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59" r:id="rId11"/>
    <p:sldId id="268" r:id="rId12"/>
    <p:sldId id="269" r:id="rId13"/>
    <p:sldId id="270" r:id="rId14"/>
    <p:sldId id="271" r:id="rId15"/>
    <p:sldId id="272" r:id="rId16"/>
    <p:sldId id="260" r:id="rId17"/>
    <p:sldId id="273" r:id="rId18"/>
    <p:sldId id="274" r:id="rId19"/>
    <p:sldId id="275" r:id="rId20"/>
    <p:sldId id="276" r:id="rId21"/>
    <p:sldId id="277" r:id="rId22"/>
    <p:sldId id="261" r:id="rId23"/>
    <p:sldId id="278" r:id="rId24"/>
    <p:sldId id="279" r:id="rId25"/>
    <p:sldId id="280" r:id="rId26"/>
    <p:sldId id="281" r:id="rId27"/>
    <p:sldId id="282" r:id="rId28"/>
    <p:sldId id="262" r:id="rId29"/>
    <p:sldId id="288" r:id="rId30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CDE4"/>
    <a:srgbClr val="F7F7F7"/>
    <a:srgbClr val="F6F6F6"/>
    <a:srgbClr val="F4F4F4"/>
    <a:srgbClr val="F3F3F3"/>
    <a:srgbClr val="25CEEB"/>
    <a:srgbClr val="27B9D2"/>
    <a:srgbClr val="24A2B8"/>
    <a:srgbClr val="000000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>
        <p:scale>
          <a:sx n="100" d="100"/>
          <a:sy n="100" d="100"/>
        </p:scale>
        <p:origin x="984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D5B83-02C8-48B9-A0C7-CEE42DAA29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102B6-E1A7-40E4-BB6A-B045702A37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EC28-FD1A-4227-A5A9-D26375477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B650-B96F-46EC-846A-1968EBC07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EC28-FD1A-4227-A5A9-D26375477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B650-B96F-46EC-846A-1968EBC07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EC28-FD1A-4227-A5A9-D26375477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B650-B96F-46EC-846A-1968EBC07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EC28-FD1A-4227-A5A9-D26375477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B650-B96F-46EC-846A-1968EBC07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EC28-FD1A-4227-A5A9-D26375477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B650-B96F-46EC-846A-1968EBC07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EC28-FD1A-4227-A5A9-D26375477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B650-B96F-46EC-846A-1968EBC07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EC28-FD1A-4227-A5A9-D26375477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B650-B96F-46EC-846A-1968EBC07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EC28-FD1A-4227-A5A9-D26375477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B650-B96F-46EC-846A-1968EBC07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EC28-FD1A-4227-A5A9-D26375477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B650-B96F-46EC-846A-1968EBC07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EC28-FD1A-4227-A5A9-D26375477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B650-B96F-46EC-846A-1968EBC07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0EC28-FD1A-4227-A5A9-D26375477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EB650-B96F-46EC-846A-1968EBC078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0EC28-FD1A-4227-A5A9-D263754775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EB650-B96F-46EC-846A-1968EBC078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21.jpeg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38.jpeg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3.jpeg"/><Relationship Id="rId7" Type="http://schemas.openxmlformats.org/officeDocument/2006/relationships/tags" Target="../tags/tag2.xml"/><Relationship Id="rId6" Type="http://schemas.openxmlformats.org/officeDocument/2006/relationships/image" Target="../media/image42.png"/><Relationship Id="rId5" Type="http://schemas.openxmlformats.org/officeDocument/2006/relationships/tags" Target="../tags/tag1.xml"/><Relationship Id="rId4" Type="http://schemas.openxmlformats.org/officeDocument/2006/relationships/hyperlink" Target="https://www.ppthui.com/jieri/" TargetMode="External"/><Relationship Id="rId3" Type="http://schemas.openxmlformats.org/officeDocument/2006/relationships/hyperlink" Target="https://www.ppthui.com/gongzuo/" TargetMode="External"/><Relationship Id="rId2" Type="http://schemas.openxmlformats.org/officeDocument/2006/relationships/hyperlink" Target="https://www.ppthui.com/hangye/" TargetMode="External"/><Relationship Id="rId10" Type="http://schemas.openxmlformats.org/officeDocument/2006/relationships/notesSlide" Target="../notesSlides/notesSlide1.xml"/><Relationship Id="rId1" Type="http://schemas.openxmlformats.org/officeDocument/2006/relationships/hyperlink" Target="https://www.ppthui.com/jingpi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t="6931" b="7401"/>
          <a:stretch>
            <a:fillRect/>
          </a:stretch>
        </p:blipFill>
        <p:spPr>
          <a:xfrm>
            <a:off x="-529" y="-76200"/>
            <a:ext cx="12193057" cy="69723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24075" y="2824726"/>
            <a:ext cx="7943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科技感蓝色绚丽商务模板</a:t>
            </a:r>
            <a:endParaRPr lang="zh-CN" altLang="en-US" sz="54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38525" y="3825448"/>
            <a:ext cx="5314950" cy="45719"/>
          </a:xfrm>
          <a:prstGeom prst="rect">
            <a:avLst/>
          </a:prstGeom>
          <a:solidFill>
            <a:srgbClr val="F4F4F4"/>
          </a:solidFill>
          <a:ln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文本框 80"/>
          <p:cNvSpPr txBox="1"/>
          <p:nvPr/>
        </p:nvSpPr>
        <p:spPr>
          <a:xfrm>
            <a:off x="3438524" y="3871167"/>
            <a:ext cx="5314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点击输入您需要的文字内容</a:t>
            </a:r>
            <a:endParaRPr lang="zh-CN" altLang="en-US" sz="3200" dirty="0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371174" y="4702164"/>
            <a:ext cx="3449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3200" dirty="0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00" dirty="0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3200" dirty="0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6" descr="0x786"/>
          <p:cNvSpPr>
            <a:spLocks noChangeArrowheads="1"/>
          </p:cNvSpPr>
          <p:nvPr/>
        </p:nvSpPr>
        <p:spPr bwMode="auto">
          <a:xfrm>
            <a:off x="419349" y="1912526"/>
            <a:ext cx="1419163" cy="1389241"/>
          </a:xfrm>
          <a:prstGeom prst="rect">
            <a:avLst/>
          </a:prstGeom>
          <a:blipFill dpi="0" rotWithShape="1">
            <a:blip r:embed="rId2"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F3F3F3"/>
              </a:solidFill>
            </a:endParaRPr>
          </a:p>
        </p:txBody>
      </p:sp>
      <p:sp>
        <p:nvSpPr>
          <p:cNvPr id="4" name="Rectangle 7" descr="0115mvtps00039"/>
          <p:cNvSpPr>
            <a:spLocks noChangeArrowheads="1"/>
          </p:cNvSpPr>
          <p:nvPr/>
        </p:nvSpPr>
        <p:spPr bwMode="auto">
          <a:xfrm>
            <a:off x="1838512" y="1912526"/>
            <a:ext cx="1419163" cy="1389241"/>
          </a:xfrm>
          <a:prstGeom prst="rect">
            <a:avLst/>
          </a:prstGeom>
          <a:blipFill dpi="0" rotWithShape="1">
            <a:blip r:embed="rId3"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F3F3F3"/>
              </a:solidFill>
            </a:endParaRPr>
          </a:p>
        </p:txBody>
      </p:sp>
      <p:sp>
        <p:nvSpPr>
          <p:cNvPr id="5" name="Rectangle 8" descr="u=1617022354,2789598155&amp;fm=21&amp;gp=0"/>
          <p:cNvSpPr>
            <a:spLocks noChangeArrowheads="1"/>
          </p:cNvSpPr>
          <p:nvPr/>
        </p:nvSpPr>
        <p:spPr bwMode="auto">
          <a:xfrm>
            <a:off x="3257675" y="1912526"/>
            <a:ext cx="1419163" cy="1389241"/>
          </a:xfrm>
          <a:prstGeom prst="rect">
            <a:avLst/>
          </a:prstGeom>
          <a:blipFill dpi="0" rotWithShape="1">
            <a:blip r:embed="rId4"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F3F3F3"/>
              </a:solidFill>
            </a:endParaRPr>
          </a:p>
        </p:txBody>
      </p:sp>
      <p:sp>
        <p:nvSpPr>
          <p:cNvPr id="6" name="Rectangle 9" descr="reu_177855_11副本"/>
          <p:cNvSpPr>
            <a:spLocks noChangeArrowheads="1"/>
          </p:cNvSpPr>
          <p:nvPr/>
        </p:nvSpPr>
        <p:spPr bwMode="auto">
          <a:xfrm>
            <a:off x="4676838" y="1912526"/>
            <a:ext cx="1419163" cy="1389241"/>
          </a:xfrm>
          <a:prstGeom prst="rect">
            <a:avLst/>
          </a:prstGeom>
          <a:blipFill dpi="0" rotWithShape="1">
            <a:blip r:embed="rId5"/>
            <a:stretch>
              <a:fillRect b="-610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F3F3F3"/>
              </a:solidFill>
            </a:endParaRPr>
          </a:p>
        </p:txBody>
      </p:sp>
      <p:sp>
        <p:nvSpPr>
          <p:cNvPr id="7" name="Rectangle 10" descr="u=290065061,2920051158&amp;fm=15&amp;gp=0"/>
          <p:cNvSpPr>
            <a:spLocks noChangeArrowheads="1"/>
          </p:cNvSpPr>
          <p:nvPr/>
        </p:nvSpPr>
        <p:spPr bwMode="auto">
          <a:xfrm>
            <a:off x="6096001" y="1912526"/>
            <a:ext cx="1419163" cy="1389241"/>
          </a:xfrm>
          <a:prstGeom prst="rect">
            <a:avLst/>
          </a:prstGeom>
          <a:blipFill dpi="0" rotWithShape="1">
            <a:blip r:embed="rId6"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F3F3F3"/>
              </a:solidFill>
            </a:endParaRPr>
          </a:p>
        </p:txBody>
      </p:sp>
      <p:sp>
        <p:nvSpPr>
          <p:cNvPr id="8" name="Rectangle 11" descr="u=2137848116,541256983&amp;fm=15&amp;gp=0"/>
          <p:cNvSpPr>
            <a:spLocks noChangeArrowheads="1"/>
          </p:cNvSpPr>
          <p:nvPr/>
        </p:nvSpPr>
        <p:spPr bwMode="auto">
          <a:xfrm>
            <a:off x="7515163" y="1912526"/>
            <a:ext cx="1419163" cy="1389241"/>
          </a:xfrm>
          <a:prstGeom prst="rect">
            <a:avLst/>
          </a:prstGeom>
          <a:blipFill dpi="0" rotWithShape="1">
            <a:blip r:embed="rId7"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F3F3F3"/>
              </a:solidFill>
            </a:endParaRPr>
          </a:p>
        </p:txBody>
      </p:sp>
      <p:sp>
        <p:nvSpPr>
          <p:cNvPr id="10" name="Rectangle 12" descr="u=1717212382,2371057790&amp;fm=21&amp;gp=0"/>
          <p:cNvSpPr>
            <a:spLocks noChangeArrowheads="1"/>
          </p:cNvSpPr>
          <p:nvPr/>
        </p:nvSpPr>
        <p:spPr bwMode="auto">
          <a:xfrm>
            <a:off x="8934326" y="1912526"/>
            <a:ext cx="1419163" cy="1389241"/>
          </a:xfrm>
          <a:prstGeom prst="rect">
            <a:avLst/>
          </a:prstGeom>
          <a:blipFill dpi="0" rotWithShape="1">
            <a:blip r:embed="rId8"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F3F3F3"/>
              </a:solidFill>
            </a:endParaRPr>
          </a:p>
        </p:txBody>
      </p:sp>
      <p:sp>
        <p:nvSpPr>
          <p:cNvPr id="11" name="Rectangle 13" descr="u=675315739,1325690911&amp;fm=21&amp;gp=0"/>
          <p:cNvSpPr>
            <a:spLocks noChangeArrowheads="1"/>
          </p:cNvSpPr>
          <p:nvPr/>
        </p:nvSpPr>
        <p:spPr bwMode="auto">
          <a:xfrm>
            <a:off x="10353489" y="1912526"/>
            <a:ext cx="1419163" cy="1389241"/>
          </a:xfrm>
          <a:prstGeom prst="rect">
            <a:avLst/>
          </a:prstGeom>
          <a:blipFill dpi="0" rotWithShape="1">
            <a:blip r:embed="rId9"/>
            <a:stretch>
              <a:fillRect b="-215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rgbClr val="F3F3F3"/>
              </a:solidFill>
            </a:endParaRPr>
          </a:p>
        </p:txBody>
      </p:sp>
      <p:grpSp>
        <p:nvGrpSpPr>
          <p:cNvPr id="12" name="Group 14"/>
          <p:cNvGrpSpPr/>
          <p:nvPr/>
        </p:nvGrpSpPr>
        <p:grpSpPr>
          <a:xfrm>
            <a:off x="677962" y="4404610"/>
            <a:ext cx="453106" cy="371889"/>
            <a:chOff x="0" y="0"/>
            <a:chExt cx="212" cy="174"/>
          </a:xfrm>
          <a:solidFill>
            <a:srgbClr val="25D4F0"/>
          </a:solidFill>
        </p:grpSpPr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0" y="0"/>
              <a:ext cx="212" cy="174"/>
            </a:xfrm>
            <a:custGeom>
              <a:avLst/>
              <a:gdLst>
                <a:gd name="T0" fmla="*/ 0 w 212"/>
                <a:gd name="T1" fmla="*/ 0 h 174"/>
                <a:gd name="T2" fmla="*/ 0 w 212"/>
                <a:gd name="T3" fmla="*/ 174 h 174"/>
                <a:gd name="T4" fmla="*/ 212 w 212"/>
                <a:gd name="T5" fmla="*/ 174 h 174"/>
                <a:gd name="T6" fmla="*/ 212 w 212"/>
                <a:gd name="T7" fmla="*/ 0 h 174"/>
                <a:gd name="T8" fmla="*/ 0 w 212"/>
                <a:gd name="T9" fmla="*/ 0 h 174"/>
                <a:gd name="T10" fmla="*/ 194 w 212"/>
                <a:gd name="T11" fmla="*/ 19 h 174"/>
                <a:gd name="T12" fmla="*/ 194 w 212"/>
                <a:gd name="T13" fmla="*/ 56 h 174"/>
                <a:gd name="T14" fmla="*/ 129 w 212"/>
                <a:gd name="T15" fmla="*/ 105 h 174"/>
                <a:gd name="T16" fmla="*/ 111 w 212"/>
                <a:gd name="T17" fmla="*/ 91 h 174"/>
                <a:gd name="T18" fmla="*/ 111 w 212"/>
                <a:gd name="T19" fmla="*/ 91 h 174"/>
                <a:gd name="T20" fmla="*/ 86 w 212"/>
                <a:gd name="T21" fmla="*/ 71 h 174"/>
                <a:gd name="T22" fmla="*/ 18 w 212"/>
                <a:gd name="T23" fmla="*/ 108 h 174"/>
                <a:gd name="T24" fmla="*/ 18 w 212"/>
                <a:gd name="T25" fmla="*/ 19 h 174"/>
                <a:gd name="T26" fmla="*/ 194 w 212"/>
                <a:gd name="T27" fmla="*/ 19 h 174"/>
                <a:gd name="T28" fmla="*/ 18 w 212"/>
                <a:gd name="T29" fmla="*/ 154 h 174"/>
                <a:gd name="T30" fmla="*/ 18 w 212"/>
                <a:gd name="T31" fmla="*/ 128 h 174"/>
                <a:gd name="T32" fmla="*/ 84 w 212"/>
                <a:gd name="T33" fmla="*/ 92 h 174"/>
                <a:gd name="T34" fmla="*/ 128 w 212"/>
                <a:gd name="T35" fmla="*/ 128 h 174"/>
                <a:gd name="T36" fmla="*/ 128 w 212"/>
                <a:gd name="T37" fmla="*/ 128 h 174"/>
                <a:gd name="T38" fmla="*/ 142 w 212"/>
                <a:gd name="T39" fmla="*/ 140 h 174"/>
                <a:gd name="T40" fmla="*/ 154 w 212"/>
                <a:gd name="T41" fmla="*/ 126 h 174"/>
                <a:gd name="T42" fmla="*/ 143 w 212"/>
                <a:gd name="T43" fmla="*/ 117 h 174"/>
                <a:gd name="T44" fmla="*/ 194 w 212"/>
                <a:gd name="T45" fmla="*/ 79 h 174"/>
                <a:gd name="T46" fmla="*/ 194 w 212"/>
                <a:gd name="T47" fmla="*/ 154 h 174"/>
                <a:gd name="T48" fmla="*/ 18 w 212"/>
                <a:gd name="T49" fmla="*/ 15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1" h="174">
                  <a:moveTo>
                    <a:pt x="0" y="0"/>
                  </a:moveTo>
                  <a:lnTo>
                    <a:pt x="0" y="174"/>
                  </a:lnTo>
                  <a:lnTo>
                    <a:pt x="212" y="174"/>
                  </a:lnTo>
                  <a:lnTo>
                    <a:pt x="212" y="0"/>
                  </a:lnTo>
                  <a:lnTo>
                    <a:pt x="0" y="0"/>
                  </a:lnTo>
                  <a:close/>
                  <a:moveTo>
                    <a:pt x="194" y="19"/>
                  </a:moveTo>
                  <a:lnTo>
                    <a:pt x="194" y="56"/>
                  </a:lnTo>
                  <a:lnTo>
                    <a:pt x="129" y="105"/>
                  </a:lnTo>
                  <a:lnTo>
                    <a:pt x="111" y="91"/>
                  </a:lnTo>
                  <a:lnTo>
                    <a:pt x="111" y="91"/>
                  </a:lnTo>
                  <a:lnTo>
                    <a:pt x="86" y="71"/>
                  </a:lnTo>
                  <a:lnTo>
                    <a:pt x="18" y="108"/>
                  </a:lnTo>
                  <a:lnTo>
                    <a:pt x="18" y="19"/>
                  </a:lnTo>
                  <a:lnTo>
                    <a:pt x="194" y="19"/>
                  </a:lnTo>
                  <a:close/>
                  <a:moveTo>
                    <a:pt x="18" y="154"/>
                  </a:moveTo>
                  <a:lnTo>
                    <a:pt x="18" y="128"/>
                  </a:lnTo>
                  <a:lnTo>
                    <a:pt x="84" y="92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42" y="140"/>
                  </a:lnTo>
                  <a:lnTo>
                    <a:pt x="154" y="126"/>
                  </a:lnTo>
                  <a:lnTo>
                    <a:pt x="143" y="117"/>
                  </a:lnTo>
                  <a:lnTo>
                    <a:pt x="194" y="79"/>
                  </a:lnTo>
                  <a:lnTo>
                    <a:pt x="194" y="154"/>
                  </a:lnTo>
                  <a:lnTo>
                    <a:pt x="18" y="15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rgbClr val="F3F3F3"/>
                </a:solidFill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123" y="36"/>
              <a:ext cx="34" cy="3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solidFill>
                  <a:srgbClr val="F3F3F3"/>
                </a:solidFill>
              </a:endParaRPr>
            </a:p>
          </p:txBody>
        </p:sp>
      </p:grp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344798" y="4432396"/>
            <a:ext cx="1210589" cy="24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b="1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1000" b="1">
              <a:solidFill>
                <a:srgbClr val="F3F3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6386672" y="3851052"/>
            <a:ext cx="5073935" cy="49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>
              <a:solidFill>
                <a:srgbClr val="F3F3F3"/>
              </a:solidFill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H="1">
            <a:off x="1314876" y="4415297"/>
            <a:ext cx="0" cy="35051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F3F3F3"/>
              </a:solidFill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6386672" y="5402727"/>
            <a:ext cx="5073935" cy="39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10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>
              <a:solidFill>
                <a:srgbClr val="F3F3F3"/>
              </a:solidFill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665138" y="4881228"/>
            <a:ext cx="2554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r>
              <a:rPr lang="zh-CN" altLang="en-US" sz="2400" b="1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400" b="1">
              <a:solidFill>
                <a:srgbClr val="F3F3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73283" y="3585376"/>
            <a:ext cx="2922511" cy="2903605"/>
            <a:chOff x="2183780" y="1340768"/>
            <a:chExt cx="2633235" cy="2616200"/>
          </a:xfrm>
          <a:solidFill>
            <a:srgbClr val="25D5F3"/>
          </a:solidFill>
        </p:grpSpPr>
        <p:sp>
          <p:nvSpPr>
            <p:cNvPr id="4" name="圆角矩形 1"/>
            <p:cNvSpPr/>
            <p:nvPr/>
          </p:nvSpPr>
          <p:spPr>
            <a:xfrm>
              <a:off x="2183780" y="1340768"/>
              <a:ext cx="2616200" cy="2616200"/>
            </a:xfrm>
            <a:custGeom>
              <a:avLst/>
              <a:gdLst/>
              <a:ahLst/>
              <a:cxnLst/>
              <a:rect l="l" t="t" r="r" b="b"/>
              <a:pathLst>
                <a:path w="2616200" h="2616200">
                  <a:moveTo>
                    <a:pt x="690040" y="381000"/>
                  </a:moveTo>
                  <a:cubicBezTo>
                    <a:pt x="519362" y="381000"/>
                    <a:pt x="381000" y="519362"/>
                    <a:pt x="381000" y="690040"/>
                  </a:cubicBezTo>
                  <a:lnTo>
                    <a:pt x="381000" y="1926160"/>
                  </a:lnTo>
                  <a:cubicBezTo>
                    <a:pt x="381000" y="2096838"/>
                    <a:pt x="519362" y="2235200"/>
                    <a:pt x="690040" y="2235200"/>
                  </a:cubicBezTo>
                  <a:lnTo>
                    <a:pt x="1926160" y="2235200"/>
                  </a:lnTo>
                  <a:cubicBezTo>
                    <a:pt x="2096838" y="2235200"/>
                    <a:pt x="2235200" y="2096838"/>
                    <a:pt x="2235200" y="1926160"/>
                  </a:cubicBezTo>
                  <a:lnTo>
                    <a:pt x="2235200" y="690040"/>
                  </a:lnTo>
                  <a:cubicBezTo>
                    <a:pt x="2235200" y="519362"/>
                    <a:pt x="2096838" y="381000"/>
                    <a:pt x="1926160" y="381000"/>
                  </a:cubicBezTo>
                  <a:close/>
                  <a:moveTo>
                    <a:pt x="436042" y="0"/>
                  </a:moveTo>
                  <a:lnTo>
                    <a:pt x="2180158" y="0"/>
                  </a:lnTo>
                  <a:cubicBezTo>
                    <a:pt x="2420977" y="0"/>
                    <a:pt x="2616200" y="195223"/>
                    <a:pt x="2616200" y="436042"/>
                  </a:cubicBezTo>
                  <a:lnTo>
                    <a:pt x="2616200" y="2180158"/>
                  </a:lnTo>
                  <a:cubicBezTo>
                    <a:pt x="2616200" y="2420977"/>
                    <a:pt x="2420977" y="2616200"/>
                    <a:pt x="2180158" y="2616200"/>
                  </a:cubicBezTo>
                  <a:lnTo>
                    <a:pt x="436042" y="2616200"/>
                  </a:lnTo>
                  <a:cubicBezTo>
                    <a:pt x="195223" y="2616200"/>
                    <a:pt x="0" y="2420977"/>
                    <a:pt x="0" y="2180158"/>
                  </a:cubicBezTo>
                  <a:lnTo>
                    <a:pt x="0" y="436042"/>
                  </a:lnTo>
                  <a:cubicBezTo>
                    <a:pt x="0" y="195223"/>
                    <a:pt x="195223" y="0"/>
                    <a:pt x="436042" y="0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  <a:scene3d>
              <a:camera prst="perspectiveRelaxedModerately"/>
              <a:lightRig rig="threePt" dir="t"/>
            </a:scene3d>
            <a:sp3d extrusionH="190500" contourW="63500">
              <a:bevelT w="88900" prst="coolSlant"/>
              <a:bevelB prst="angle"/>
              <a:contourClr>
                <a:sysClr val="window" lastClr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2360783" y="1733549"/>
              <a:ext cx="2456232" cy="2006717"/>
            </a:xfrm>
            <a:custGeom>
              <a:avLst/>
              <a:gdLst>
                <a:gd name="T0" fmla="*/ 132 w 1550"/>
                <a:gd name="T1" fmla="*/ 998 h 1266"/>
                <a:gd name="T2" fmla="*/ 408 w 1550"/>
                <a:gd name="T3" fmla="*/ 1095 h 1266"/>
                <a:gd name="T4" fmla="*/ 1142 w 1550"/>
                <a:gd name="T5" fmla="*/ 1098 h 1266"/>
                <a:gd name="T6" fmla="*/ 1338 w 1550"/>
                <a:gd name="T7" fmla="*/ 863 h 1266"/>
                <a:gd name="T8" fmla="*/ 1311 w 1550"/>
                <a:gd name="T9" fmla="*/ 298 h 1266"/>
                <a:gd name="T10" fmla="*/ 1191 w 1550"/>
                <a:gd name="T11" fmla="*/ 114 h 1266"/>
                <a:gd name="T12" fmla="*/ 1395 w 1550"/>
                <a:gd name="T13" fmla="*/ 0 h 1266"/>
                <a:gd name="T14" fmla="*/ 1494 w 1550"/>
                <a:gd name="T15" fmla="*/ 164 h 1266"/>
                <a:gd name="T16" fmla="*/ 1550 w 1550"/>
                <a:gd name="T17" fmla="*/ 1088 h 1266"/>
                <a:gd name="T18" fmla="*/ 1354 w 1550"/>
                <a:gd name="T19" fmla="*/ 1259 h 1266"/>
                <a:gd name="T20" fmla="*/ 100 w 1550"/>
                <a:gd name="T21" fmla="*/ 1266 h 1266"/>
                <a:gd name="T22" fmla="*/ 0 w 1550"/>
                <a:gd name="T23" fmla="*/ 1231 h 1266"/>
                <a:gd name="T24" fmla="*/ 132 w 1550"/>
                <a:gd name="T25" fmla="*/ 998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0" h="1266">
                  <a:moveTo>
                    <a:pt x="132" y="998"/>
                  </a:moveTo>
                  <a:cubicBezTo>
                    <a:pt x="132" y="998"/>
                    <a:pt x="162" y="1120"/>
                    <a:pt x="408" y="1095"/>
                  </a:cubicBezTo>
                  <a:cubicBezTo>
                    <a:pt x="1142" y="1098"/>
                    <a:pt x="1142" y="1098"/>
                    <a:pt x="1142" y="1098"/>
                  </a:cubicBezTo>
                  <a:cubicBezTo>
                    <a:pt x="1142" y="1098"/>
                    <a:pt x="1375" y="1071"/>
                    <a:pt x="1338" y="863"/>
                  </a:cubicBezTo>
                  <a:cubicBezTo>
                    <a:pt x="1311" y="298"/>
                    <a:pt x="1311" y="298"/>
                    <a:pt x="1311" y="298"/>
                  </a:cubicBezTo>
                  <a:cubicBezTo>
                    <a:pt x="1311" y="298"/>
                    <a:pt x="1338" y="187"/>
                    <a:pt x="1191" y="114"/>
                  </a:cubicBezTo>
                  <a:cubicBezTo>
                    <a:pt x="1395" y="0"/>
                    <a:pt x="1395" y="0"/>
                    <a:pt x="1395" y="0"/>
                  </a:cubicBezTo>
                  <a:cubicBezTo>
                    <a:pt x="1395" y="0"/>
                    <a:pt x="1500" y="64"/>
                    <a:pt x="1494" y="164"/>
                  </a:cubicBezTo>
                  <a:cubicBezTo>
                    <a:pt x="1550" y="1088"/>
                    <a:pt x="1550" y="1088"/>
                    <a:pt x="1550" y="1088"/>
                  </a:cubicBezTo>
                  <a:cubicBezTo>
                    <a:pt x="1550" y="1088"/>
                    <a:pt x="1522" y="1239"/>
                    <a:pt x="1354" y="1259"/>
                  </a:cubicBezTo>
                  <a:cubicBezTo>
                    <a:pt x="100" y="1266"/>
                    <a:pt x="100" y="1266"/>
                    <a:pt x="100" y="1266"/>
                  </a:cubicBezTo>
                  <a:cubicBezTo>
                    <a:pt x="100" y="1266"/>
                    <a:pt x="43" y="1264"/>
                    <a:pt x="0" y="1231"/>
                  </a:cubicBezTo>
                  <a:cubicBezTo>
                    <a:pt x="0" y="1231"/>
                    <a:pt x="44" y="1095"/>
                    <a:pt x="132" y="99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圆角矩形 1"/>
          <p:cNvSpPr>
            <a:spLocks noChangeAspect="1"/>
          </p:cNvSpPr>
          <p:nvPr/>
        </p:nvSpPr>
        <p:spPr>
          <a:xfrm>
            <a:off x="4186278" y="1673223"/>
            <a:ext cx="2392521" cy="1997740"/>
          </a:xfrm>
          <a:custGeom>
            <a:avLst/>
            <a:gdLst/>
            <a:ahLst/>
            <a:cxnLst/>
            <a:rect l="l" t="t" r="r" b="b"/>
            <a:pathLst>
              <a:path w="2616200" h="2616200">
                <a:moveTo>
                  <a:pt x="690040" y="381000"/>
                </a:moveTo>
                <a:cubicBezTo>
                  <a:pt x="519362" y="381000"/>
                  <a:pt x="381000" y="519362"/>
                  <a:pt x="381000" y="690040"/>
                </a:cubicBezTo>
                <a:lnTo>
                  <a:pt x="381000" y="1926160"/>
                </a:lnTo>
                <a:cubicBezTo>
                  <a:pt x="381000" y="2096838"/>
                  <a:pt x="519362" y="2235200"/>
                  <a:pt x="690040" y="2235200"/>
                </a:cubicBezTo>
                <a:lnTo>
                  <a:pt x="1926160" y="2235200"/>
                </a:lnTo>
                <a:cubicBezTo>
                  <a:pt x="2096838" y="2235200"/>
                  <a:pt x="2235200" y="2096838"/>
                  <a:pt x="2235200" y="1926160"/>
                </a:cubicBezTo>
                <a:lnTo>
                  <a:pt x="2235200" y="690040"/>
                </a:lnTo>
                <a:cubicBezTo>
                  <a:pt x="2235200" y="519362"/>
                  <a:pt x="2096838" y="381000"/>
                  <a:pt x="1926160" y="381000"/>
                </a:cubicBezTo>
                <a:close/>
                <a:moveTo>
                  <a:pt x="436042" y="0"/>
                </a:moveTo>
                <a:lnTo>
                  <a:pt x="2180158" y="0"/>
                </a:lnTo>
                <a:cubicBezTo>
                  <a:pt x="2420977" y="0"/>
                  <a:pt x="2616200" y="195223"/>
                  <a:pt x="2616200" y="436042"/>
                </a:cubicBezTo>
                <a:lnTo>
                  <a:pt x="2616200" y="2180158"/>
                </a:lnTo>
                <a:cubicBezTo>
                  <a:pt x="2616200" y="2420977"/>
                  <a:pt x="2420977" y="2616200"/>
                  <a:pt x="2180158" y="2616200"/>
                </a:cubicBezTo>
                <a:lnTo>
                  <a:pt x="436042" y="2616200"/>
                </a:lnTo>
                <a:cubicBezTo>
                  <a:pt x="195223" y="2616200"/>
                  <a:pt x="0" y="2420977"/>
                  <a:pt x="0" y="2180158"/>
                </a:cubicBezTo>
                <a:lnTo>
                  <a:pt x="0" y="436042"/>
                </a:lnTo>
                <a:cubicBezTo>
                  <a:pt x="0" y="195223"/>
                  <a:pt x="195223" y="0"/>
                  <a:pt x="436042" y="0"/>
                </a:cubicBezTo>
                <a:close/>
              </a:path>
            </a:pathLst>
          </a:custGeom>
          <a:solidFill>
            <a:srgbClr val="25D5F3"/>
          </a:solidFill>
          <a:ln w="25400" cap="flat" cmpd="sng" algn="ctr">
            <a:noFill/>
            <a:prstDash val="solid"/>
          </a:ln>
          <a:effectLst/>
          <a:scene3d>
            <a:camera prst="perspectiveRelaxedModerately" fov="6000000">
              <a:rot lat="19634564" lon="20160148" rev="812592"/>
            </a:camera>
            <a:lightRig rig="threePt" dir="t">
              <a:rot lat="0" lon="0" rev="9600000"/>
            </a:lightRig>
          </a:scene3d>
          <a:sp3d extrusionH="127000" contourW="38100">
            <a:bevelT w="88900" prst="coolSlant"/>
            <a:bevelB prst="angle"/>
            <a:contourClr>
              <a:sysClr val="window" lastClr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圆角矩形 1"/>
          <p:cNvSpPr>
            <a:spLocks noChangeAspect="1"/>
          </p:cNvSpPr>
          <p:nvPr/>
        </p:nvSpPr>
        <p:spPr>
          <a:xfrm>
            <a:off x="6427410" y="1990365"/>
            <a:ext cx="1961868" cy="1638147"/>
          </a:xfrm>
          <a:custGeom>
            <a:avLst/>
            <a:gdLst/>
            <a:ahLst/>
            <a:cxnLst/>
            <a:rect l="l" t="t" r="r" b="b"/>
            <a:pathLst>
              <a:path w="2616200" h="2616200">
                <a:moveTo>
                  <a:pt x="690040" y="381000"/>
                </a:moveTo>
                <a:cubicBezTo>
                  <a:pt x="519362" y="381000"/>
                  <a:pt x="381000" y="519362"/>
                  <a:pt x="381000" y="690040"/>
                </a:cubicBezTo>
                <a:lnTo>
                  <a:pt x="381000" y="1926160"/>
                </a:lnTo>
                <a:cubicBezTo>
                  <a:pt x="381000" y="2096838"/>
                  <a:pt x="519362" y="2235200"/>
                  <a:pt x="690040" y="2235200"/>
                </a:cubicBezTo>
                <a:lnTo>
                  <a:pt x="1926160" y="2235200"/>
                </a:lnTo>
                <a:cubicBezTo>
                  <a:pt x="2096838" y="2235200"/>
                  <a:pt x="2235200" y="2096838"/>
                  <a:pt x="2235200" y="1926160"/>
                </a:cubicBezTo>
                <a:lnTo>
                  <a:pt x="2235200" y="690040"/>
                </a:lnTo>
                <a:cubicBezTo>
                  <a:pt x="2235200" y="519362"/>
                  <a:pt x="2096838" y="381000"/>
                  <a:pt x="1926160" y="381000"/>
                </a:cubicBezTo>
                <a:close/>
                <a:moveTo>
                  <a:pt x="436042" y="0"/>
                </a:moveTo>
                <a:lnTo>
                  <a:pt x="2180158" y="0"/>
                </a:lnTo>
                <a:cubicBezTo>
                  <a:pt x="2420977" y="0"/>
                  <a:pt x="2616200" y="195223"/>
                  <a:pt x="2616200" y="436042"/>
                </a:cubicBezTo>
                <a:lnTo>
                  <a:pt x="2616200" y="2180158"/>
                </a:lnTo>
                <a:cubicBezTo>
                  <a:pt x="2616200" y="2420977"/>
                  <a:pt x="2420977" y="2616200"/>
                  <a:pt x="2180158" y="2616200"/>
                </a:cubicBezTo>
                <a:lnTo>
                  <a:pt x="436042" y="2616200"/>
                </a:lnTo>
                <a:cubicBezTo>
                  <a:pt x="195223" y="2616200"/>
                  <a:pt x="0" y="2420977"/>
                  <a:pt x="0" y="2180158"/>
                </a:cubicBezTo>
                <a:lnTo>
                  <a:pt x="0" y="436042"/>
                </a:lnTo>
                <a:cubicBezTo>
                  <a:pt x="0" y="195223"/>
                  <a:pt x="195223" y="0"/>
                  <a:pt x="436042" y="0"/>
                </a:cubicBezTo>
                <a:close/>
              </a:path>
            </a:pathLst>
          </a:custGeom>
          <a:solidFill>
            <a:srgbClr val="25D5F3"/>
          </a:solidFill>
          <a:ln w="25400" cap="flat" cmpd="sng" algn="ctr">
            <a:noFill/>
            <a:prstDash val="solid"/>
          </a:ln>
          <a:effectLst/>
          <a:scene3d>
            <a:camera prst="perspectiveBelow" fov="6000000">
              <a:rot lat="19863892" lon="18296324" rev="1353930"/>
            </a:camera>
            <a:lightRig rig="threePt" dir="t">
              <a:rot lat="0" lon="0" rev="9600000"/>
            </a:lightRig>
          </a:scene3d>
          <a:sp3d extrusionH="127000" contourW="38100">
            <a:bevelT w="88900" prst="coolSlant"/>
            <a:bevelB prst="angle"/>
            <a:contourClr>
              <a:sysClr val="window" lastClr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圆角矩形 1"/>
          <p:cNvSpPr>
            <a:spLocks noChangeAspect="1"/>
          </p:cNvSpPr>
          <p:nvPr/>
        </p:nvSpPr>
        <p:spPr>
          <a:xfrm rot="21056212">
            <a:off x="6886511" y="3808641"/>
            <a:ext cx="1704383" cy="1638147"/>
          </a:xfrm>
          <a:custGeom>
            <a:avLst/>
            <a:gdLst/>
            <a:ahLst/>
            <a:cxnLst/>
            <a:rect l="l" t="t" r="r" b="b"/>
            <a:pathLst>
              <a:path w="2616200" h="2616200">
                <a:moveTo>
                  <a:pt x="690040" y="381000"/>
                </a:moveTo>
                <a:cubicBezTo>
                  <a:pt x="519362" y="381000"/>
                  <a:pt x="381000" y="519362"/>
                  <a:pt x="381000" y="690040"/>
                </a:cubicBezTo>
                <a:lnTo>
                  <a:pt x="381000" y="1926160"/>
                </a:lnTo>
                <a:cubicBezTo>
                  <a:pt x="381000" y="2096838"/>
                  <a:pt x="519362" y="2235200"/>
                  <a:pt x="690040" y="2235200"/>
                </a:cubicBezTo>
                <a:lnTo>
                  <a:pt x="1926160" y="2235200"/>
                </a:lnTo>
                <a:cubicBezTo>
                  <a:pt x="2096838" y="2235200"/>
                  <a:pt x="2235200" y="2096838"/>
                  <a:pt x="2235200" y="1926160"/>
                </a:cubicBezTo>
                <a:lnTo>
                  <a:pt x="2235200" y="690040"/>
                </a:lnTo>
                <a:cubicBezTo>
                  <a:pt x="2235200" y="519362"/>
                  <a:pt x="2096838" y="381000"/>
                  <a:pt x="1926160" y="381000"/>
                </a:cubicBezTo>
                <a:close/>
                <a:moveTo>
                  <a:pt x="436042" y="0"/>
                </a:moveTo>
                <a:lnTo>
                  <a:pt x="2180158" y="0"/>
                </a:lnTo>
                <a:cubicBezTo>
                  <a:pt x="2420977" y="0"/>
                  <a:pt x="2616200" y="195223"/>
                  <a:pt x="2616200" y="436042"/>
                </a:cubicBezTo>
                <a:lnTo>
                  <a:pt x="2616200" y="2180158"/>
                </a:lnTo>
                <a:cubicBezTo>
                  <a:pt x="2616200" y="2420977"/>
                  <a:pt x="2420977" y="2616200"/>
                  <a:pt x="2180158" y="2616200"/>
                </a:cubicBezTo>
                <a:lnTo>
                  <a:pt x="436042" y="2616200"/>
                </a:lnTo>
                <a:cubicBezTo>
                  <a:pt x="195223" y="2616200"/>
                  <a:pt x="0" y="2420977"/>
                  <a:pt x="0" y="2180158"/>
                </a:cubicBezTo>
                <a:lnTo>
                  <a:pt x="0" y="436042"/>
                </a:lnTo>
                <a:cubicBezTo>
                  <a:pt x="0" y="195223"/>
                  <a:pt x="195223" y="0"/>
                  <a:pt x="436042" y="0"/>
                </a:cubicBezTo>
                <a:close/>
              </a:path>
            </a:pathLst>
          </a:custGeom>
          <a:solidFill>
            <a:srgbClr val="F4F4F4"/>
          </a:solidFill>
          <a:ln w="25400" cap="flat" cmpd="sng" algn="ctr">
            <a:noFill/>
            <a:prstDash val="solid"/>
          </a:ln>
          <a:effectLst/>
          <a:scene3d>
            <a:camera prst="perspectiveHeroicExtremeRightFacing" fov="7200000">
              <a:rot lat="21486198" lon="19449816" rev="21176828"/>
            </a:camera>
            <a:lightRig rig="threePt" dir="t">
              <a:rot lat="0" lon="0" rev="9600000"/>
            </a:lightRig>
          </a:scene3d>
          <a:sp3d extrusionH="127000" contourW="38100">
            <a:bevelT w="88900" prst="coolSlant"/>
            <a:bevelB prst="angle"/>
            <a:contourClr>
              <a:sysClr val="window" lastClr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8094545" y="1737196"/>
            <a:ext cx="1578659" cy="1079286"/>
          </a:xfrm>
          <a:custGeom>
            <a:avLst/>
            <a:gdLst>
              <a:gd name="connsiteX0" fmla="*/ 0 w 1422400"/>
              <a:gd name="connsiteY0" fmla="*/ 972456 h 972456"/>
              <a:gd name="connsiteX1" fmla="*/ 1422400 w 1422400"/>
              <a:gd name="connsiteY1" fmla="*/ 246743 h 972456"/>
              <a:gd name="connsiteX2" fmla="*/ 1422400 w 1422400"/>
              <a:gd name="connsiteY2" fmla="*/ 0 h 97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972456">
                <a:moveTo>
                  <a:pt x="0" y="972456"/>
                </a:moveTo>
                <a:lnTo>
                  <a:pt x="1422400" y="246743"/>
                </a:lnTo>
                <a:lnTo>
                  <a:pt x="1422400" y="0"/>
                </a:lnTo>
              </a:path>
            </a:pathLst>
          </a:custGeom>
          <a:noFill/>
          <a:ln w="25400" cap="flat" cmpd="sng" algn="ctr">
            <a:solidFill>
              <a:srgbClr val="F5F5F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8418590" y="4250987"/>
            <a:ext cx="1385353" cy="418827"/>
          </a:xfrm>
          <a:custGeom>
            <a:avLst/>
            <a:gdLst>
              <a:gd name="connsiteX0" fmla="*/ 0 w 1248228"/>
              <a:gd name="connsiteY0" fmla="*/ 377371 h 377371"/>
              <a:gd name="connsiteX1" fmla="*/ 1248228 w 1248228"/>
              <a:gd name="connsiteY1" fmla="*/ 246743 h 377371"/>
              <a:gd name="connsiteX2" fmla="*/ 1248228 w 1248228"/>
              <a:gd name="connsiteY2" fmla="*/ 0 h 37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8228" h="377371">
                <a:moveTo>
                  <a:pt x="0" y="377371"/>
                </a:moveTo>
                <a:lnTo>
                  <a:pt x="1248228" y="246743"/>
                </a:lnTo>
                <a:lnTo>
                  <a:pt x="1248228" y="0"/>
                </a:lnTo>
              </a:path>
            </a:pathLst>
          </a:custGeom>
          <a:noFill/>
          <a:ln w="25400" cap="flat" cmpd="sng" algn="ctr">
            <a:solidFill>
              <a:srgbClr val="F5F5F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任意多边形 11"/>
          <p:cNvSpPr/>
          <p:nvPr/>
        </p:nvSpPr>
        <p:spPr>
          <a:xfrm flipH="1">
            <a:off x="2440362" y="1733446"/>
            <a:ext cx="1417570" cy="950416"/>
          </a:xfrm>
          <a:custGeom>
            <a:avLst/>
            <a:gdLst>
              <a:gd name="connsiteX0" fmla="*/ 0 w 1277256"/>
              <a:gd name="connsiteY0" fmla="*/ 856342 h 856342"/>
              <a:gd name="connsiteX1" fmla="*/ 1277256 w 1277256"/>
              <a:gd name="connsiteY1" fmla="*/ 246743 h 856342"/>
              <a:gd name="connsiteX2" fmla="*/ 1277256 w 1277256"/>
              <a:gd name="connsiteY2" fmla="*/ 0 h 85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7256" h="856342">
                <a:moveTo>
                  <a:pt x="0" y="856342"/>
                </a:moveTo>
                <a:lnTo>
                  <a:pt x="1277256" y="246743"/>
                </a:lnTo>
                <a:lnTo>
                  <a:pt x="1277256" y="0"/>
                </a:lnTo>
              </a:path>
            </a:pathLst>
          </a:custGeom>
          <a:noFill/>
          <a:ln w="25400" cap="flat" cmpd="sng" algn="ctr">
            <a:solidFill>
              <a:srgbClr val="F5F5F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2403738" y="4444296"/>
            <a:ext cx="1317180" cy="596024"/>
          </a:xfrm>
          <a:custGeom>
            <a:avLst/>
            <a:gdLst>
              <a:gd name="connsiteX0" fmla="*/ 0 w 1378857"/>
              <a:gd name="connsiteY0" fmla="*/ 537028 h 537028"/>
              <a:gd name="connsiteX1" fmla="*/ 1378857 w 1378857"/>
              <a:gd name="connsiteY1" fmla="*/ 246743 h 537028"/>
              <a:gd name="connsiteX2" fmla="*/ 1378857 w 1378857"/>
              <a:gd name="connsiteY2" fmla="*/ 0 h 53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857" h="537028">
                <a:moveTo>
                  <a:pt x="0" y="537028"/>
                </a:moveTo>
                <a:lnTo>
                  <a:pt x="1378857" y="246743"/>
                </a:lnTo>
                <a:lnTo>
                  <a:pt x="1378857" y="0"/>
                </a:lnTo>
              </a:path>
            </a:pathLst>
          </a:custGeom>
          <a:noFill/>
          <a:ln w="25400" cap="flat" cmpd="sng" algn="ctr">
            <a:solidFill>
              <a:srgbClr val="F5F5F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6F6F6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91175" y="1212489"/>
            <a:ext cx="2128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ru-RU" altLang="zh-CN" sz="1200">
              <a:solidFill>
                <a:srgbClr val="F6F6F6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42850" y="3954177"/>
            <a:ext cx="2128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ru-RU" altLang="zh-CN" sz="1200">
              <a:solidFill>
                <a:srgbClr val="F6F6F6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20667" y="3809201"/>
            <a:ext cx="2128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ru-RU" altLang="zh-CN" sz="1200">
              <a:solidFill>
                <a:srgbClr val="F6F6F6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624017" y="1247919"/>
            <a:ext cx="2128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ru-RU" altLang="zh-CN" sz="1200">
              <a:solidFill>
                <a:srgbClr val="F6F6F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9457" y="4520031"/>
            <a:ext cx="821059" cy="1107996"/>
          </a:xfrm>
          <a:prstGeom prst="rect">
            <a:avLst/>
          </a:prstGeom>
          <a:noFill/>
          <a:scene3d>
            <a:camera prst="perspectiveRelaxed">
              <a:rot lat="20975994" lon="305024" rev="2154478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zh-CN" sz="6600" b="1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6600" b="1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6940" y="2162364"/>
            <a:ext cx="763351" cy="1107996"/>
          </a:xfrm>
          <a:prstGeom prst="rect">
            <a:avLst/>
          </a:prstGeom>
          <a:noFill/>
          <a:scene3d>
            <a:camera prst="perspectiveRelaxed">
              <a:rot lat="18292248" lon="21077898" rev="377204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zh-CN" sz="6600" b="1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6600" b="1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4052" y="2450497"/>
            <a:ext cx="599844" cy="830997"/>
          </a:xfrm>
          <a:prstGeom prst="rect">
            <a:avLst/>
          </a:prstGeom>
          <a:noFill/>
          <a:scene3d>
            <a:camera prst="perspectiveRelaxedModerately">
              <a:rot lat="18822534" lon="18524288" rev="1713141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4800" b="1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95585" y="4163353"/>
            <a:ext cx="521633" cy="923330"/>
          </a:xfrm>
          <a:prstGeom prst="rect">
            <a:avLst/>
          </a:prstGeom>
          <a:noFill/>
          <a:scene3d>
            <a:camera prst="perspectiveContrastingRightFacing">
              <a:rot lat="21344834" lon="18608064" rev="233497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5400" b="1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3624116" y="2171789"/>
            <a:ext cx="1800189" cy="2069183"/>
          </a:xfrm>
          <a:custGeom>
            <a:avLst/>
            <a:gdLst>
              <a:gd name="connsiteX0" fmla="*/ 0 w 2069183"/>
              <a:gd name="connsiteY0" fmla="*/ 900095 h 1800189"/>
              <a:gd name="connsiteX1" fmla="*/ 450047 w 2069183"/>
              <a:gd name="connsiteY1" fmla="*/ 0 h 1800189"/>
              <a:gd name="connsiteX2" fmla="*/ 1619136 w 2069183"/>
              <a:gd name="connsiteY2" fmla="*/ 0 h 1800189"/>
              <a:gd name="connsiteX3" fmla="*/ 2069183 w 2069183"/>
              <a:gd name="connsiteY3" fmla="*/ 900095 h 1800189"/>
              <a:gd name="connsiteX4" fmla="*/ 1619136 w 2069183"/>
              <a:gd name="connsiteY4" fmla="*/ 1800189 h 1800189"/>
              <a:gd name="connsiteX5" fmla="*/ 450047 w 2069183"/>
              <a:gd name="connsiteY5" fmla="*/ 1800189 h 1800189"/>
              <a:gd name="connsiteX6" fmla="*/ 0 w 2069183"/>
              <a:gd name="connsiteY6" fmla="*/ 900095 h 18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9182" h="1800189">
                <a:moveTo>
                  <a:pt x="1034591" y="0"/>
                </a:moveTo>
                <a:lnTo>
                  <a:pt x="2069182" y="391541"/>
                </a:lnTo>
                <a:lnTo>
                  <a:pt x="2069182" y="1408648"/>
                </a:lnTo>
                <a:lnTo>
                  <a:pt x="1034591" y="1800189"/>
                </a:lnTo>
                <a:lnTo>
                  <a:pt x="1" y="1408648"/>
                </a:lnTo>
                <a:lnTo>
                  <a:pt x="1" y="391541"/>
                </a:lnTo>
                <a:lnTo>
                  <a:pt x="1034591" y="0"/>
                </a:lnTo>
                <a:close/>
              </a:path>
            </a:pathLst>
          </a:custGeom>
          <a:solidFill>
            <a:srgbClr val="0BB5D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8179" tIns="570098" rIns="528179" bIns="57009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kern="1200">
                <a:solidFill>
                  <a:srgbClr val="F4F4F4"/>
                </a:solidFill>
              </a:rPr>
              <a:t> </a:t>
            </a:r>
            <a:endParaRPr lang="en-US" sz="6500" kern="1200">
              <a:solidFill>
                <a:srgbClr val="F4F4F4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4482770" y="3755520"/>
            <a:ext cx="1800189" cy="2069183"/>
          </a:xfrm>
          <a:custGeom>
            <a:avLst/>
            <a:gdLst>
              <a:gd name="connsiteX0" fmla="*/ 0 w 2069183"/>
              <a:gd name="connsiteY0" fmla="*/ 900095 h 1800189"/>
              <a:gd name="connsiteX1" fmla="*/ 450047 w 2069183"/>
              <a:gd name="connsiteY1" fmla="*/ 0 h 1800189"/>
              <a:gd name="connsiteX2" fmla="*/ 1619136 w 2069183"/>
              <a:gd name="connsiteY2" fmla="*/ 0 h 1800189"/>
              <a:gd name="connsiteX3" fmla="*/ 2069183 w 2069183"/>
              <a:gd name="connsiteY3" fmla="*/ 900095 h 1800189"/>
              <a:gd name="connsiteX4" fmla="*/ 1619136 w 2069183"/>
              <a:gd name="connsiteY4" fmla="*/ 1800189 h 1800189"/>
              <a:gd name="connsiteX5" fmla="*/ 450047 w 2069183"/>
              <a:gd name="connsiteY5" fmla="*/ 1800189 h 1800189"/>
              <a:gd name="connsiteX6" fmla="*/ 0 w 2069183"/>
              <a:gd name="connsiteY6" fmla="*/ 900095 h 18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9182" h="1800189">
                <a:moveTo>
                  <a:pt x="1034591" y="0"/>
                </a:moveTo>
                <a:lnTo>
                  <a:pt x="2069182" y="391541"/>
                </a:lnTo>
                <a:lnTo>
                  <a:pt x="2069182" y="1408648"/>
                </a:lnTo>
                <a:lnTo>
                  <a:pt x="1034591" y="1800189"/>
                </a:lnTo>
                <a:lnTo>
                  <a:pt x="1" y="1408648"/>
                </a:lnTo>
                <a:lnTo>
                  <a:pt x="1" y="391541"/>
                </a:lnTo>
                <a:lnTo>
                  <a:pt x="1034591" y="0"/>
                </a:lnTo>
                <a:close/>
              </a:path>
            </a:pathLst>
          </a:custGeom>
          <a:solidFill>
            <a:srgbClr val="0BB5D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0529" tIns="322448" rIns="280529" bIns="32244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>
              <a:solidFill>
                <a:srgbClr val="F4F4F4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6303664" y="3741989"/>
            <a:ext cx="1800189" cy="2069183"/>
          </a:xfrm>
          <a:custGeom>
            <a:avLst/>
            <a:gdLst>
              <a:gd name="connsiteX0" fmla="*/ 0 w 2069183"/>
              <a:gd name="connsiteY0" fmla="*/ 900095 h 1800189"/>
              <a:gd name="connsiteX1" fmla="*/ 450047 w 2069183"/>
              <a:gd name="connsiteY1" fmla="*/ 0 h 1800189"/>
              <a:gd name="connsiteX2" fmla="*/ 1619136 w 2069183"/>
              <a:gd name="connsiteY2" fmla="*/ 0 h 1800189"/>
              <a:gd name="connsiteX3" fmla="*/ 2069183 w 2069183"/>
              <a:gd name="connsiteY3" fmla="*/ 900095 h 1800189"/>
              <a:gd name="connsiteX4" fmla="*/ 1619136 w 2069183"/>
              <a:gd name="connsiteY4" fmla="*/ 1800189 h 1800189"/>
              <a:gd name="connsiteX5" fmla="*/ 450047 w 2069183"/>
              <a:gd name="connsiteY5" fmla="*/ 1800189 h 1800189"/>
              <a:gd name="connsiteX6" fmla="*/ 0 w 2069183"/>
              <a:gd name="connsiteY6" fmla="*/ 900095 h 18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9182" h="1800189">
                <a:moveTo>
                  <a:pt x="1034591" y="0"/>
                </a:moveTo>
                <a:lnTo>
                  <a:pt x="2069182" y="391541"/>
                </a:lnTo>
                <a:lnTo>
                  <a:pt x="2069182" y="1408648"/>
                </a:lnTo>
                <a:lnTo>
                  <a:pt x="1034591" y="1800189"/>
                </a:lnTo>
                <a:lnTo>
                  <a:pt x="1" y="1408648"/>
                </a:lnTo>
                <a:lnTo>
                  <a:pt x="1" y="391541"/>
                </a:lnTo>
                <a:lnTo>
                  <a:pt x="1034591" y="0"/>
                </a:lnTo>
                <a:close/>
              </a:path>
            </a:pathLst>
          </a:custGeom>
          <a:solidFill>
            <a:srgbClr val="0BB5D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8179" tIns="570098" rIns="528179" bIns="570098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6500" kern="1200">
                <a:solidFill>
                  <a:srgbClr val="F4F4F4"/>
                </a:solidFill>
              </a:rPr>
              <a:t> </a:t>
            </a:r>
            <a:endParaRPr lang="en-US" sz="6500" kern="1200">
              <a:solidFill>
                <a:srgbClr val="F4F4F4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399915" y="2144786"/>
            <a:ext cx="1800189" cy="2069183"/>
          </a:xfrm>
          <a:custGeom>
            <a:avLst/>
            <a:gdLst>
              <a:gd name="connsiteX0" fmla="*/ 0 w 2069183"/>
              <a:gd name="connsiteY0" fmla="*/ 900095 h 1800189"/>
              <a:gd name="connsiteX1" fmla="*/ 450047 w 2069183"/>
              <a:gd name="connsiteY1" fmla="*/ 0 h 1800189"/>
              <a:gd name="connsiteX2" fmla="*/ 1619136 w 2069183"/>
              <a:gd name="connsiteY2" fmla="*/ 0 h 1800189"/>
              <a:gd name="connsiteX3" fmla="*/ 2069183 w 2069183"/>
              <a:gd name="connsiteY3" fmla="*/ 900095 h 1800189"/>
              <a:gd name="connsiteX4" fmla="*/ 1619136 w 2069183"/>
              <a:gd name="connsiteY4" fmla="*/ 1800189 h 1800189"/>
              <a:gd name="connsiteX5" fmla="*/ 450047 w 2069183"/>
              <a:gd name="connsiteY5" fmla="*/ 1800189 h 1800189"/>
              <a:gd name="connsiteX6" fmla="*/ 0 w 2069183"/>
              <a:gd name="connsiteY6" fmla="*/ 900095 h 180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9182" h="1800189">
                <a:moveTo>
                  <a:pt x="1034591" y="0"/>
                </a:moveTo>
                <a:lnTo>
                  <a:pt x="2069182" y="391541"/>
                </a:lnTo>
                <a:lnTo>
                  <a:pt x="2069182" y="1408648"/>
                </a:lnTo>
                <a:lnTo>
                  <a:pt x="1034591" y="1800189"/>
                </a:lnTo>
                <a:lnTo>
                  <a:pt x="1" y="1408648"/>
                </a:lnTo>
                <a:lnTo>
                  <a:pt x="1" y="391541"/>
                </a:lnTo>
                <a:lnTo>
                  <a:pt x="1034591" y="0"/>
                </a:lnTo>
                <a:close/>
              </a:path>
            </a:pathLst>
          </a:custGeom>
          <a:solidFill>
            <a:srgbClr val="0BB5D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0529" tIns="322448" rIns="280529" bIns="32244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>
              <a:solidFill>
                <a:srgbClr val="F4F4F4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647272" y="2504230"/>
            <a:ext cx="17718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>
                <a:solidFill>
                  <a:srgbClr val="F4F4F4"/>
                </a:solidFill>
                <a:latin typeface="Bebas Neue" panose="020B0606020202050201" pitchFamily="34" charset="0"/>
              </a:rPr>
              <a:t>s</a:t>
            </a:r>
            <a:endParaRPr lang="en-US" sz="7800">
              <a:solidFill>
                <a:srgbClr val="F4F4F4"/>
              </a:solidFill>
              <a:latin typeface="Bebas Neue" panose="020B0606020202050201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5419109" y="2504230"/>
            <a:ext cx="17718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>
                <a:solidFill>
                  <a:srgbClr val="F4F4F4"/>
                </a:solidFill>
                <a:latin typeface="Bebas Neue" panose="020B0606020202050201" pitchFamily="34" charset="0"/>
              </a:rPr>
              <a:t>w</a:t>
            </a:r>
            <a:endParaRPr lang="en-US" sz="7800">
              <a:solidFill>
                <a:srgbClr val="F4F4F4"/>
              </a:solidFill>
              <a:latin typeface="Bebas Neue" panose="020B0606020202050201" pitchFamily="34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533190" y="4111510"/>
            <a:ext cx="17718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>
                <a:solidFill>
                  <a:srgbClr val="F4F4F4"/>
                </a:solidFill>
                <a:latin typeface="Bebas Neue" panose="020B0606020202050201" pitchFamily="34" charset="0"/>
              </a:rPr>
              <a:t>o</a:t>
            </a:r>
            <a:endParaRPr lang="en-US" sz="7800">
              <a:solidFill>
                <a:srgbClr val="F4F4F4"/>
              </a:solidFill>
              <a:latin typeface="Bebas Neue" panose="020B0606020202050201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6305029" y="4111510"/>
            <a:ext cx="17718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>
                <a:solidFill>
                  <a:srgbClr val="F4F4F4"/>
                </a:solidFill>
                <a:latin typeface="Bebas Neue" panose="020B0606020202050201" pitchFamily="34" charset="0"/>
              </a:rPr>
              <a:t>t</a:t>
            </a:r>
            <a:endParaRPr lang="en-US" sz="7800">
              <a:solidFill>
                <a:srgbClr val="F4F4F4"/>
              </a:solidFill>
              <a:latin typeface="Bebas Neue" panose="020B0606020202050201" pitchFamily="34" charset="0"/>
            </a:endParaRPr>
          </a:p>
        </p:txBody>
      </p:sp>
      <p:sp>
        <p:nvSpPr>
          <p:cNvPr id="12" name="Rectangle 12"/>
          <p:cNvSpPr/>
          <p:nvPr/>
        </p:nvSpPr>
        <p:spPr>
          <a:xfrm>
            <a:off x="863846" y="2831055"/>
            <a:ext cx="2783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 i="1">
              <a:solidFill>
                <a:srgbClr val="F4F4F4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63848" y="2510155"/>
            <a:ext cx="27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1499543" y="4652561"/>
            <a:ext cx="2783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 i="1">
              <a:solidFill>
                <a:srgbClr val="F4F4F4"/>
              </a:solidFill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1499545" y="4331661"/>
            <a:ext cx="27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20"/>
          <p:cNvSpPr/>
          <p:nvPr/>
        </p:nvSpPr>
        <p:spPr>
          <a:xfrm>
            <a:off x="8085262" y="2878028"/>
            <a:ext cx="2783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 i="1">
              <a:solidFill>
                <a:srgbClr val="F4F4F4"/>
              </a:solidFill>
            </a:endParaRPr>
          </a:p>
        </p:txBody>
      </p:sp>
      <p:sp>
        <p:nvSpPr>
          <p:cNvPr id="17" name="TextBox 21"/>
          <p:cNvSpPr txBox="1"/>
          <p:nvPr/>
        </p:nvSpPr>
        <p:spPr>
          <a:xfrm>
            <a:off x="8085264" y="2557128"/>
            <a:ext cx="27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24"/>
          <p:cNvSpPr/>
          <p:nvPr/>
        </p:nvSpPr>
        <p:spPr>
          <a:xfrm>
            <a:off x="8544727" y="4628235"/>
            <a:ext cx="2783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 i="1">
              <a:solidFill>
                <a:srgbClr val="F4F4F4"/>
              </a:solidFill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8544729" y="4307335"/>
            <a:ext cx="27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844575" y="1674890"/>
            <a:ext cx="674438" cy="717850"/>
          </a:xfrm>
          <a:prstGeom prst="rect">
            <a:avLst/>
          </a:prstGeom>
          <a:solidFill>
            <a:srgbClr val="29C8E3"/>
          </a:solidFill>
        </p:spPr>
        <p:txBody>
          <a:bodyPr vert="horz" lIns="0" tIns="103884" rIns="0" bIns="103884" anchor="ctr"/>
          <a:lstStyle>
            <a:lvl1pPr marL="0" indent="0" algn="ctr" defTabSz="40513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/>
              <a:buNone/>
              <a:defRPr sz="160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58495" indent="-2533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51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ea typeface="FontAwesome"/>
                <a:sym typeface="FontAwesome"/>
              </a:rPr>
              <a:t>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</a:endParaRPr>
          </a:p>
        </p:txBody>
      </p:sp>
      <p:sp>
        <p:nvSpPr>
          <p:cNvPr id="4" name="Text Placeholder 4"/>
          <p:cNvSpPr txBox="1"/>
          <p:nvPr/>
        </p:nvSpPr>
        <p:spPr>
          <a:xfrm>
            <a:off x="1918407" y="1444187"/>
            <a:ext cx="3947305" cy="46842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513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Placeholder 5"/>
          <p:cNvSpPr txBox="1"/>
          <p:nvPr/>
        </p:nvSpPr>
        <p:spPr>
          <a:xfrm>
            <a:off x="1918409" y="1955863"/>
            <a:ext cx="3272237" cy="8300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0513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9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58495" indent="-2533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200" i="1">
              <a:solidFill>
                <a:srgbClr val="F5F5F5"/>
              </a:solidFill>
            </a:endParaRPr>
          </a:p>
        </p:txBody>
      </p:sp>
      <p:sp>
        <p:nvSpPr>
          <p:cNvPr id="6" name="Text Placeholder 6"/>
          <p:cNvSpPr txBox="1"/>
          <p:nvPr/>
        </p:nvSpPr>
        <p:spPr>
          <a:xfrm>
            <a:off x="844575" y="3248136"/>
            <a:ext cx="674438" cy="717850"/>
          </a:xfrm>
          <a:prstGeom prst="rect">
            <a:avLst/>
          </a:prstGeom>
          <a:solidFill>
            <a:srgbClr val="29C8E3"/>
          </a:solidFill>
        </p:spPr>
        <p:txBody>
          <a:bodyPr vert="horz" lIns="0" tIns="103884" rIns="0" bIns="103884" anchor="ctr"/>
          <a:lstStyle>
            <a:lvl1pPr marL="0" indent="0" algn="ctr" defTabSz="40513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/>
              <a:buNone/>
              <a:defRPr sz="160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58495" indent="-2533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51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FontAwesome"/>
            </a:endParaRPr>
          </a:p>
        </p:txBody>
      </p:sp>
      <p:sp>
        <p:nvSpPr>
          <p:cNvPr id="7" name="Text Placeholder 7"/>
          <p:cNvSpPr txBox="1"/>
          <p:nvPr/>
        </p:nvSpPr>
        <p:spPr>
          <a:xfrm>
            <a:off x="1918407" y="3017432"/>
            <a:ext cx="3947305" cy="46842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513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 Placeholder 8"/>
          <p:cNvSpPr txBox="1"/>
          <p:nvPr/>
        </p:nvSpPr>
        <p:spPr>
          <a:xfrm>
            <a:off x="1918409" y="3529108"/>
            <a:ext cx="3272237" cy="8300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0513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9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58495" indent="-2533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600" i="1">
              <a:solidFill>
                <a:srgbClr val="F5F5F5"/>
              </a:solidFill>
            </a:endParaRPr>
          </a:p>
        </p:txBody>
      </p:sp>
      <p:sp>
        <p:nvSpPr>
          <p:cNvPr id="10" name="Text Placeholder 9"/>
          <p:cNvSpPr txBox="1"/>
          <p:nvPr/>
        </p:nvSpPr>
        <p:spPr>
          <a:xfrm>
            <a:off x="844575" y="4821381"/>
            <a:ext cx="674438" cy="717850"/>
          </a:xfrm>
          <a:prstGeom prst="rect">
            <a:avLst/>
          </a:prstGeom>
          <a:solidFill>
            <a:srgbClr val="29C8E3"/>
          </a:solidFill>
        </p:spPr>
        <p:txBody>
          <a:bodyPr vert="horz" lIns="0" tIns="103884" rIns="0" bIns="103884" anchor="ctr"/>
          <a:lstStyle>
            <a:lvl1pPr marL="0" indent="0" algn="ctr" defTabSz="405130" rtl="0" eaLnBrk="1" latinLnBrk="0" hangingPunct="1">
              <a:lnSpc>
                <a:spcPct val="100000"/>
              </a:lnSpc>
              <a:spcBef>
                <a:spcPct val="0"/>
              </a:spcBef>
              <a:buFont typeface="Arial" panose="020B0604020202020204"/>
              <a:buNone/>
              <a:defRPr sz="160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58495" indent="-2533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51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</a:endParaRPr>
          </a:p>
        </p:txBody>
      </p:sp>
      <p:sp>
        <p:nvSpPr>
          <p:cNvPr id="11" name="Text Placeholder 10"/>
          <p:cNvSpPr txBox="1"/>
          <p:nvPr/>
        </p:nvSpPr>
        <p:spPr>
          <a:xfrm>
            <a:off x="1918407" y="4590678"/>
            <a:ext cx="3947305" cy="468423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 defTabSz="40513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None/>
              <a:defRPr sz="20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658495" indent="-2533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Placeholder 11"/>
          <p:cNvSpPr txBox="1"/>
          <p:nvPr/>
        </p:nvSpPr>
        <p:spPr>
          <a:xfrm>
            <a:off x="1918409" y="5102354"/>
            <a:ext cx="3272237" cy="83007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0513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9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58495" indent="-2533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825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32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5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58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71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84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970" indent="-202565" algn="l" defTabSz="40513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600" i="1">
              <a:solidFill>
                <a:srgbClr val="F5F5F5"/>
              </a:solidFill>
            </a:endParaRPr>
          </a:p>
        </p:txBody>
      </p:sp>
      <p:sp>
        <p:nvSpPr>
          <p:cNvPr id="13" name="Freeform 4"/>
          <p:cNvSpPr/>
          <p:nvPr/>
        </p:nvSpPr>
        <p:spPr bwMode="gray">
          <a:xfrm>
            <a:off x="6173580" y="2941456"/>
            <a:ext cx="1883372" cy="2542139"/>
          </a:xfrm>
          <a:custGeom>
            <a:avLst/>
            <a:gdLst>
              <a:gd name="T0" fmla="*/ 1233 w 1233"/>
              <a:gd name="T1" fmla="*/ 343 h 1764"/>
              <a:gd name="T2" fmla="*/ 413 w 1233"/>
              <a:gd name="T3" fmla="*/ 1764 h 1764"/>
              <a:gd name="T4" fmla="*/ 0 w 1233"/>
              <a:gd name="T5" fmla="*/ 1226 h 1764"/>
              <a:gd name="T6" fmla="*/ 6 w 1233"/>
              <a:gd name="T7" fmla="*/ 1098 h 1764"/>
              <a:gd name="T8" fmla="*/ 638 w 1233"/>
              <a:gd name="T9" fmla="*/ 0 h 1764"/>
              <a:gd name="T10" fmla="*/ 1233 w 1233"/>
              <a:gd name="T11" fmla="*/ 343 h 1764"/>
              <a:gd name="T12" fmla="*/ 1233 w 1233"/>
              <a:gd name="T13" fmla="*/ 343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5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Lato Light"/>
              <a:cs typeface="Lato Light"/>
            </a:endParaRPr>
          </a:p>
        </p:txBody>
      </p:sp>
      <p:sp>
        <p:nvSpPr>
          <p:cNvPr id="14" name="Freeform 5"/>
          <p:cNvSpPr/>
          <p:nvPr/>
        </p:nvSpPr>
        <p:spPr bwMode="gray">
          <a:xfrm rot="7200000">
            <a:off x="8393560" y="1467904"/>
            <a:ext cx="1775988" cy="2694959"/>
          </a:xfrm>
          <a:custGeom>
            <a:avLst/>
            <a:gdLst>
              <a:gd name="T0" fmla="*/ 1233 w 1233"/>
              <a:gd name="T1" fmla="*/ 343 h 1764"/>
              <a:gd name="T2" fmla="*/ 413 w 1233"/>
              <a:gd name="T3" fmla="*/ 1764 h 1764"/>
              <a:gd name="T4" fmla="*/ 0 w 1233"/>
              <a:gd name="T5" fmla="*/ 1226 h 1764"/>
              <a:gd name="T6" fmla="*/ 6 w 1233"/>
              <a:gd name="T7" fmla="*/ 1098 h 1764"/>
              <a:gd name="T8" fmla="*/ 638 w 1233"/>
              <a:gd name="T9" fmla="*/ 0 h 1764"/>
              <a:gd name="T10" fmla="*/ 1233 w 1233"/>
              <a:gd name="T11" fmla="*/ 343 h 1764"/>
              <a:gd name="T12" fmla="*/ 1233 w 1233"/>
              <a:gd name="T13" fmla="*/ 343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5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Lato Light"/>
              <a:cs typeface="Lato Light"/>
            </a:endParaRPr>
          </a:p>
        </p:txBody>
      </p:sp>
      <p:grpSp>
        <p:nvGrpSpPr>
          <p:cNvPr id="15" name="Group 6"/>
          <p:cNvGrpSpPr/>
          <p:nvPr/>
        </p:nvGrpSpPr>
        <p:grpSpPr>
          <a:xfrm>
            <a:off x="6299549" y="1463128"/>
            <a:ext cx="3056348" cy="2688763"/>
            <a:chOff x="1712" y="1389"/>
            <a:chExt cx="1480" cy="1302"/>
          </a:xfrm>
          <a:solidFill>
            <a:srgbClr val="29C8E3"/>
          </a:solidFill>
        </p:grpSpPr>
        <p:sp>
          <p:nvSpPr>
            <p:cNvPr id="16" name="AutoShape 7"/>
            <p:cNvSpPr>
              <a:spLocks noChangeArrowheads="1"/>
            </p:cNvSpPr>
            <p:nvPr/>
          </p:nvSpPr>
          <p:spPr bwMode="gray">
            <a:xfrm rot="12600000">
              <a:off x="1712" y="2311"/>
              <a:ext cx="908" cy="3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40513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25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Lato Light"/>
                <a:cs typeface="Lato Light"/>
              </a:endParaRPr>
            </a:p>
          </p:txBody>
        </p:sp>
        <p:sp>
          <p:nvSpPr>
            <p:cNvPr id="17" name="Freeform 8"/>
            <p:cNvSpPr/>
            <p:nvPr/>
          </p:nvSpPr>
          <p:spPr bwMode="gray">
            <a:xfrm rot="7200000">
              <a:off x="1961" y="1810"/>
              <a:ext cx="948" cy="508"/>
            </a:xfrm>
            <a:custGeom>
              <a:avLst/>
              <a:gdLst>
                <a:gd name="T0" fmla="*/ 750 w 750"/>
                <a:gd name="T1" fmla="*/ 0 h 378"/>
                <a:gd name="T2" fmla="*/ 0 w 750"/>
                <a:gd name="T3" fmla="*/ 0 h 378"/>
                <a:gd name="T4" fmla="*/ 2 w 750"/>
                <a:gd name="T5" fmla="*/ 194 h 378"/>
                <a:gd name="T6" fmla="*/ 28 w 750"/>
                <a:gd name="T7" fmla="*/ 378 h 378"/>
                <a:gd name="T8" fmla="*/ 750 w 750"/>
                <a:gd name="T9" fmla="*/ 378 h 378"/>
                <a:gd name="T10" fmla="*/ 750 w 750"/>
                <a:gd name="T11" fmla="*/ 0 h 378"/>
                <a:gd name="T12" fmla="*/ 750 w 750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40513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25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Lato Light"/>
                <a:cs typeface="Lato Light"/>
              </a:endParaRPr>
            </a:p>
          </p:txBody>
        </p:sp>
        <p:sp>
          <p:nvSpPr>
            <p:cNvPr id="18" name="Freeform 9"/>
            <p:cNvSpPr/>
            <p:nvPr/>
          </p:nvSpPr>
          <p:spPr bwMode="gray">
            <a:xfrm rot="7200000">
              <a:off x="2637" y="1226"/>
              <a:ext cx="392" cy="718"/>
            </a:xfrm>
            <a:custGeom>
              <a:avLst/>
              <a:gdLst>
                <a:gd name="T0" fmla="*/ 495 w 495"/>
                <a:gd name="T1" fmla="*/ 285 h 971"/>
                <a:gd name="T2" fmla="*/ 495 w 495"/>
                <a:gd name="T3" fmla="*/ 971 h 971"/>
                <a:gd name="T4" fmla="*/ 462 w 495"/>
                <a:gd name="T5" fmla="*/ 964 h 971"/>
                <a:gd name="T6" fmla="*/ 430 w 495"/>
                <a:gd name="T7" fmla="*/ 953 h 971"/>
                <a:gd name="T8" fmla="*/ 401 w 495"/>
                <a:gd name="T9" fmla="*/ 931 h 971"/>
                <a:gd name="T10" fmla="*/ 372 w 495"/>
                <a:gd name="T11" fmla="*/ 898 h 971"/>
                <a:gd name="T12" fmla="*/ 339 w 495"/>
                <a:gd name="T13" fmla="*/ 855 h 971"/>
                <a:gd name="T14" fmla="*/ 306 w 495"/>
                <a:gd name="T15" fmla="*/ 801 h 971"/>
                <a:gd name="T16" fmla="*/ 270 w 495"/>
                <a:gd name="T17" fmla="*/ 732 h 971"/>
                <a:gd name="T18" fmla="*/ 227 w 495"/>
                <a:gd name="T19" fmla="*/ 648 h 971"/>
                <a:gd name="T20" fmla="*/ 183 w 495"/>
                <a:gd name="T21" fmla="*/ 554 h 971"/>
                <a:gd name="T22" fmla="*/ 129 w 495"/>
                <a:gd name="T23" fmla="*/ 438 h 971"/>
                <a:gd name="T24" fmla="*/ 96 w 495"/>
                <a:gd name="T25" fmla="*/ 369 h 971"/>
                <a:gd name="T26" fmla="*/ 29 w 495"/>
                <a:gd name="T27" fmla="*/ 211 h 971"/>
                <a:gd name="T28" fmla="*/ 2 w 495"/>
                <a:gd name="T29" fmla="*/ 127 h 971"/>
                <a:gd name="T30" fmla="*/ 0 w 495"/>
                <a:gd name="T31" fmla="*/ 60 h 971"/>
                <a:gd name="T32" fmla="*/ 15 w 495"/>
                <a:gd name="T33" fmla="*/ 0 h 971"/>
                <a:gd name="T34" fmla="*/ 15 w 495"/>
                <a:gd name="T35" fmla="*/ 43 h 971"/>
                <a:gd name="T36" fmla="*/ 15 w 495"/>
                <a:gd name="T37" fmla="*/ 72 h 971"/>
                <a:gd name="T38" fmla="*/ 15 w 495"/>
                <a:gd name="T39" fmla="*/ 99 h 971"/>
                <a:gd name="T40" fmla="*/ 18 w 495"/>
                <a:gd name="T41" fmla="*/ 126 h 971"/>
                <a:gd name="T42" fmla="*/ 29 w 495"/>
                <a:gd name="T43" fmla="*/ 162 h 971"/>
                <a:gd name="T44" fmla="*/ 53 w 495"/>
                <a:gd name="T45" fmla="*/ 198 h 971"/>
                <a:gd name="T46" fmla="*/ 85 w 495"/>
                <a:gd name="T47" fmla="*/ 231 h 971"/>
                <a:gd name="T48" fmla="*/ 125 w 495"/>
                <a:gd name="T49" fmla="*/ 260 h 971"/>
                <a:gd name="T50" fmla="*/ 180 w 495"/>
                <a:gd name="T51" fmla="*/ 278 h 971"/>
                <a:gd name="T52" fmla="*/ 245 w 495"/>
                <a:gd name="T53" fmla="*/ 282 h 971"/>
                <a:gd name="T54" fmla="*/ 495 w 495"/>
                <a:gd name="T55" fmla="*/ 28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40513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25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Lato Light"/>
                <a:cs typeface="Lato Light"/>
              </a:endParaRPr>
            </a:p>
          </p:txBody>
        </p:sp>
      </p:grpSp>
      <p:sp>
        <p:nvSpPr>
          <p:cNvPr id="19" name="Freeform 16"/>
          <p:cNvSpPr/>
          <p:nvPr/>
        </p:nvSpPr>
        <p:spPr bwMode="gray">
          <a:xfrm rot="14400000">
            <a:off x="8542249" y="3921729"/>
            <a:ext cx="1775988" cy="2694959"/>
          </a:xfrm>
          <a:custGeom>
            <a:avLst/>
            <a:gdLst>
              <a:gd name="T0" fmla="*/ 1233 w 1233"/>
              <a:gd name="T1" fmla="*/ 343 h 1764"/>
              <a:gd name="T2" fmla="*/ 413 w 1233"/>
              <a:gd name="T3" fmla="*/ 1764 h 1764"/>
              <a:gd name="T4" fmla="*/ 0 w 1233"/>
              <a:gd name="T5" fmla="*/ 1226 h 1764"/>
              <a:gd name="T6" fmla="*/ 6 w 1233"/>
              <a:gd name="T7" fmla="*/ 1098 h 1764"/>
              <a:gd name="T8" fmla="*/ 638 w 1233"/>
              <a:gd name="T9" fmla="*/ 0 h 1764"/>
              <a:gd name="T10" fmla="*/ 1233 w 1233"/>
              <a:gd name="T11" fmla="*/ 343 h 1764"/>
              <a:gd name="T12" fmla="*/ 1233 w 1233"/>
              <a:gd name="T13" fmla="*/ 343 h 17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/>
          <a:lstStyle/>
          <a:p>
            <a:pPr marL="0" marR="0" lvl="0" indent="0" defTabSz="40513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25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Lato Light"/>
              <a:cs typeface="Lato Light"/>
            </a:endParaRPr>
          </a:p>
        </p:txBody>
      </p:sp>
      <p:grpSp>
        <p:nvGrpSpPr>
          <p:cNvPr id="20" name="Group 17"/>
          <p:cNvGrpSpPr/>
          <p:nvPr/>
        </p:nvGrpSpPr>
        <p:grpSpPr>
          <a:xfrm>
            <a:off x="8671054" y="2706318"/>
            <a:ext cx="2676372" cy="2851905"/>
            <a:chOff x="2854" y="1996"/>
            <a:chExt cx="1296" cy="1381"/>
          </a:xfrm>
          <a:solidFill>
            <a:srgbClr val="29C8E3"/>
          </a:solidFill>
        </p:grpSpPr>
        <p:sp>
          <p:nvSpPr>
            <p:cNvPr id="21" name="AutoShape 12"/>
            <p:cNvSpPr>
              <a:spLocks noChangeArrowheads="1"/>
            </p:cNvSpPr>
            <p:nvPr/>
          </p:nvSpPr>
          <p:spPr bwMode="gray">
            <a:xfrm rot="19800000">
              <a:off x="2854" y="1996"/>
              <a:ext cx="906" cy="38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40513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25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Lato Light"/>
                <a:cs typeface="Lato Light"/>
              </a:endParaRPr>
            </a:p>
          </p:txBody>
        </p:sp>
        <p:sp>
          <p:nvSpPr>
            <p:cNvPr id="22" name="Freeform 13"/>
            <p:cNvSpPr/>
            <p:nvPr/>
          </p:nvSpPr>
          <p:spPr bwMode="gray">
            <a:xfrm rot="14400000">
              <a:off x="3102" y="2371"/>
              <a:ext cx="948" cy="507"/>
            </a:xfrm>
            <a:custGeom>
              <a:avLst/>
              <a:gdLst>
                <a:gd name="T0" fmla="*/ 750 w 750"/>
                <a:gd name="T1" fmla="*/ 0 h 378"/>
                <a:gd name="T2" fmla="*/ 0 w 750"/>
                <a:gd name="T3" fmla="*/ 0 h 378"/>
                <a:gd name="T4" fmla="*/ 2 w 750"/>
                <a:gd name="T5" fmla="*/ 194 h 378"/>
                <a:gd name="T6" fmla="*/ 28 w 750"/>
                <a:gd name="T7" fmla="*/ 378 h 378"/>
                <a:gd name="T8" fmla="*/ 750 w 750"/>
                <a:gd name="T9" fmla="*/ 378 h 378"/>
                <a:gd name="T10" fmla="*/ 750 w 750"/>
                <a:gd name="T11" fmla="*/ 0 h 378"/>
                <a:gd name="T12" fmla="*/ 750 w 750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40513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25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Lato Light"/>
                <a:cs typeface="Lato Light"/>
              </a:endParaRPr>
            </a:p>
          </p:txBody>
        </p:sp>
        <p:sp>
          <p:nvSpPr>
            <p:cNvPr id="23" name="Freeform 14"/>
            <p:cNvSpPr/>
            <p:nvPr/>
          </p:nvSpPr>
          <p:spPr bwMode="gray">
            <a:xfrm rot="14400000">
              <a:off x="3618" y="2845"/>
              <a:ext cx="346" cy="718"/>
            </a:xfrm>
            <a:custGeom>
              <a:avLst/>
              <a:gdLst>
                <a:gd name="T0" fmla="*/ 495 w 495"/>
                <a:gd name="T1" fmla="*/ 285 h 971"/>
                <a:gd name="T2" fmla="*/ 495 w 495"/>
                <a:gd name="T3" fmla="*/ 971 h 971"/>
                <a:gd name="T4" fmla="*/ 462 w 495"/>
                <a:gd name="T5" fmla="*/ 964 h 971"/>
                <a:gd name="T6" fmla="*/ 430 w 495"/>
                <a:gd name="T7" fmla="*/ 953 h 971"/>
                <a:gd name="T8" fmla="*/ 401 w 495"/>
                <a:gd name="T9" fmla="*/ 931 h 971"/>
                <a:gd name="T10" fmla="*/ 372 w 495"/>
                <a:gd name="T11" fmla="*/ 898 h 971"/>
                <a:gd name="T12" fmla="*/ 339 w 495"/>
                <a:gd name="T13" fmla="*/ 855 h 971"/>
                <a:gd name="T14" fmla="*/ 306 w 495"/>
                <a:gd name="T15" fmla="*/ 801 h 971"/>
                <a:gd name="T16" fmla="*/ 270 w 495"/>
                <a:gd name="T17" fmla="*/ 732 h 971"/>
                <a:gd name="T18" fmla="*/ 227 w 495"/>
                <a:gd name="T19" fmla="*/ 648 h 971"/>
                <a:gd name="T20" fmla="*/ 183 w 495"/>
                <a:gd name="T21" fmla="*/ 554 h 971"/>
                <a:gd name="T22" fmla="*/ 129 w 495"/>
                <a:gd name="T23" fmla="*/ 438 h 971"/>
                <a:gd name="T24" fmla="*/ 96 w 495"/>
                <a:gd name="T25" fmla="*/ 369 h 971"/>
                <a:gd name="T26" fmla="*/ 29 w 495"/>
                <a:gd name="T27" fmla="*/ 211 h 971"/>
                <a:gd name="T28" fmla="*/ 2 w 495"/>
                <a:gd name="T29" fmla="*/ 127 h 971"/>
                <a:gd name="T30" fmla="*/ 0 w 495"/>
                <a:gd name="T31" fmla="*/ 60 h 971"/>
                <a:gd name="T32" fmla="*/ 15 w 495"/>
                <a:gd name="T33" fmla="*/ 0 h 971"/>
                <a:gd name="T34" fmla="*/ 15 w 495"/>
                <a:gd name="T35" fmla="*/ 43 h 971"/>
                <a:gd name="T36" fmla="*/ 15 w 495"/>
                <a:gd name="T37" fmla="*/ 72 h 971"/>
                <a:gd name="T38" fmla="*/ 15 w 495"/>
                <a:gd name="T39" fmla="*/ 99 h 971"/>
                <a:gd name="T40" fmla="*/ 18 w 495"/>
                <a:gd name="T41" fmla="*/ 126 h 971"/>
                <a:gd name="T42" fmla="*/ 29 w 495"/>
                <a:gd name="T43" fmla="*/ 162 h 971"/>
                <a:gd name="T44" fmla="*/ 53 w 495"/>
                <a:gd name="T45" fmla="*/ 198 h 971"/>
                <a:gd name="T46" fmla="*/ 85 w 495"/>
                <a:gd name="T47" fmla="*/ 231 h 971"/>
                <a:gd name="T48" fmla="*/ 125 w 495"/>
                <a:gd name="T49" fmla="*/ 260 h 971"/>
                <a:gd name="T50" fmla="*/ 180 w 495"/>
                <a:gd name="T51" fmla="*/ 278 h 971"/>
                <a:gd name="T52" fmla="*/ 245 w 495"/>
                <a:gd name="T53" fmla="*/ 282 h 971"/>
                <a:gd name="T54" fmla="*/ 495 w 495"/>
                <a:gd name="T55" fmla="*/ 28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3399FF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40513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25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Lato Light"/>
                <a:cs typeface="Lato Light"/>
              </a:endParaRPr>
            </a:p>
          </p:txBody>
        </p:sp>
      </p:grpSp>
      <p:grpSp>
        <p:nvGrpSpPr>
          <p:cNvPr id="24" name="Group 15"/>
          <p:cNvGrpSpPr/>
          <p:nvPr/>
        </p:nvGrpSpPr>
        <p:grpSpPr>
          <a:xfrm>
            <a:off x="6170096" y="4495179"/>
            <a:ext cx="3244276" cy="1815225"/>
            <a:chOff x="1655" y="2837"/>
            <a:chExt cx="1571" cy="879"/>
          </a:xfrm>
          <a:solidFill>
            <a:srgbClr val="29C8E3"/>
          </a:solidFill>
        </p:grpSpPr>
        <p:sp>
          <p:nvSpPr>
            <p:cNvPr id="25" name="Freeform 16"/>
            <p:cNvSpPr/>
            <p:nvPr/>
          </p:nvSpPr>
          <p:spPr bwMode="gray">
            <a:xfrm>
              <a:off x="1655" y="2837"/>
              <a:ext cx="366" cy="692"/>
            </a:xfrm>
            <a:custGeom>
              <a:avLst/>
              <a:gdLst>
                <a:gd name="T0" fmla="*/ 495 w 495"/>
                <a:gd name="T1" fmla="*/ 285 h 971"/>
                <a:gd name="T2" fmla="*/ 495 w 495"/>
                <a:gd name="T3" fmla="*/ 971 h 971"/>
                <a:gd name="T4" fmla="*/ 462 w 495"/>
                <a:gd name="T5" fmla="*/ 964 h 971"/>
                <a:gd name="T6" fmla="*/ 430 w 495"/>
                <a:gd name="T7" fmla="*/ 953 h 971"/>
                <a:gd name="T8" fmla="*/ 401 w 495"/>
                <a:gd name="T9" fmla="*/ 931 h 971"/>
                <a:gd name="T10" fmla="*/ 372 w 495"/>
                <a:gd name="T11" fmla="*/ 898 h 971"/>
                <a:gd name="T12" fmla="*/ 339 w 495"/>
                <a:gd name="T13" fmla="*/ 855 h 971"/>
                <a:gd name="T14" fmla="*/ 306 w 495"/>
                <a:gd name="T15" fmla="*/ 801 h 971"/>
                <a:gd name="T16" fmla="*/ 270 w 495"/>
                <a:gd name="T17" fmla="*/ 732 h 971"/>
                <a:gd name="T18" fmla="*/ 227 w 495"/>
                <a:gd name="T19" fmla="*/ 648 h 971"/>
                <a:gd name="T20" fmla="*/ 183 w 495"/>
                <a:gd name="T21" fmla="*/ 554 h 971"/>
                <a:gd name="T22" fmla="*/ 129 w 495"/>
                <a:gd name="T23" fmla="*/ 438 h 971"/>
                <a:gd name="T24" fmla="*/ 96 w 495"/>
                <a:gd name="T25" fmla="*/ 369 h 971"/>
                <a:gd name="T26" fmla="*/ 29 w 495"/>
                <a:gd name="T27" fmla="*/ 211 h 971"/>
                <a:gd name="T28" fmla="*/ 2 w 495"/>
                <a:gd name="T29" fmla="*/ 127 h 971"/>
                <a:gd name="T30" fmla="*/ 0 w 495"/>
                <a:gd name="T31" fmla="*/ 60 h 971"/>
                <a:gd name="T32" fmla="*/ 15 w 495"/>
                <a:gd name="T33" fmla="*/ 0 h 971"/>
                <a:gd name="T34" fmla="*/ 15 w 495"/>
                <a:gd name="T35" fmla="*/ 43 h 971"/>
                <a:gd name="T36" fmla="*/ 15 w 495"/>
                <a:gd name="T37" fmla="*/ 72 h 971"/>
                <a:gd name="T38" fmla="*/ 15 w 495"/>
                <a:gd name="T39" fmla="*/ 99 h 971"/>
                <a:gd name="T40" fmla="*/ 18 w 495"/>
                <a:gd name="T41" fmla="*/ 126 h 971"/>
                <a:gd name="T42" fmla="*/ 29 w 495"/>
                <a:gd name="T43" fmla="*/ 162 h 971"/>
                <a:gd name="T44" fmla="*/ 53 w 495"/>
                <a:gd name="T45" fmla="*/ 198 h 971"/>
                <a:gd name="T46" fmla="*/ 85 w 495"/>
                <a:gd name="T47" fmla="*/ 231 h 971"/>
                <a:gd name="T48" fmla="*/ 125 w 495"/>
                <a:gd name="T49" fmla="*/ 260 h 971"/>
                <a:gd name="T50" fmla="*/ 180 w 495"/>
                <a:gd name="T51" fmla="*/ 278 h 971"/>
                <a:gd name="T52" fmla="*/ 245 w 495"/>
                <a:gd name="T53" fmla="*/ 282 h 971"/>
                <a:gd name="T54" fmla="*/ 495 w 495"/>
                <a:gd name="T55" fmla="*/ 28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40513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25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Lato Light"/>
                <a:cs typeface="Lato Light"/>
              </a:endParaRPr>
            </a:p>
          </p:txBody>
        </p:sp>
        <p:sp>
          <p:nvSpPr>
            <p:cNvPr id="26" name="AutoShape 17"/>
            <p:cNvSpPr>
              <a:spLocks noChangeArrowheads="1"/>
            </p:cNvSpPr>
            <p:nvPr/>
          </p:nvSpPr>
          <p:spPr bwMode="gray">
            <a:xfrm rot="5400000">
              <a:off x="2589" y="3078"/>
              <a:ext cx="872" cy="403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40513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25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Lato Light"/>
                <a:cs typeface="Lato Light"/>
              </a:endParaRPr>
            </a:p>
          </p:txBody>
        </p:sp>
        <p:sp>
          <p:nvSpPr>
            <p:cNvPr id="27" name="Freeform 18"/>
            <p:cNvSpPr/>
            <p:nvPr/>
          </p:nvSpPr>
          <p:spPr bwMode="gray">
            <a:xfrm>
              <a:off x="1985" y="3040"/>
              <a:ext cx="1005" cy="489"/>
            </a:xfrm>
            <a:custGeom>
              <a:avLst/>
              <a:gdLst>
                <a:gd name="T0" fmla="*/ 750 w 750"/>
                <a:gd name="T1" fmla="*/ 0 h 378"/>
                <a:gd name="T2" fmla="*/ 0 w 750"/>
                <a:gd name="T3" fmla="*/ 0 h 378"/>
                <a:gd name="T4" fmla="*/ 2 w 750"/>
                <a:gd name="T5" fmla="*/ 194 h 378"/>
                <a:gd name="T6" fmla="*/ 28 w 750"/>
                <a:gd name="T7" fmla="*/ 378 h 378"/>
                <a:gd name="T8" fmla="*/ 750 w 750"/>
                <a:gd name="T9" fmla="*/ 378 h 378"/>
                <a:gd name="T10" fmla="*/ 750 w 750"/>
                <a:gd name="T11" fmla="*/ 0 h 378"/>
                <a:gd name="T12" fmla="*/ 750 w 750"/>
                <a:gd name="T1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ABABAB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40513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25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Lato Light"/>
                <a:cs typeface="Lato Light"/>
              </a:endParaRPr>
            </a:p>
          </p:txBody>
        </p:sp>
      </p:grpSp>
      <p:sp>
        <p:nvSpPr>
          <p:cNvPr id="28" name="Title 1"/>
          <p:cNvSpPr txBox="1"/>
          <p:nvPr/>
        </p:nvSpPr>
        <p:spPr>
          <a:xfrm>
            <a:off x="6937665" y="5124250"/>
            <a:ext cx="1963841" cy="472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Lato Light"/>
                <a:ea typeface="Roboto" panose="02000000000000000000" pitchFamily="2" charset="0"/>
                <a:cs typeface="Lato Light"/>
              </a:rPr>
              <a:t>Step 2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Lato Light"/>
              <a:ea typeface="Roboto" panose="02000000000000000000" pitchFamily="2" charset="0"/>
              <a:cs typeface="Lato Light"/>
            </a:endParaRPr>
          </a:p>
        </p:txBody>
      </p:sp>
      <p:sp>
        <p:nvSpPr>
          <p:cNvPr id="29" name="Title 1"/>
          <p:cNvSpPr txBox="1"/>
          <p:nvPr/>
        </p:nvSpPr>
        <p:spPr>
          <a:xfrm rot="18000000">
            <a:off x="6794022" y="2542942"/>
            <a:ext cx="1963841" cy="472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Lato Light"/>
                <a:ea typeface="Roboto" panose="02000000000000000000" pitchFamily="2" charset="0"/>
                <a:cs typeface="Lato Light"/>
              </a:rPr>
              <a:t>Step 1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Lato Light"/>
              <a:ea typeface="Roboto" panose="02000000000000000000" pitchFamily="2" charset="0"/>
              <a:cs typeface="Lato Light"/>
            </a:endParaRPr>
          </a:p>
        </p:txBody>
      </p:sp>
      <p:sp>
        <p:nvSpPr>
          <p:cNvPr id="30" name="Title 1"/>
          <p:cNvSpPr txBox="1"/>
          <p:nvPr/>
        </p:nvSpPr>
        <p:spPr>
          <a:xfrm rot="3600000">
            <a:off x="9239237" y="3876115"/>
            <a:ext cx="1963841" cy="472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500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Lato Light"/>
                <a:ea typeface="Roboto" panose="02000000000000000000" pitchFamily="2" charset="0"/>
                <a:cs typeface="Lato Light"/>
              </a:rPr>
              <a:t>Step 3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Lato Light"/>
              <a:ea typeface="Roboto" panose="02000000000000000000" pitchFamily="2" charset="0"/>
              <a:cs typeface="Lato Ligh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72282" y="1823486"/>
            <a:ext cx="419024" cy="420658"/>
            <a:chOff x="2774288" y="509860"/>
            <a:chExt cx="568565" cy="570782"/>
          </a:xfrm>
          <a:solidFill>
            <a:schemeClr val="bg1"/>
          </a:solidFill>
        </p:grpSpPr>
        <p:sp>
          <p:nvSpPr>
            <p:cNvPr id="32" name="Freeform 10"/>
            <p:cNvSpPr>
              <a:spLocks noEditPoints="1"/>
            </p:cNvSpPr>
            <p:nvPr/>
          </p:nvSpPr>
          <p:spPr bwMode="auto">
            <a:xfrm>
              <a:off x="2774288" y="509860"/>
              <a:ext cx="568565" cy="570782"/>
            </a:xfrm>
            <a:custGeom>
              <a:avLst/>
              <a:gdLst>
                <a:gd name="T0" fmla="*/ 245 w 300"/>
                <a:gd name="T1" fmla="*/ 45 h 300"/>
                <a:gd name="T2" fmla="*/ 227 w 300"/>
                <a:gd name="T3" fmla="*/ 0 h 300"/>
                <a:gd name="T4" fmla="*/ 201 w 300"/>
                <a:gd name="T5" fmla="*/ 18 h 300"/>
                <a:gd name="T6" fmla="*/ 99 w 300"/>
                <a:gd name="T7" fmla="*/ 45 h 300"/>
                <a:gd name="T8" fmla="*/ 81 w 300"/>
                <a:gd name="T9" fmla="*/ 0 h 300"/>
                <a:gd name="T10" fmla="*/ 55 w 300"/>
                <a:gd name="T11" fmla="*/ 18 h 300"/>
                <a:gd name="T12" fmla="*/ 18 w 300"/>
                <a:gd name="T13" fmla="*/ 45 h 300"/>
                <a:gd name="T14" fmla="*/ 0 w 300"/>
                <a:gd name="T15" fmla="*/ 282 h 300"/>
                <a:gd name="T16" fmla="*/ 282 w 300"/>
                <a:gd name="T17" fmla="*/ 300 h 300"/>
                <a:gd name="T18" fmla="*/ 300 w 300"/>
                <a:gd name="T19" fmla="*/ 63 h 300"/>
                <a:gd name="T20" fmla="*/ 213 w 300"/>
                <a:gd name="T21" fmla="*/ 18 h 300"/>
                <a:gd name="T22" fmla="*/ 227 w 300"/>
                <a:gd name="T23" fmla="*/ 12 h 300"/>
                <a:gd name="T24" fmla="*/ 233 w 300"/>
                <a:gd name="T25" fmla="*/ 69 h 300"/>
                <a:gd name="T26" fmla="*/ 219 w 300"/>
                <a:gd name="T27" fmla="*/ 75 h 300"/>
                <a:gd name="T28" fmla="*/ 213 w 300"/>
                <a:gd name="T29" fmla="*/ 18 h 300"/>
                <a:gd name="T30" fmla="*/ 73 w 300"/>
                <a:gd name="T31" fmla="*/ 12 h 300"/>
                <a:gd name="T32" fmla="*/ 87 w 300"/>
                <a:gd name="T33" fmla="*/ 18 h 300"/>
                <a:gd name="T34" fmla="*/ 81 w 300"/>
                <a:gd name="T35" fmla="*/ 75 h 300"/>
                <a:gd name="T36" fmla="*/ 67 w 300"/>
                <a:gd name="T37" fmla="*/ 69 h 300"/>
                <a:gd name="T38" fmla="*/ 288 w 300"/>
                <a:gd name="T39" fmla="*/ 282 h 300"/>
                <a:gd name="T40" fmla="*/ 18 w 300"/>
                <a:gd name="T41" fmla="*/ 288 h 300"/>
                <a:gd name="T42" fmla="*/ 12 w 300"/>
                <a:gd name="T43" fmla="*/ 117 h 300"/>
                <a:gd name="T44" fmla="*/ 288 w 300"/>
                <a:gd name="T45" fmla="*/ 282 h 300"/>
                <a:gd name="T46" fmla="*/ 12 w 300"/>
                <a:gd name="T47" fmla="*/ 105 h 300"/>
                <a:gd name="T48" fmla="*/ 18 w 300"/>
                <a:gd name="T49" fmla="*/ 57 h 300"/>
                <a:gd name="T50" fmla="*/ 55 w 300"/>
                <a:gd name="T51" fmla="*/ 69 h 300"/>
                <a:gd name="T52" fmla="*/ 81 w 300"/>
                <a:gd name="T53" fmla="*/ 87 h 300"/>
                <a:gd name="T54" fmla="*/ 99 w 300"/>
                <a:gd name="T55" fmla="*/ 57 h 300"/>
                <a:gd name="T56" fmla="*/ 201 w 300"/>
                <a:gd name="T57" fmla="*/ 69 h 300"/>
                <a:gd name="T58" fmla="*/ 227 w 300"/>
                <a:gd name="T59" fmla="*/ 87 h 300"/>
                <a:gd name="T60" fmla="*/ 245 w 300"/>
                <a:gd name="T61" fmla="*/ 57 h 300"/>
                <a:gd name="T62" fmla="*/ 288 w 300"/>
                <a:gd name="T63" fmla="*/ 63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0" h="300">
                  <a:moveTo>
                    <a:pt x="282" y="45"/>
                  </a:moveTo>
                  <a:cubicBezTo>
                    <a:pt x="245" y="45"/>
                    <a:pt x="245" y="45"/>
                    <a:pt x="245" y="45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5" y="8"/>
                    <a:pt x="236" y="0"/>
                    <a:pt x="227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09" y="0"/>
                    <a:pt x="201" y="8"/>
                    <a:pt x="201" y="18"/>
                  </a:cubicBezTo>
                  <a:cubicBezTo>
                    <a:pt x="201" y="45"/>
                    <a:pt x="201" y="45"/>
                    <a:pt x="201" y="45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99" y="8"/>
                    <a:pt x="90" y="0"/>
                    <a:pt x="8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3" y="0"/>
                    <a:pt x="55" y="8"/>
                    <a:pt x="55" y="18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8" y="45"/>
                    <a:pt x="0" y="53"/>
                    <a:pt x="0" y="63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92"/>
                    <a:pt x="8" y="300"/>
                    <a:pt x="18" y="300"/>
                  </a:cubicBezTo>
                  <a:cubicBezTo>
                    <a:pt x="282" y="300"/>
                    <a:pt x="282" y="300"/>
                    <a:pt x="282" y="300"/>
                  </a:cubicBezTo>
                  <a:cubicBezTo>
                    <a:pt x="291" y="300"/>
                    <a:pt x="300" y="292"/>
                    <a:pt x="300" y="282"/>
                  </a:cubicBezTo>
                  <a:cubicBezTo>
                    <a:pt x="300" y="63"/>
                    <a:pt x="300" y="63"/>
                    <a:pt x="300" y="63"/>
                  </a:cubicBezTo>
                  <a:cubicBezTo>
                    <a:pt x="300" y="53"/>
                    <a:pt x="291" y="45"/>
                    <a:pt x="282" y="45"/>
                  </a:cubicBezTo>
                  <a:close/>
                  <a:moveTo>
                    <a:pt x="213" y="18"/>
                  </a:moveTo>
                  <a:cubicBezTo>
                    <a:pt x="213" y="15"/>
                    <a:pt x="215" y="12"/>
                    <a:pt x="219" y="12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30" y="12"/>
                    <a:pt x="233" y="15"/>
                    <a:pt x="233" y="18"/>
                  </a:cubicBezTo>
                  <a:cubicBezTo>
                    <a:pt x="233" y="69"/>
                    <a:pt x="233" y="69"/>
                    <a:pt x="233" y="69"/>
                  </a:cubicBezTo>
                  <a:cubicBezTo>
                    <a:pt x="233" y="72"/>
                    <a:pt x="230" y="75"/>
                    <a:pt x="227" y="75"/>
                  </a:cubicBezTo>
                  <a:cubicBezTo>
                    <a:pt x="219" y="75"/>
                    <a:pt x="219" y="75"/>
                    <a:pt x="219" y="75"/>
                  </a:cubicBezTo>
                  <a:cubicBezTo>
                    <a:pt x="215" y="75"/>
                    <a:pt x="213" y="72"/>
                    <a:pt x="213" y="69"/>
                  </a:cubicBezTo>
                  <a:lnTo>
                    <a:pt x="213" y="18"/>
                  </a:lnTo>
                  <a:close/>
                  <a:moveTo>
                    <a:pt x="67" y="18"/>
                  </a:moveTo>
                  <a:cubicBezTo>
                    <a:pt x="67" y="15"/>
                    <a:pt x="69" y="12"/>
                    <a:pt x="73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4" y="12"/>
                    <a:pt x="87" y="15"/>
                    <a:pt x="87" y="1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7" y="72"/>
                    <a:pt x="84" y="75"/>
                    <a:pt x="81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69" y="75"/>
                    <a:pt x="67" y="72"/>
                    <a:pt x="67" y="69"/>
                  </a:cubicBezTo>
                  <a:lnTo>
                    <a:pt x="67" y="18"/>
                  </a:lnTo>
                  <a:close/>
                  <a:moveTo>
                    <a:pt x="288" y="282"/>
                  </a:moveTo>
                  <a:cubicBezTo>
                    <a:pt x="288" y="285"/>
                    <a:pt x="285" y="288"/>
                    <a:pt x="282" y="288"/>
                  </a:cubicBezTo>
                  <a:cubicBezTo>
                    <a:pt x="18" y="288"/>
                    <a:pt x="18" y="288"/>
                    <a:pt x="18" y="288"/>
                  </a:cubicBezTo>
                  <a:cubicBezTo>
                    <a:pt x="14" y="288"/>
                    <a:pt x="12" y="285"/>
                    <a:pt x="12" y="282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288" y="117"/>
                    <a:pt x="288" y="117"/>
                    <a:pt x="288" y="117"/>
                  </a:cubicBezTo>
                  <a:lnTo>
                    <a:pt x="288" y="282"/>
                  </a:lnTo>
                  <a:close/>
                  <a:moveTo>
                    <a:pt x="288" y="105"/>
                  </a:moveTo>
                  <a:cubicBezTo>
                    <a:pt x="12" y="105"/>
                    <a:pt x="12" y="105"/>
                    <a:pt x="12" y="105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59"/>
                    <a:pt x="14" y="57"/>
                    <a:pt x="18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69"/>
                    <a:pt x="55" y="69"/>
                    <a:pt x="55" y="69"/>
                  </a:cubicBezTo>
                  <a:cubicBezTo>
                    <a:pt x="55" y="78"/>
                    <a:pt x="63" y="87"/>
                    <a:pt x="73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90" y="87"/>
                    <a:pt x="99" y="78"/>
                    <a:pt x="99" y="69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201" y="57"/>
                    <a:pt x="201" y="57"/>
                    <a:pt x="201" y="57"/>
                  </a:cubicBezTo>
                  <a:cubicBezTo>
                    <a:pt x="201" y="69"/>
                    <a:pt x="201" y="69"/>
                    <a:pt x="201" y="69"/>
                  </a:cubicBezTo>
                  <a:cubicBezTo>
                    <a:pt x="201" y="78"/>
                    <a:pt x="209" y="87"/>
                    <a:pt x="219" y="87"/>
                  </a:cubicBezTo>
                  <a:cubicBezTo>
                    <a:pt x="227" y="87"/>
                    <a:pt x="227" y="87"/>
                    <a:pt x="227" y="87"/>
                  </a:cubicBezTo>
                  <a:cubicBezTo>
                    <a:pt x="236" y="87"/>
                    <a:pt x="245" y="78"/>
                    <a:pt x="245" y="69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85" y="57"/>
                    <a:pt x="288" y="59"/>
                    <a:pt x="288" y="63"/>
                  </a:cubicBezTo>
                  <a:lnTo>
                    <a:pt x="288" y="10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  <p:sp>
          <p:nvSpPr>
            <p:cNvPr id="33" name="Freeform 11"/>
            <p:cNvSpPr/>
            <p:nvPr/>
          </p:nvSpPr>
          <p:spPr bwMode="auto">
            <a:xfrm>
              <a:off x="2941644" y="780289"/>
              <a:ext cx="45441" cy="45441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12 w 24"/>
                <a:gd name="T5" fmla="*/ 24 h 24"/>
                <a:gd name="T6" fmla="*/ 0 w 24"/>
                <a:gd name="T7" fmla="*/ 12 h 24"/>
                <a:gd name="T8" fmla="*/ 0 w 24"/>
                <a:gd name="T9" fmla="*/ 12 h 24"/>
                <a:gd name="T10" fmla="*/ 12 w 24"/>
                <a:gd name="T11" fmla="*/ 0 h 24"/>
                <a:gd name="T12" fmla="*/ 12 w 24"/>
                <a:gd name="T13" fmla="*/ 0 h 24"/>
                <a:gd name="T14" fmla="*/ 24 w 24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8"/>
                    <a:pt x="19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  <p:sp>
          <p:nvSpPr>
            <p:cNvPr id="34" name="Freeform 12"/>
            <p:cNvSpPr/>
            <p:nvPr/>
          </p:nvSpPr>
          <p:spPr bwMode="auto">
            <a:xfrm>
              <a:off x="3035850" y="780289"/>
              <a:ext cx="45441" cy="45441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12 w 24"/>
                <a:gd name="T5" fmla="*/ 24 h 24"/>
                <a:gd name="T6" fmla="*/ 0 w 24"/>
                <a:gd name="T7" fmla="*/ 12 h 24"/>
                <a:gd name="T8" fmla="*/ 0 w 24"/>
                <a:gd name="T9" fmla="*/ 12 h 24"/>
                <a:gd name="T10" fmla="*/ 12 w 24"/>
                <a:gd name="T11" fmla="*/ 0 h 24"/>
                <a:gd name="T12" fmla="*/ 12 w 24"/>
                <a:gd name="T13" fmla="*/ 0 h 24"/>
                <a:gd name="T14" fmla="*/ 24 w 24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8"/>
                    <a:pt x="18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  <p:sp>
          <p:nvSpPr>
            <p:cNvPr id="35" name="Freeform 13"/>
            <p:cNvSpPr/>
            <p:nvPr/>
          </p:nvSpPr>
          <p:spPr bwMode="auto">
            <a:xfrm>
              <a:off x="3128948" y="780289"/>
              <a:ext cx="45441" cy="45441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12 w 24"/>
                <a:gd name="T5" fmla="*/ 24 h 24"/>
                <a:gd name="T6" fmla="*/ 0 w 24"/>
                <a:gd name="T7" fmla="*/ 12 h 24"/>
                <a:gd name="T8" fmla="*/ 0 w 24"/>
                <a:gd name="T9" fmla="*/ 12 h 24"/>
                <a:gd name="T10" fmla="*/ 12 w 24"/>
                <a:gd name="T11" fmla="*/ 0 h 24"/>
                <a:gd name="T12" fmla="*/ 12 w 24"/>
                <a:gd name="T13" fmla="*/ 0 h 24"/>
                <a:gd name="T14" fmla="*/ 24 w 24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8"/>
                    <a:pt x="19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  <p:sp>
          <p:nvSpPr>
            <p:cNvPr id="36" name="Freeform 14"/>
            <p:cNvSpPr/>
            <p:nvPr/>
          </p:nvSpPr>
          <p:spPr bwMode="auto">
            <a:xfrm>
              <a:off x="3224263" y="780289"/>
              <a:ext cx="45441" cy="45441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12 w 24"/>
                <a:gd name="T5" fmla="*/ 24 h 24"/>
                <a:gd name="T6" fmla="*/ 0 w 24"/>
                <a:gd name="T7" fmla="*/ 12 h 24"/>
                <a:gd name="T8" fmla="*/ 0 w 24"/>
                <a:gd name="T9" fmla="*/ 12 h 24"/>
                <a:gd name="T10" fmla="*/ 12 w 24"/>
                <a:gd name="T11" fmla="*/ 0 h 24"/>
                <a:gd name="T12" fmla="*/ 12 w 24"/>
                <a:gd name="T13" fmla="*/ 0 h 24"/>
                <a:gd name="T14" fmla="*/ 24 w 24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8"/>
                    <a:pt x="18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  <p:sp>
          <p:nvSpPr>
            <p:cNvPr id="37" name="Freeform 15"/>
            <p:cNvSpPr/>
            <p:nvPr/>
          </p:nvSpPr>
          <p:spPr bwMode="auto">
            <a:xfrm>
              <a:off x="2848545" y="857871"/>
              <a:ext cx="45441" cy="45441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12 w 24"/>
                <a:gd name="T5" fmla="*/ 24 h 24"/>
                <a:gd name="T6" fmla="*/ 0 w 24"/>
                <a:gd name="T7" fmla="*/ 12 h 24"/>
                <a:gd name="T8" fmla="*/ 0 w 24"/>
                <a:gd name="T9" fmla="*/ 12 h 24"/>
                <a:gd name="T10" fmla="*/ 12 w 24"/>
                <a:gd name="T11" fmla="*/ 0 h 24"/>
                <a:gd name="T12" fmla="*/ 12 w 24"/>
                <a:gd name="T13" fmla="*/ 0 h 24"/>
                <a:gd name="T14" fmla="*/ 24 w 24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8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  <p:sp>
          <p:nvSpPr>
            <p:cNvPr id="38" name="Freeform 16"/>
            <p:cNvSpPr/>
            <p:nvPr/>
          </p:nvSpPr>
          <p:spPr bwMode="auto">
            <a:xfrm>
              <a:off x="2941644" y="857871"/>
              <a:ext cx="45441" cy="45441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12 w 24"/>
                <a:gd name="T5" fmla="*/ 24 h 24"/>
                <a:gd name="T6" fmla="*/ 0 w 24"/>
                <a:gd name="T7" fmla="*/ 12 h 24"/>
                <a:gd name="T8" fmla="*/ 0 w 24"/>
                <a:gd name="T9" fmla="*/ 12 h 24"/>
                <a:gd name="T10" fmla="*/ 12 w 24"/>
                <a:gd name="T11" fmla="*/ 0 h 24"/>
                <a:gd name="T12" fmla="*/ 12 w 24"/>
                <a:gd name="T13" fmla="*/ 0 h 24"/>
                <a:gd name="T14" fmla="*/ 24 w 24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  <p:sp>
          <p:nvSpPr>
            <p:cNvPr id="39" name="Freeform 17"/>
            <p:cNvSpPr/>
            <p:nvPr/>
          </p:nvSpPr>
          <p:spPr bwMode="auto">
            <a:xfrm>
              <a:off x="3035850" y="857871"/>
              <a:ext cx="45441" cy="45441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12 w 24"/>
                <a:gd name="T5" fmla="*/ 24 h 24"/>
                <a:gd name="T6" fmla="*/ 0 w 24"/>
                <a:gd name="T7" fmla="*/ 12 h 24"/>
                <a:gd name="T8" fmla="*/ 0 w 24"/>
                <a:gd name="T9" fmla="*/ 12 h 24"/>
                <a:gd name="T10" fmla="*/ 12 w 24"/>
                <a:gd name="T11" fmla="*/ 0 h 24"/>
                <a:gd name="T12" fmla="*/ 12 w 24"/>
                <a:gd name="T13" fmla="*/ 0 h 24"/>
                <a:gd name="T14" fmla="*/ 24 w 24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8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  <p:sp>
          <p:nvSpPr>
            <p:cNvPr id="40" name="Freeform 18"/>
            <p:cNvSpPr/>
            <p:nvPr/>
          </p:nvSpPr>
          <p:spPr bwMode="auto">
            <a:xfrm>
              <a:off x="3128948" y="857871"/>
              <a:ext cx="45441" cy="45441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12 w 24"/>
                <a:gd name="T5" fmla="*/ 24 h 24"/>
                <a:gd name="T6" fmla="*/ 0 w 24"/>
                <a:gd name="T7" fmla="*/ 12 h 24"/>
                <a:gd name="T8" fmla="*/ 0 w 24"/>
                <a:gd name="T9" fmla="*/ 12 h 24"/>
                <a:gd name="T10" fmla="*/ 12 w 24"/>
                <a:gd name="T11" fmla="*/ 0 h 24"/>
                <a:gd name="T12" fmla="*/ 12 w 24"/>
                <a:gd name="T13" fmla="*/ 0 h 24"/>
                <a:gd name="T14" fmla="*/ 24 w 24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9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  <p:sp>
          <p:nvSpPr>
            <p:cNvPr id="41" name="Freeform 19"/>
            <p:cNvSpPr/>
            <p:nvPr/>
          </p:nvSpPr>
          <p:spPr bwMode="auto">
            <a:xfrm>
              <a:off x="3224263" y="857871"/>
              <a:ext cx="45441" cy="45441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12 w 24"/>
                <a:gd name="T5" fmla="*/ 24 h 24"/>
                <a:gd name="T6" fmla="*/ 0 w 24"/>
                <a:gd name="T7" fmla="*/ 12 h 24"/>
                <a:gd name="T8" fmla="*/ 0 w 24"/>
                <a:gd name="T9" fmla="*/ 12 h 24"/>
                <a:gd name="T10" fmla="*/ 12 w 24"/>
                <a:gd name="T11" fmla="*/ 0 h 24"/>
                <a:gd name="T12" fmla="*/ 12 w 24"/>
                <a:gd name="T13" fmla="*/ 0 h 24"/>
                <a:gd name="T14" fmla="*/ 24 w 24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9"/>
                    <a:pt x="18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  <p:sp>
          <p:nvSpPr>
            <p:cNvPr id="42" name="Freeform 20"/>
            <p:cNvSpPr/>
            <p:nvPr/>
          </p:nvSpPr>
          <p:spPr bwMode="auto">
            <a:xfrm>
              <a:off x="2848545" y="937669"/>
              <a:ext cx="45441" cy="45441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12 w 24"/>
                <a:gd name="T5" fmla="*/ 24 h 24"/>
                <a:gd name="T6" fmla="*/ 0 w 24"/>
                <a:gd name="T7" fmla="*/ 12 h 24"/>
                <a:gd name="T8" fmla="*/ 0 w 24"/>
                <a:gd name="T9" fmla="*/ 12 h 24"/>
                <a:gd name="T10" fmla="*/ 12 w 24"/>
                <a:gd name="T11" fmla="*/ 0 h 24"/>
                <a:gd name="T12" fmla="*/ 12 w 24"/>
                <a:gd name="T13" fmla="*/ 0 h 24"/>
                <a:gd name="T14" fmla="*/ 24 w 24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8"/>
                    <a:pt x="18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  <p:sp>
          <p:nvSpPr>
            <p:cNvPr id="43" name="Freeform 21"/>
            <p:cNvSpPr/>
            <p:nvPr/>
          </p:nvSpPr>
          <p:spPr bwMode="auto">
            <a:xfrm>
              <a:off x="2941644" y="937669"/>
              <a:ext cx="45441" cy="45441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12 w 24"/>
                <a:gd name="T5" fmla="*/ 24 h 24"/>
                <a:gd name="T6" fmla="*/ 0 w 24"/>
                <a:gd name="T7" fmla="*/ 12 h 24"/>
                <a:gd name="T8" fmla="*/ 0 w 24"/>
                <a:gd name="T9" fmla="*/ 12 h 24"/>
                <a:gd name="T10" fmla="*/ 12 w 24"/>
                <a:gd name="T11" fmla="*/ 0 h 24"/>
                <a:gd name="T12" fmla="*/ 12 w 24"/>
                <a:gd name="T13" fmla="*/ 0 h 24"/>
                <a:gd name="T14" fmla="*/ 24 w 24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8"/>
                    <a:pt x="19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  <p:sp>
          <p:nvSpPr>
            <p:cNvPr id="44" name="Freeform 22"/>
            <p:cNvSpPr/>
            <p:nvPr/>
          </p:nvSpPr>
          <p:spPr bwMode="auto">
            <a:xfrm>
              <a:off x="3035850" y="937669"/>
              <a:ext cx="45441" cy="45441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12 w 24"/>
                <a:gd name="T5" fmla="*/ 24 h 24"/>
                <a:gd name="T6" fmla="*/ 0 w 24"/>
                <a:gd name="T7" fmla="*/ 12 h 24"/>
                <a:gd name="T8" fmla="*/ 0 w 24"/>
                <a:gd name="T9" fmla="*/ 12 h 24"/>
                <a:gd name="T10" fmla="*/ 12 w 24"/>
                <a:gd name="T11" fmla="*/ 0 h 24"/>
                <a:gd name="T12" fmla="*/ 12 w 24"/>
                <a:gd name="T13" fmla="*/ 0 h 24"/>
                <a:gd name="T14" fmla="*/ 24 w 24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8"/>
                    <a:pt x="18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  <p:sp>
          <p:nvSpPr>
            <p:cNvPr id="45" name="Freeform 23"/>
            <p:cNvSpPr/>
            <p:nvPr/>
          </p:nvSpPr>
          <p:spPr bwMode="auto">
            <a:xfrm>
              <a:off x="3128948" y="937669"/>
              <a:ext cx="45441" cy="45441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12 w 24"/>
                <a:gd name="T5" fmla="*/ 24 h 24"/>
                <a:gd name="T6" fmla="*/ 0 w 24"/>
                <a:gd name="T7" fmla="*/ 12 h 24"/>
                <a:gd name="T8" fmla="*/ 0 w 24"/>
                <a:gd name="T9" fmla="*/ 12 h 24"/>
                <a:gd name="T10" fmla="*/ 12 w 24"/>
                <a:gd name="T11" fmla="*/ 0 h 24"/>
                <a:gd name="T12" fmla="*/ 12 w 24"/>
                <a:gd name="T13" fmla="*/ 0 h 24"/>
                <a:gd name="T14" fmla="*/ 24 w 24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8"/>
                    <a:pt x="19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  <p:sp>
          <p:nvSpPr>
            <p:cNvPr id="46" name="Freeform 24"/>
            <p:cNvSpPr/>
            <p:nvPr/>
          </p:nvSpPr>
          <p:spPr bwMode="auto">
            <a:xfrm>
              <a:off x="3224263" y="937669"/>
              <a:ext cx="45441" cy="45441"/>
            </a:xfrm>
            <a:custGeom>
              <a:avLst/>
              <a:gdLst>
                <a:gd name="T0" fmla="*/ 24 w 24"/>
                <a:gd name="T1" fmla="*/ 12 h 24"/>
                <a:gd name="T2" fmla="*/ 12 w 24"/>
                <a:gd name="T3" fmla="*/ 24 h 24"/>
                <a:gd name="T4" fmla="*/ 12 w 24"/>
                <a:gd name="T5" fmla="*/ 24 h 24"/>
                <a:gd name="T6" fmla="*/ 0 w 24"/>
                <a:gd name="T7" fmla="*/ 12 h 24"/>
                <a:gd name="T8" fmla="*/ 0 w 24"/>
                <a:gd name="T9" fmla="*/ 12 h 24"/>
                <a:gd name="T10" fmla="*/ 12 w 24"/>
                <a:gd name="T11" fmla="*/ 0 h 24"/>
                <a:gd name="T12" fmla="*/ 12 w 24"/>
                <a:gd name="T13" fmla="*/ 0 h 24"/>
                <a:gd name="T14" fmla="*/ 24 w 24"/>
                <a:gd name="T1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24" y="12"/>
                  </a:moveTo>
                  <a:cubicBezTo>
                    <a:pt x="24" y="18"/>
                    <a:pt x="18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73792" y="3421359"/>
            <a:ext cx="416004" cy="371404"/>
            <a:chOff x="4130864" y="546434"/>
            <a:chExt cx="568565" cy="507608"/>
          </a:xfrm>
          <a:solidFill>
            <a:schemeClr val="bg1"/>
          </a:solidFill>
        </p:grpSpPr>
        <p:sp>
          <p:nvSpPr>
            <p:cNvPr id="48" name="Freeform 92"/>
            <p:cNvSpPr>
              <a:spLocks noEditPoints="1"/>
            </p:cNvSpPr>
            <p:nvPr/>
          </p:nvSpPr>
          <p:spPr bwMode="auto">
            <a:xfrm>
              <a:off x="4130864" y="546434"/>
              <a:ext cx="568565" cy="507608"/>
            </a:xfrm>
            <a:custGeom>
              <a:avLst/>
              <a:gdLst>
                <a:gd name="T0" fmla="*/ 282 w 300"/>
                <a:gd name="T1" fmla="*/ 0 h 267"/>
                <a:gd name="T2" fmla="*/ 18 w 300"/>
                <a:gd name="T3" fmla="*/ 0 h 267"/>
                <a:gd name="T4" fmla="*/ 0 w 300"/>
                <a:gd name="T5" fmla="*/ 18 h 267"/>
                <a:gd name="T6" fmla="*/ 0 w 300"/>
                <a:gd name="T7" fmla="*/ 191 h 267"/>
                <a:gd name="T8" fmla="*/ 18 w 300"/>
                <a:gd name="T9" fmla="*/ 209 h 267"/>
                <a:gd name="T10" fmla="*/ 126 w 300"/>
                <a:gd name="T11" fmla="*/ 209 h 267"/>
                <a:gd name="T12" fmla="*/ 108 w 300"/>
                <a:gd name="T13" fmla="*/ 258 h 267"/>
                <a:gd name="T14" fmla="*/ 111 w 300"/>
                <a:gd name="T15" fmla="*/ 265 h 267"/>
                <a:gd name="T16" fmla="*/ 119 w 300"/>
                <a:gd name="T17" fmla="*/ 262 h 267"/>
                <a:gd name="T18" fmla="*/ 138 w 300"/>
                <a:gd name="T19" fmla="*/ 209 h 267"/>
                <a:gd name="T20" fmla="*/ 144 w 300"/>
                <a:gd name="T21" fmla="*/ 209 h 267"/>
                <a:gd name="T22" fmla="*/ 144 w 300"/>
                <a:gd name="T23" fmla="*/ 248 h 267"/>
                <a:gd name="T24" fmla="*/ 150 w 300"/>
                <a:gd name="T25" fmla="*/ 254 h 267"/>
                <a:gd name="T26" fmla="*/ 156 w 300"/>
                <a:gd name="T27" fmla="*/ 248 h 267"/>
                <a:gd name="T28" fmla="*/ 156 w 300"/>
                <a:gd name="T29" fmla="*/ 209 h 267"/>
                <a:gd name="T30" fmla="*/ 162 w 300"/>
                <a:gd name="T31" fmla="*/ 209 h 267"/>
                <a:gd name="T32" fmla="*/ 181 w 300"/>
                <a:gd name="T33" fmla="*/ 262 h 267"/>
                <a:gd name="T34" fmla="*/ 189 w 300"/>
                <a:gd name="T35" fmla="*/ 265 h 267"/>
                <a:gd name="T36" fmla="*/ 193 w 300"/>
                <a:gd name="T37" fmla="*/ 258 h 267"/>
                <a:gd name="T38" fmla="*/ 175 w 300"/>
                <a:gd name="T39" fmla="*/ 209 h 267"/>
                <a:gd name="T40" fmla="*/ 282 w 300"/>
                <a:gd name="T41" fmla="*/ 209 h 267"/>
                <a:gd name="T42" fmla="*/ 300 w 300"/>
                <a:gd name="T43" fmla="*/ 191 h 267"/>
                <a:gd name="T44" fmla="*/ 300 w 300"/>
                <a:gd name="T45" fmla="*/ 18 h 267"/>
                <a:gd name="T46" fmla="*/ 282 w 300"/>
                <a:gd name="T47" fmla="*/ 0 h 267"/>
                <a:gd name="T48" fmla="*/ 288 w 300"/>
                <a:gd name="T49" fmla="*/ 191 h 267"/>
                <a:gd name="T50" fmla="*/ 282 w 300"/>
                <a:gd name="T51" fmla="*/ 197 h 267"/>
                <a:gd name="T52" fmla="*/ 18 w 300"/>
                <a:gd name="T53" fmla="*/ 197 h 267"/>
                <a:gd name="T54" fmla="*/ 12 w 300"/>
                <a:gd name="T55" fmla="*/ 191 h 267"/>
                <a:gd name="T56" fmla="*/ 12 w 300"/>
                <a:gd name="T57" fmla="*/ 18 h 267"/>
                <a:gd name="T58" fmla="*/ 18 w 300"/>
                <a:gd name="T59" fmla="*/ 12 h 267"/>
                <a:gd name="T60" fmla="*/ 282 w 300"/>
                <a:gd name="T61" fmla="*/ 12 h 267"/>
                <a:gd name="T62" fmla="*/ 288 w 300"/>
                <a:gd name="T63" fmla="*/ 18 h 267"/>
                <a:gd name="T64" fmla="*/ 288 w 300"/>
                <a:gd name="T65" fmla="*/ 19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0" h="267">
                  <a:moveTo>
                    <a:pt x="282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201"/>
                    <a:pt x="8" y="209"/>
                    <a:pt x="18" y="209"/>
                  </a:cubicBezTo>
                  <a:cubicBezTo>
                    <a:pt x="126" y="209"/>
                    <a:pt x="126" y="209"/>
                    <a:pt x="126" y="209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7" y="261"/>
                    <a:pt x="108" y="264"/>
                    <a:pt x="111" y="265"/>
                  </a:cubicBezTo>
                  <a:cubicBezTo>
                    <a:pt x="115" y="267"/>
                    <a:pt x="118" y="265"/>
                    <a:pt x="119" y="262"/>
                  </a:cubicBezTo>
                  <a:cubicBezTo>
                    <a:pt x="138" y="209"/>
                    <a:pt x="138" y="209"/>
                    <a:pt x="138" y="209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4" y="248"/>
                    <a:pt x="144" y="248"/>
                    <a:pt x="144" y="248"/>
                  </a:cubicBezTo>
                  <a:cubicBezTo>
                    <a:pt x="144" y="251"/>
                    <a:pt x="147" y="254"/>
                    <a:pt x="150" y="254"/>
                  </a:cubicBezTo>
                  <a:cubicBezTo>
                    <a:pt x="154" y="254"/>
                    <a:pt x="156" y="251"/>
                    <a:pt x="156" y="248"/>
                  </a:cubicBezTo>
                  <a:cubicBezTo>
                    <a:pt x="156" y="209"/>
                    <a:pt x="156" y="209"/>
                    <a:pt x="156" y="209"/>
                  </a:cubicBezTo>
                  <a:cubicBezTo>
                    <a:pt x="162" y="209"/>
                    <a:pt x="162" y="209"/>
                    <a:pt x="162" y="209"/>
                  </a:cubicBezTo>
                  <a:cubicBezTo>
                    <a:pt x="181" y="262"/>
                    <a:pt x="181" y="262"/>
                    <a:pt x="181" y="262"/>
                  </a:cubicBezTo>
                  <a:cubicBezTo>
                    <a:pt x="183" y="265"/>
                    <a:pt x="186" y="267"/>
                    <a:pt x="189" y="265"/>
                  </a:cubicBezTo>
                  <a:cubicBezTo>
                    <a:pt x="192" y="264"/>
                    <a:pt x="194" y="261"/>
                    <a:pt x="193" y="258"/>
                  </a:cubicBezTo>
                  <a:cubicBezTo>
                    <a:pt x="175" y="209"/>
                    <a:pt x="175" y="209"/>
                    <a:pt x="175" y="209"/>
                  </a:cubicBezTo>
                  <a:cubicBezTo>
                    <a:pt x="282" y="209"/>
                    <a:pt x="282" y="209"/>
                    <a:pt x="282" y="209"/>
                  </a:cubicBezTo>
                  <a:cubicBezTo>
                    <a:pt x="292" y="209"/>
                    <a:pt x="300" y="201"/>
                    <a:pt x="300" y="191"/>
                  </a:cubicBezTo>
                  <a:cubicBezTo>
                    <a:pt x="300" y="18"/>
                    <a:pt x="300" y="18"/>
                    <a:pt x="300" y="18"/>
                  </a:cubicBezTo>
                  <a:cubicBezTo>
                    <a:pt x="300" y="8"/>
                    <a:pt x="292" y="0"/>
                    <a:pt x="282" y="0"/>
                  </a:cubicBezTo>
                  <a:close/>
                  <a:moveTo>
                    <a:pt x="288" y="191"/>
                  </a:moveTo>
                  <a:cubicBezTo>
                    <a:pt x="288" y="194"/>
                    <a:pt x="286" y="197"/>
                    <a:pt x="282" y="197"/>
                  </a:cubicBezTo>
                  <a:cubicBezTo>
                    <a:pt x="18" y="197"/>
                    <a:pt x="18" y="197"/>
                    <a:pt x="18" y="197"/>
                  </a:cubicBezTo>
                  <a:cubicBezTo>
                    <a:pt x="15" y="197"/>
                    <a:pt x="12" y="194"/>
                    <a:pt x="12" y="19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6" y="12"/>
                    <a:pt x="288" y="15"/>
                    <a:pt x="288" y="18"/>
                  </a:cubicBezTo>
                  <a:lnTo>
                    <a:pt x="288" y="19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  <p:sp>
          <p:nvSpPr>
            <p:cNvPr id="49" name="Freeform 93"/>
            <p:cNvSpPr/>
            <p:nvPr/>
          </p:nvSpPr>
          <p:spPr bwMode="auto">
            <a:xfrm>
              <a:off x="4211771" y="622908"/>
              <a:ext cx="405643" cy="232746"/>
            </a:xfrm>
            <a:custGeom>
              <a:avLst/>
              <a:gdLst>
                <a:gd name="T0" fmla="*/ 202 w 214"/>
                <a:gd name="T1" fmla="*/ 0 h 123"/>
                <a:gd name="T2" fmla="*/ 190 w 214"/>
                <a:gd name="T3" fmla="*/ 12 h 123"/>
                <a:gd name="T4" fmla="*/ 191 w 214"/>
                <a:gd name="T5" fmla="*/ 15 h 123"/>
                <a:gd name="T6" fmla="*/ 128 w 214"/>
                <a:gd name="T7" fmla="*/ 81 h 123"/>
                <a:gd name="T8" fmla="*/ 125 w 214"/>
                <a:gd name="T9" fmla="*/ 81 h 123"/>
                <a:gd name="T10" fmla="*/ 122 w 214"/>
                <a:gd name="T11" fmla="*/ 81 h 123"/>
                <a:gd name="T12" fmla="*/ 87 w 214"/>
                <a:gd name="T13" fmla="*/ 51 h 123"/>
                <a:gd name="T14" fmla="*/ 87 w 214"/>
                <a:gd name="T15" fmla="*/ 48 h 123"/>
                <a:gd name="T16" fmla="*/ 75 w 214"/>
                <a:gd name="T17" fmla="*/ 36 h 123"/>
                <a:gd name="T18" fmla="*/ 63 w 214"/>
                <a:gd name="T19" fmla="*/ 48 h 123"/>
                <a:gd name="T20" fmla="*/ 63 w 214"/>
                <a:gd name="T21" fmla="*/ 51 h 123"/>
                <a:gd name="T22" fmla="*/ 16 w 214"/>
                <a:gd name="T23" fmla="*/ 99 h 123"/>
                <a:gd name="T24" fmla="*/ 12 w 214"/>
                <a:gd name="T25" fmla="*/ 99 h 123"/>
                <a:gd name="T26" fmla="*/ 0 w 214"/>
                <a:gd name="T27" fmla="*/ 111 h 123"/>
                <a:gd name="T28" fmla="*/ 12 w 214"/>
                <a:gd name="T29" fmla="*/ 123 h 123"/>
                <a:gd name="T30" fmla="*/ 24 w 214"/>
                <a:gd name="T31" fmla="*/ 111 h 123"/>
                <a:gd name="T32" fmla="*/ 24 w 214"/>
                <a:gd name="T33" fmla="*/ 108 h 123"/>
                <a:gd name="T34" fmla="*/ 72 w 214"/>
                <a:gd name="T35" fmla="*/ 60 h 123"/>
                <a:gd name="T36" fmla="*/ 75 w 214"/>
                <a:gd name="T37" fmla="*/ 60 h 123"/>
                <a:gd name="T38" fmla="*/ 79 w 214"/>
                <a:gd name="T39" fmla="*/ 60 h 123"/>
                <a:gd name="T40" fmla="*/ 114 w 214"/>
                <a:gd name="T41" fmla="*/ 90 h 123"/>
                <a:gd name="T42" fmla="*/ 113 w 214"/>
                <a:gd name="T43" fmla="*/ 93 h 123"/>
                <a:gd name="T44" fmla="*/ 125 w 214"/>
                <a:gd name="T45" fmla="*/ 105 h 123"/>
                <a:gd name="T46" fmla="*/ 137 w 214"/>
                <a:gd name="T47" fmla="*/ 93 h 123"/>
                <a:gd name="T48" fmla="*/ 137 w 214"/>
                <a:gd name="T49" fmla="*/ 89 h 123"/>
                <a:gd name="T50" fmla="*/ 199 w 214"/>
                <a:gd name="T51" fmla="*/ 23 h 123"/>
                <a:gd name="T52" fmla="*/ 202 w 214"/>
                <a:gd name="T53" fmla="*/ 24 h 123"/>
                <a:gd name="T54" fmla="*/ 214 w 214"/>
                <a:gd name="T55" fmla="*/ 12 h 123"/>
                <a:gd name="T56" fmla="*/ 202 w 214"/>
                <a:gd name="T5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123">
                  <a:moveTo>
                    <a:pt x="202" y="0"/>
                  </a:moveTo>
                  <a:cubicBezTo>
                    <a:pt x="196" y="0"/>
                    <a:pt x="190" y="5"/>
                    <a:pt x="190" y="12"/>
                  </a:cubicBezTo>
                  <a:cubicBezTo>
                    <a:pt x="190" y="13"/>
                    <a:pt x="190" y="14"/>
                    <a:pt x="191" y="15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7" y="81"/>
                    <a:pt x="126" y="81"/>
                    <a:pt x="125" y="81"/>
                  </a:cubicBezTo>
                  <a:cubicBezTo>
                    <a:pt x="124" y="81"/>
                    <a:pt x="123" y="81"/>
                    <a:pt x="122" y="81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50"/>
                    <a:pt x="87" y="49"/>
                    <a:pt x="87" y="48"/>
                  </a:cubicBezTo>
                  <a:cubicBezTo>
                    <a:pt x="87" y="42"/>
                    <a:pt x="81" y="36"/>
                    <a:pt x="75" y="36"/>
                  </a:cubicBezTo>
                  <a:cubicBezTo>
                    <a:pt x="68" y="36"/>
                    <a:pt x="63" y="42"/>
                    <a:pt x="63" y="48"/>
                  </a:cubicBezTo>
                  <a:cubicBezTo>
                    <a:pt x="63" y="49"/>
                    <a:pt x="63" y="50"/>
                    <a:pt x="63" y="51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5" y="99"/>
                    <a:pt x="14" y="99"/>
                    <a:pt x="12" y="99"/>
                  </a:cubicBezTo>
                  <a:cubicBezTo>
                    <a:pt x="6" y="99"/>
                    <a:pt x="0" y="104"/>
                    <a:pt x="0" y="111"/>
                  </a:cubicBezTo>
                  <a:cubicBezTo>
                    <a:pt x="0" y="117"/>
                    <a:pt x="6" y="123"/>
                    <a:pt x="12" y="123"/>
                  </a:cubicBezTo>
                  <a:cubicBezTo>
                    <a:pt x="19" y="123"/>
                    <a:pt x="24" y="117"/>
                    <a:pt x="24" y="111"/>
                  </a:cubicBezTo>
                  <a:cubicBezTo>
                    <a:pt x="24" y="110"/>
                    <a:pt x="24" y="109"/>
                    <a:pt x="24" y="108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3" y="60"/>
                    <a:pt x="74" y="60"/>
                    <a:pt x="75" y="60"/>
                  </a:cubicBezTo>
                  <a:cubicBezTo>
                    <a:pt x="76" y="60"/>
                    <a:pt x="77" y="60"/>
                    <a:pt x="79" y="60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14" y="91"/>
                    <a:pt x="113" y="92"/>
                    <a:pt x="113" y="93"/>
                  </a:cubicBezTo>
                  <a:cubicBezTo>
                    <a:pt x="113" y="99"/>
                    <a:pt x="119" y="105"/>
                    <a:pt x="125" y="105"/>
                  </a:cubicBezTo>
                  <a:cubicBezTo>
                    <a:pt x="132" y="105"/>
                    <a:pt x="137" y="99"/>
                    <a:pt x="137" y="93"/>
                  </a:cubicBezTo>
                  <a:cubicBezTo>
                    <a:pt x="137" y="92"/>
                    <a:pt x="137" y="90"/>
                    <a:pt x="137" y="89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0" y="24"/>
                    <a:pt x="201" y="24"/>
                    <a:pt x="202" y="24"/>
                  </a:cubicBezTo>
                  <a:cubicBezTo>
                    <a:pt x="209" y="24"/>
                    <a:pt x="214" y="18"/>
                    <a:pt x="214" y="12"/>
                  </a:cubicBezTo>
                  <a:cubicBezTo>
                    <a:pt x="214" y="5"/>
                    <a:pt x="209" y="0"/>
                    <a:pt x="202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928757" y="5046142"/>
            <a:ext cx="506074" cy="268328"/>
            <a:chOff x="5490765" y="628450"/>
            <a:chExt cx="568565" cy="301462"/>
          </a:xfrm>
          <a:solidFill>
            <a:schemeClr val="bg1"/>
          </a:solidFill>
        </p:grpSpPr>
        <p:sp>
          <p:nvSpPr>
            <p:cNvPr id="51" name="Freeform 107"/>
            <p:cNvSpPr/>
            <p:nvPr/>
          </p:nvSpPr>
          <p:spPr bwMode="auto">
            <a:xfrm>
              <a:off x="5490765" y="628450"/>
              <a:ext cx="149623" cy="301461"/>
            </a:xfrm>
            <a:custGeom>
              <a:avLst/>
              <a:gdLst>
                <a:gd name="T0" fmla="*/ 73 w 79"/>
                <a:gd name="T1" fmla="*/ 88 h 159"/>
                <a:gd name="T2" fmla="*/ 12 w 79"/>
                <a:gd name="T3" fmla="*/ 88 h 159"/>
                <a:gd name="T4" fmla="*/ 12 w 79"/>
                <a:gd name="T5" fmla="*/ 6 h 159"/>
                <a:gd name="T6" fmla="*/ 6 w 79"/>
                <a:gd name="T7" fmla="*/ 0 h 159"/>
                <a:gd name="T8" fmla="*/ 0 w 79"/>
                <a:gd name="T9" fmla="*/ 6 h 159"/>
                <a:gd name="T10" fmla="*/ 0 w 79"/>
                <a:gd name="T11" fmla="*/ 94 h 159"/>
                <a:gd name="T12" fmla="*/ 6 w 79"/>
                <a:gd name="T13" fmla="*/ 100 h 159"/>
                <a:gd name="T14" fmla="*/ 33 w 79"/>
                <a:gd name="T15" fmla="*/ 100 h 159"/>
                <a:gd name="T16" fmla="*/ 33 w 79"/>
                <a:gd name="T17" fmla="*/ 147 h 159"/>
                <a:gd name="T18" fmla="*/ 12 w 79"/>
                <a:gd name="T19" fmla="*/ 147 h 159"/>
                <a:gd name="T20" fmla="*/ 6 w 79"/>
                <a:gd name="T21" fmla="*/ 153 h 159"/>
                <a:gd name="T22" fmla="*/ 12 w 79"/>
                <a:gd name="T23" fmla="*/ 159 h 159"/>
                <a:gd name="T24" fmla="*/ 66 w 79"/>
                <a:gd name="T25" fmla="*/ 159 h 159"/>
                <a:gd name="T26" fmla="*/ 72 w 79"/>
                <a:gd name="T27" fmla="*/ 153 h 159"/>
                <a:gd name="T28" fmla="*/ 66 w 79"/>
                <a:gd name="T29" fmla="*/ 147 h 159"/>
                <a:gd name="T30" fmla="*/ 45 w 79"/>
                <a:gd name="T31" fmla="*/ 147 h 159"/>
                <a:gd name="T32" fmla="*/ 45 w 79"/>
                <a:gd name="T33" fmla="*/ 100 h 159"/>
                <a:gd name="T34" fmla="*/ 73 w 79"/>
                <a:gd name="T35" fmla="*/ 100 h 159"/>
                <a:gd name="T36" fmla="*/ 79 w 79"/>
                <a:gd name="T37" fmla="*/ 94 h 159"/>
                <a:gd name="T38" fmla="*/ 73 w 79"/>
                <a:gd name="T39" fmla="*/ 8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159">
                  <a:moveTo>
                    <a:pt x="73" y="88"/>
                  </a:moveTo>
                  <a:cubicBezTo>
                    <a:pt x="12" y="88"/>
                    <a:pt x="12" y="88"/>
                    <a:pt x="12" y="88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8"/>
                    <a:pt x="2" y="100"/>
                    <a:pt x="6" y="100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9" y="147"/>
                    <a:pt x="6" y="150"/>
                    <a:pt x="6" y="153"/>
                  </a:cubicBezTo>
                  <a:cubicBezTo>
                    <a:pt x="6" y="156"/>
                    <a:pt x="9" y="159"/>
                    <a:pt x="12" y="159"/>
                  </a:cubicBezTo>
                  <a:cubicBezTo>
                    <a:pt x="66" y="159"/>
                    <a:pt x="66" y="159"/>
                    <a:pt x="66" y="159"/>
                  </a:cubicBezTo>
                  <a:cubicBezTo>
                    <a:pt x="70" y="159"/>
                    <a:pt x="72" y="156"/>
                    <a:pt x="72" y="153"/>
                  </a:cubicBezTo>
                  <a:cubicBezTo>
                    <a:pt x="72" y="150"/>
                    <a:pt x="70" y="147"/>
                    <a:pt x="66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76" y="100"/>
                    <a:pt x="79" y="98"/>
                    <a:pt x="79" y="94"/>
                  </a:cubicBezTo>
                  <a:cubicBezTo>
                    <a:pt x="79" y="91"/>
                    <a:pt x="76" y="88"/>
                    <a:pt x="73" y="8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  <p:sp>
          <p:nvSpPr>
            <p:cNvPr id="52" name="Freeform 108"/>
            <p:cNvSpPr/>
            <p:nvPr/>
          </p:nvSpPr>
          <p:spPr bwMode="auto">
            <a:xfrm>
              <a:off x="5907491" y="628450"/>
              <a:ext cx="151839" cy="301461"/>
            </a:xfrm>
            <a:custGeom>
              <a:avLst/>
              <a:gdLst>
                <a:gd name="T0" fmla="*/ 74 w 80"/>
                <a:gd name="T1" fmla="*/ 0 h 159"/>
                <a:gd name="T2" fmla="*/ 68 w 80"/>
                <a:gd name="T3" fmla="*/ 6 h 159"/>
                <a:gd name="T4" fmla="*/ 68 w 80"/>
                <a:gd name="T5" fmla="*/ 88 h 159"/>
                <a:gd name="T6" fmla="*/ 6 w 80"/>
                <a:gd name="T7" fmla="*/ 88 h 159"/>
                <a:gd name="T8" fmla="*/ 0 w 80"/>
                <a:gd name="T9" fmla="*/ 94 h 159"/>
                <a:gd name="T10" fmla="*/ 6 w 80"/>
                <a:gd name="T11" fmla="*/ 100 h 159"/>
                <a:gd name="T12" fmla="*/ 34 w 80"/>
                <a:gd name="T13" fmla="*/ 100 h 159"/>
                <a:gd name="T14" fmla="*/ 34 w 80"/>
                <a:gd name="T15" fmla="*/ 147 h 159"/>
                <a:gd name="T16" fmla="*/ 13 w 80"/>
                <a:gd name="T17" fmla="*/ 147 h 159"/>
                <a:gd name="T18" fmla="*/ 7 w 80"/>
                <a:gd name="T19" fmla="*/ 153 h 159"/>
                <a:gd name="T20" fmla="*/ 13 w 80"/>
                <a:gd name="T21" fmla="*/ 159 h 159"/>
                <a:gd name="T22" fmla="*/ 67 w 80"/>
                <a:gd name="T23" fmla="*/ 159 h 159"/>
                <a:gd name="T24" fmla="*/ 73 w 80"/>
                <a:gd name="T25" fmla="*/ 153 h 159"/>
                <a:gd name="T26" fmla="*/ 67 w 80"/>
                <a:gd name="T27" fmla="*/ 147 h 159"/>
                <a:gd name="T28" fmla="*/ 46 w 80"/>
                <a:gd name="T29" fmla="*/ 147 h 159"/>
                <a:gd name="T30" fmla="*/ 46 w 80"/>
                <a:gd name="T31" fmla="*/ 100 h 159"/>
                <a:gd name="T32" fmla="*/ 74 w 80"/>
                <a:gd name="T33" fmla="*/ 100 h 159"/>
                <a:gd name="T34" fmla="*/ 80 w 80"/>
                <a:gd name="T35" fmla="*/ 94 h 159"/>
                <a:gd name="T36" fmla="*/ 80 w 80"/>
                <a:gd name="T37" fmla="*/ 6 h 159"/>
                <a:gd name="T38" fmla="*/ 74 w 80"/>
                <a:gd name="T3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159">
                  <a:moveTo>
                    <a:pt x="74" y="0"/>
                  </a:moveTo>
                  <a:cubicBezTo>
                    <a:pt x="70" y="0"/>
                    <a:pt x="68" y="3"/>
                    <a:pt x="68" y="6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3" y="88"/>
                    <a:pt x="0" y="91"/>
                    <a:pt x="0" y="94"/>
                  </a:cubicBezTo>
                  <a:cubicBezTo>
                    <a:pt x="0" y="98"/>
                    <a:pt x="3" y="100"/>
                    <a:pt x="6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47"/>
                    <a:pt x="34" y="147"/>
                    <a:pt x="34" y="147"/>
                  </a:cubicBezTo>
                  <a:cubicBezTo>
                    <a:pt x="13" y="147"/>
                    <a:pt x="13" y="147"/>
                    <a:pt x="13" y="147"/>
                  </a:cubicBezTo>
                  <a:cubicBezTo>
                    <a:pt x="10" y="147"/>
                    <a:pt x="7" y="150"/>
                    <a:pt x="7" y="153"/>
                  </a:cubicBezTo>
                  <a:cubicBezTo>
                    <a:pt x="7" y="156"/>
                    <a:pt x="10" y="159"/>
                    <a:pt x="13" y="159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70" y="159"/>
                    <a:pt x="73" y="156"/>
                    <a:pt x="73" y="153"/>
                  </a:cubicBezTo>
                  <a:cubicBezTo>
                    <a:pt x="73" y="150"/>
                    <a:pt x="70" y="147"/>
                    <a:pt x="67" y="147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7" y="100"/>
                    <a:pt x="80" y="98"/>
                    <a:pt x="80" y="94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3"/>
                    <a:pt x="77" y="0"/>
                    <a:pt x="7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  <p:sp>
          <p:nvSpPr>
            <p:cNvPr id="53" name="Freeform 109"/>
            <p:cNvSpPr>
              <a:spLocks noEditPoints="1"/>
            </p:cNvSpPr>
            <p:nvPr/>
          </p:nvSpPr>
          <p:spPr bwMode="auto">
            <a:xfrm>
              <a:off x="5592730" y="709357"/>
              <a:ext cx="363527" cy="220555"/>
            </a:xfrm>
            <a:custGeom>
              <a:avLst/>
              <a:gdLst>
                <a:gd name="T0" fmla="*/ 186 w 192"/>
                <a:gd name="T1" fmla="*/ 0 h 116"/>
                <a:gd name="T2" fmla="*/ 6 w 192"/>
                <a:gd name="T3" fmla="*/ 0 h 116"/>
                <a:gd name="T4" fmla="*/ 0 w 192"/>
                <a:gd name="T5" fmla="*/ 6 h 116"/>
                <a:gd name="T6" fmla="*/ 6 w 192"/>
                <a:gd name="T7" fmla="*/ 12 h 116"/>
                <a:gd name="T8" fmla="*/ 59 w 192"/>
                <a:gd name="T9" fmla="*/ 12 h 116"/>
                <a:gd name="T10" fmla="*/ 59 w 192"/>
                <a:gd name="T11" fmla="*/ 98 h 116"/>
                <a:gd name="T12" fmla="*/ 77 w 192"/>
                <a:gd name="T13" fmla="*/ 116 h 116"/>
                <a:gd name="T14" fmla="*/ 115 w 192"/>
                <a:gd name="T15" fmla="*/ 116 h 116"/>
                <a:gd name="T16" fmla="*/ 133 w 192"/>
                <a:gd name="T17" fmla="*/ 98 h 116"/>
                <a:gd name="T18" fmla="*/ 133 w 192"/>
                <a:gd name="T19" fmla="*/ 12 h 116"/>
                <a:gd name="T20" fmla="*/ 186 w 192"/>
                <a:gd name="T21" fmla="*/ 12 h 116"/>
                <a:gd name="T22" fmla="*/ 192 w 192"/>
                <a:gd name="T23" fmla="*/ 6 h 116"/>
                <a:gd name="T24" fmla="*/ 186 w 192"/>
                <a:gd name="T25" fmla="*/ 0 h 116"/>
                <a:gd name="T26" fmla="*/ 115 w 192"/>
                <a:gd name="T27" fmla="*/ 104 h 116"/>
                <a:gd name="T28" fmla="*/ 77 w 192"/>
                <a:gd name="T29" fmla="*/ 104 h 116"/>
                <a:gd name="T30" fmla="*/ 71 w 192"/>
                <a:gd name="T31" fmla="*/ 98 h 116"/>
                <a:gd name="T32" fmla="*/ 71 w 192"/>
                <a:gd name="T33" fmla="*/ 12 h 116"/>
                <a:gd name="T34" fmla="*/ 121 w 192"/>
                <a:gd name="T35" fmla="*/ 12 h 116"/>
                <a:gd name="T36" fmla="*/ 121 w 192"/>
                <a:gd name="T37" fmla="*/ 98 h 116"/>
                <a:gd name="T38" fmla="*/ 115 w 192"/>
                <a:gd name="T39" fmla="*/ 10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15">
                  <a:moveTo>
                    <a:pt x="18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108"/>
                    <a:pt x="67" y="116"/>
                    <a:pt x="77" y="116"/>
                  </a:cubicBezTo>
                  <a:cubicBezTo>
                    <a:pt x="115" y="116"/>
                    <a:pt x="115" y="116"/>
                    <a:pt x="115" y="116"/>
                  </a:cubicBezTo>
                  <a:cubicBezTo>
                    <a:pt x="124" y="116"/>
                    <a:pt x="133" y="108"/>
                    <a:pt x="133" y="98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86" y="12"/>
                    <a:pt x="186" y="12"/>
                    <a:pt x="186" y="12"/>
                  </a:cubicBezTo>
                  <a:cubicBezTo>
                    <a:pt x="189" y="12"/>
                    <a:pt x="192" y="9"/>
                    <a:pt x="192" y="6"/>
                  </a:cubicBezTo>
                  <a:cubicBezTo>
                    <a:pt x="192" y="2"/>
                    <a:pt x="189" y="0"/>
                    <a:pt x="186" y="0"/>
                  </a:cubicBezTo>
                  <a:close/>
                  <a:moveTo>
                    <a:pt x="115" y="104"/>
                  </a:moveTo>
                  <a:cubicBezTo>
                    <a:pt x="77" y="104"/>
                    <a:pt x="77" y="104"/>
                    <a:pt x="77" y="104"/>
                  </a:cubicBezTo>
                  <a:cubicBezTo>
                    <a:pt x="73" y="104"/>
                    <a:pt x="71" y="101"/>
                    <a:pt x="71" y="9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101"/>
                    <a:pt x="118" y="104"/>
                    <a:pt x="115" y="10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5F5F5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rc 12"/>
          <p:cNvSpPr/>
          <p:nvPr/>
        </p:nvSpPr>
        <p:spPr bwMode="auto">
          <a:xfrm>
            <a:off x="5327399" y="2120570"/>
            <a:ext cx="656456" cy="656457"/>
          </a:xfrm>
          <a:prstGeom prst="arc">
            <a:avLst/>
          </a:prstGeom>
          <a:noFill/>
          <a:ln w="63500" cap="flat" cmpd="sng" algn="ctr">
            <a:solidFill>
              <a:srgbClr val="F6F6F6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4" name="Straight Connector 13"/>
          <p:cNvCxnSpPr>
            <a:stCxn id="3" idx="2"/>
          </p:cNvCxnSpPr>
          <p:nvPr/>
        </p:nvCxnSpPr>
        <p:spPr bwMode="auto">
          <a:xfrm flipH="1">
            <a:off x="5983855" y="2448798"/>
            <a:ext cx="0" cy="4409202"/>
          </a:xfrm>
          <a:prstGeom prst="line">
            <a:avLst/>
          </a:prstGeom>
          <a:noFill/>
          <a:ln w="63500" cap="flat" cmpd="sng" algn="ctr">
            <a:solidFill>
              <a:srgbClr val="F6F6F6"/>
            </a:solidFill>
            <a:prstDash val="solid"/>
            <a:miter lim="800000"/>
          </a:ln>
          <a:effectLst/>
        </p:spPr>
      </p:cxnSp>
      <p:cxnSp>
        <p:nvCxnSpPr>
          <p:cNvPr id="5" name="Straight Connector 14"/>
          <p:cNvCxnSpPr/>
          <p:nvPr/>
        </p:nvCxnSpPr>
        <p:spPr bwMode="auto">
          <a:xfrm flipH="1">
            <a:off x="4209599" y="2120570"/>
            <a:ext cx="1460616" cy="0"/>
          </a:xfrm>
          <a:prstGeom prst="line">
            <a:avLst/>
          </a:prstGeom>
          <a:noFill/>
          <a:ln w="63500" cap="flat" cmpd="sng" algn="ctr">
            <a:solidFill>
              <a:srgbClr val="F4F4F4"/>
            </a:solidFill>
            <a:prstDash val="solid"/>
            <a:miter lim="800000"/>
          </a:ln>
          <a:effectLst/>
        </p:spPr>
      </p:cxnSp>
      <p:sp>
        <p:nvSpPr>
          <p:cNvPr id="6" name="Arc 16"/>
          <p:cNvSpPr/>
          <p:nvPr/>
        </p:nvSpPr>
        <p:spPr bwMode="auto">
          <a:xfrm flipH="1">
            <a:off x="6085971" y="3816417"/>
            <a:ext cx="656457" cy="656457"/>
          </a:xfrm>
          <a:prstGeom prst="arc">
            <a:avLst/>
          </a:prstGeom>
          <a:noFill/>
          <a:ln w="63500" cap="flat" cmpd="sng" algn="ctr">
            <a:solidFill>
              <a:srgbClr val="F6F6F6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7" name="Straight Connector 17"/>
          <p:cNvCxnSpPr>
            <a:stCxn id="6" idx="2"/>
          </p:cNvCxnSpPr>
          <p:nvPr/>
        </p:nvCxnSpPr>
        <p:spPr bwMode="auto">
          <a:xfrm flipH="1">
            <a:off x="6085971" y="4144646"/>
            <a:ext cx="0" cy="2713354"/>
          </a:xfrm>
          <a:prstGeom prst="line">
            <a:avLst/>
          </a:prstGeom>
          <a:noFill/>
          <a:ln w="63500" cap="flat" cmpd="sng" algn="ctr">
            <a:solidFill>
              <a:srgbClr val="F6F6F6"/>
            </a:solidFill>
            <a:prstDash val="solid"/>
            <a:miter lim="800000"/>
          </a:ln>
          <a:effectLst/>
        </p:spPr>
      </p:cxnSp>
      <p:cxnSp>
        <p:nvCxnSpPr>
          <p:cNvPr id="8" name="Straight Connector 18"/>
          <p:cNvCxnSpPr/>
          <p:nvPr/>
        </p:nvCxnSpPr>
        <p:spPr bwMode="auto">
          <a:xfrm>
            <a:off x="6399612" y="3816417"/>
            <a:ext cx="2111602" cy="0"/>
          </a:xfrm>
          <a:prstGeom prst="line">
            <a:avLst/>
          </a:prstGeom>
          <a:noFill/>
          <a:ln w="63500" cap="flat" cmpd="sng" algn="ctr">
            <a:solidFill>
              <a:srgbClr val="F4F4F4"/>
            </a:solidFill>
            <a:prstDash val="solid"/>
            <a:miter lim="800000"/>
          </a:ln>
          <a:effectLst/>
        </p:spPr>
      </p:cxnSp>
      <p:cxnSp>
        <p:nvCxnSpPr>
          <p:cNvPr id="10" name="Straight Connector 21"/>
          <p:cNvCxnSpPr>
            <a:stCxn id="12" idx="2"/>
          </p:cNvCxnSpPr>
          <p:nvPr/>
        </p:nvCxnSpPr>
        <p:spPr bwMode="auto">
          <a:xfrm flipH="1">
            <a:off x="5856211" y="5410149"/>
            <a:ext cx="0" cy="1447851"/>
          </a:xfrm>
          <a:prstGeom prst="line">
            <a:avLst/>
          </a:prstGeom>
          <a:noFill/>
          <a:ln w="63500" cap="flat" cmpd="sng" algn="ctr">
            <a:solidFill>
              <a:srgbClr val="F6F6F6"/>
            </a:solidFill>
            <a:prstDash val="solid"/>
            <a:miter lim="800000"/>
          </a:ln>
          <a:effectLst/>
        </p:spPr>
      </p:cxnSp>
      <p:cxnSp>
        <p:nvCxnSpPr>
          <p:cNvPr id="11" name="Straight Connector 22"/>
          <p:cNvCxnSpPr/>
          <p:nvPr/>
        </p:nvCxnSpPr>
        <p:spPr bwMode="auto">
          <a:xfrm flipH="1">
            <a:off x="4581591" y="5081920"/>
            <a:ext cx="960979" cy="0"/>
          </a:xfrm>
          <a:prstGeom prst="line">
            <a:avLst/>
          </a:prstGeom>
          <a:noFill/>
          <a:ln w="63500" cap="flat" cmpd="sng" algn="ctr">
            <a:solidFill>
              <a:srgbClr val="F6F6F6"/>
            </a:solidFill>
            <a:prstDash val="solid"/>
            <a:miter lim="800000"/>
          </a:ln>
          <a:effectLst/>
        </p:spPr>
      </p:cxnSp>
      <p:sp>
        <p:nvSpPr>
          <p:cNvPr id="12" name="Arc 20"/>
          <p:cNvSpPr/>
          <p:nvPr/>
        </p:nvSpPr>
        <p:spPr bwMode="auto">
          <a:xfrm>
            <a:off x="5199754" y="5081920"/>
            <a:ext cx="656457" cy="656457"/>
          </a:xfrm>
          <a:prstGeom prst="arc">
            <a:avLst/>
          </a:prstGeom>
          <a:noFill/>
          <a:ln w="63500" cap="flat" cmpd="sng" algn="ctr">
            <a:solidFill>
              <a:srgbClr val="F6F6F6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Arc 24"/>
          <p:cNvSpPr/>
          <p:nvPr/>
        </p:nvSpPr>
        <p:spPr bwMode="auto">
          <a:xfrm>
            <a:off x="5097638" y="3665066"/>
            <a:ext cx="656457" cy="656457"/>
          </a:xfrm>
          <a:prstGeom prst="arc">
            <a:avLst/>
          </a:prstGeom>
          <a:noFill/>
          <a:ln w="63500" cap="flat" cmpd="sng" algn="ctr">
            <a:solidFill>
              <a:srgbClr val="F6F6F6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14" name="Straight Connector 25"/>
          <p:cNvCxnSpPr>
            <a:stCxn id="13" idx="2"/>
          </p:cNvCxnSpPr>
          <p:nvPr/>
        </p:nvCxnSpPr>
        <p:spPr bwMode="auto">
          <a:xfrm flipH="1">
            <a:off x="5754095" y="3993295"/>
            <a:ext cx="0" cy="2864705"/>
          </a:xfrm>
          <a:prstGeom prst="line">
            <a:avLst/>
          </a:prstGeom>
          <a:noFill/>
          <a:ln w="63500" cap="flat" cmpd="sng" algn="ctr">
            <a:solidFill>
              <a:srgbClr val="F6F6F6"/>
            </a:solidFill>
            <a:prstDash val="solid"/>
            <a:miter lim="800000"/>
          </a:ln>
          <a:effectLst/>
        </p:spPr>
      </p:cxnSp>
      <p:cxnSp>
        <p:nvCxnSpPr>
          <p:cNvPr id="15" name="Straight Connector 26"/>
          <p:cNvCxnSpPr/>
          <p:nvPr/>
        </p:nvCxnSpPr>
        <p:spPr bwMode="auto">
          <a:xfrm flipH="1">
            <a:off x="3757373" y="3665066"/>
            <a:ext cx="1683081" cy="0"/>
          </a:xfrm>
          <a:prstGeom prst="line">
            <a:avLst/>
          </a:prstGeom>
          <a:noFill/>
          <a:ln w="63500" cap="flat" cmpd="sng" algn="ctr">
            <a:solidFill>
              <a:srgbClr val="F4F4F4"/>
            </a:solidFill>
            <a:prstDash val="solid"/>
            <a:miter lim="800000"/>
          </a:ln>
          <a:effectLst/>
        </p:spPr>
      </p:cxnSp>
      <p:sp>
        <p:nvSpPr>
          <p:cNvPr id="16" name="Arc 28"/>
          <p:cNvSpPr/>
          <p:nvPr/>
        </p:nvSpPr>
        <p:spPr bwMode="auto">
          <a:xfrm flipH="1">
            <a:off x="6313908" y="5056391"/>
            <a:ext cx="656457" cy="656457"/>
          </a:xfrm>
          <a:prstGeom prst="arc">
            <a:avLst/>
          </a:prstGeom>
          <a:noFill/>
          <a:ln w="63500" cap="flat" cmpd="sng" algn="ctr">
            <a:solidFill>
              <a:srgbClr val="F6F6F6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17" name="Straight Connector 29"/>
          <p:cNvCxnSpPr>
            <a:stCxn id="16" idx="2"/>
          </p:cNvCxnSpPr>
          <p:nvPr/>
        </p:nvCxnSpPr>
        <p:spPr bwMode="auto">
          <a:xfrm flipH="1">
            <a:off x="6313908" y="5384619"/>
            <a:ext cx="0" cy="1473381"/>
          </a:xfrm>
          <a:prstGeom prst="line">
            <a:avLst/>
          </a:prstGeom>
          <a:noFill/>
          <a:ln w="63500" cap="flat" cmpd="sng" algn="ctr">
            <a:solidFill>
              <a:srgbClr val="F6F6F6"/>
            </a:solidFill>
            <a:prstDash val="solid"/>
            <a:miter lim="800000"/>
          </a:ln>
          <a:effectLst/>
        </p:spPr>
      </p:cxnSp>
      <p:cxnSp>
        <p:nvCxnSpPr>
          <p:cNvPr id="18" name="Straight Connector 30"/>
          <p:cNvCxnSpPr/>
          <p:nvPr/>
        </p:nvCxnSpPr>
        <p:spPr bwMode="auto">
          <a:xfrm>
            <a:off x="6627549" y="5056391"/>
            <a:ext cx="743984" cy="0"/>
          </a:xfrm>
          <a:prstGeom prst="line">
            <a:avLst/>
          </a:prstGeom>
          <a:noFill/>
          <a:ln w="63500" cap="flat" cmpd="sng" algn="ctr">
            <a:solidFill>
              <a:srgbClr val="F4F4F4"/>
            </a:solidFill>
            <a:prstDash val="solid"/>
            <a:miter lim="800000"/>
          </a:ln>
          <a:effectLst/>
        </p:spPr>
      </p:cxnSp>
      <p:sp>
        <p:nvSpPr>
          <p:cNvPr id="19" name="Arc 8"/>
          <p:cNvSpPr/>
          <p:nvPr/>
        </p:nvSpPr>
        <p:spPr bwMode="auto">
          <a:xfrm flipH="1">
            <a:off x="6211792" y="2534502"/>
            <a:ext cx="656457" cy="656457"/>
          </a:xfrm>
          <a:prstGeom prst="arc">
            <a:avLst/>
          </a:prstGeom>
          <a:noFill/>
          <a:ln w="63500" cap="flat" cmpd="sng" algn="ctr">
            <a:solidFill>
              <a:srgbClr val="F6F6F6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20" name="Straight Connector 9"/>
          <p:cNvCxnSpPr>
            <a:stCxn id="19" idx="2"/>
          </p:cNvCxnSpPr>
          <p:nvPr/>
        </p:nvCxnSpPr>
        <p:spPr bwMode="auto">
          <a:xfrm flipH="1">
            <a:off x="6211792" y="2862730"/>
            <a:ext cx="0" cy="3995270"/>
          </a:xfrm>
          <a:prstGeom prst="line">
            <a:avLst/>
          </a:prstGeom>
          <a:noFill/>
          <a:ln w="63500" cap="flat" cmpd="sng" algn="ctr">
            <a:solidFill>
              <a:srgbClr val="F6F6F6"/>
            </a:solidFill>
            <a:prstDash val="solid"/>
            <a:miter lim="800000"/>
          </a:ln>
          <a:effectLst/>
        </p:spPr>
      </p:cxnSp>
      <p:cxnSp>
        <p:nvCxnSpPr>
          <p:cNvPr id="21" name="Straight Connector 10"/>
          <p:cNvCxnSpPr/>
          <p:nvPr/>
        </p:nvCxnSpPr>
        <p:spPr bwMode="auto">
          <a:xfrm>
            <a:off x="6525433" y="2534502"/>
            <a:ext cx="960979" cy="0"/>
          </a:xfrm>
          <a:prstGeom prst="line">
            <a:avLst/>
          </a:prstGeom>
          <a:noFill/>
          <a:ln w="63500" cap="flat" cmpd="sng" algn="ctr">
            <a:solidFill>
              <a:srgbClr val="F4F4F4"/>
            </a:solidFill>
            <a:prstDash val="solid"/>
            <a:miter lim="800000"/>
          </a:ln>
          <a:effectLst/>
        </p:spPr>
      </p:cxnSp>
      <p:sp>
        <p:nvSpPr>
          <p:cNvPr id="22" name="Rounded Rectangle 54"/>
          <p:cNvSpPr/>
          <p:nvPr/>
        </p:nvSpPr>
        <p:spPr>
          <a:xfrm flipH="1">
            <a:off x="6868249" y="4640635"/>
            <a:ext cx="833335" cy="831512"/>
          </a:xfrm>
          <a:prstGeom prst="roundRect">
            <a:avLst>
              <a:gd name="adj" fmla="val 28820"/>
            </a:avLst>
          </a:prstGeom>
          <a:solidFill>
            <a:srgbClr val="57E3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23" name="Text Placeholder 5"/>
          <p:cNvSpPr txBox="1"/>
          <p:nvPr/>
        </p:nvSpPr>
        <p:spPr bwMode="auto">
          <a:xfrm>
            <a:off x="8084517" y="5182211"/>
            <a:ext cx="2458066" cy="53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Placeholder 6"/>
          <p:cNvSpPr txBox="1"/>
          <p:nvPr/>
        </p:nvSpPr>
        <p:spPr bwMode="auto">
          <a:xfrm>
            <a:off x="8075400" y="4835748"/>
            <a:ext cx="2463536" cy="44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Placeholder 5"/>
          <p:cNvSpPr txBox="1"/>
          <p:nvPr/>
        </p:nvSpPr>
        <p:spPr>
          <a:xfrm>
            <a:off x="9171318" y="4024295"/>
            <a:ext cx="2459890" cy="53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 Placeholder 6"/>
          <p:cNvSpPr txBox="1"/>
          <p:nvPr/>
        </p:nvSpPr>
        <p:spPr bwMode="auto">
          <a:xfrm>
            <a:off x="9164024" y="3677831"/>
            <a:ext cx="2461713" cy="44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r>
              <a:rPr lang="zh-CN" altLang="en-US" sz="18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Placeholder 5"/>
          <p:cNvSpPr txBox="1"/>
          <p:nvPr/>
        </p:nvSpPr>
        <p:spPr>
          <a:xfrm>
            <a:off x="8095458" y="2696793"/>
            <a:ext cx="2458066" cy="5397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 Placeholder 6"/>
          <p:cNvSpPr txBox="1"/>
          <p:nvPr/>
        </p:nvSpPr>
        <p:spPr bwMode="auto">
          <a:xfrm>
            <a:off x="8086341" y="2350330"/>
            <a:ext cx="2463536" cy="44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r>
              <a:rPr lang="zh-CN" altLang="en-US" sz="18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Placeholder 5"/>
          <p:cNvSpPr txBox="1"/>
          <p:nvPr/>
        </p:nvSpPr>
        <p:spPr>
          <a:xfrm>
            <a:off x="1040372" y="2368565"/>
            <a:ext cx="2558357" cy="53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Placeholder 6"/>
          <p:cNvSpPr txBox="1"/>
          <p:nvPr/>
        </p:nvSpPr>
        <p:spPr bwMode="auto">
          <a:xfrm>
            <a:off x="1131546" y="2022101"/>
            <a:ext cx="2463536" cy="44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pPr algn="r"/>
            <a:r>
              <a:rPr lang="zh-CN" altLang="en-US" sz="18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Placeholder 5"/>
          <p:cNvSpPr txBox="1"/>
          <p:nvPr/>
        </p:nvSpPr>
        <p:spPr>
          <a:xfrm>
            <a:off x="568087" y="3874768"/>
            <a:ext cx="2459890" cy="5397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 Placeholder 6"/>
          <p:cNvSpPr txBox="1"/>
          <p:nvPr/>
        </p:nvSpPr>
        <p:spPr bwMode="auto">
          <a:xfrm>
            <a:off x="560793" y="3528305"/>
            <a:ext cx="2461713" cy="44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pPr algn="r"/>
            <a:r>
              <a:rPr lang="zh-CN" altLang="en-US" sz="18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 Placeholder 5"/>
          <p:cNvSpPr txBox="1"/>
          <p:nvPr/>
        </p:nvSpPr>
        <p:spPr>
          <a:xfrm>
            <a:off x="1454304" y="5231446"/>
            <a:ext cx="2459890" cy="5379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 Placeholder 6"/>
          <p:cNvSpPr txBox="1"/>
          <p:nvPr/>
        </p:nvSpPr>
        <p:spPr bwMode="auto">
          <a:xfrm>
            <a:off x="1447010" y="4884983"/>
            <a:ext cx="2461713" cy="44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pPr algn="r"/>
            <a:r>
              <a:rPr lang="zh-CN" altLang="en-US" sz="18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103"/>
          <p:cNvSpPr>
            <a:spLocks noEditPoints="1"/>
          </p:cNvSpPr>
          <p:nvPr/>
        </p:nvSpPr>
        <p:spPr bwMode="auto">
          <a:xfrm>
            <a:off x="7180066" y="4890452"/>
            <a:ext cx="226113" cy="331875"/>
          </a:xfrm>
          <a:custGeom>
            <a:avLst/>
            <a:gdLst>
              <a:gd name="T0" fmla="*/ 37 w 42"/>
              <a:gd name="T1" fmla="*/ 29 h 62"/>
              <a:gd name="T2" fmla="*/ 31 w 42"/>
              <a:gd name="T3" fmla="*/ 41 h 62"/>
              <a:gd name="T4" fmla="*/ 33 w 42"/>
              <a:gd name="T5" fmla="*/ 44 h 62"/>
              <a:gd name="T6" fmla="*/ 32 w 42"/>
              <a:gd name="T7" fmla="*/ 47 h 62"/>
              <a:gd name="T8" fmla="*/ 33 w 42"/>
              <a:gd name="T9" fmla="*/ 49 h 62"/>
              <a:gd name="T10" fmla="*/ 31 w 42"/>
              <a:gd name="T11" fmla="*/ 53 h 62"/>
              <a:gd name="T12" fmla="*/ 31 w 42"/>
              <a:gd name="T13" fmla="*/ 54 h 62"/>
              <a:gd name="T14" fmla="*/ 27 w 42"/>
              <a:gd name="T15" fmla="*/ 58 h 62"/>
              <a:gd name="T16" fmla="*/ 21 w 42"/>
              <a:gd name="T17" fmla="*/ 62 h 62"/>
              <a:gd name="T18" fmla="*/ 15 w 42"/>
              <a:gd name="T19" fmla="*/ 58 h 62"/>
              <a:gd name="T20" fmla="*/ 11 w 42"/>
              <a:gd name="T21" fmla="*/ 54 h 62"/>
              <a:gd name="T22" fmla="*/ 11 w 42"/>
              <a:gd name="T23" fmla="*/ 53 h 62"/>
              <a:gd name="T24" fmla="*/ 9 w 42"/>
              <a:gd name="T25" fmla="*/ 49 h 62"/>
              <a:gd name="T26" fmla="*/ 10 w 42"/>
              <a:gd name="T27" fmla="*/ 47 h 62"/>
              <a:gd name="T28" fmla="*/ 9 w 42"/>
              <a:gd name="T29" fmla="*/ 44 h 62"/>
              <a:gd name="T30" fmla="*/ 11 w 42"/>
              <a:gd name="T31" fmla="*/ 41 h 62"/>
              <a:gd name="T32" fmla="*/ 5 w 42"/>
              <a:gd name="T33" fmla="*/ 29 h 62"/>
              <a:gd name="T34" fmla="*/ 0 w 42"/>
              <a:gd name="T35" fmla="*/ 18 h 62"/>
              <a:gd name="T36" fmla="*/ 21 w 42"/>
              <a:gd name="T37" fmla="*/ 0 h 62"/>
              <a:gd name="T38" fmla="*/ 42 w 42"/>
              <a:gd name="T39" fmla="*/ 18 h 62"/>
              <a:gd name="T40" fmla="*/ 37 w 42"/>
              <a:gd name="T41" fmla="*/ 29 h 62"/>
              <a:gd name="T42" fmla="*/ 21 w 42"/>
              <a:gd name="T43" fmla="*/ 6 h 62"/>
              <a:gd name="T44" fmla="*/ 6 w 42"/>
              <a:gd name="T45" fmla="*/ 18 h 62"/>
              <a:gd name="T46" fmla="*/ 8 w 42"/>
              <a:gd name="T47" fmla="*/ 26 h 62"/>
              <a:gd name="T48" fmla="*/ 11 w 42"/>
              <a:gd name="T49" fmla="*/ 28 h 62"/>
              <a:gd name="T50" fmla="*/ 16 w 42"/>
              <a:gd name="T51" fmla="*/ 40 h 62"/>
              <a:gd name="T52" fmla="*/ 26 w 42"/>
              <a:gd name="T53" fmla="*/ 40 h 62"/>
              <a:gd name="T54" fmla="*/ 31 w 42"/>
              <a:gd name="T55" fmla="*/ 28 h 62"/>
              <a:gd name="T56" fmla="*/ 34 w 42"/>
              <a:gd name="T57" fmla="*/ 26 h 62"/>
              <a:gd name="T58" fmla="*/ 36 w 42"/>
              <a:gd name="T59" fmla="*/ 18 h 62"/>
              <a:gd name="T60" fmla="*/ 21 w 42"/>
              <a:gd name="T61" fmla="*/ 6 h 62"/>
              <a:gd name="T62" fmla="*/ 29 w 42"/>
              <a:gd name="T63" fmla="*/ 20 h 62"/>
              <a:gd name="T64" fmla="*/ 27 w 42"/>
              <a:gd name="T65" fmla="*/ 18 h 62"/>
              <a:gd name="T66" fmla="*/ 21 w 42"/>
              <a:gd name="T67" fmla="*/ 15 h 62"/>
              <a:gd name="T68" fmla="*/ 20 w 42"/>
              <a:gd name="T69" fmla="*/ 13 h 62"/>
              <a:gd name="T70" fmla="*/ 21 w 42"/>
              <a:gd name="T71" fmla="*/ 12 h 62"/>
              <a:gd name="T72" fmla="*/ 30 w 42"/>
              <a:gd name="T73" fmla="*/ 18 h 62"/>
              <a:gd name="T74" fmla="*/ 29 w 42"/>
              <a:gd name="T75" fmla="*/ 20 h 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36" name="Rounded Rectangle 55"/>
          <p:cNvSpPr/>
          <p:nvPr/>
        </p:nvSpPr>
        <p:spPr bwMode="auto">
          <a:xfrm flipH="1">
            <a:off x="4264304" y="4653399"/>
            <a:ext cx="831512" cy="833336"/>
          </a:xfrm>
          <a:prstGeom prst="roundRect">
            <a:avLst>
              <a:gd name="adj" fmla="val 28820"/>
            </a:avLst>
          </a:prstGeom>
          <a:solidFill>
            <a:srgbClr val="57E3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auto">
          <a:xfrm>
            <a:off x="4551577" y="4943209"/>
            <a:ext cx="233124" cy="253715"/>
          </a:xfrm>
          <a:custGeom>
            <a:avLst/>
            <a:gdLst>
              <a:gd name="T0" fmla="*/ 55 w 59"/>
              <a:gd name="T1" fmla="*/ 64 h 64"/>
              <a:gd name="T2" fmla="*/ 0 w 59"/>
              <a:gd name="T3" fmla="*/ 59 h 64"/>
              <a:gd name="T4" fmla="*/ 4 w 59"/>
              <a:gd name="T5" fmla="*/ 9 h 64"/>
              <a:gd name="T6" fmla="*/ 9 w 59"/>
              <a:gd name="T7" fmla="*/ 5 h 64"/>
              <a:gd name="T8" fmla="*/ 17 w 59"/>
              <a:gd name="T9" fmla="*/ 0 h 64"/>
              <a:gd name="T10" fmla="*/ 23 w 59"/>
              <a:gd name="T11" fmla="*/ 9 h 64"/>
              <a:gd name="T12" fmla="*/ 36 w 59"/>
              <a:gd name="T13" fmla="*/ 5 h 64"/>
              <a:gd name="T14" fmla="*/ 44 w 59"/>
              <a:gd name="T15" fmla="*/ 0 h 64"/>
              <a:gd name="T16" fmla="*/ 50 w 59"/>
              <a:gd name="T17" fmla="*/ 9 h 64"/>
              <a:gd name="T18" fmla="*/ 59 w 59"/>
              <a:gd name="T19" fmla="*/ 13 h 64"/>
              <a:gd name="T20" fmla="*/ 15 w 59"/>
              <a:gd name="T21" fmla="*/ 33 h 64"/>
              <a:gd name="T22" fmla="*/ 4 w 59"/>
              <a:gd name="T23" fmla="*/ 23 h 64"/>
              <a:gd name="T24" fmla="*/ 15 w 59"/>
              <a:gd name="T25" fmla="*/ 33 h 64"/>
              <a:gd name="T26" fmla="*/ 15 w 59"/>
              <a:gd name="T27" fmla="*/ 35 h 64"/>
              <a:gd name="T28" fmla="*/ 4 w 59"/>
              <a:gd name="T29" fmla="*/ 47 h 64"/>
              <a:gd name="T30" fmla="*/ 15 w 59"/>
              <a:gd name="T31" fmla="*/ 59 h 64"/>
              <a:gd name="T32" fmla="*/ 4 w 59"/>
              <a:gd name="T33" fmla="*/ 49 h 64"/>
              <a:gd name="T34" fmla="*/ 15 w 59"/>
              <a:gd name="T35" fmla="*/ 59 h 64"/>
              <a:gd name="T36" fmla="*/ 17 w 59"/>
              <a:gd name="T37" fmla="*/ 4 h 64"/>
              <a:gd name="T38" fmla="*/ 13 w 59"/>
              <a:gd name="T39" fmla="*/ 5 h 64"/>
              <a:gd name="T40" fmla="*/ 15 w 59"/>
              <a:gd name="T41" fmla="*/ 17 h 64"/>
              <a:gd name="T42" fmla="*/ 18 w 59"/>
              <a:gd name="T43" fmla="*/ 16 h 64"/>
              <a:gd name="T44" fmla="*/ 28 w 59"/>
              <a:gd name="T45" fmla="*/ 33 h 64"/>
              <a:gd name="T46" fmla="*/ 17 w 59"/>
              <a:gd name="T47" fmla="*/ 23 h 64"/>
              <a:gd name="T48" fmla="*/ 28 w 59"/>
              <a:gd name="T49" fmla="*/ 33 h 64"/>
              <a:gd name="T50" fmla="*/ 28 w 59"/>
              <a:gd name="T51" fmla="*/ 35 h 64"/>
              <a:gd name="T52" fmla="*/ 17 w 59"/>
              <a:gd name="T53" fmla="*/ 47 h 64"/>
              <a:gd name="T54" fmla="*/ 28 w 59"/>
              <a:gd name="T55" fmla="*/ 59 h 64"/>
              <a:gd name="T56" fmla="*/ 17 w 59"/>
              <a:gd name="T57" fmla="*/ 49 h 64"/>
              <a:gd name="T58" fmla="*/ 28 w 59"/>
              <a:gd name="T59" fmla="*/ 59 h 64"/>
              <a:gd name="T60" fmla="*/ 42 w 59"/>
              <a:gd name="T61" fmla="*/ 23 h 64"/>
              <a:gd name="T62" fmla="*/ 31 w 59"/>
              <a:gd name="T63" fmla="*/ 33 h 64"/>
              <a:gd name="T64" fmla="*/ 42 w 59"/>
              <a:gd name="T65" fmla="*/ 47 h 64"/>
              <a:gd name="T66" fmla="*/ 31 w 59"/>
              <a:gd name="T67" fmla="*/ 35 h 64"/>
              <a:gd name="T68" fmla="*/ 42 w 59"/>
              <a:gd name="T69" fmla="*/ 47 h 64"/>
              <a:gd name="T70" fmla="*/ 42 w 59"/>
              <a:gd name="T71" fmla="*/ 49 h 64"/>
              <a:gd name="T72" fmla="*/ 31 w 59"/>
              <a:gd name="T73" fmla="*/ 59 h 64"/>
              <a:gd name="T74" fmla="*/ 45 w 59"/>
              <a:gd name="T75" fmla="*/ 5 h 64"/>
              <a:gd name="T76" fmla="*/ 42 w 59"/>
              <a:gd name="T77" fmla="*/ 4 h 64"/>
              <a:gd name="T78" fmla="*/ 41 w 59"/>
              <a:gd name="T79" fmla="*/ 16 h 64"/>
              <a:gd name="T80" fmla="*/ 44 w 59"/>
              <a:gd name="T81" fmla="*/ 17 h 64"/>
              <a:gd name="T82" fmla="*/ 45 w 59"/>
              <a:gd name="T83" fmla="*/ 5 h 64"/>
              <a:gd name="T84" fmla="*/ 55 w 59"/>
              <a:gd name="T85" fmla="*/ 23 h 64"/>
              <a:gd name="T86" fmla="*/ 44 w 59"/>
              <a:gd name="T87" fmla="*/ 33 h 64"/>
              <a:gd name="T88" fmla="*/ 55 w 59"/>
              <a:gd name="T89" fmla="*/ 47 h 64"/>
              <a:gd name="T90" fmla="*/ 44 w 59"/>
              <a:gd name="T91" fmla="*/ 35 h 64"/>
              <a:gd name="T92" fmla="*/ 55 w 59"/>
              <a:gd name="T93" fmla="*/ 47 h 64"/>
              <a:gd name="T94" fmla="*/ 55 w 59"/>
              <a:gd name="T95" fmla="*/ 49 h 64"/>
              <a:gd name="T96" fmla="*/ 44 w 59"/>
              <a:gd name="T97" fmla="*/ 59 h 6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rgbClr val="F4F4F4"/>
          </a:solidFill>
          <a:ln w="9525">
            <a:solidFill>
              <a:srgbClr val="F4F4F4"/>
            </a:solidFill>
            <a:rou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38" name="Rounded Rectangle 53"/>
          <p:cNvSpPr/>
          <p:nvPr/>
        </p:nvSpPr>
        <p:spPr bwMode="auto">
          <a:xfrm flipH="1">
            <a:off x="8095458" y="3398837"/>
            <a:ext cx="831512" cy="833336"/>
          </a:xfrm>
          <a:prstGeom prst="roundRect">
            <a:avLst>
              <a:gd name="adj" fmla="val 28820"/>
            </a:avLst>
          </a:prstGeom>
          <a:solidFill>
            <a:srgbClr val="57E3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39" name="Freeform 135"/>
          <p:cNvSpPr>
            <a:spLocks noEditPoints="1"/>
          </p:cNvSpPr>
          <p:nvPr/>
        </p:nvSpPr>
        <p:spPr bwMode="auto">
          <a:xfrm>
            <a:off x="8367332" y="3690787"/>
            <a:ext cx="287762" cy="270142"/>
          </a:xfrm>
          <a:custGeom>
            <a:avLst/>
            <a:gdLst>
              <a:gd name="T0" fmla="*/ 13 w 73"/>
              <a:gd name="T1" fmla="*/ 39 h 68"/>
              <a:gd name="T2" fmla="*/ 8 w 73"/>
              <a:gd name="T3" fmla="*/ 39 h 68"/>
              <a:gd name="T4" fmla="*/ 0 w 73"/>
              <a:gd name="T5" fmla="*/ 33 h 68"/>
              <a:gd name="T6" fmla="*/ 5 w 73"/>
              <a:gd name="T7" fmla="*/ 19 h 68"/>
              <a:gd name="T8" fmla="*/ 15 w 73"/>
              <a:gd name="T9" fmla="*/ 22 h 68"/>
              <a:gd name="T10" fmla="*/ 20 w 73"/>
              <a:gd name="T11" fmla="*/ 21 h 68"/>
              <a:gd name="T12" fmla="*/ 20 w 73"/>
              <a:gd name="T13" fmla="*/ 24 h 68"/>
              <a:gd name="T14" fmla="*/ 23 w 73"/>
              <a:gd name="T15" fmla="*/ 34 h 68"/>
              <a:gd name="T16" fmla="*/ 13 w 73"/>
              <a:gd name="T17" fmla="*/ 39 h 68"/>
              <a:gd name="T18" fmla="*/ 15 w 73"/>
              <a:gd name="T19" fmla="*/ 19 h 68"/>
              <a:gd name="T20" fmla="*/ 5 w 73"/>
              <a:gd name="T21" fmla="*/ 9 h 68"/>
              <a:gd name="T22" fmla="*/ 15 w 73"/>
              <a:gd name="T23" fmla="*/ 0 h 68"/>
              <a:gd name="T24" fmla="*/ 25 w 73"/>
              <a:gd name="T25" fmla="*/ 9 h 68"/>
              <a:gd name="T26" fmla="*/ 15 w 73"/>
              <a:gd name="T27" fmla="*/ 19 h 68"/>
              <a:gd name="T28" fmla="*/ 53 w 73"/>
              <a:gd name="T29" fmla="*/ 68 h 68"/>
              <a:gd name="T30" fmla="*/ 20 w 73"/>
              <a:gd name="T31" fmla="*/ 68 h 68"/>
              <a:gd name="T32" fmla="*/ 10 w 73"/>
              <a:gd name="T33" fmla="*/ 58 h 68"/>
              <a:gd name="T34" fmla="*/ 23 w 73"/>
              <a:gd name="T35" fmla="*/ 36 h 68"/>
              <a:gd name="T36" fmla="*/ 37 w 73"/>
              <a:gd name="T37" fmla="*/ 41 h 68"/>
              <a:gd name="T38" fmla="*/ 50 w 73"/>
              <a:gd name="T39" fmla="*/ 36 h 68"/>
              <a:gd name="T40" fmla="*/ 64 w 73"/>
              <a:gd name="T41" fmla="*/ 58 h 68"/>
              <a:gd name="T42" fmla="*/ 53 w 73"/>
              <a:gd name="T43" fmla="*/ 68 h 68"/>
              <a:gd name="T44" fmla="*/ 37 w 73"/>
              <a:gd name="T45" fmla="*/ 39 h 68"/>
              <a:gd name="T46" fmla="*/ 22 w 73"/>
              <a:gd name="T47" fmla="*/ 24 h 68"/>
              <a:gd name="T48" fmla="*/ 37 w 73"/>
              <a:gd name="T49" fmla="*/ 9 h 68"/>
              <a:gd name="T50" fmla="*/ 51 w 73"/>
              <a:gd name="T51" fmla="*/ 24 h 68"/>
              <a:gd name="T52" fmla="*/ 37 w 73"/>
              <a:gd name="T53" fmla="*/ 39 h 68"/>
              <a:gd name="T54" fmla="*/ 59 w 73"/>
              <a:gd name="T55" fmla="*/ 19 h 68"/>
              <a:gd name="T56" fmla="*/ 49 w 73"/>
              <a:gd name="T57" fmla="*/ 9 h 68"/>
              <a:gd name="T58" fmla="*/ 59 w 73"/>
              <a:gd name="T59" fmla="*/ 0 h 68"/>
              <a:gd name="T60" fmla="*/ 68 w 73"/>
              <a:gd name="T61" fmla="*/ 9 h 68"/>
              <a:gd name="T62" fmla="*/ 59 w 73"/>
              <a:gd name="T63" fmla="*/ 19 h 68"/>
              <a:gd name="T64" fmla="*/ 66 w 73"/>
              <a:gd name="T65" fmla="*/ 39 h 68"/>
              <a:gd name="T66" fmla="*/ 61 w 73"/>
              <a:gd name="T67" fmla="*/ 39 h 68"/>
              <a:gd name="T68" fmla="*/ 51 w 73"/>
              <a:gd name="T69" fmla="*/ 34 h 68"/>
              <a:gd name="T70" fmla="*/ 54 w 73"/>
              <a:gd name="T71" fmla="*/ 24 h 68"/>
              <a:gd name="T72" fmla="*/ 54 w 73"/>
              <a:gd name="T73" fmla="*/ 21 h 68"/>
              <a:gd name="T74" fmla="*/ 59 w 73"/>
              <a:gd name="T75" fmla="*/ 22 h 68"/>
              <a:gd name="T76" fmla="*/ 69 w 73"/>
              <a:gd name="T77" fmla="*/ 19 h 68"/>
              <a:gd name="T78" fmla="*/ 73 w 73"/>
              <a:gd name="T79" fmla="*/ 33 h 68"/>
              <a:gd name="T80" fmla="*/ 66 w 73"/>
              <a:gd name="T81" fmla="*/ 39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40" name="Rounded Rectangle 51"/>
          <p:cNvSpPr/>
          <p:nvPr/>
        </p:nvSpPr>
        <p:spPr bwMode="auto">
          <a:xfrm flipH="1">
            <a:off x="3441909" y="3274839"/>
            <a:ext cx="833336" cy="833336"/>
          </a:xfrm>
          <a:prstGeom prst="roundRect">
            <a:avLst>
              <a:gd name="adj" fmla="val 28820"/>
            </a:avLst>
          </a:prstGeom>
          <a:solidFill>
            <a:srgbClr val="57E3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41" name="Freeform 5"/>
          <p:cNvSpPr>
            <a:spLocks noEditPoints="1"/>
          </p:cNvSpPr>
          <p:nvPr/>
        </p:nvSpPr>
        <p:spPr bwMode="auto">
          <a:xfrm>
            <a:off x="3697073" y="3517553"/>
            <a:ext cx="321248" cy="321250"/>
          </a:xfrm>
          <a:custGeom>
            <a:avLst/>
            <a:gdLst>
              <a:gd name="T0" fmla="*/ 0 w 384"/>
              <a:gd name="T1" fmla="*/ 192 h 384"/>
              <a:gd name="T2" fmla="*/ 255 w 384"/>
              <a:gd name="T3" fmla="*/ 135 h 384"/>
              <a:gd name="T4" fmla="*/ 277 w 384"/>
              <a:gd name="T5" fmla="*/ 122 h 384"/>
              <a:gd name="T6" fmla="*/ 303 w 384"/>
              <a:gd name="T7" fmla="*/ 116 h 384"/>
              <a:gd name="T8" fmla="*/ 296 w 384"/>
              <a:gd name="T9" fmla="*/ 105 h 384"/>
              <a:gd name="T10" fmla="*/ 278 w 384"/>
              <a:gd name="T11" fmla="*/ 89 h 384"/>
              <a:gd name="T12" fmla="*/ 265 w 384"/>
              <a:gd name="T13" fmla="*/ 90 h 384"/>
              <a:gd name="T14" fmla="*/ 256 w 384"/>
              <a:gd name="T15" fmla="*/ 82 h 384"/>
              <a:gd name="T16" fmla="*/ 231 w 384"/>
              <a:gd name="T17" fmla="*/ 73 h 384"/>
              <a:gd name="T18" fmla="*/ 234 w 384"/>
              <a:gd name="T19" fmla="*/ 98 h 384"/>
              <a:gd name="T20" fmla="*/ 224 w 384"/>
              <a:gd name="T21" fmla="*/ 118 h 384"/>
              <a:gd name="T22" fmla="*/ 205 w 384"/>
              <a:gd name="T23" fmla="*/ 103 h 384"/>
              <a:gd name="T24" fmla="*/ 175 w 384"/>
              <a:gd name="T25" fmla="*/ 89 h 384"/>
              <a:gd name="T26" fmla="*/ 183 w 384"/>
              <a:gd name="T27" fmla="*/ 68 h 384"/>
              <a:gd name="T28" fmla="*/ 212 w 384"/>
              <a:gd name="T29" fmla="*/ 58 h 384"/>
              <a:gd name="T30" fmla="*/ 207 w 384"/>
              <a:gd name="T31" fmla="*/ 47 h 384"/>
              <a:gd name="T32" fmla="*/ 188 w 384"/>
              <a:gd name="T33" fmla="*/ 50 h 384"/>
              <a:gd name="T34" fmla="*/ 168 w 384"/>
              <a:gd name="T35" fmla="*/ 37 h 384"/>
              <a:gd name="T36" fmla="*/ 171 w 384"/>
              <a:gd name="T37" fmla="*/ 52 h 384"/>
              <a:gd name="T38" fmla="*/ 157 w 384"/>
              <a:gd name="T39" fmla="*/ 52 h 384"/>
              <a:gd name="T40" fmla="*/ 141 w 384"/>
              <a:gd name="T41" fmla="*/ 40 h 384"/>
              <a:gd name="T42" fmla="*/ 126 w 384"/>
              <a:gd name="T43" fmla="*/ 47 h 384"/>
              <a:gd name="T44" fmla="*/ 143 w 384"/>
              <a:gd name="T45" fmla="*/ 51 h 384"/>
              <a:gd name="T46" fmla="*/ 131 w 384"/>
              <a:gd name="T47" fmla="*/ 58 h 384"/>
              <a:gd name="T48" fmla="*/ 56 w 384"/>
              <a:gd name="T49" fmla="*/ 107 h 384"/>
              <a:gd name="T50" fmla="*/ 65 w 384"/>
              <a:gd name="T51" fmla="*/ 118 h 384"/>
              <a:gd name="T52" fmla="*/ 79 w 384"/>
              <a:gd name="T53" fmla="*/ 135 h 384"/>
              <a:gd name="T54" fmla="*/ 74 w 384"/>
              <a:gd name="T55" fmla="*/ 158 h 384"/>
              <a:gd name="T56" fmla="*/ 88 w 384"/>
              <a:gd name="T57" fmla="*/ 185 h 384"/>
              <a:gd name="T58" fmla="*/ 108 w 384"/>
              <a:gd name="T59" fmla="*/ 214 h 384"/>
              <a:gd name="T60" fmla="*/ 118 w 384"/>
              <a:gd name="T61" fmla="*/ 227 h 384"/>
              <a:gd name="T62" fmla="*/ 105 w 384"/>
              <a:gd name="T63" fmla="*/ 197 h 384"/>
              <a:gd name="T64" fmla="*/ 125 w 384"/>
              <a:gd name="T65" fmla="*/ 225 h 384"/>
              <a:gd name="T66" fmla="*/ 150 w 384"/>
              <a:gd name="T67" fmla="*/ 255 h 384"/>
              <a:gd name="T68" fmla="*/ 184 w 384"/>
              <a:gd name="T69" fmla="*/ 269 h 384"/>
              <a:gd name="T70" fmla="*/ 213 w 384"/>
              <a:gd name="T71" fmla="*/ 290 h 384"/>
              <a:gd name="T72" fmla="*/ 224 w 384"/>
              <a:gd name="T73" fmla="*/ 288 h 384"/>
              <a:gd name="T74" fmla="*/ 212 w 384"/>
              <a:gd name="T75" fmla="*/ 268 h 384"/>
              <a:gd name="T76" fmla="*/ 197 w 384"/>
              <a:gd name="T77" fmla="*/ 262 h 384"/>
              <a:gd name="T78" fmla="*/ 194 w 384"/>
              <a:gd name="T79" fmla="*/ 239 h 384"/>
              <a:gd name="T80" fmla="*/ 171 w 384"/>
              <a:gd name="T81" fmla="*/ 250 h 384"/>
              <a:gd name="T82" fmla="*/ 168 w 384"/>
              <a:gd name="T83" fmla="*/ 210 h 384"/>
              <a:gd name="T84" fmla="*/ 184 w 384"/>
              <a:gd name="T85" fmla="*/ 206 h 384"/>
              <a:gd name="T86" fmla="*/ 196 w 384"/>
              <a:gd name="T87" fmla="*/ 202 h 384"/>
              <a:gd name="T88" fmla="*/ 214 w 384"/>
              <a:gd name="T89" fmla="*/ 211 h 384"/>
              <a:gd name="T90" fmla="*/ 221 w 384"/>
              <a:gd name="T91" fmla="*/ 205 h 384"/>
              <a:gd name="T92" fmla="*/ 234 w 384"/>
              <a:gd name="T93" fmla="*/ 179 h 384"/>
              <a:gd name="T94" fmla="*/ 233 w 384"/>
              <a:gd name="T95" fmla="*/ 171 h 384"/>
              <a:gd name="T96" fmla="*/ 252 w 384"/>
              <a:gd name="T97" fmla="*/ 157 h 384"/>
              <a:gd name="T98" fmla="*/ 266 w 384"/>
              <a:gd name="T99" fmla="*/ 143 h 384"/>
              <a:gd name="T100" fmla="*/ 273 w 384"/>
              <a:gd name="T101" fmla="*/ 131 h 384"/>
              <a:gd name="T102" fmla="*/ 255 w 384"/>
              <a:gd name="T103" fmla="*/ 135 h 384"/>
              <a:gd name="T104" fmla="*/ 295 w 384"/>
              <a:gd name="T105" fmla="*/ 298 h 384"/>
              <a:gd name="T106" fmla="*/ 272 w 384"/>
              <a:gd name="T107" fmla="*/ 288 h 384"/>
              <a:gd name="T108" fmla="*/ 251 w 384"/>
              <a:gd name="T109" fmla="*/ 288 h 384"/>
              <a:gd name="T110" fmla="*/ 236 w 384"/>
              <a:gd name="T111" fmla="*/ 286 h 384"/>
              <a:gd name="T112" fmla="*/ 230 w 384"/>
              <a:gd name="T113" fmla="*/ 307 h 384"/>
              <a:gd name="T114" fmla="*/ 223 w 384"/>
              <a:gd name="T115" fmla="*/ 335 h 384"/>
              <a:gd name="T116" fmla="*/ 308 w 384"/>
              <a:gd name="T117" fmla="*/ 302 h 3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42" name="Rounded Rectangle 52"/>
          <p:cNvSpPr/>
          <p:nvPr/>
        </p:nvSpPr>
        <p:spPr bwMode="auto">
          <a:xfrm flipH="1">
            <a:off x="6868249" y="2105982"/>
            <a:ext cx="833335" cy="831512"/>
          </a:xfrm>
          <a:prstGeom prst="roundRect">
            <a:avLst>
              <a:gd name="adj" fmla="val 28820"/>
            </a:avLst>
          </a:prstGeom>
          <a:solidFill>
            <a:srgbClr val="57E3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43" name="Freeform 245"/>
          <p:cNvSpPr/>
          <p:nvPr/>
        </p:nvSpPr>
        <p:spPr bwMode="auto">
          <a:xfrm>
            <a:off x="7094214" y="2361465"/>
            <a:ext cx="321248" cy="320547"/>
          </a:xfrm>
          <a:custGeom>
            <a:avLst/>
            <a:gdLst>
              <a:gd name="T0" fmla="*/ 68 w 68"/>
              <a:gd name="T1" fmla="*/ 3 h 68"/>
              <a:gd name="T2" fmla="*/ 58 w 68"/>
              <a:gd name="T3" fmla="*/ 61 h 68"/>
              <a:gd name="T4" fmla="*/ 57 w 68"/>
              <a:gd name="T5" fmla="*/ 63 h 68"/>
              <a:gd name="T6" fmla="*/ 56 w 68"/>
              <a:gd name="T7" fmla="*/ 63 h 68"/>
              <a:gd name="T8" fmla="*/ 55 w 68"/>
              <a:gd name="T9" fmla="*/ 63 h 68"/>
              <a:gd name="T10" fmla="*/ 38 w 68"/>
              <a:gd name="T11" fmla="*/ 56 h 68"/>
              <a:gd name="T12" fmla="*/ 28 w 68"/>
              <a:gd name="T13" fmla="*/ 67 h 68"/>
              <a:gd name="T14" fmla="*/ 26 w 68"/>
              <a:gd name="T15" fmla="*/ 68 h 68"/>
              <a:gd name="T16" fmla="*/ 26 w 68"/>
              <a:gd name="T17" fmla="*/ 68 h 68"/>
              <a:gd name="T18" fmla="*/ 24 w 68"/>
              <a:gd name="T19" fmla="*/ 65 h 68"/>
              <a:gd name="T20" fmla="*/ 24 w 68"/>
              <a:gd name="T21" fmla="*/ 52 h 68"/>
              <a:gd name="T22" fmla="*/ 57 w 68"/>
              <a:gd name="T23" fmla="*/ 12 h 68"/>
              <a:gd name="T24" fmla="*/ 16 w 68"/>
              <a:gd name="T25" fmla="*/ 47 h 68"/>
              <a:gd name="T26" fmla="*/ 1 w 68"/>
              <a:gd name="T27" fmla="*/ 41 h 68"/>
              <a:gd name="T28" fmla="*/ 0 w 68"/>
              <a:gd name="T29" fmla="*/ 39 h 68"/>
              <a:gd name="T30" fmla="*/ 1 w 68"/>
              <a:gd name="T31" fmla="*/ 36 h 68"/>
              <a:gd name="T32" fmla="*/ 64 w 68"/>
              <a:gd name="T33" fmla="*/ 0 h 68"/>
              <a:gd name="T34" fmla="*/ 65 w 68"/>
              <a:gd name="T35" fmla="*/ 0 h 68"/>
              <a:gd name="T36" fmla="*/ 67 w 68"/>
              <a:gd name="T37" fmla="*/ 0 h 68"/>
              <a:gd name="T38" fmla="*/ 68 w 68"/>
              <a:gd name="T39" fmla="*/ 3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44" name="Rounded Rectangle 31"/>
          <p:cNvSpPr/>
          <p:nvPr/>
        </p:nvSpPr>
        <p:spPr bwMode="auto">
          <a:xfrm flipH="1">
            <a:off x="3999897" y="1704814"/>
            <a:ext cx="833336" cy="833335"/>
          </a:xfrm>
          <a:prstGeom prst="roundRect">
            <a:avLst>
              <a:gd name="adj" fmla="val 28820"/>
            </a:avLst>
          </a:prstGeom>
          <a:solidFill>
            <a:srgbClr val="57E3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FontAwesome" pitchFamily="2" charset="0"/>
              <a:ea typeface="+mn-ea"/>
              <a:cs typeface="+mn-cs"/>
            </a:endParaRPr>
          </a:p>
        </p:txBody>
      </p:sp>
      <p:sp>
        <p:nvSpPr>
          <p:cNvPr id="45" name="Freeform 217"/>
          <p:cNvSpPr>
            <a:spLocks noEditPoints="1"/>
          </p:cNvSpPr>
          <p:nvPr/>
        </p:nvSpPr>
        <p:spPr bwMode="auto">
          <a:xfrm>
            <a:off x="4252857" y="2005932"/>
            <a:ext cx="337803" cy="253353"/>
          </a:xfrm>
          <a:custGeom>
            <a:avLst/>
            <a:gdLst>
              <a:gd name="T0" fmla="*/ 78 w 78"/>
              <a:gd name="T1" fmla="*/ 58 h 58"/>
              <a:gd name="T2" fmla="*/ 0 w 78"/>
              <a:gd name="T3" fmla="*/ 58 h 58"/>
              <a:gd name="T4" fmla="*/ 0 w 78"/>
              <a:gd name="T5" fmla="*/ 0 h 58"/>
              <a:gd name="T6" fmla="*/ 5 w 78"/>
              <a:gd name="T7" fmla="*/ 0 h 58"/>
              <a:gd name="T8" fmla="*/ 5 w 78"/>
              <a:gd name="T9" fmla="*/ 53 h 58"/>
              <a:gd name="T10" fmla="*/ 78 w 78"/>
              <a:gd name="T11" fmla="*/ 53 h 58"/>
              <a:gd name="T12" fmla="*/ 78 w 78"/>
              <a:gd name="T13" fmla="*/ 58 h 58"/>
              <a:gd name="T14" fmla="*/ 73 w 78"/>
              <a:gd name="T15" fmla="*/ 22 h 58"/>
              <a:gd name="T16" fmla="*/ 71 w 78"/>
              <a:gd name="T17" fmla="*/ 23 h 58"/>
              <a:gd name="T18" fmla="*/ 66 w 78"/>
              <a:gd name="T19" fmla="*/ 18 h 58"/>
              <a:gd name="T20" fmla="*/ 42 w 78"/>
              <a:gd name="T21" fmla="*/ 42 h 58"/>
              <a:gd name="T22" fmla="*/ 40 w 78"/>
              <a:gd name="T23" fmla="*/ 42 h 58"/>
              <a:gd name="T24" fmla="*/ 31 w 78"/>
              <a:gd name="T25" fmla="*/ 34 h 58"/>
              <a:gd name="T26" fmla="*/ 16 w 78"/>
              <a:gd name="T27" fmla="*/ 49 h 58"/>
              <a:gd name="T28" fmla="*/ 8 w 78"/>
              <a:gd name="T29" fmla="*/ 42 h 58"/>
              <a:gd name="T30" fmla="*/ 30 w 78"/>
              <a:gd name="T31" fmla="*/ 20 h 58"/>
              <a:gd name="T32" fmla="*/ 32 w 78"/>
              <a:gd name="T33" fmla="*/ 20 h 58"/>
              <a:gd name="T34" fmla="*/ 41 w 78"/>
              <a:gd name="T35" fmla="*/ 29 h 58"/>
              <a:gd name="T36" fmla="*/ 59 w 78"/>
              <a:gd name="T37" fmla="*/ 11 h 58"/>
              <a:gd name="T38" fmla="*/ 54 w 78"/>
              <a:gd name="T39" fmla="*/ 6 h 58"/>
              <a:gd name="T40" fmla="*/ 55 w 78"/>
              <a:gd name="T41" fmla="*/ 4 h 58"/>
              <a:gd name="T42" fmla="*/ 71 w 78"/>
              <a:gd name="T43" fmla="*/ 4 h 58"/>
              <a:gd name="T44" fmla="*/ 73 w 78"/>
              <a:gd name="T45" fmla="*/ 6 h 58"/>
              <a:gd name="T46" fmla="*/ 73 w 78"/>
              <a:gd name="T47" fmla="*/ 22 h 5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8" h="57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55772" y="1219200"/>
            <a:ext cx="1480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gradFill>
                  <a:gsLst>
                    <a:gs pos="0">
                      <a:srgbClr val="11ACC6"/>
                    </a:gs>
                    <a:gs pos="25000">
                      <a:srgbClr val="237180"/>
                    </a:gs>
                    <a:gs pos="100000">
                      <a:srgbClr val="FEFEFE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8800" b="1">
              <a:gradFill>
                <a:gsLst>
                  <a:gs pos="0">
                    <a:srgbClr val="11ACC6"/>
                  </a:gs>
                  <a:gs pos="25000">
                    <a:srgbClr val="237180"/>
                  </a:gs>
                  <a:gs pos="100000">
                    <a:srgbClr val="FEFEFE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92286" y="2912493"/>
            <a:ext cx="500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40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65828" y="3867122"/>
            <a:ext cx="7460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zh-CN" altLang="en-US" sz="2000">
              <a:solidFill>
                <a:srgbClr val="F7F7F7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6" descr="001e90bc453a118d6b4237"/>
          <p:cNvSpPr>
            <a:spLocks noChangeArrowheads="1"/>
          </p:cNvSpPr>
          <p:nvPr/>
        </p:nvSpPr>
        <p:spPr bwMode="auto">
          <a:xfrm>
            <a:off x="2117620" y="1963614"/>
            <a:ext cx="1879731" cy="1841501"/>
          </a:xfrm>
          <a:prstGeom prst="rect">
            <a:avLst/>
          </a:prstGeom>
          <a:blipFill dpi="0" rotWithShape="1">
            <a:blip r:embed="rId2"/>
            <a:stretch>
              <a:fillRect b="-240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Rectangle 7" descr="160621-20121008053042-5"/>
          <p:cNvSpPr>
            <a:spLocks noChangeArrowheads="1"/>
          </p:cNvSpPr>
          <p:nvPr/>
        </p:nvSpPr>
        <p:spPr bwMode="auto">
          <a:xfrm>
            <a:off x="4239486" y="3805115"/>
            <a:ext cx="1883981" cy="1841499"/>
          </a:xfrm>
          <a:prstGeom prst="rect">
            <a:avLst/>
          </a:prstGeom>
          <a:blipFill dpi="0" rotWithShape="1">
            <a:blip r:embed="rId3"/>
            <a:stretch>
              <a:fillRect b="-1307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Rectangle 8" descr="160621-20121008052951-1"/>
          <p:cNvSpPr>
            <a:spLocks noChangeArrowheads="1"/>
          </p:cNvSpPr>
          <p:nvPr/>
        </p:nvSpPr>
        <p:spPr bwMode="auto">
          <a:xfrm>
            <a:off x="6399585" y="1963614"/>
            <a:ext cx="1883979" cy="1841501"/>
          </a:xfrm>
          <a:prstGeom prst="rect">
            <a:avLst/>
          </a:prstGeom>
          <a:blipFill dpi="0" rotWithShape="1">
            <a:blip r:embed="rId4"/>
            <a:stretch>
              <a:fillRect b="-164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Rectangle 9" descr="160621-20121008053041-4"/>
          <p:cNvSpPr>
            <a:spLocks noChangeArrowheads="1"/>
          </p:cNvSpPr>
          <p:nvPr/>
        </p:nvSpPr>
        <p:spPr bwMode="auto">
          <a:xfrm>
            <a:off x="8572427" y="3805115"/>
            <a:ext cx="1879733" cy="1841499"/>
          </a:xfrm>
          <a:prstGeom prst="rect">
            <a:avLst/>
          </a:prstGeom>
          <a:blipFill dpi="0" rotWithShape="1">
            <a:blip r:embed="rId5"/>
            <a:stretch>
              <a:fillRect b="-1411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3677675"/>
            <a:ext cx="12246931" cy="127439"/>
          </a:xfrm>
          <a:prstGeom prst="rect">
            <a:avLst/>
          </a:prstGeom>
          <a:solidFill>
            <a:srgbClr val="169EB6"/>
          </a:solidFill>
          <a:ln>
            <a:solidFill>
              <a:srgbClr val="15A0B8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117620" y="3312349"/>
            <a:ext cx="352582" cy="365326"/>
          </a:xfrm>
          <a:prstGeom prst="rect">
            <a:avLst/>
          </a:prstGeom>
          <a:solidFill>
            <a:srgbClr val="F5F5F5"/>
          </a:solidFill>
          <a:ln>
            <a:solidFill>
              <a:srgbClr val="F4F4F4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6399585" y="3312349"/>
            <a:ext cx="352582" cy="365326"/>
          </a:xfrm>
          <a:prstGeom prst="rect">
            <a:avLst/>
          </a:prstGeom>
          <a:solidFill>
            <a:srgbClr val="F5F5F5"/>
          </a:solidFill>
          <a:ln>
            <a:solidFill>
              <a:srgbClr val="F4F4F4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239486" y="3811486"/>
            <a:ext cx="354707" cy="365326"/>
          </a:xfrm>
          <a:prstGeom prst="rect">
            <a:avLst/>
          </a:prstGeom>
          <a:solidFill>
            <a:srgbClr val="F5F5F5"/>
          </a:solidFill>
          <a:ln>
            <a:solidFill>
              <a:srgbClr val="F4F4F4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8572427" y="3811486"/>
            <a:ext cx="352582" cy="365326"/>
          </a:xfrm>
          <a:prstGeom prst="rect">
            <a:avLst/>
          </a:prstGeom>
          <a:solidFill>
            <a:srgbClr val="F5F5F5"/>
          </a:solidFill>
          <a:ln>
            <a:solidFill>
              <a:srgbClr val="F4F4F4"/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2138859" y="4361600"/>
            <a:ext cx="1830880" cy="7755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>
              <a:solidFill>
                <a:srgbClr val="F8F8F8"/>
              </a:solidFill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6422948" y="4361600"/>
            <a:ext cx="1830880" cy="7755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>
              <a:solidFill>
                <a:srgbClr val="F8F8F8"/>
              </a:solidFill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4260726" y="2435140"/>
            <a:ext cx="1830880" cy="7573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>
              <a:solidFill>
                <a:srgbClr val="F8F8F8"/>
              </a:solidFill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8591543" y="2435140"/>
            <a:ext cx="1830880" cy="7573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</a:t>
            </a:r>
            <a:endParaRPr lang="en-US" altLang="zh-CN" sz="1400">
              <a:solidFill>
                <a:srgbClr val="F8F8F8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AutoShape 35"/>
          <p:cNvCxnSpPr>
            <a:cxnSpLocks noChangeShapeType="1"/>
          </p:cNvCxnSpPr>
          <p:nvPr/>
        </p:nvCxnSpPr>
        <p:spPr bwMode="auto">
          <a:xfrm flipH="1" flipV="1">
            <a:off x="8451359" y="1920641"/>
            <a:ext cx="5921" cy="548631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cxnSp>
      <p:cxnSp>
        <p:nvCxnSpPr>
          <p:cNvPr id="4" name="AutoShape 36"/>
          <p:cNvCxnSpPr>
            <a:cxnSpLocks noChangeShapeType="1"/>
          </p:cNvCxnSpPr>
          <p:nvPr/>
        </p:nvCxnSpPr>
        <p:spPr bwMode="auto">
          <a:xfrm flipH="1" flipV="1">
            <a:off x="8451359" y="1920641"/>
            <a:ext cx="5921" cy="548631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cxnSp>
      <p:cxnSp>
        <p:nvCxnSpPr>
          <p:cNvPr id="5" name="AutoShape 37"/>
          <p:cNvCxnSpPr>
            <a:cxnSpLocks noChangeShapeType="1"/>
          </p:cNvCxnSpPr>
          <p:nvPr/>
        </p:nvCxnSpPr>
        <p:spPr bwMode="auto">
          <a:xfrm flipH="1" flipV="1">
            <a:off x="8451359" y="1920641"/>
            <a:ext cx="5921" cy="548631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cxnSp>
      <p:cxnSp>
        <p:nvCxnSpPr>
          <p:cNvPr id="6" name="AutoShape 38"/>
          <p:cNvCxnSpPr>
            <a:cxnSpLocks noChangeShapeType="1"/>
          </p:cNvCxnSpPr>
          <p:nvPr/>
        </p:nvCxnSpPr>
        <p:spPr bwMode="auto">
          <a:xfrm flipH="1">
            <a:off x="8853952" y="1766709"/>
            <a:ext cx="0" cy="0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39"/>
          <p:cNvCxnSpPr>
            <a:cxnSpLocks noChangeShapeType="1"/>
          </p:cNvCxnSpPr>
          <p:nvPr/>
        </p:nvCxnSpPr>
        <p:spPr bwMode="auto">
          <a:xfrm flipH="1">
            <a:off x="8853952" y="1766709"/>
            <a:ext cx="0" cy="0"/>
          </a:xfrm>
          <a:prstGeom prst="straightConnector1">
            <a:avLst/>
          </a:prstGeom>
          <a:noFill/>
          <a:ln w="9525">
            <a:solidFill>
              <a:srgbClr val="96969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Freeform 50"/>
          <p:cNvSpPr/>
          <p:nvPr/>
        </p:nvSpPr>
        <p:spPr bwMode="auto">
          <a:xfrm>
            <a:off x="2884135" y="3779672"/>
            <a:ext cx="7400600" cy="47364"/>
          </a:xfrm>
          <a:custGeom>
            <a:avLst/>
            <a:gdLst>
              <a:gd name="T0" fmla="*/ 0 w 3750"/>
              <a:gd name="T1" fmla="*/ 0 h 24"/>
              <a:gd name="T2" fmla="*/ 2147483647 w 3750"/>
              <a:gd name="T3" fmla="*/ 2147483647 h 24"/>
              <a:gd name="T4" fmla="*/ 2147483647 w 3750"/>
              <a:gd name="T5" fmla="*/ 2147483647 h 24"/>
              <a:gd name="T6" fmla="*/ 2147483647 w 3750"/>
              <a:gd name="T7" fmla="*/ 2147483647 h 24"/>
              <a:gd name="T8" fmla="*/ 2147483647 w 3750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50"/>
              <a:gd name="T16" fmla="*/ 0 h 24"/>
              <a:gd name="T17" fmla="*/ 3750 w 3750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49" h="24">
                <a:moveTo>
                  <a:pt x="0" y="0"/>
                </a:moveTo>
                <a:lnTo>
                  <a:pt x="936" y="12"/>
                </a:lnTo>
                <a:lnTo>
                  <a:pt x="1878" y="12"/>
                </a:lnTo>
                <a:lnTo>
                  <a:pt x="2802" y="24"/>
                </a:lnTo>
                <a:lnTo>
                  <a:pt x="3750" y="12"/>
                </a:lnTo>
              </a:path>
            </a:pathLst>
          </a:custGeom>
          <a:solidFill>
            <a:srgbClr val="F6F6F6"/>
          </a:solidFill>
          <a:ln w="9525">
            <a:solidFill>
              <a:srgbClr val="F6F6F6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10" name="AutoShape 52"/>
          <p:cNvCxnSpPr>
            <a:cxnSpLocks noChangeShapeType="1"/>
          </p:cNvCxnSpPr>
          <p:nvPr/>
        </p:nvCxnSpPr>
        <p:spPr bwMode="auto">
          <a:xfrm flipV="1">
            <a:off x="4212295" y="3803354"/>
            <a:ext cx="519029" cy="321680"/>
          </a:xfrm>
          <a:prstGeom prst="straightConnector1">
            <a:avLst/>
          </a:prstGeom>
          <a:noFill/>
          <a:ln w="9525">
            <a:solidFill>
              <a:srgbClr val="F6F6F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53"/>
          <p:cNvCxnSpPr>
            <a:cxnSpLocks noChangeShapeType="1"/>
          </p:cNvCxnSpPr>
          <p:nvPr/>
        </p:nvCxnSpPr>
        <p:spPr bwMode="auto">
          <a:xfrm flipV="1">
            <a:off x="6087114" y="3803354"/>
            <a:ext cx="503241" cy="321680"/>
          </a:xfrm>
          <a:prstGeom prst="straightConnector1">
            <a:avLst/>
          </a:prstGeom>
          <a:noFill/>
          <a:ln w="9525">
            <a:solidFill>
              <a:srgbClr val="F6F6F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54"/>
          <p:cNvCxnSpPr>
            <a:cxnSpLocks noChangeShapeType="1"/>
          </p:cNvCxnSpPr>
          <p:nvPr/>
        </p:nvCxnSpPr>
        <p:spPr bwMode="auto">
          <a:xfrm flipV="1">
            <a:off x="7912596" y="3827036"/>
            <a:ext cx="501267" cy="297998"/>
          </a:xfrm>
          <a:prstGeom prst="straightConnector1">
            <a:avLst/>
          </a:prstGeom>
          <a:noFill/>
          <a:ln w="9525">
            <a:solidFill>
              <a:srgbClr val="F6F6F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55"/>
          <p:cNvCxnSpPr>
            <a:cxnSpLocks noChangeShapeType="1"/>
          </p:cNvCxnSpPr>
          <p:nvPr/>
        </p:nvCxnSpPr>
        <p:spPr bwMode="auto">
          <a:xfrm flipV="1">
            <a:off x="9763733" y="3803354"/>
            <a:ext cx="521002" cy="321680"/>
          </a:xfrm>
          <a:prstGeom prst="straightConnector1">
            <a:avLst/>
          </a:prstGeom>
          <a:noFill/>
          <a:ln w="9525">
            <a:solidFill>
              <a:srgbClr val="F6F6F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56"/>
          <p:cNvCxnSpPr>
            <a:cxnSpLocks noChangeShapeType="1"/>
          </p:cNvCxnSpPr>
          <p:nvPr/>
        </p:nvCxnSpPr>
        <p:spPr bwMode="auto">
          <a:xfrm flipV="1">
            <a:off x="6590355" y="2469273"/>
            <a:ext cx="1866925" cy="1334082"/>
          </a:xfrm>
          <a:prstGeom prst="straightConnector1">
            <a:avLst/>
          </a:prstGeom>
          <a:noFill/>
          <a:ln w="9525">
            <a:solidFill>
              <a:srgbClr val="F6F6F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57"/>
          <p:cNvCxnSpPr>
            <a:cxnSpLocks noChangeShapeType="1"/>
          </p:cNvCxnSpPr>
          <p:nvPr/>
        </p:nvCxnSpPr>
        <p:spPr bwMode="auto">
          <a:xfrm>
            <a:off x="6919928" y="3104738"/>
            <a:ext cx="1190017" cy="19735"/>
          </a:xfrm>
          <a:prstGeom prst="straightConnector1">
            <a:avLst/>
          </a:prstGeom>
          <a:noFill/>
          <a:ln w="9525">
            <a:solidFill>
              <a:srgbClr val="F6F6F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圆角矩形 15"/>
          <p:cNvSpPr/>
          <p:nvPr/>
        </p:nvSpPr>
        <p:spPr>
          <a:xfrm>
            <a:off x="7277130" y="1784471"/>
            <a:ext cx="2279386" cy="621650"/>
          </a:xfrm>
          <a:prstGeom prst="roundRect">
            <a:avLst>
              <a:gd name="adj" fmla="val 43264"/>
            </a:avLst>
          </a:prstGeom>
          <a:solidFill>
            <a:srgbClr val="45D2E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8046792" y="2800820"/>
            <a:ext cx="2308987" cy="582181"/>
          </a:xfrm>
          <a:prstGeom prst="roundRect">
            <a:avLst>
              <a:gd name="adj" fmla="val 41556"/>
            </a:avLst>
          </a:prstGeom>
          <a:solidFill>
            <a:srgbClr val="45D2E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48"/>
          <p:cNvSpPr>
            <a:spLocks noChangeArrowheads="1"/>
          </p:cNvSpPr>
          <p:nvPr/>
        </p:nvSpPr>
        <p:spPr bwMode="auto">
          <a:xfrm>
            <a:off x="7560781" y="1873278"/>
            <a:ext cx="16962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添加文字标题</a:t>
            </a:r>
            <a:endParaRPr lang="zh-CN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672119" y="2800820"/>
            <a:ext cx="2308987" cy="582181"/>
          </a:xfrm>
          <a:prstGeom prst="roundRect">
            <a:avLst>
              <a:gd name="adj" fmla="val 50000"/>
            </a:avLst>
          </a:prstGeom>
          <a:solidFill>
            <a:srgbClr val="45D2E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48"/>
          <p:cNvSpPr>
            <a:spLocks noChangeArrowheads="1"/>
          </p:cNvSpPr>
          <p:nvPr/>
        </p:nvSpPr>
        <p:spPr bwMode="auto">
          <a:xfrm>
            <a:off x="4967610" y="2850158"/>
            <a:ext cx="16962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添加文字标题</a:t>
            </a:r>
            <a:endParaRPr lang="zh-CN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Rectangle 148"/>
          <p:cNvSpPr>
            <a:spLocks noChangeArrowheads="1"/>
          </p:cNvSpPr>
          <p:nvPr/>
        </p:nvSpPr>
        <p:spPr bwMode="auto">
          <a:xfrm>
            <a:off x="8323904" y="2850158"/>
            <a:ext cx="1729109" cy="40862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添加文字标题</a:t>
            </a:r>
            <a:endParaRPr lang="zh-CN" altLang="zh-CN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2" name="AutoShape 51"/>
          <p:cNvCxnSpPr>
            <a:cxnSpLocks noChangeShapeType="1"/>
          </p:cNvCxnSpPr>
          <p:nvPr/>
        </p:nvCxnSpPr>
        <p:spPr bwMode="auto">
          <a:xfrm flipV="1">
            <a:off x="2272352" y="3825063"/>
            <a:ext cx="611783" cy="570339"/>
          </a:xfrm>
          <a:prstGeom prst="straightConnector1">
            <a:avLst/>
          </a:prstGeom>
          <a:noFill/>
          <a:ln w="9525">
            <a:solidFill>
              <a:srgbClr val="F5F5F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AutoShape 4"/>
          <p:cNvSpPr>
            <a:spLocks noChangeArrowheads="1"/>
          </p:cNvSpPr>
          <p:nvPr/>
        </p:nvSpPr>
        <p:spPr bwMode="gray">
          <a:xfrm rot="5400000">
            <a:off x="1450140" y="4565922"/>
            <a:ext cx="1595005" cy="1722847"/>
          </a:xfrm>
          <a:prstGeom prst="roundRect">
            <a:avLst>
              <a:gd name="adj" fmla="val 862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zh-CN" altLang="zh-CN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29669" y="4896670"/>
            <a:ext cx="164392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en-US" altLang="zh-CN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zh-CN" altLang="en-US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429669" y="5518321"/>
            <a:ext cx="164392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en-US" altLang="zh-CN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zh-CN" altLang="en-US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1392164" y="4150275"/>
            <a:ext cx="1776144" cy="629545"/>
          </a:xfrm>
          <a:prstGeom prst="roundRect">
            <a:avLst>
              <a:gd name="adj" fmla="val 42923"/>
            </a:avLst>
          </a:prstGeom>
          <a:solidFill>
            <a:srgbClr val="45D2E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Rectangle 148"/>
          <p:cNvSpPr>
            <a:spLocks noChangeArrowheads="1"/>
          </p:cNvSpPr>
          <p:nvPr/>
        </p:nvSpPr>
        <p:spPr bwMode="auto">
          <a:xfrm>
            <a:off x="1522424" y="4209894"/>
            <a:ext cx="1462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文字标题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gray">
          <a:xfrm rot="5400000">
            <a:off x="3403912" y="4565922"/>
            <a:ext cx="1595005" cy="1722847"/>
          </a:xfrm>
          <a:prstGeom prst="roundRect">
            <a:avLst>
              <a:gd name="adj" fmla="val 862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zh-CN" altLang="zh-CN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83428" y="4896670"/>
            <a:ext cx="164392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en-US" altLang="zh-CN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zh-CN" altLang="en-US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383428" y="5518321"/>
            <a:ext cx="164392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en-US" altLang="zh-CN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zh-CN" altLang="en-US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345936" y="4150275"/>
            <a:ext cx="1776144" cy="629545"/>
          </a:xfrm>
          <a:prstGeom prst="roundRect">
            <a:avLst>
              <a:gd name="adj" fmla="val 42923"/>
            </a:avLst>
          </a:prstGeom>
          <a:solidFill>
            <a:srgbClr val="45D2E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Rectangle 148"/>
          <p:cNvSpPr>
            <a:spLocks noChangeArrowheads="1"/>
          </p:cNvSpPr>
          <p:nvPr/>
        </p:nvSpPr>
        <p:spPr bwMode="auto">
          <a:xfrm>
            <a:off x="3476183" y="4209894"/>
            <a:ext cx="1462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文字标题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AutoShape 4"/>
          <p:cNvSpPr>
            <a:spLocks noChangeArrowheads="1"/>
          </p:cNvSpPr>
          <p:nvPr/>
        </p:nvSpPr>
        <p:spPr bwMode="gray">
          <a:xfrm rot="5400000">
            <a:off x="5357685" y="4565922"/>
            <a:ext cx="1595005" cy="1722847"/>
          </a:xfrm>
          <a:prstGeom prst="roundRect">
            <a:avLst>
              <a:gd name="adj" fmla="val 862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zh-CN" altLang="zh-CN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337186" y="4896670"/>
            <a:ext cx="164392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en-US" altLang="zh-CN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zh-CN" altLang="en-US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337186" y="5518321"/>
            <a:ext cx="164392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en-US" altLang="zh-CN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zh-CN" altLang="en-US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5299708" y="4150275"/>
            <a:ext cx="1776144" cy="629545"/>
          </a:xfrm>
          <a:prstGeom prst="roundRect">
            <a:avLst>
              <a:gd name="adj" fmla="val 42923"/>
            </a:avLst>
          </a:prstGeom>
          <a:solidFill>
            <a:srgbClr val="45D2E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Rectangle 148"/>
          <p:cNvSpPr>
            <a:spLocks noChangeArrowheads="1"/>
          </p:cNvSpPr>
          <p:nvPr/>
        </p:nvSpPr>
        <p:spPr bwMode="auto">
          <a:xfrm>
            <a:off x="5429941" y="4209894"/>
            <a:ext cx="1462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文字标题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gray">
          <a:xfrm rot="5400000">
            <a:off x="7222649" y="4565922"/>
            <a:ext cx="1595005" cy="1722847"/>
          </a:xfrm>
          <a:prstGeom prst="roundRect">
            <a:avLst>
              <a:gd name="adj" fmla="val 862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zh-CN" altLang="zh-CN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202138" y="4896670"/>
            <a:ext cx="1643919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en-US" altLang="zh-CN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zh-CN" altLang="en-US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202138" y="5518321"/>
            <a:ext cx="1643919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en-US" altLang="zh-CN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zh-CN" altLang="en-US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7164673" y="4150275"/>
            <a:ext cx="1776144" cy="629545"/>
          </a:xfrm>
          <a:prstGeom prst="roundRect">
            <a:avLst>
              <a:gd name="adj" fmla="val 42923"/>
            </a:avLst>
          </a:prstGeom>
          <a:solidFill>
            <a:srgbClr val="45D2E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Rectangle 148"/>
          <p:cNvSpPr>
            <a:spLocks noChangeArrowheads="1"/>
          </p:cNvSpPr>
          <p:nvPr/>
        </p:nvSpPr>
        <p:spPr bwMode="auto">
          <a:xfrm>
            <a:off x="7294892" y="4209894"/>
            <a:ext cx="1462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文字标题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AutoShape 4"/>
          <p:cNvSpPr>
            <a:spLocks noChangeArrowheads="1"/>
          </p:cNvSpPr>
          <p:nvPr/>
        </p:nvSpPr>
        <p:spPr bwMode="gray">
          <a:xfrm rot="5400000">
            <a:off x="9087613" y="4565922"/>
            <a:ext cx="1595005" cy="1722847"/>
          </a:xfrm>
          <a:prstGeom prst="roundRect">
            <a:avLst>
              <a:gd name="adj" fmla="val 862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zh-CN" altLang="zh-CN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067089" y="4896670"/>
            <a:ext cx="164392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en-US" altLang="zh-CN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zh-CN" altLang="en-US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067089" y="5518321"/>
            <a:ext cx="164392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en-US" altLang="zh-CN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2" algn="ctr" defTabSz="913130" eaLnBrk="0" fontAlgn="auto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80000"/>
              <a:tabLst>
                <a:tab pos="136525" algn="l"/>
              </a:tabLst>
              <a:defRPr/>
            </a:pPr>
            <a:r>
              <a:rPr lang="zh-CN" altLang="en-US" sz="1400" spc="50">
                <a:ln w="11430"/>
                <a:latin typeface="黑体" panose="02010609060101010101" pitchFamily="49" charset="-122"/>
                <a:ea typeface="黑体" panose="02010609060101010101" pitchFamily="49" charset="-122"/>
              </a:rPr>
              <a:t>点击添加文字</a:t>
            </a:r>
            <a:endParaRPr lang="zh-CN" altLang="en-US" sz="1400" spc="50">
              <a:ln w="11430"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9029637" y="4150275"/>
            <a:ext cx="1776144" cy="629545"/>
          </a:xfrm>
          <a:prstGeom prst="roundRect">
            <a:avLst>
              <a:gd name="adj" fmla="val 42923"/>
            </a:avLst>
          </a:prstGeom>
          <a:solidFill>
            <a:srgbClr val="45D2E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zh-CN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" name="Rectangle 148"/>
          <p:cNvSpPr>
            <a:spLocks noChangeArrowheads="1"/>
          </p:cNvSpPr>
          <p:nvPr/>
        </p:nvSpPr>
        <p:spPr bwMode="auto">
          <a:xfrm>
            <a:off x="9159844" y="4209894"/>
            <a:ext cx="1462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b="1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文字标题</a:t>
            </a:r>
            <a:endParaRPr lang="zh-CN" altLang="zh-CN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2"/>
          <p:cNvSpPr/>
          <p:nvPr/>
        </p:nvSpPr>
        <p:spPr>
          <a:xfrm>
            <a:off x="4712353" y="1869291"/>
            <a:ext cx="2897351" cy="2139165"/>
          </a:xfrm>
          <a:prstGeom prst="rect">
            <a:avLst/>
          </a:prstGeom>
          <a:solidFill>
            <a:srgbClr val="218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rgbClr val="F4F4F4"/>
              </a:solidFill>
            </a:endParaRPr>
          </a:p>
        </p:txBody>
      </p:sp>
      <p:pic>
        <p:nvPicPr>
          <p:cNvPr id="4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6" y="2117379"/>
            <a:ext cx="293345" cy="293345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4840587" y="2569539"/>
            <a:ext cx="264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17"/>
          <p:cNvSpPr/>
          <p:nvPr/>
        </p:nvSpPr>
        <p:spPr>
          <a:xfrm>
            <a:off x="7742683" y="1869289"/>
            <a:ext cx="2897351" cy="2139165"/>
          </a:xfrm>
          <a:prstGeom prst="rect">
            <a:avLst/>
          </a:prstGeom>
          <a:solidFill>
            <a:srgbClr val="218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rgbClr val="F4F4F4"/>
              </a:solidFill>
            </a:endParaRPr>
          </a:p>
        </p:txBody>
      </p:sp>
      <p:pic>
        <p:nvPicPr>
          <p:cNvPr id="7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509" y="2117379"/>
            <a:ext cx="293345" cy="2933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72740" y="2569539"/>
            <a:ext cx="264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6"/>
          <p:cNvSpPr/>
          <p:nvPr/>
        </p:nvSpPr>
        <p:spPr>
          <a:xfrm>
            <a:off x="1551966" y="1869290"/>
            <a:ext cx="2897351" cy="2139165"/>
          </a:xfrm>
          <a:prstGeom prst="rect">
            <a:avLst/>
          </a:prstGeom>
          <a:solidFill>
            <a:srgbClr val="218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rgbClr val="F4F4F4"/>
              </a:solidFill>
            </a:endParaRP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69" y="2117379"/>
            <a:ext cx="293345" cy="293345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1680200" y="2569539"/>
            <a:ext cx="264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22"/>
          <p:cNvSpPr/>
          <p:nvPr/>
        </p:nvSpPr>
        <p:spPr>
          <a:xfrm>
            <a:off x="1551966" y="4214756"/>
            <a:ext cx="2897351" cy="2139165"/>
          </a:xfrm>
          <a:prstGeom prst="rect">
            <a:avLst/>
          </a:prstGeom>
          <a:solidFill>
            <a:srgbClr val="218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rgbClr val="F4F4F4"/>
              </a:solidFill>
            </a:endParaRPr>
          </a:p>
        </p:txBody>
      </p:sp>
      <p:pic>
        <p:nvPicPr>
          <p:cNvPr id="14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69" y="4444065"/>
            <a:ext cx="293345" cy="293345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1680200" y="5014762"/>
            <a:ext cx="264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27"/>
          <p:cNvSpPr/>
          <p:nvPr/>
        </p:nvSpPr>
        <p:spPr>
          <a:xfrm>
            <a:off x="4647324" y="4214757"/>
            <a:ext cx="2897351" cy="2139165"/>
          </a:xfrm>
          <a:prstGeom prst="rect">
            <a:avLst/>
          </a:prstGeom>
          <a:solidFill>
            <a:srgbClr val="218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rgbClr val="F4F4F4"/>
              </a:solidFill>
            </a:endParaRPr>
          </a:p>
        </p:txBody>
      </p:sp>
      <p:pic>
        <p:nvPicPr>
          <p:cNvPr id="17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327" y="4444065"/>
            <a:ext cx="293345" cy="293345"/>
          </a:xfrm>
          <a:prstGeom prst="rect">
            <a:avLst/>
          </a:prstGeom>
        </p:spPr>
      </p:pic>
      <p:sp>
        <p:nvSpPr>
          <p:cNvPr id="18" name="TextBox 7"/>
          <p:cNvSpPr txBox="1"/>
          <p:nvPr/>
        </p:nvSpPr>
        <p:spPr>
          <a:xfrm>
            <a:off x="4775558" y="5014762"/>
            <a:ext cx="264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32"/>
          <p:cNvSpPr/>
          <p:nvPr/>
        </p:nvSpPr>
        <p:spPr>
          <a:xfrm>
            <a:off x="7742683" y="4214756"/>
            <a:ext cx="2897351" cy="2139165"/>
          </a:xfrm>
          <a:prstGeom prst="rect">
            <a:avLst/>
          </a:prstGeom>
          <a:solidFill>
            <a:srgbClr val="218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rgbClr val="F4F4F4"/>
              </a:solidFill>
            </a:endParaRPr>
          </a:p>
        </p:txBody>
      </p:sp>
      <p:pic>
        <p:nvPicPr>
          <p:cNvPr id="20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686" y="4444065"/>
            <a:ext cx="293345" cy="293345"/>
          </a:xfrm>
          <a:prstGeom prst="rect">
            <a:avLst/>
          </a:prstGeom>
        </p:spPr>
      </p:pic>
      <p:sp>
        <p:nvSpPr>
          <p:cNvPr id="21" name="TextBox 7"/>
          <p:cNvSpPr txBox="1"/>
          <p:nvPr/>
        </p:nvSpPr>
        <p:spPr>
          <a:xfrm>
            <a:off x="7870917" y="5014762"/>
            <a:ext cx="2640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6"/>
          <p:cNvSpPr/>
          <p:nvPr/>
        </p:nvSpPr>
        <p:spPr>
          <a:xfrm>
            <a:off x="1858254" y="2974015"/>
            <a:ext cx="2284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>
              <a:solidFill>
                <a:srgbClr val="F4F4F4"/>
              </a:solidFill>
            </a:endParaRPr>
          </a:p>
        </p:txBody>
      </p:sp>
      <p:sp>
        <p:nvSpPr>
          <p:cNvPr id="23" name="Rectangle 6"/>
          <p:cNvSpPr/>
          <p:nvPr/>
        </p:nvSpPr>
        <p:spPr>
          <a:xfrm>
            <a:off x="5018641" y="2974015"/>
            <a:ext cx="2284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>
              <a:solidFill>
                <a:srgbClr val="F4F4F4"/>
              </a:solidFill>
            </a:endParaRPr>
          </a:p>
        </p:txBody>
      </p:sp>
      <p:sp>
        <p:nvSpPr>
          <p:cNvPr id="24" name="Rectangle 6"/>
          <p:cNvSpPr/>
          <p:nvPr/>
        </p:nvSpPr>
        <p:spPr>
          <a:xfrm>
            <a:off x="8048971" y="2974015"/>
            <a:ext cx="2284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>
              <a:solidFill>
                <a:srgbClr val="F4F4F4"/>
              </a:solidFill>
            </a:endParaRPr>
          </a:p>
        </p:txBody>
      </p:sp>
      <p:sp>
        <p:nvSpPr>
          <p:cNvPr id="25" name="Rectangle 6"/>
          <p:cNvSpPr/>
          <p:nvPr/>
        </p:nvSpPr>
        <p:spPr>
          <a:xfrm>
            <a:off x="1858254" y="5395144"/>
            <a:ext cx="2284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>
              <a:solidFill>
                <a:srgbClr val="F4F4F4"/>
              </a:solidFill>
            </a:endParaRPr>
          </a:p>
        </p:txBody>
      </p:sp>
      <p:sp>
        <p:nvSpPr>
          <p:cNvPr id="26" name="Rectangle 6"/>
          <p:cNvSpPr/>
          <p:nvPr/>
        </p:nvSpPr>
        <p:spPr>
          <a:xfrm>
            <a:off x="5018641" y="5395144"/>
            <a:ext cx="2284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>
              <a:solidFill>
                <a:srgbClr val="F4F4F4"/>
              </a:solidFill>
            </a:endParaRPr>
          </a:p>
        </p:txBody>
      </p:sp>
      <p:sp>
        <p:nvSpPr>
          <p:cNvPr id="27" name="Rectangle 6"/>
          <p:cNvSpPr/>
          <p:nvPr/>
        </p:nvSpPr>
        <p:spPr>
          <a:xfrm>
            <a:off x="8048971" y="5395144"/>
            <a:ext cx="2284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200">
              <a:solidFill>
                <a:srgbClr val="F4F4F4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ardrop 36"/>
          <p:cNvSpPr/>
          <p:nvPr/>
        </p:nvSpPr>
        <p:spPr>
          <a:xfrm>
            <a:off x="1761854" y="4089736"/>
            <a:ext cx="1915679" cy="1915679"/>
          </a:xfrm>
          <a:prstGeom prst="teardrop">
            <a:avLst/>
          </a:prstGeom>
          <a:solidFill>
            <a:srgbClr val="38BBD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Teardrop 37"/>
          <p:cNvSpPr/>
          <p:nvPr/>
        </p:nvSpPr>
        <p:spPr>
          <a:xfrm flipH="1">
            <a:off x="3774457" y="4089736"/>
            <a:ext cx="1915679" cy="1915679"/>
          </a:xfrm>
          <a:prstGeom prst="teardrop">
            <a:avLst/>
          </a:prstGeom>
          <a:solidFill>
            <a:srgbClr val="38BBD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Teardrop 40"/>
          <p:cNvSpPr/>
          <p:nvPr/>
        </p:nvSpPr>
        <p:spPr>
          <a:xfrm flipV="1">
            <a:off x="1761854" y="2079033"/>
            <a:ext cx="1915679" cy="1915679"/>
          </a:xfrm>
          <a:prstGeom prst="teardrop">
            <a:avLst/>
          </a:prstGeom>
          <a:solidFill>
            <a:srgbClr val="38BBD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Teardrop 41"/>
          <p:cNvSpPr/>
          <p:nvPr/>
        </p:nvSpPr>
        <p:spPr>
          <a:xfrm flipH="1" flipV="1">
            <a:off x="3774457" y="2079033"/>
            <a:ext cx="1915679" cy="1915679"/>
          </a:xfrm>
          <a:prstGeom prst="teardrop">
            <a:avLst/>
          </a:prstGeom>
          <a:solidFill>
            <a:srgbClr val="38BBD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Rectangle 46"/>
          <p:cNvSpPr/>
          <p:nvPr/>
        </p:nvSpPr>
        <p:spPr>
          <a:xfrm>
            <a:off x="1558502" y="2079033"/>
            <a:ext cx="566341" cy="564442"/>
          </a:xfrm>
          <a:prstGeom prst="rect">
            <a:avLst/>
          </a:prstGeom>
          <a:solidFill>
            <a:srgbClr val="000000"/>
          </a:solidFill>
          <a:ln w="571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8" name="Rectangle 47"/>
          <p:cNvSpPr/>
          <p:nvPr/>
        </p:nvSpPr>
        <p:spPr>
          <a:xfrm>
            <a:off x="5329045" y="2079033"/>
            <a:ext cx="564442" cy="564442"/>
          </a:xfrm>
          <a:prstGeom prst="rect">
            <a:avLst/>
          </a:prstGeom>
          <a:solidFill>
            <a:srgbClr val="000000"/>
          </a:solidFill>
          <a:ln w="571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Rectangle 48"/>
          <p:cNvSpPr/>
          <p:nvPr/>
        </p:nvSpPr>
        <p:spPr>
          <a:xfrm>
            <a:off x="5325245" y="5408666"/>
            <a:ext cx="564442" cy="564442"/>
          </a:xfrm>
          <a:prstGeom prst="rect">
            <a:avLst/>
          </a:prstGeom>
          <a:solidFill>
            <a:srgbClr val="000000"/>
          </a:solidFill>
          <a:ln w="571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Rectangle 49"/>
          <p:cNvSpPr/>
          <p:nvPr/>
        </p:nvSpPr>
        <p:spPr>
          <a:xfrm>
            <a:off x="1558502" y="5408666"/>
            <a:ext cx="566341" cy="564442"/>
          </a:xfrm>
          <a:prstGeom prst="rect">
            <a:avLst/>
          </a:prstGeom>
          <a:solidFill>
            <a:srgbClr val="000000"/>
          </a:solidFill>
          <a:ln w="571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Text Placeholder 33"/>
          <p:cNvSpPr txBox="1"/>
          <p:nvPr/>
        </p:nvSpPr>
        <p:spPr bwMode="auto">
          <a:xfrm>
            <a:off x="1974706" y="2900038"/>
            <a:ext cx="1489972" cy="52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sz="1400" b="0" i="0" u="none" strike="noStrike" kern="120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Strength</a:t>
            </a:r>
            <a:endParaRPr kumimoji="0" lang="en-AU" sz="1400" b="0" i="0" u="none" strike="noStrike" kern="120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Text Placeholder 33"/>
          <p:cNvSpPr txBox="1"/>
          <p:nvPr/>
        </p:nvSpPr>
        <p:spPr bwMode="auto">
          <a:xfrm>
            <a:off x="3987309" y="2856328"/>
            <a:ext cx="1489972" cy="52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altLang="zh-CN" sz="14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Open Sans" panose="020B0606030504020204" pitchFamily="34" charset="0"/>
              </a:rPr>
              <a:t>Opportunity</a:t>
            </a:r>
            <a:endParaRPr kumimoji="0" lang="en-AU" altLang="zh-CN" sz="14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4" name="Text Placeholder 33"/>
          <p:cNvSpPr txBox="1"/>
          <p:nvPr/>
        </p:nvSpPr>
        <p:spPr bwMode="auto">
          <a:xfrm>
            <a:off x="1974706" y="4815717"/>
            <a:ext cx="1489972" cy="5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altLang="zh-CN" sz="14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Open Sans" panose="020B0606030504020204" pitchFamily="34" charset="0"/>
              </a:rPr>
              <a:t>Weakness</a:t>
            </a:r>
            <a:endParaRPr kumimoji="0" lang="en-AU" altLang="zh-CN" sz="14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5" name="Text Placeholder 33"/>
          <p:cNvSpPr txBox="1"/>
          <p:nvPr/>
        </p:nvSpPr>
        <p:spPr bwMode="auto">
          <a:xfrm>
            <a:off x="3987309" y="4819519"/>
            <a:ext cx="1489972" cy="52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2800">
                <a:solidFill>
                  <a:srgbClr val="5C5C5C"/>
                </a:solidFill>
                <a:latin typeface="Open Sans" panose="020B0606030504020204" pitchFamily="34" charset="0"/>
              </a:defRPr>
            </a:lvl1pPr>
            <a:lvl2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400">
                <a:solidFill>
                  <a:srgbClr val="5C5C5C"/>
                </a:solidFill>
                <a:latin typeface="Open Sans" panose="020B060603050402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C5C5C"/>
                </a:solidFill>
                <a:latin typeface="Open Sans" panose="020B060603050402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5pPr>
            <a:lvl6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6pPr>
            <a:lvl7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7pPr>
            <a:lvl8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8pPr>
            <a:lvl9pPr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5C5C5C"/>
                </a:solidFill>
                <a:latin typeface="Open Sans" panose="020B0606030504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d-ID" altLang="zh-CN" sz="14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Open Sans" panose="020B0606030504020204" pitchFamily="34" charset="0"/>
              </a:rPr>
              <a:t>Threat</a:t>
            </a:r>
            <a:endParaRPr kumimoji="0" lang="en-AU" altLang="zh-CN" sz="14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6" name="Text Placeholder 33"/>
          <p:cNvSpPr txBox="1"/>
          <p:nvPr/>
        </p:nvSpPr>
        <p:spPr>
          <a:xfrm>
            <a:off x="1601625" y="2172880"/>
            <a:ext cx="412403" cy="3097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sz="2400" b="1">
                <a:solidFill>
                  <a:srgbClr val="F5F5F5"/>
                </a:solidFill>
                <a:latin typeface="Open Sans"/>
              </a:rPr>
              <a:t>S</a:t>
            </a:r>
            <a:endParaRPr lang="en-AU" sz="2400" b="1">
              <a:solidFill>
                <a:srgbClr val="F5F5F5"/>
              </a:solidFill>
              <a:latin typeface="Open Sans"/>
            </a:endParaRPr>
          </a:p>
        </p:txBody>
      </p:sp>
      <p:sp>
        <p:nvSpPr>
          <p:cNvPr id="17" name="Text Placeholder 33"/>
          <p:cNvSpPr txBox="1"/>
          <p:nvPr/>
        </p:nvSpPr>
        <p:spPr>
          <a:xfrm>
            <a:off x="5370268" y="2197587"/>
            <a:ext cx="412404" cy="3078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sz="2400" b="1">
                <a:solidFill>
                  <a:srgbClr val="F5F5F5"/>
                </a:solidFill>
                <a:latin typeface="Open Sans"/>
              </a:rPr>
              <a:t>O</a:t>
            </a:r>
            <a:endParaRPr lang="en-AU" sz="2400" b="1">
              <a:solidFill>
                <a:srgbClr val="F5F5F5"/>
              </a:solidFill>
              <a:latin typeface="Open Sans"/>
            </a:endParaRPr>
          </a:p>
        </p:txBody>
      </p:sp>
      <p:sp>
        <p:nvSpPr>
          <p:cNvPr id="18" name="Text Placeholder 33"/>
          <p:cNvSpPr txBox="1"/>
          <p:nvPr/>
        </p:nvSpPr>
        <p:spPr>
          <a:xfrm>
            <a:off x="1601625" y="5513916"/>
            <a:ext cx="412403" cy="3097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sz="2400" b="1">
                <a:solidFill>
                  <a:srgbClr val="F5F5F5"/>
                </a:solidFill>
                <a:latin typeface="Open Sans"/>
              </a:rPr>
              <a:t>W</a:t>
            </a:r>
            <a:endParaRPr lang="en-AU" sz="2400" b="1">
              <a:solidFill>
                <a:srgbClr val="F5F5F5"/>
              </a:solidFill>
              <a:latin typeface="Open Sans"/>
            </a:endParaRPr>
          </a:p>
        </p:txBody>
      </p:sp>
      <p:sp>
        <p:nvSpPr>
          <p:cNvPr id="19" name="Text Placeholder 33"/>
          <p:cNvSpPr txBox="1"/>
          <p:nvPr/>
        </p:nvSpPr>
        <p:spPr>
          <a:xfrm>
            <a:off x="5370268" y="5502513"/>
            <a:ext cx="412404" cy="3097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sz="2400" b="1">
                <a:solidFill>
                  <a:srgbClr val="F5F5F5"/>
                </a:solidFill>
                <a:latin typeface="Open Sans"/>
              </a:rPr>
              <a:t>T</a:t>
            </a:r>
            <a:endParaRPr lang="en-AU" sz="2400" b="1">
              <a:solidFill>
                <a:srgbClr val="F5F5F5"/>
              </a:solidFill>
              <a:latin typeface="Open Sans"/>
            </a:endParaRPr>
          </a:p>
        </p:txBody>
      </p:sp>
      <p:sp>
        <p:nvSpPr>
          <p:cNvPr id="20" name="Text Placeholder 34"/>
          <p:cNvSpPr txBox="1"/>
          <p:nvPr/>
        </p:nvSpPr>
        <p:spPr bwMode="auto">
          <a:xfrm>
            <a:off x="7032099" y="1938028"/>
            <a:ext cx="3597599" cy="4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2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400" i="1">
              <a:solidFill>
                <a:srgbClr val="F5F5F5"/>
              </a:solidFill>
            </a:endParaRPr>
          </a:p>
          <a:p>
            <a:endParaRPr lang="en-US" altLang="zh-CN" sz="1400" i="1">
              <a:solidFill>
                <a:srgbClr val="F5F5F5"/>
              </a:solidFill>
            </a:endParaRPr>
          </a:p>
        </p:txBody>
      </p:sp>
      <p:sp>
        <p:nvSpPr>
          <p:cNvPr id="21" name="Text Placeholder 35"/>
          <p:cNvSpPr txBox="1"/>
          <p:nvPr/>
        </p:nvSpPr>
        <p:spPr bwMode="auto">
          <a:xfrm>
            <a:off x="7028298" y="1569335"/>
            <a:ext cx="3601400" cy="36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5C5C5C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Group 29"/>
          <p:cNvGrpSpPr/>
          <p:nvPr/>
        </p:nvGrpSpPr>
        <p:grpSpPr>
          <a:xfrm>
            <a:off x="6583680" y="1498480"/>
            <a:ext cx="470242" cy="468838"/>
            <a:chOff x="2138511" y="2464802"/>
            <a:chExt cx="354012" cy="352956"/>
          </a:xfrm>
          <a:solidFill>
            <a:srgbClr val="5CE7FE"/>
          </a:solidFill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solidFill>
                <a:srgbClr val="16C5E3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4" name="Freeform 38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solidFill>
                <a:srgbClr val="16C5E3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25" name="Text Placeholder 34"/>
          <p:cNvSpPr txBox="1"/>
          <p:nvPr/>
        </p:nvSpPr>
        <p:spPr bwMode="auto">
          <a:xfrm>
            <a:off x="7037799" y="3298382"/>
            <a:ext cx="3595700" cy="4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2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400" i="1">
              <a:solidFill>
                <a:srgbClr val="F5F5F5"/>
              </a:solidFill>
            </a:endParaRPr>
          </a:p>
          <a:p>
            <a:endParaRPr lang="en-US" altLang="zh-CN" sz="1400" i="1">
              <a:solidFill>
                <a:srgbClr val="F5F5F5"/>
              </a:solidFill>
            </a:endParaRPr>
          </a:p>
        </p:txBody>
      </p:sp>
      <p:sp>
        <p:nvSpPr>
          <p:cNvPr id="26" name="Text Placeholder 35"/>
          <p:cNvSpPr txBox="1"/>
          <p:nvPr/>
        </p:nvSpPr>
        <p:spPr bwMode="auto">
          <a:xfrm>
            <a:off x="7032099" y="2931590"/>
            <a:ext cx="3601400" cy="36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5C5C5C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Group 39"/>
          <p:cNvGrpSpPr/>
          <p:nvPr/>
        </p:nvGrpSpPr>
        <p:grpSpPr>
          <a:xfrm>
            <a:off x="6583680" y="2844916"/>
            <a:ext cx="470242" cy="468838"/>
            <a:chOff x="2138511" y="2464802"/>
            <a:chExt cx="354012" cy="352956"/>
          </a:xfrm>
          <a:solidFill>
            <a:srgbClr val="5CE7FE"/>
          </a:solidFill>
        </p:grpSpPr>
        <p:sp>
          <p:nvSpPr>
            <p:cNvPr id="28" name="Oval 4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solidFill>
                <a:srgbClr val="16C5E3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9" name="Freeform 4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solidFill>
                <a:srgbClr val="16C5E3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30" name="Text Placeholder 34"/>
          <p:cNvSpPr txBox="1"/>
          <p:nvPr/>
        </p:nvSpPr>
        <p:spPr bwMode="auto">
          <a:xfrm>
            <a:off x="6980788" y="4658736"/>
            <a:ext cx="3595700" cy="4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2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400" i="1">
              <a:solidFill>
                <a:srgbClr val="F5F5F5"/>
              </a:solidFill>
            </a:endParaRPr>
          </a:p>
          <a:p>
            <a:endParaRPr lang="en-US" altLang="zh-CN" sz="1400" i="1">
              <a:solidFill>
                <a:srgbClr val="F5F5F5"/>
              </a:solidFill>
            </a:endParaRPr>
          </a:p>
        </p:txBody>
      </p:sp>
      <p:sp>
        <p:nvSpPr>
          <p:cNvPr id="31" name="Text Placeholder 35"/>
          <p:cNvSpPr txBox="1"/>
          <p:nvPr/>
        </p:nvSpPr>
        <p:spPr bwMode="auto">
          <a:xfrm>
            <a:off x="6975088" y="4291944"/>
            <a:ext cx="3601400" cy="36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5C5C5C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Group 44"/>
          <p:cNvGrpSpPr/>
          <p:nvPr/>
        </p:nvGrpSpPr>
        <p:grpSpPr>
          <a:xfrm>
            <a:off x="6583680" y="4200160"/>
            <a:ext cx="470242" cy="468838"/>
            <a:chOff x="2138511" y="2464802"/>
            <a:chExt cx="354012" cy="352956"/>
          </a:xfrm>
          <a:solidFill>
            <a:srgbClr val="5CE7FE"/>
          </a:solidFill>
        </p:grpSpPr>
        <p:sp>
          <p:nvSpPr>
            <p:cNvPr id="33" name="Oval 45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solidFill>
                <a:srgbClr val="16C5E3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34" name="Freeform 6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solidFill>
                <a:srgbClr val="16C5E3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35" name="Text Placeholder 34"/>
          <p:cNvSpPr txBox="1"/>
          <p:nvPr/>
        </p:nvSpPr>
        <p:spPr bwMode="auto">
          <a:xfrm>
            <a:off x="6980788" y="6020989"/>
            <a:ext cx="3595700" cy="49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2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400" i="1">
              <a:solidFill>
                <a:srgbClr val="F5F5F5"/>
              </a:solidFill>
            </a:endParaRPr>
          </a:p>
          <a:p>
            <a:endParaRPr lang="en-US" altLang="zh-CN" sz="1400" i="1">
              <a:solidFill>
                <a:srgbClr val="F5F5F5"/>
              </a:solidFill>
            </a:endParaRPr>
          </a:p>
        </p:txBody>
      </p:sp>
      <p:sp>
        <p:nvSpPr>
          <p:cNvPr id="36" name="Text Placeholder 35"/>
          <p:cNvSpPr txBox="1"/>
          <p:nvPr/>
        </p:nvSpPr>
        <p:spPr bwMode="auto">
          <a:xfrm>
            <a:off x="6975088" y="5652297"/>
            <a:ext cx="3601400" cy="36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5C5C5C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7" name="Group 64"/>
          <p:cNvGrpSpPr/>
          <p:nvPr/>
        </p:nvGrpSpPr>
        <p:grpSpPr>
          <a:xfrm>
            <a:off x="6583680" y="5573129"/>
            <a:ext cx="470242" cy="468838"/>
            <a:chOff x="2138511" y="2464802"/>
            <a:chExt cx="354012" cy="352956"/>
          </a:xfrm>
          <a:solidFill>
            <a:srgbClr val="5CE7FE"/>
          </a:solidFill>
        </p:grpSpPr>
        <p:sp>
          <p:nvSpPr>
            <p:cNvPr id="38" name="Oval 65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solidFill>
                <a:srgbClr val="16C5E3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39" name="Freeform 66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2" h="423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solidFill>
                <a:srgbClr val="16C5E3"/>
              </a:solidFill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Open Sans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47230" y="2547014"/>
            <a:ext cx="2497540" cy="1763973"/>
          </a:xfrm>
          <a:prstGeom prst="rect">
            <a:avLst/>
          </a:prstGeom>
          <a:solidFill>
            <a:srgbClr val="F8F8F8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510086" y="2967335"/>
            <a:ext cx="3171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>
                <a:solidFill>
                  <a:srgbClr val="12738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5400" b="1">
              <a:solidFill>
                <a:srgbClr val="12738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肘形连接符 3"/>
          <p:cNvCxnSpPr/>
          <p:nvPr/>
        </p:nvCxnSpPr>
        <p:spPr>
          <a:xfrm>
            <a:off x="3234519" y="2866030"/>
            <a:ext cx="1612711" cy="562970"/>
          </a:xfrm>
          <a:prstGeom prst="bentConnector3">
            <a:avLst/>
          </a:prstGeom>
          <a:ln w="57150">
            <a:solidFill>
              <a:srgbClr val="F6F6F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/>
          <p:nvPr/>
        </p:nvCxnSpPr>
        <p:spPr>
          <a:xfrm rot="5400000" flipH="1" flipV="1">
            <a:off x="5825026" y="1302499"/>
            <a:ext cx="1515487" cy="973542"/>
          </a:xfrm>
          <a:prstGeom prst="bentConnector3">
            <a:avLst/>
          </a:prstGeom>
          <a:ln w="57150">
            <a:solidFill>
              <a:srgbClr val="F6F6F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/>
          <p:nvPr/>
        </p:nvCxnSpPr>
        <p:spPr>
          <a:xfrm rot="5400000" flipH="1" flipV="1">
            <a:off x="4851484" y="4581958"/>
            <a:ext cx="1515487" cy="973542"/>
          </a:xfrm>
          <a:prstGeom prst="bentConnector3">
            <a:avLst/>
          </a:prstGeom>
          <a:ln w="57150">
            <a:solidFill>
              <a:srgbClr val="F6F6F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0" y="2624295"/>
            <a:ext cx="3234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、单击此处添加标题</a:t>
            </a:r>
            <a:endParaRPr lang="zh-CN" altLang="en-US" sz="24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肘形连接符 21"/>
          <p:cNvCxnSpPr/>
          <p:nvPr/>
        </p:nvCxnSpPr>
        <p:spPr>
          <a:xfrm>
            <a:off x="7366348" y="3429000"/>
            <a:ext cx="1612711" cy="562970"/>
          </a:xfrm>
          <a:prstGeom prst="bentConnector3">
            <a:avLst/>
          </a:prstGeom>
          <a:ln w="57150">
            <a:solidFill>
              <a:srgbClr val="F6F6F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8973837" y="3763369"/>
            <a:ext cx="331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4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/>
              <a:t>3</a:t>
            </a:r>
            <a:r>
              <a:rPr lang="zh-CN" altLang="en-US"/>
              <a:t>、单击此处添加标题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5412477" y="488954"/>
            <a:ext cx="331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4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2</a:t>
            </a:r>
            <a:r>
              <a:rPr lang="zh-CN" altLang="en-US"/>
              <a:t>、单击此处添加标题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465392" y="5845826"/>
            <a:ext cx="331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 sz="24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/>
              <a:t>4</a:t>
            </a:r>
            <a:r>
              <a:rPr lang="zh-CN" altLang="en-US"/>
              <a:t>、单击此处添加标题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Oval 3"/>
          <p:cNvSpPr/>
          <p:nvPr/>
        </p:nvSpPr>
        <p:spPr>
          <a:xfrm>
            <a:off x="4159623" y="2199979"/>
            <a:ext cx="3744913" cy="3744912"/>
          </a:xfrm>
          <a:prstGeom prst="ellipse">
            <a:avLst/>
          </a:prstGeom>
          <a:noFill/>
          <a:ln w="57150" cap="flat" cmpd="sng" algn="ctr">
            <a:solidFill>
              <a:srgbClr val="FFFFFF">
                <a:lumMod val="6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Text Placeholder 7"/>
          <p:cNvSpPr txBox="1"/>
          <p:nvPr/>
        </p:nvSpPr>
        <p:spPr bwMode="auto">
          <a:xfrm>
            <a:off x="1292598" y="2790529"/>
            <a:ext cx="26114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2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 Placeholder 8"/>
          <p:cNvSpPr txBox="1"/>
          <p:nvPr/>
        </p:nvSpPr>
        <p:spPr bwMode="auto">
          <a:xfrm>
            <a:off x="1459286" y="2457154"/>
            <a:ext cx="24415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5C5C5C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 i="1">
              <a:solidFill>
                <a:srgbClr val="F5F5F5"/>
              </a:solidFill>
            </a:endParaRPr>
          </a:p>
        </p:txBody>
      </p:sp>
      <p:sp>
        <p:nvSpPr>
          <p:cNvPr id="6" name="Text Placeholder 7"/>
          <p:cNvSpPr txBox="1"/>
          <p:nvPr/>
        </p:nvSpPr>
        <p:spPr bwMode="auto">
          <a:xfrm>
            <a:off x="1292598" y="5151141"/>
            <a:ext cx="2617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2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Placeholder 8"/>
          <p:cNvSpPr txBox="1"/>
          <p:nvPr/>
        </p:nvSpPr>
        <p:spPr bwMode="auto">
          <a:xfrm>
            <a:off x="1465636" y="4817766"/>
            <a:ext cx="24415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5C5C5C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8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 i="1">
              <a:solidFill>
                <a:srgbClr val="F5F5F5"/>
              </a:solidFill>
            </a:endParaRPr>
          </a:p>
        </p:txBody>
      </p:sp>
      <p:sp>
        <p:nvSpPr>
          <p:cNvPr id="8" name="Text Placeholder 7"/>
          <p:cNvSpPr txBox="1"/>
          <p:nvPr/>
        </p:nvSpPr>
        <p:spPr bwMode="auto">
          <a:xfrm>
            <a:off x="8214098" y="2790529"/>
            <a:ext cx="2543176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2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Placeholder 8"/>
          <p:cNvSpPr txBox="1"/>
          <p:nvPr/>
        </p:nvSpPr>
        <p:spPr bwMode="auto">
          <a:xfrm>
            <a:off x="8214098" y="2457154"/>
            <a:ext cx="24431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5C5C5C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 i="1">
              <a:solidFill>
                <a:srgbClr val="F5F5F5"/>
              </a:solidFill>
            </a:endParaRPr>
          </a:p>
        </p:txBody>
      </p:sp>
      <p:sp>
        <p:nvSpPr>
          <p:cNvPr id="11" name="Text Placeholder 7"/>
          <p:cNvSpPr txBox="1"/>
          <p:nvPr/>
        </p:nvSpPr>
        <p:spPr bwMode="auto">
          <a:xfrm>
            <a:off x="8315698" y="5151141"/>
            <a:ext cx="258370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2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Placeholder 8"/>
          <p:cNvSpPr txBox="1"/>
          <p:nvPr/>
        </p:nvSpPr>
        <p:spPr bwMode="auto">
          <a:xfrm>
            <a:off x="8315698" y="4817766"/>
            <a:ext cx="24415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5C5C5C"/>
                </a:solidFill>
                <a:latin typeface="+mj-lt"/>
                <a:ea typeface="+mn-ea"/>
                <a:cs typeface="+mn-cs"/>
              </a:defRPr>
            </a:lvl1pPr>
            <a:lvl2pPr marL="4572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4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Tx/>
              <a:buNone/>
              <a:defRPr kern="1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 i="1">
              <a:solidFill>
                <a:srgbClr val="F5F5F5"/>
              </a:solidFill>
            </a:endParaRPr>
          </a:p>
        </p:txBody>
      </p:sp>
      <p:sp>
        <p:nvSpPr>
          <p:cNvPr id="13" name="Shape 2110"/>
          <p:cNvSpPr/>
          <p:nvPr/>
        </p:nvSpPr>
        <p:spPr bwMode="auto">
          <a:xfrm rot="2700000">
            <a:off x="4162798" y="4594317"/>
            <a:ext cx="1300162" cy="1300163"/>
          </a:xfrm>
          <a:custGeom>
            <a:avLst/>
            <a:gdLst>
              <a:gd name="T0" fmla="*/ 650225 w 21600"/>
              <a:gd name="T1" fmla="*/ 650229 h 21600"/>
              <a:gd name="T2" fmla="*/ 650225 w 21600"/>
              <a:gd name="T3" fmla="*/ 650229 h 21600"/>
              <a:gd name="T4" fmla="*/ 650225 w 21600"/>
              <a:gd name="T5" fmla="*/ 650229 h 21600"/>
              <a:gd name="T6" fmla="*/ 650225 w 21600"/>
              <a:gd name="T7" fmla="*/ 65022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lose/>
              </a:path>
            </a:pathLst>
          </a:custGeom>
          <a:solidFill>
            <a:srgbClr val="46C9DE"/>
          </a:solidFill>
          <a:ln w="635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4" name="Shape 2095"/>
          <p:cNvSpPr/>
          <p:nvPr/>
        </p:nvSpPr>
        <p:spPr bwMode="auto">
          <a:xfrm rot="2700000">
            <a:off x="6621836" y="4594318"/>
            <a:ext cx="1300162" cy="1300162"/>
          </a:xfrm>
          <a:custGeom>
            <a:avLst/>
            <a:gdLst>
              <a:gd name="T0" fmla="*/ 650235 w 21600"/>
              <a:gd name="T1" fmla="*/ 650220 h 21600"/>
              <a:gd name="T2" fmla="*/ 650235 w 21600"/>
              <a:gd name="T3" fmla="*/ 650220 h 21600"/>
              <a:gd name="T4" fmla="*/ 650235 w 21600"/>
              <a:gd name="T5" fmla="*/ 650220 h 21600"/>
              <a:gd name="T6" fmla="*/ 650235 w 21600"/>
              <a:gd name="T7" fmla="*/ 65022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lose/>
              </a:path>
            </a:pathLst>
          </a:custGeom>
          <a:solidFill>
            <a:srgbClr val="46C9DE"/>
          </a:solidFill>
          <a:ln w="63500" cap="flat">
            <a:solidFill>
              <a:srgbClr val="FFFFFF"/>
            </a:solidFill>
            <a:prstDash val="solid"/>
            <a:miter lim="400000"/>
          </a:ln>
        </p:spPr>
        <p:txBody>
          <a:bodyPr lIns="38100" tIns="38100" rIns="38100" bIns="38100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5" name="Freeform 76"/>
          <p:cNvSpPr/>
          <p:nvPr/>
        </p:nvSpPr>
        <p:spPr bwMode="auto">
          <a:xfrm>
            <a:off x="4561260" y="4976516"/>
            <a:ext cx="411162" cy="496888"/>
          </a:xfrm>
          <a:custGeom>
            <a:avLst/>
            <a:gdLst>
              <a:gd name="T0" fmla="*/ 174913 w 73"/>
              <a:gd name="T1" fmla="*/ 497603 h 88"/>
              <a:gd name="T2" fmla="*/ 163628 w 73"/>
              <a:gd name="T3" fmla="*/ 463676 h 88"/>
              <a:gd name="T4" fmla="*/ 67708 w 73"/>
              <a:gd name="T5" fmla="*/ 384511 h 88"/>
              <a:gd name="T6" fmla="*/ 33854 w 73"/>
              <a:gd name="T7" fmla="*/ 316656 h 88"/>
              <a:gd name="T8" fmla="*/ 5642 w 73"/>
              <a:gd name="T9" fmla="*/ 254456 h 88"/>
              <a:gd name="T10" fmla="*/ 33854 w 73"/>
              <a:gd name="T11" fmla="*/ 220529 h 88"/>
              <a:gd name="T12" fmla="*/ 90277 w 73"/>
              <a:gd name="T13" fmla="*/ 305347 h 88"/>
              <a:gd name="T14" fmla="*/ 118489 w 73"/>
              <a:gd name="T15" fmla="*/ 299693 h 88"/>
              <a:gd name="T16" fmla="*/ 118489 w 73"/>
              <a:gd name="T17" fmla="*/ 231838 h 88"/>
              <a:gd name="T18" fmla="*/ 84635 w 73"/>
              <a:gd name="T19" fmla="*/ 79164 h 88"/>
              <a:gd name="T20" fmla="*/ 124132 w 73"/>
              <a:gd name="T21" fmla="*/ 67855 h 88"/>
              <a:gd name="T22" fmla="*/ 186197 w 73"/>
              <a:gd name="T23" fmla="*/ 226183 h 88"/>
              <a:gd name="T24" fmla="*/ 191840 w 73"/>
              <a:gd name="T25" fmla="*/ 16964 h 88"/>
              <a:gd name="T26" fmla="*/ 236978 w 73"/>
              <a:gd name="T27" fmla="*/ 22618 h 88"/>
              <a:gd name="T28" fmla="*/ 259548 w 73"/>
              <a:gd name="T29" fmla="*/ 226183 h 88"/>
              <a:gd name="T30" fmla="*/ 304686 w 73"/>
              <a:gd name="T31" fmla="*/ 50891 h 88"/>
              <a:gd name="T32" fmla="*/ 338541 w 73"/>
              <a:gd name="T33" fmla="*/ 62200 h 88"/>
              <a:gd name="T34" fmla="*/ 321614 w 73"/>
              <a:gd name="T35" fmla="*/ 248801 h 88"/>
              <a:gd name="T36" fmla="*/ 389322 w 73"/>
              <a:gd name="T37" fmla="*/ 118746 h 88"/>
              <a:gd name="T38" fmla="*/ 411891 w 73"/>
              <a:gd name="T39" fmla="*/ 135710 h 88"/>
              <a:gd name="T40" fmla="*/ 366752 w 73"/>
              <a:gd name="T41" fmla="*/ 305347 h 88"/>
              <a:gd name="T42" fmla="*/ 338541 w 73"/>
              <a:gd name="T43" fmla="*/ 469330 h 88"/>
              <a:gd name="T44" fmla="*/ 327256 w 73"/>
              <a:gd name="T45" fmla="*/ 497603 h 88"/>
              <a:gd name="T46" fmla="*/ 174913 w 73"/>
              <a:gd name="T47" fmla="*/ 497603 h 88"/>
              <a:gd name="T48" fmla="*/ 174913 w 73"/>
              <a:gd name="T49" fmla="*/ 497603 h 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3" h="88">
                <a:moveTo>
                  <a:pt x="31" y="88"/>
                </a:moveTo>
                <a:cubicBezTo>
                  <a:pt x="31" y="88"/>
                  <a:pt x="33" y="86"/>
                  <a:pt x="29" y="82"/>
                </a:cubicBezTo>
                <a:cubicBezTo>
                  <a:pt x="29" y="82"/>
                  <a:pt x="19" y="76"/>
                  <a:pt x="12" y="68"/>
                </a:cubicBezTo>
                <a:cubicBezTo>
                  <a:pt x="11" y="66"/>
                  <a:pt x="6" y="60"/>
                  <a:pt x="6" y="56"/>
                </a:cubicBezTo>
                <a:cubicBezTo>
                  <a:pt x="5" y="53"/>
                  <a:pt x="1" y="45"/>
                  <a:pt x="1" y="45"/>
                </a:cubicBezTo>
                <a:cubicBezTo>
                  <a:pt x="1" y="45"/>
                  <a:pt x="0" y="39"/>
                  <a:pt x="6" y="39"/>
                </a:cubicBezTo>
                <a:cubicBezTo>
                  <a:pt x="11" y="41"/>
                  <a:pt x="16" y="54"/>
                  <a:pt x="16" y="54"/>
                </a:cubicBezTo>
                <a:cubicBezTo>
                  <a:pt x="16" y="54"/>
                  <a:pt x="21" y="57"/>
                  <a:pt x="21" y="53"/>
                </a:cubicBezTo>
                <a:cubicBezTo>
                  <a:pt x="21" y="53"/>
                  <a:pt x="22" y="48"/>
                  <a:pt x="21" y="41"/>
                </a:cubicBezTo>
                <a:cubicBezTo>
                  <a:pt x="19" y="32"/>
                  <a:pt x="16" y="25"/>
                  <a:pt x="15" y="14"/>
                </a:cubicBezTo>
                <a:cubicBezTo>
                  <a:pt x="14" y="6"/>
                  <a:pt x="21" y="9"/>
                  <a:pt x="22" y="12"/>
                </a:cubicBezTo>
                <a:cubicBezTo>
                  <a:pt x="23" y="12"/>
                  <a:pt x="28" y="40"/>
                  <a:pt x="33" y="40"/>
                </a:cubicBezTo>
                <a:cubicBezTo>
                  <a:pt x="37" y="40"/>
                  <a:pt x="32" y="5"/>
                  <a:pt x="34" y="3"/>
                </a:cubicBezTo>
                <a:cubicBezTo>
                  <a:pt x="36" y="0"/>
                  <a:pt x="41" y="2"/>
                  <a:pt x="42" y="4"/>
                </a:cubicBezTo>
                <a:cubicBezTo>
                  <a:pt x="42" y="7"/>
                  <a:pt x="43" y="40"/>
                  <a:pt x="46" y="40"/>
                </a:cubicBezTo>
                <a:cubicBezTo>
                  <a:pt x="49" y="40"/>
                  <a:pt x="52" y="9"/>
                  <a:pt x="54" y="9"/>
                </a:cubicBezTo>
                <a:cubicBezTo>
                  <a:pt x="57" y="6"/>
                  <a:pt x="60" y="7"/>
                  <a:pt x="60" y="11"/>
                </a:cubicBezTo>
                <a:cubicBezTo>
                  <a:pt x="60" y="13"/>
                  <a:pt x="55" y="42"/>
                  <a:pt x="57" y="44"/>
                </a:cubicBezTo>
                <a:cubicBezTo>
                  <a:pt x="60" y="46"/>
                  <a:pt x="64" y="28"/>
                  <a:pt x="69" y="21"/>
                </a:cubicBezTo>
                <a:cubicBezTo>
                  <a:pt x="70" y="21"/>
                  <a:pt x="73" y="22"/>
                  <a:pt x="73" y="24"/>
                </a:cubicBezTo>
                <a:cubicBezTo>
                  <a:pt x="72" y="30"/>
                  <a:pt x="65" y="53"/>
                  <a:pt x="65" y="54"/>
                </a:cubicBezTo>
                <a:cubicBezTo>
                  <a:pt x="65" y="54"/>
                  <a:pt x="65" y="67"/>
                  <a:pt x="60" y="83"/>
                </a:cubicBezTo>
                <a:cubicBezTo>
                  <a:pt x="58" y="88"/>
                  <a:pt x="58" y="88"/>
                  <a:pt x="58" y="88"/>
                </a:cubicBezTo>
                <a:cubicBezTo>
                  <a:pt x="31" y="88"/>
                  <a:pt x="31" y="88"/>
                  <a:pt x="31" y="88"/>
                </a:cubicBezTo>
                <a:cubicBezTo>
                  <a:pt x="31" y="88"/>
                  <a:pt x="31" y="88"/>
                  <a:pt x="31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6" name="Freeform 81"/>
          <p:cNvSpPr>
            <a:spLocks noEditPoints="1"/>
          </p:cNvSpPr>
          <p:nvPr/>
        </p:nvSpPr>
        <p:spPr bwMode="auto">
          <a:xfrm>
            <a:off x="4583132" y="2655055"/>
            <a:ext cx="446088" cy="437638"/>
          </a:xfrm>
          <a:custGeom>
            <a:avLst/>
            <a:gdLst>
              <a:gd name="T0" fmla="*/ 1420009808 w 100"/>
              <a:gd name="T1" fmla="*/ 1007174515 h 98"/>
              <a:gd name="T2" fmla="*/ 1651172017 w 100"/>
              <a:gd name="T3" fmla="*/ 908105095 h 98"/>
              <a:gd name="T4" fmla="*/ 1651172017 w 100"/>
              <a:gd name="T5" fmla="*/ 726486755 h 98"/>
              <a:gd name="T6" fmla="*/ 1420009808 w 100"/>
              <a:gd name="T7" fmla="*/ 627417335 h 98"/>
              <a:gd name="T8" fmla="*/ 1386986635 w 100"/>
              <a:gd name="T9" fmla="*/ 528352380 h 98"/>
              <a:gd name="T10" fmla="*/ 1469544567 w 100"/>
              <a:gd name="T11" fmla="*/ 297199330 h 98"/>
              <a:gd name="T12" fmla="*/ 1353959002 w 100"/>
              <a:gd name="T13" fmla="*/ 181622805 h 98"/>
              <a:gd name="T14" fmla="*/ 1122796793 w 100"/>
              <a:gd name="T15" fmla="*/ 264176190 h 98"/>
              <a:gd name="T16" fmla="*/ 1023727275 w 100"/>
              <a:gd name="T17" fmla="*/ 231153050 h 98"/>
              <a:gd name="T18" fmla="*/ 924657757 w 100"/>
              <a:gd name="T19" fmla="*/ 0 h 98"/>
              <a:gd name="T20" fmla="*/ 743025846 w 100"/>
              <a:gd name="T21" fmla="*/ 0 h 98"/>
              <a:gd name="T22" fmla="*/ 643956328 w 100"/>
              <a:gd name="T23" fmla="*/ 231153050 h 98"/>
              <a:gd name="T24" fmla="*/ 544886810 w 100"/>
              <a:gd name="T25" fmla="*/ 264176190 h 98"/>
              <a:gd name="T26" fmla="*/ 313724601 w 100"/>
              <a:gd name="T27" fmla="*/ 181622805 h 98"/>
              <a:gd name="T28" fmla="*/ 181627450 w 100"/>
              <a:gd name="T29" fmla="*/ 297199330 h 98"/>
              <a:gd name="T30" fmla="*/ 280701428 w 100"/>
              <a:gd name="T31" fmla="*/ 528352380 h 98"/>
              <a:gd name="T32" fmla="*/ 247673795 w 100"/>
              <a:gd name="T33" fmla="*/ 627417335 h 98"/>
              <a:gd name="T34" fmla="*/ 0 w 100"/>
              <a:gd name="T35" fmla="*/ 742993860 h 98"/>
              <a:gd name="T36" fmla="*/ 0 w 100"/>
              <a:gd name="T37" fmla="*/ 908105095 h 98"/>
              <a:gd name="T38" fmla="*/ 247673795 w 100"/>
              <a:gd name="T39" fmla="*/ 1007174515 h 98"/>
              <a:gd name="T40" fmla="*/ 280701428 w 100"/>
              <a:gd name="T41" fmla="*/ 1106239470 h 98"/>
              <a:gd name="T42" fmla="*/ 198139036 w 100"/>
              <a:gd name="T43" fmla="*/ 1320880950 h 98"/>
              <a:gd name="T44" fmla="*/ 313724601 w 100"/>
              <a:gd name="T45" fmla="*/ 1452969045 h 98"/>
              <a:gd name="T46" fmla="*/ 544886810 w 100"/>
              <a:gd name="T47" fmla="*/ 1370415660 h 98"/>
              <a:gd name="T48" fmla="*/ 643956328 w 100"/>
              <a:gd name="T49" fmla="*/ 1403438800 h 98"/>
              <a:gd name="T50" fmla="*/ 743025846 w 100"/>
              <a:gd name="T51" fmla="*/ 1618080280 h 98"/>
              <a:gd name="T52" fmla="*/ 924657757 w 100"/>
              <a:gd name="T53" fmla="*/ 1618080280 h 98"/>
              <a:gd name="T54" fmla="*/ 1023727275 w 100"/>
              <a:gd name="T55" fmla="*/ 1403438800 h 98"/>
              <a:gd name="T56" fmla="*/ 1122796793 w 100"/>
              <a:gd name="T57" fmla="*/ 1353904090 h 98"/>
              <a:gd name="T58" fmla="*/ 1353959002 w 100"/>
              <a:gd name="T59" fmla="*/ 1452969045 h 98"/>
              <a:gd name="T60" fmla="*/ 1486056153 w 100"/>
              <a:gd name="T61" fmla="*/ 1320880950 h 98"/>
              <a:gd name="T62" fmla="*/ 1386986635 w 100"/>
              <a:gd name="T63" fmla="*/ 1106239470 h 98"/>
              <a:gd name="T64" fmla="*/ 1420009808 w 100"/>
              <a:gd name="T65" fmla="*/ 1007174515 h 98"/>
              <a:gd name="T66" fmla="*/ 1420009808 w 100"/>
              <a:gd name="T67" fmla="*/ 1007174515 h 98"/>
              <a:gd name="T68" fmla="*/ 825588238 w 100"/>
              <a:gd name="T69" fmla="*/ 1073216330 h 98"/>
              <a:gd name="T70" fmla="*/ 577909983 w 100"/>
              <a:gd name="T71" fmla="*/ 825551710 h 98"/>
              <a:gd name="T72" fmla="*/ 825588238 w 100"/>
              <a:gd name="T73" fmla="*/ 544863950 h 98"/>
              <a:gd name="T74" fmla="*/ 1089773620 w 100"/>
              <a:gd name="T75" fmla="*/ 825551710 h 98"/>
              <a:gd name="T76" fmla="*/ 825588238 w 100"/>
              <a:gd name="T77" fmla="*/ 1073216330 h 9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0" h="98">
                <a:moveTo>
                  <a:pt x="86" y="61"/>
                </a:moveTo>
                <a:cubicBezTo>
                  <a:pt x="86" y="61"/>
                  <a:pt x="100" y="56"/>
                  <a:pt x="100" y="55"/>
                </a:cubicBezTo>
                <a:cubicBezTo>
                  <a:pt x="100" y="44"/>
                  <a:pt x="100" y="44"/>
                  <a:pt x="100" y="44"/>
                </a:cubicBezTo>
                <a:cubicBezTo>
                  <a:pt x="100" y="42"/>
                  <a:pt x="86" y="38"/>
                  <a:pt x="86" y="38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32"/>
                  <a:pt x="90" y="19"/>
                  <a:pt x="89" y="18"/>
                </a:cubicBezTo>
                <a:cubicBezTo>
                  <a:pt x="82" y="11"/>
                  <a:pt x="82" y="11"/>
                  <a:pt x="82" y="11"/>
                </a:cubicBezTo>
                <a:cubicBezTo>
                  <a:pt x="81" y="10"/>
                  <a:pt x="68" y="16"/>
                  <a:pt x="68" y="16"/>
                </a:cubicBezTo>
                <a:cubicBezTo>
                  <a:pt x="62" y="14"/>
                  <a:pt x="62" y="14"/>
                  <a:pt x="62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4" y="0"/>
                  <a:pt x="39" y="14"/>
                  <a:pt x="39" y="14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20" y="10"/>
                  <a:pt x="19" y="11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9"/>
                  <a:pt x="17" y="32"/>
                  <a:pt x="17" y="32"/>
                </a:cubicBezTo>
                <a:cubicBezTo>
                  <a:pt x="15" y="38"/>
                  <a:pt x="15" y="38"/>
                  <a:pt x="15" y="38"/>
                </a:cubicBezTo>
                <a:cubicBezTo>
                  <a:pt x="15" y="38"/>
                  <a:pt x="0" y="44"/>
                  <a:pt x="0" y="4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6"/>
                  <a:pt x="15" y="61"/>
                  <a:pt x="15" y="61"/>
                </a:cubicBezTo>
                <a:cubicBezTo>
                  <a:pt x="17" y="67"/>
                  <a:pt x="17" y="67"/>
                  <a:pt x="17" y="67"/>
                </a:cubicBezTo>
                <a:cubicBezTo>
                  <a:pt x="17" y="67"/>
                  <a:pt x="11" y="80"/>
                  <a:pt x="12" y="80"/>
                </a:cubicBezTo>
                <a:cubicBezTo>
                  <a:pt x="19" y="88"/>
                  <a:pt x="19" y="88"/>
                  <a:pt x="19" y="88"/>
                </a:cubicBezTo>
                <a:cubicBezTo>
                  <a:pt x="20" y="89"/>
                  <a:pt x="33" y="83"/>
                  <a:pt x="33" y="83"/>
                </a:cubicBezTo>
                <a:cubicBezTo>
                  <a:pt x="39" y="85"/>
                  <a:pt x="39" y="85"/>
                  <a:pt x="39" y="85"/>
                </a:cubicBezTo>
                <a:cubicBezTo>
                  <a:pt x="45" y="98"/>
                  <a:pt x="45" y="98"/>
                  <a:pt x="45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7" y="98"/>
                  <a:pt x="62" y="85"/>
                  <a:pt x="62" y="85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81" y="88"/>
                  <a:pt x="82" y="88"/>
                </a:cubicBezTo>
                <a:cubicBezTo>
                  <a:pt x="90" y="80"/>
                  <a:pt x="90" y="80"/>
                  <a:pt x="90" y="80"/>
                </a:cubicBezTo>
                <a:cubicBezTo>
                  <a:pt x="84" y="67"/>
                  <a:pt x="84" y="67"/>
                  <a:pt x="84" y="67"/>
                </a:cubicBezTo>
                <a:cubicBezTo>
                  <a:pt x="86" y="61"/>
                  <a:pt x="86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lose/>
                <a:moveTo>
                  <a:pt x="50" y="65"/>
                </a:moveTo>
                <a:cubicBezTo>
                  <a:pt x="42" y="65"/>
                  <a:pt x="35" y="58"/>
                  <a:pt x="35" y="50"/>
                </a:cubicBezTo>
                <a:cubicBezTo>
                  <a:pt x="35" y="40"/>
                  <a:pt x="42" y="33"/>
                  <a:pt x="50" y="33"/>
                </a:cubicBezTo>
                <a:cubicBezTo>
                  <a:pt x="59" y="33"/>
                  <a:pt x="66" y="40"/>
                  <a:pt x="66" y="50"/>
                </a:cubicBezTo>
                <a:cubicBezTo>
                  <a:pt x="66" y="58"/>
                  <a:pt x="59" y="65"/>
                  <a:pt x="50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  <p:sp>
        <p:nvSpPr>
          <p:cNvPr id="17" name="Freeform 47"/>
          <p:cNvSpPr>
            <a:spLocks noEditPoints="1"/>
          </p:cNvSpPr>
          <p:nvPr/>
        </p:nvSpPr>
        <p:spPr bwMode="auto">
          <a:xfrm>
            <a:off x="7096498" y="4970166"/>
            <a:ext cx="404813" cy="503238"/>
          </a:xfrm>
          <a:custGeom>
            <a:avLst/>
            <a:gdLst>
              <a:gd name="T0" fmla="*/ 368736 w 58"/>
              <a:gd name="T1" fmla="*/ 237842 h 72"/>
              <a:gd name="T2" fmla="*/ 375693 w 58"/>
              <a:gd name="T3" fmla="*/ 237842 h 72"/>
              <a:gd name="T4" fmla="*/ 382650 w 58"/>
              <a:gd name="T5" fmla="*/ 230847 h 72"/>
              <a:gd name="T6" fmla="*/ 382650 w 58"/>
              <a:gd name="T7" fmla="*/ 181879 h 72"/>
              <a:gd name="T8" fmla="*/ 326992 w 58"/>
              <a:gd name="T9" fmla="*/ 55963 h 72"/>
              <a:gd name="T10" fmla="*/ 201761 w 58"/>
              <a:gd name="T11" fmla="*/ 0 h 72"/>
              <a:gd name="T12" fmla="*/ 76530 w 58"/>
              <a:gd name="T13" fmla="*/ 55963 h 72"/>
              <a:gd name="T14" fmla="*/ 20872 w 58"/>
              <a:gd name="T15" fmla="*/ 181879 h 72"/>
              <a:gd name="T16" fmla="*/ 20872 w 58"/>
              <a:gd name="T17" fmla="*/ 230847 h 72"/>
              <a:gd name="T18" fmla="*/ 27829 w 58"/>
              <a:gd name="T19" fmla="*/ 237842 h 72"/>
              <a:gd name="T20" fmla="*/ 27829 w 58"/>
              <a:gd name="T21" fmla="*/ 237842 h 72"/>
              <a:gd name="T22" fmla="*/ 0 w 58"/>
              <a:gd name="T23" fmla="*/ 279814 h 72"/>
              <a:gd name="T24" fmla="*/ 0 w 58"/>
              <a:gd name="T25" fmla="*/ 461694 h 72"/>
              <a:gd name="T26" fmla="*/ 41744 w 58"/>
              <a:gd name="T27" fmla="*/ 503666 h 72"/>
              <a:gd name="T28" fmla="*/ 361778 w 58"/>
              <a:gd name="T29" fmla="*/ 503666 h 72"/>
              <a:gd name="T30" fmla="*/ 403522 w 58"/>
              <a:gd name="T31" fmla="*/ 461694 h 72"/>
              <a:gd name="T32" fmla="*/ 403522 w 58"/>
              <a:gd name="T33" fmla="*/ 279814 h 72"/>
              <a:gd name="T34" fmla="*/ 368736 w 58"/>
              <a:gd name="T35" fmla="*/ 237842 h 72"/>
              <a:gd name="T36" fmla="*/ 69573 w 58"/>
              <a:gd name="T37" fmla="*/ 230847 h 72"/>
              <a:gd name="T38" fmla="*/ 69573 w 58"/>
              <a:gd name="T39" fmla="*/ 181879 h 72"/>
              <a:gd name="T40" fmla="*/ 111316 w 58"/>
              <a:gd name="T41" fmla="*/ 90940 h 72"/>
              <a:gd name="T42" fmla="*/ 201761 w 58"/>
              <a:gd name="T43" fmla="*/ 55963 h 72"/>
              <a:gd name="T44" fmla="*/ 292206 w 58"/>
              <a:gd name="T45" fmla="*/ 90940 h 72"/>
              <a:gd name="T46" fmla="*/ 326992 w 58"/>
              <a:gd name="T47" fmla="*/ 181879 h 72"/>
              <a:gd name="T48" fmla="*/ 326992 w 58"/>
              <a:gd name="T49" fmla="*/ 230847 h 72"/>
              <a:gd name="T50" fmla="*/ 333949 w 58"/>
              <a:gd name="T51" fmla="*/ 237842 h 72"/>
              <a:gd name="T52" fmla="*/ 69573 w 58"/>
              <a:gd name="T53" fmla="*/ 237842 h 72"/>
              <a:gd name="T54" fmla="*/ 69573 w 58"/>
              <a:gd name="T55" fmla="*/ 230847 h 72"/>
              <a:gd name="T56" fmla="*/ 222633 w 58"/>
              <a:gd name="T57" fmla="*/ 370754 h 72"/>
              <a:gd name="T58" fmla="*/ 222633 w 58"/>
              <a:gd name="T59" fmla="*/ 433712 h 72"/>
              <a:gd name="T60" fmla="*/ 208718 w 58"/>
              <a:gd name="T61" fmla="*/ 454698 h 72"/>
              <a:gd name="T62" fmla="*/ 194804 w 58"/>
              <a:gd name="T63" fmla="*/ 454698 h 72"/>
              <a:gd name="T64" fmla="*/ 180889 w 58"/>
              <a:gd name="T65" fmla="*/ 433712 h 72"/>
              <a:gd name="T66" fmla="*/ 180889 w 58"/>
              <a:gd name="T67" fmla="*/ 370754 h 72"/>
              <a:gd name="T68" fmla="*/ 160017 w 58"/>
              <a:gd name="T69" fmla="*/ 335777 h 72"/>
              <a:gd name="T70" fmla="*/ 201761 w 58"/>
              <a:gd name="T71" fmla="*/ 300801 h 72"/>
              <a:gd name="T72" fmla="*/ 243505 w 58"/>
              <a:gd name="T73" fmla="*/ 335777 h 72"/>
              <a:gd name="T74" fmla="*/ 222633 w 58"/>
              <a:gd name="T75" fmla="*/ 370754 h 7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57" h="72">
                <a:moveTo>
                  <a:pt x="53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55" y="34"/>
                  <a:pt x="55" y="34"/>
                  <a:pt x="55" y="33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19"/>
                  <a:pt x="52" y="12"/>
                  <a:pt x="47" y="8"/>
                </a:cubicBezTo>
                <a:cubicBezTo>
                  <a:pt x="43" y="3"/>
                  <a:pt x="36" y="0"/>
                  <a:pt x="29" y="0"/>
                </a:cubicBezTo>
                <a:cubicBezTo>
                  <a:pt x="22" y="0"/>
                  <a:pt x="15" y="3"/>
                  <a:pt x="11" y="8"/>
                </a:cubicBezTo>
                <a:cubicBezTo>
                  <a:pt x="6" y="12"/>
                  <a:pt x="3" y="19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4"/>
                  <a:pt x="3" y="34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9"/>
                  <a:pt x="3" y="72"/>
                  <a:pt x="6" y="72"/>
                </a:cubicBezTo>
                <a:cubicBezTo>
                  <a:pt x="52" y="72"/>
                  <a:pt x="52" y="72"/>
                  <a:pt x="52" y="72"/>
                </a:cubicBezTo>
                <a:cubicBezTo>
                  <a:pt x="55" y="72"/>
                  <a:pt x="58" y="69"/>
                  <a:pt x="58" y="66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37"/>
                  <a:pt x="56" y="35"/>
                  <a:pt x="53" y="34"/>
                </a:cubicBezTo>
                <a:close/>
                <a:moveTo>
                  <a:pt x="10" y="33"/>
                </a:moveTo>
                <a:cubicBezTo>
                  <a:pt x="10" y="26"/>
                  <a:pt x="10" y="26"/>
                  <a:pt x="10" y="26"/>
                </a:cubicBezTo>
                <a:cubicBezTo>
                  <a:pt x="10" y="21"/>
                  <a:pt x="13" y="16"/>
                  <a:pt x="16" y="13"/>
                </a:cubicBezTo>
                <a:cubicBezTo>
                  <a:pt x="19" y="10"/>
                  <a:pt x="24" y="8"/>
                  <a:pt x="29" y="8"/>
                </a:cubicBezTo>
                <a:cubicBezTo>
                  <a:pt x="34" y="8"/>
                  <a:pt x="39" y="10"/>
                  <a:pt x="42" y="13"/>
                </a:cubicBezTo>
                <a:cubicBezTo>
                  <a:pt x="45" y="16"/>
                  <a:pt x="47" y="21"/>
                  <a:pt x="47" y="26"/>
                </a:cubicBezTo>
                <a:cubicBezTo>
                  <a:pt x="47" y="33"/>
                  <a:pt x="47" y="33"/>
                  <a:pt x="47" y="33"/>
                </a:cubicBezTo>
                <a:cubicBezTo>
                  <a:pt x="47" y="34"/>
                  <a:pt x="48" y="34"/>
                  <a:pt x="48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3"/>
                </a:cubicBezTo>
                <a:close/>
                <a:moveTo>
                  <a:pt x="32" y="53"/>
                </a:moveTo>
                <a:cubicBezTo>
                  <a:pt x="32" y="62"/>
                  <a:pt x="32" y="62"/>
                  <a:pt x="32" y="62"/>
                </a:cubicBezTo>
                <a:cubicBezTo>
                  <a:pt x="32" y="64"/>
                  <a:pt x="31" y="65"/>
                  <a:pt x="30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5"/>
                  <a:pt x="26" y="64"/>
                  <a:pt x="26" y="62"/>
                </a:cubicBezTo>
                <a:cubicBezTo>
                  <a:pt x="26" y="53"/>
                  <a:pt x="26" y="53"/>
                  <a:pt x="26" y="53"/>
                </a:cubicBezTo>
                <a:cubicBezTo>
                  <a:pt x="24" y="52"/>
                  <a:pt x="23" y="50"/>
                  <a:pt x="23" y="48"/>
                </a:cubicBezTo>
                <a:cubicBezTo>
                  <a:pt x="23" y="45"/>
                  <a:pt x="26" y="43"/>
                  <a:pt x="29" y="43"/>
                </a:cubicBezTo>
                <a:cubicBezTo>
                  <a:pt x="32" y="43"/>
                  <a:pt x="35" y="45"/>
                  <a:pt x="35" y="48"/>
                </a:cubicBezTo>
                <a:cubicBezTo>
                  <a:pt x="35" y="50"/>
                  <a:pt x="34" y="52"/>
                  <a:pt x="32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18" name="Freeform 72"/>
          <p:cNvSpPr>
            <a:spLocks noEditPoints="1"/>
          </p:cNvSpPr>
          <p:nvPr/>
        </p:nvSpPr>
        <p:spPr bwMode="auto">
          <a:xfrm>
            <a:off x="7102761" y="2624047"/>
            <a:ext cx="427208" cy="451812"/>
          </a:xfrm>
          <a:custGeom>
            <a:avLst/>
            <a:gdLst>
              <a:gd name="T0" fmla="*/ 58270470 w 81"/>
              <a:gd name="T1" fmla="*/ 1479637786 h 85"/>
              <a:gd name="T2" fmla="*/ 213660147 w 81"/>
              <a:gd name="T3" fmla="*/ 1479637786 h 85"/>
              <a:gd name="T4" fmla="*/ 582704698 w 81"/>
              <a:gd name="T5" fmla="*/ 157827676 h 85"/>
              <a:gd name="T6" fmla="*/ 776937839 w 81"/>
              <a:gd name="T7" fmla="*/ 0 h 85"/>
              <a:gd name="T8" fmla="*/ 796359571 w 81"/>
              <a:gd name="T9" fmla="*/ 0 h 85"/>
              <a:gd name="T10" fmla="*/ 1010019718 w 81"/>
              <a:gd name="T11" fmla="*/ 157827676 h 85"/>
              <a:gd name="T12" fmla="*/ 1359637263 w 81"/>
              <a:gd name="T13" fmla="*/ 1479637786 h 85"/>
              <a:gd name="T14" fmla="*/ 1515026940 w 81"/>
              <a:gd name="T15" fmla="*/ 1479637786 h 85"/>
              <a:gd name="T16" fmla="*/ 1573297410 w 81"/>
              <a:gd name="T17" fmla="*/ 1538821172 h 85"/>
              <a:gd name="T18" fmla="*/ 1573297410 w 81"/>
              <a:gd name="T19" fmla="*/ 1617737667 h 85"/>
              <a:gd name="T20" fmla="*/ 1515026940 w 81"/>
              <a:gd name="T21" fmla="*/ 1676921053 h 85"/>
              <a:gd name="T22" fmla="*/ 58270470 w 81"/>
              <a:gd name="T23" fmla="*/ 1676921053 h 85"/>
              <a:gd name="T24" fmla="*/ 0 w 81"/>
              <a:gd name="T25" fmla="*/ 1617737667 h 85"/>
              <a:gd name="T26" fmla="*/ 0 w 81"/>
              <a:gd name="T27" fmla="*/ 1538821172 h 85"/>
              <a:gd name="T28" fmla="*/ 58270470 w 81"/>
              <a:gd name="T29" fmla="*/ 1479637786 h 85"/>
              <a:gd name="T30" fmla="*/ 1262523329 w 81"/>
              <a:gd name="T31" fmla="*/ 1479637786 h 85"/>
              <a:gd name="T32" fmla="*/ 1204252859 w 81"/>
              <a:gd name="T33" fmla="*/ 1262621410 h 85"/>
              <a:gd name="T34" fmla="*/ 369044551 w 81"/>
              <a:gd name="T35" fmla="*/ 1262621410 h 85"/>
              <a:gd name="T36" fmla="*/ 310774081 w 81"/>
              <a:gd name="T37" fmla="*/ 1479637786 h 85"/>
              <a:gd name="T38" fmla="*/ 1262523329 w 81"/>
              <a:gd name="T39" fmla="*/ 1479637786 h 85"/>
              <a:gd name="T40" fmla="*/ 1107133652 w 81"/>
              <a:gd name="T41" fmla="*/ 927238262 h 85"/>
              <a:gd name="T42" fmla="*/ 1048863182 w 81"/>
              <a:gd name="T43" fmla="*/ 710227200 h 85"/>
              <a:gd name="T44" fmla="*/ 524434228 w 81"/>
              <a:gd name="T45" fmla="*/ 710227200 h 85"/>
              <a:gd name="T46" fmla="*/ 466163758 w 81"/>
              <a:gd name="T47" fmla="*/ 927238262 h 85"/>
              <a:gd name="T48" fmla="*/ 1107133652 w 81"/>
              <a:gd name="T49" fmla="*/ 927238262 h 85"/>
              <a:gd name="T50" fmla="*/ 971170980 w 81"/>
              <a:gd name="T51" fmla="*/ 394571848 h 85"/>
              <a:gd name="T52" fmla="*/ 912900511 w 81"/>
              <a:gd name="T53" fmla="*/ 177555471 h 85"/>
              <a:gd name="T54" fmla="*/ 796359571 w 81"/>
              <a:gd name="T55" fmla="*/ 118372086 h 85"/>
              <a:gd name="T56" fmla="*/ 776937839 w 81"/>
              <a:gd name="T57" fmla="*/ 118372086 h 85"/>
              <a:gd name="T58" fmla="*/ 679818632 w 81"/>
              <a:gd name="T59" fmla="*/ 177555471 h 85"/>
              <a:gd name="T60" fmla="*/ 621548162 w 81"/>
              <a:gd name="T61" fmla="*/ 394571848 h 85"/>
              <a:gd name="T62" fmla="*/ 971170980 w 81"/>
              <a:gd name="T63" fmla="*/ 394571848 h 8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81" h="85">
                <a:moveTo>
                  <a:pt x="3" y="75"/>
                </a:moveTo>
                <a:cubicBezTo>
                  <a:pt x="11" y="75"/>
                  <a:pt x="11" y="75"/>
                  <a:pt x="11" y="75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3"/>
                  <a:pt x="35" y="1"/>
                  <a:pt x="40" y="0"/>
                </a:cubicBezTo>
                <a:cubicBezTo>
                  <a:pt x="40" y="0"/>
                  <a:pt x="41" y="0"/>
                  <a:pt x="41" y="0"/>
                </a:cubicBezTo>
                <a:cubicBezTo>
                  <a:pt x="46" y="1"/>
                  <a:pt x="50" y="3"/>
                  <a:pt x="52" y="8"/>
                </a:cubicBezTo>
                <a:cubicBezTo>
                  <a:pt x="70" y="75"/>
                  <a:pt x="70" y="75"/>
                  <a:pt x="70" y="75"/>
                </a:cubicBezTo>
                <a:cubicBezTo>
                  <a:pt x="78" y="75"/>
                  <a:pt x="78" y="75"/>
                  <a:pt x="78" y="75"/>
                </a:cubicBezTo>
                <a:cubicBezTo>
                  <a:pt x="79" y="75"/>
                  <a:pt x="81" y="76"/>
                  <a:pt x="81" y="78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4"/>
                  <a:pt x="79" y="85"/>
                  <a:pt x="78" y="85"/>
                </a:cubicBezTo>
                <a:cubicBezTo>
                  <a:pt x="3" y="85"/>
                  <a:pt x="3" y="85"/>
                  <a:pt x="3" y="85"/>
                </a:cubicBezTo>
                <a:cubicBezTo>
                  <a:pt x="2" y="85"/>
                  <a:pt x="0" y="84"/>
                  <a:pt x="0" y="82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76"/>
                  <a:pt x="2" y="75"/>
                  <a:pt x="3" y="75"/>
                </a:cubicBezTo>
                <a:close/>
                <a:moveTo>
                  <a:pt x="65" y="75"/>
                </a:moveTo>
                <a:cubicBezTo>
                  <a:pt x="62" y="64"/>
                  <a:pt x="62" y="64"/>
                  <a:pt x="62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16" y="75"/>
                  <a:pt x="16" y="75"/>
                  <a:pt x="16" y="75"/>
                </a:cubicBezTo>
                <a:cubicBezTo>
                  <a:pt x="65" y="75"/>
                  <a:pt x="65" y="75"/>
                  <a:pt x="65" y="75"/>
                </a:cubicBezTo>
                <a:close/>
                <a:moveTo>
                  <a:pt x="57" y="47"/>
                </a:moveTo>
                <a:cubicBezTo>
                  <a:pt x="54" y="36"/>
                  <a:pt x="54" y="36"/>
                  <a:pt x="54" y="36"/>
                </a:cubicBezTo>
                <a:cubicBezTo>
                  <a:pt x="27" y="36"/>
                  <a:pt x="27" y="36"/>
                  <a:pt x="27" y="36"/>
                </a:cubicBezTo>
                <a:cubicBezTo>
                  <a:pt x="24" y="47"/>
                  <a:pt x="24" y="47"/>
                  <a:pt x="24" y="47"/>
                </a:cubicBezTo>
                <a:cubicBezTo>
                  <a:pt x="57" y="47"/>
                  <a:pt x="57" y="47"/>
                  <a:pt x="57" y="47"/>
                </a:cubicBezTo>
                <a:close/>
                <a:moveTo>
                  <a:pt x="50" y="20"/>
                </a:moveTo>
                <a:cubicBezTo>
                  <a:pt x="47" y="9"/>
                  <a:pt x="47" y="9"/>
                  <a:pt x="47" y="9"/>
                </a:cubicBezTo>
                <a:cubicBezTo>
                  <a:pt x="46" y="7"/>
                  <a:pt x="44" y="6"/>
                  <a:pt x="41" y="6"/>
                </a:cubicBezTo>
                <a:cubicBezTo>
                  <a:pt x="41" y="6"/>
                  <a:pt x="40" y="6"/>
                  <a:pt x="40" y="6"/>
                </a:cubicBezTo>
                <a:cubicBezTo>
                  <a:pt x="38" y="6"/>
                  <a:pt x="35" y="7"/>
                  <a:pt x="35" y="9"/>
                </a:cubicBezTo>
                <a:cubicBezTo>
                  <a:pt x="32" y="20"/>
                  <a:pt x="32" y="20"/>
                  <a:pt x="32" y="20"/>
                </a:cubicBezTo>
                <a:lnTo>
                  <a:pt x="5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Open Sans" panose="020B060603050402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55772" y="1219200"/>
            <a:ext cx="1480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gradFill>
                  <a:gsLst>
                    <a:gs pos="0">
                      <a:srgbClr val="11ACC6"/>
                    </a:gs>
                    <a:gs pos="25000">
                      <a:srgbClr val="237180"/>
                    </a:gs>
                    <a:gs pos="100000">
                      <a:srgbClr val="FEFEFE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8800" b="1">
              <a:gradFill>
                <a:gsLst>
                  <a:gs pos="0">
                    <a:srgbClr val="11ACC6"/>
                  </a:gs>
                  <a:gs pos="25000">
                    <a:srgbClr val="237180"/>
                  </a:gs>
                  <a:gs pos="100000">
                    <a:srgbClr val="FEFEFE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92286" y="2912493"/>
            <a:ext cx="500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40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65828" y="3867122"/>
            <a:ext cx="7460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zh-CN" altLang="en-US" sz="2000">
              <a:solidFill>
                <a:srgbClr val="F7F7F7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占位符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356" y="1999537"/>
            <a:ext cx="2004728" cy="2004728"/>
          </a:xfrm>
          <a:prstGeom prst="ellipse">
            <a:avLst/>
          </a:prstGeom>
          <a:solidFill>
            <a:srgbClr val="808080"/>
          </a:solidFill>
          <a:ln w="57150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占位符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486" y="2205235"/>
            <a:ext cx="2004728" cy="2004728"/>
          </a:xfrm>
          <a:prstGeom prst="ellipse">
            <a:avLst/>
          </a:prstGeom>
          <a:solidFill>
            <a:srgbClr val="808080"/>
          </a:solidFill>
          <a:ln w="57150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占位符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r="18699"/>
          <a:stretch>
            <a:fillRect/>
          </a:stretch>
        </p:blipFill>
        <p:spPr>
          <a:xfrm>
            <a:off x="6945228" y="4408282"/>
            <a:ext cx="2006528" cy="2004728"/>
          </a:xfrm>
          <a:prstGeom prst="ellipse">
            <a:avLst/>
          </a:prstGeom>
          <a:solidFill>
            <a:srgbClr val="808080"/>
          </a:solidFill>
          <a:ln w="57150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占位符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862" y="2496650"/>
            <a:ext cx="2004728" cy="200472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57150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占位符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92" y="4004265"/>
            <a:ext cx="2004728" cy="2004728"/>
          </a:xfrm>
          <a:prstGeom prst="ellipse">
            <a:avLst/>
          </a:prstGeom>
          <a:solidFill>
            <a:srgbClr val="808080"/>
          </a:solidFill>
          <a:ln w="57150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36"/>
          <p:cNvSpPr/>
          <p:nvPr/>
        </p:nvSpPr>
        <p:spPr>
          <a:xfrm>
            <a:off x="9557829" y="2476239"/>
            <a:ext cx="1049310" cy="234247"/>
          </a:xfrm>
          <a:prstGeom prst="roundRect">
            <a:avLst>
              <a:gd name="adj" fmla="val 50000"/>
            </a:avLst>
          </a:prstGeom>
          <a:solidFill>
            <a:srgbClr val="37B4C8"/>
          </a:solidFill>
          <a:ln w="9525" cap="flat" cmpd="sng" algn="ctr">
            <a:noFill/>
            <a:prstDash val="solid"/>
          </a:ln>
          <a:effectLst/>
        </p:spPr>
        <p:txBody>
          <a:bodyPr lIns="91420" tIns="0" rIns="0" bIns="45710" rtlCol="0"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项目名称 </a:t>
            </a:r>
            <a:r>
              <a:rPr kumimoji="0" lang="en-US" altLang="zh-CN" sz="9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05</a:t>
            </a:r>
            <a:endParaRPr kumimoji="0" lang="en-US" sz="9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 ExtraLight"/>
            </a:endParaRPr>
          </a:p>
        </p:txBody>
      </p:sp>
      <p:sp>
        <p:nvSpPr>
          <p:cNvPr id="10" name="Rounded Rectangle 33"/>
          <p:cNvSpPr/>
          <p:nvPr/>
        </p:nvSpPr>
        <p:spPr>
          <a:xfrm>
            <a:off x="5272865" y="4134933"/>
            <a:ext cx="923747" cy="234247"/>
          </a:xfrm>
          <a:prstGeom prst="roundRect">
            <a:avLst>
              <a:gd name="adj" fmla="val 50000"/>
            </a:avLst>
          </a:prstGeom>
          <a:solidFill>
            <a:srgbClr val="37B4C8"/>
          </a:solidFill>
          <a:ln w="9525" cap="flat" cmpd="sng" algn="ctr">
            <a:noFill/>
            <a:prstDash val="solid"/>
          </a:ln>
          <a:effectLst/>
        </p:spPr>
        <p:txBody>
          <a:bodyPr lIns="91420" tIns="0" rIns="0" bIns="45710" rtlCol="0"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项目名称 </a:t>
            </a:r>
            <a:r>
              <a:rPr kumimoji="0" lang="en-US" altLang="zh-CN" sz="9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0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2</a:t>
            </a:r>
            <a:endParaRPr kumimoji="0" lang="en-US" sz="9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 ExtraLight"/>
            </a:endParaRPr>
          </a:p>
        </p:txBody>
      </p:sp>
      <p:sp>
        <p:nvSpPr>
          <p:cNvPr id="11" name="Rounded Rectangle 32"/>
          <p:cNvSpPr/>
          <p:nvPr/>
        </p:nvSpPr>
        <p:spPr>
          <a:xfrm>
            <a:off x="2916845" y="2627319"/>
            <a:ext cx="923747" cy="234247"/>
          </a:xfrm>
          <a:prstGeom prst="roundRect">
            <a:avLst>
              <a:gd name="adj" fmla="val 50000"/>
            </a:avLst>
          </a:prstGeom>
          <a:solidFill>
            <a:srgbClr val="37B4C8"/>
          </a:solidFill>
          <a:ln w="9525" cap="flat" cmpd="sng" algn="ctr">
            <a:noFill/>
            <a:prstDash val="solid"/>
          </a:ln>
          <a:effectLst/>
        </p:spPr>
        <p:txBody>
          <a:bodyPr lIns="91420" tIns="0" rIns="0" bIns="45710" rtlCol="0"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项目名称 </a:t>
            </a:r>
            <a:r>
              <a:rPr kumimoji="0" lang="en-US" altLang="zh-CN" sz="9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0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1</a:t>
            </a:r>
            <a:endParaRPr kumimoji="0" lang="en-US" sz="9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 ExtraLight"/>
            </a:endParaRPr>
          </a:p>
        </p:txBody>
      </p:sp>
      <p:sp>
        <p:nvSpPr>
          <p:cNvPr id="12" name="Rounded Rectangle 34"/>
          <p:cNvSpPr/>
          <p:nvPr/>
        </p:nvSpPr>
        <p:spPr>
          <a:xfrm>
            <a:off x="6712540" y="2129863"/>
            <a:ext cx="923747" cy="234247"/>
          </a:xfrm>
          <a:prstGeom prst="roundRect">
            <a:avLst>
              <a:gd name="adj" fmla="val 50000"/>
            </a:avLst>
          </a:prstGeom>
          <a:solidFill>
            <a:srgbClr val="37B4C8"/>
          </a:solidFill>
          <a:ln w="9525" cap="flat" cmpd="sng" algn="ctr">
            <a:noFill/>
            <a:prstDash val="solid"/>
          </a:ln>
          <a:effectLst/>
        </p:spPr>
        <p:txBody>
          <a:bodyPr lIns="91420" tIns="0" rIns="0" bIns="45710" rtlCol="0"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项目名称 </a:t>
            </a:r>
            <a:r>
              <a:rPr kumimoji="0" lang="en-US" altLang="zh-CN" sz="9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03</a:t>
            </a:r>
            <a:endParaRPr kumimoji="0" lang="en-US" sz="9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 ExtraLight"/>
            </a:endParaRPr>
          </a:p>
        </p:txBody>
      </p:sp>
      <p:sp>
        <p:nvSpPr>
          <p:cNvPr id="13" name="Rounded Rectangle 35"/>
          <p:cNvSpPr/>
          <p:nvPr/>
        </p:nvSpPr>
        <p:spPr>
          <a:xfrm>
            <a:off x="8286471" y="4694399"/>
            <a:ext cx="1017106" cy="234247"/>
          </a:xfrm>
          <a:prstGeom prst="roundRect">
            <a:avLst>
              <a:gd name="adj" fmla="val 50000"/>
            </a:avLst>
          </a:prstGeom>
          <a:solidFill>
            <a:srgbClr val="37B4C8"/>
          </a:solidFill>
          <a:ln w="9525" cap="flat" cmpd="sng" algn="ctr">
            <a:noFill/>
            <a:prstDash val="solid"/>
          </a:ln>
          <a:effectLst/>
        </p:spPr>
        <p:txBody>
          <a:bodyPr lIns="91420" tIns="0" rIns="0" bIns="45710" rtlCol="0" anchor="t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项目名称 </a:t>
            </a:r>
            <a:r>
              <a:rPr kumimoji="0" lang="en-US" altLang="zh-CN" sz="10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Source Sans Pro ExtraLight"/>
              </a:rPr>
              <a:t>04</a:t>
            </a: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Source Sans Pro ExtraLight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3013139" y="3823447"/>
            <a:ext cx="2619688" cy="2619688"/>
          </a:xfrm>
          <a:custGeom>
            <a:avLst/>
            <a:gdLst>
              <a:gd name="connsiteX0" fmla="*/ 1859466 w 2619688"/>
              <a:gd name="connsiteY0" fmla="*/ 417679 h 2619688"/>
              <a:gd name="connsiteX1" fmla="*/ 2063236 w 2619688"/>
              <a:gd name="connsiteY1" fmla="*/ 246686 h 2619688"/>
              <a:gd name="connsiteX2" fmla="*/ 2226025 w 2619688"/>
              <a:gd name="connsiteY2" fmla="*/ 383282 h 2619688"/>
              <a:gd name="connsiteX3" fmla="*/ 2093014 w 2619688"/>
              <a:gd name="connsiteY3" fmla="*/ 613649 h 2619688"/>
              <a:gd name="connsiteX4" fmla="*/ 2304351 w 2619688"/>
              <a:gd name="connsiteY4" fmla="*/ 979695 h 2619688"/>
              <a:gd name="connsiteX5" fmla="*/ 2570360 w 2619688"/>
              <a:gd name="connsiteY5" fmla="*/ 979689 h 2619688"/>
              <a:gd name="connsiteX6" fmla="*/ 2607261 w 2619688"/>
              <a:gd name="connsiteY6" fmla="*/ 1188966 h 2619688"/>
              <a:gd name="connsiteX7" fmla="*/ 2357292 w 2619688"/>
              <a:gd name="connsiteY7" fmla="*/ 1279940 h 2619688"/>
              <a:gd name="connsiteX8" fmla="*/ 2283895 w 2619688"/>
              <a:gd name="connsiteY8" fmla="*/ 1696193 h 2619688"/>
              <a:gd name="connsiteX9" fmla="*/ 2487675 w 2619688"/>
              <a:gd name="connsiteY9" fmla="*/ 1867175 h 2619688"/>
              <a:gd name="connsiteX10" fmla="*/ 2381422 w 2619688"/>
              <a:gd name="connsiteY10" fmla="*/ 2051210 h 2619688"/>
              <a:gd name="connsiteX11" fmla="*/ 2131458 w 2619688"/>
              <a:gd name="connsiteY11" fmla="*/ 1960223 h 2619688"/>
              <a:gd name="connsiteX12" fmla="*/ 1807671 w 2619688"/>
              <a:gd name="connsiteY12" fmla="*/ 2231913 h 2619688"/>
              <a:gd name="connsiteX13" fmla="*/ 1853869 w 2619688"/>
              <a:gd name="connsiteY13" fmla="*/ 2493879 h 2619688"/>
              <a:gd name="connsiteX14" fmla="*/ 1654180 w 2619688"/>
              <a:gd name="connsiteY14" fmla="*/ 2566560 h 2619688"/>
              <a:gd name="connsiteX15" fmla="*/ 1521181 w 2619688"/>
              <a:gd name="connsiteY15" fmla="*/ 2336187 h 2619688"/>
              <a:gd name="connsiteX16" fmla="*/ 1098507 w 2619688"/>
              <a:gd name="connsiteY16" fmla="*/ 2336187 h 2619688"/>
              <a:gd name="connsiteX17" fmla="*/ 965508 w 2619688"/>
              <a:gd name="connsiteY17" fmla="*/ 2566560 h 2619688"/>
              <a:gd name="connsiteX18" fmla="*/ 765819 w 2619688"/>
              <a:gd name="connsiteY18" fmla="*/ 2493879 h 2619688"/>
              <a:gd name="connsiteX19" fmla="*/ 812017 w 2619688"/>
              <a:gd name="connsiteY19" fmla="*/ 2231913 h 2619688"/>
              <a:gd name="connsiteX20" fmla="*/ 488230 w 2619688"/>
              <a:gd name="connsiteY20" fmla="*/ 1960223 h 2619688"/>
              <a:gd name="connsiteX21" fmla="*/ 238266 w 2619688"/>
              <a:gd name="connsiteY21" fmla="*/ 2051210 h 2619688"/>
              <a:gd name="connsiteX22" fmla="*/ 132013 w 2619688"/>
              <a:gd name="connsiteY22" fmla="*/ 1867175 h 2619688"/>
              <a:gd name="connsiteX23" fmla="*/ 335792 w 2619688"/>
              <a:gd name="connsiteY23" fmla="*/ 1696193 h 2619688"/>
              <a:gd name="connsiteX24" fmla="*/ 262395 w 2619688"/>
              <a:gd name="connsiteY24" fmla="*/ 1279940 h 2619688"/>
              <a:gd name="connsiteX25" fmla="*/ 12427 w 2619688"/>
              <a:gd name="connsiteY25" fmla="*/ 1188966 h 2619688"/>
              <a:gd name="connsiteX26" fmla="*/ 49328 w 2619688"/>
              <a:gd name="connsiteY26" fmla="*/ 979689 h 2619688"/>
              <a:gd name="connsiteX27" fmla="*/ 315337 w 2619688"/>
              <a:gd name="connsiteY27" fmla="*/ 979696 h 2619688"/>
              <a:gd name="connsiteX28" fmla="*/ 526674 w 2619688"/>
              <a:gd name="connsiteY28" fmla="*/ 613649 h 2619688"/>
              <a:gd name="connsiteX29" fmla="*/ 393663 w 2619688"/>
              <a:gd name="connsiteY29" fmla="*/ 383282 h 2619688"/>
              <a:gd name="connsiteX30" fmla="*/ 556452 w 2619688"/>
              <a:gd name="connsiteY30" fmla="*/ 246686 h 2619688"/>
              <a:gd name="connsiteX31" fmla="*/ 760222 w 2619688"/>
              <a:gd name="connsiteY31" fmla="*/ 417679 h 2619688"/>
              <a:gd name="connsiteX32" fmla="*/ 1157406 w 2619688"/>
              <a:gd name="connsiteY32" fmla="*/ 273116 h 2619688"/>
              <a:gd name="connsiteX33" fmla="*/ 1203591 w 2619688"/>
              <a:gd name="connsiteY33" fmla="*/ 11147 h 2619688"/>
              <a:gd name="connsiteX34" fmla="*/ 1416097 w 2619688"/>
              <a:gd name="connsiteY34" fmla="*/ 11147 h 2619688"/>
              <a:gd name="connsiteX35" fmla="*/ 1462282 w 2619688"/>
              <a:gd name="connsiteY35" fmla="*/ 273116 h 2619688"/>
              <a:gd name="connsiteX36" fmla="*/ 1859466 w 2619688"/>
              <a:gd name="connsiteY36" fmla="*/ 417679 h 261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619688" h="2619688">
                <a:moveTo>
                  <a:pt x="1859466" y="417679"/>
                </a:moveTo>
                <a:lnTo>
                  <a:pt x="2063236" y="246686"/>
                </a:lnTo>
                <a:lnTo>
                  <a:pt x="2226025" y="383282"/>
                </a:lnTo>
                <a:lnTo>
                  <a:pt x="2093014" y="613649"/>
                </a:lnTo>
                <a:cubicBezTo>
                  <a:pt x="2187592" y="720043"/>
                  <a:pt x="2259500" y="844592"/>
                  <a:pt x="2304351" y="979695"/>
                </a:cubicBezTo>
                <a:lnTo>
                  <a:pt x="2570360" y="979689"/>
                </a:lnTo>
                <a:lnTo>
                  <a:pt x="2607261" y="1188966"/>
                </a:lnTo>
                <a:lnTo>
                  <a:pt x="2357292" y="1279940"/>
                </a:lnTo>
                <a:cubicBezTo>
                  <a:pt x="2361354" y="1422236"/>
                  <a:pt x="2336381" y="1563868"/>
                  <a:pt x="2283895" y="1696193"/>
                </a:cubicBezTo>
                <a:lnTo>
                  <a:pt x="2487675" y="1867175"/>
                </a:lnTo>
                <a:lnTo>
                  <a:pt x="2381422" y="2051210"/>
                </a:lnTo>
                <a:lnTo>
                  <a:pt x="2131458" y="1960223"/>
                </a:lnTo>
                <a:cubicBezTo>
                  <a:pt x="2043104" y="2071839"/>
                  <a:pt x="1932934" y="2164283"/>
                  <a:pt x="1807671" y="2231913"/>
                </a:cubicBezTo>
                <a:lnTo>
                  <a:pt x="1853869" y="2493879"/>
                </a:lnTo>
                <a:lnTo>
                  <a:pt x="1654180" y="2566560"/>
                </a:lnTo>
                <a:lnTo>
                  <a:pt x="1521181" y="2336187"/>
                </a:lnTo>
                <a:cubicBezTo>
                  <a:pt x="1381752" y="2364897"/>
                  <a:pt x="1237936" y="2364897"/>
                  <a:pt x="1098507" y="2336187"/>
                </a:cubicBezTo>
                <a:lnTo>
                  <a:pt x="965508" y="2566560"/>
                </a:lnTo>
                <a:lnTo>
                  <a:pt x="765819" y="2493879"/>
                </a:lnTo>
                <a:lnTo>
                  <a:pt x="812017" y="2231913"/>
                </a:lnTo>
                <a:cubicBezTo>
                  <a:pt x="686754" y="2164283"/>
                  <a:pt x="576584" y="2071840"/>
                  <a:pt x="488230" y="1960223"/>
                </a:cubicBezTo>
                <a:lnTo>
                  <a:pt x="238266" y="2051210"/>
                </a:lnTo>
                <a:lnTo>
                  <a:pt x="132013" y="1867175"/>
                </a:lnTo>
                <a:lnTo>
                  <a:pt x="335792" y="1696193"/>
                </a:lnTo>
                <a:cubicBezTo>
                  <a:pt x="283306" y="1563868"/>
                  <a:pt x="258333" y="1422236"/>
                  <a:pt x="262395" y="1279940"/>
                </a:cubicBezTo>
                <a:lnTo>
                  <a:pt x="12427" y="1188966"/>
                </a:lnTo>
                <a:lnTo>
                  <a:pt x="49328" y="979689"/>
                </a:lnTo>
                <a:lnTo>
                  <a:pt x="315337" y="979696"/>
                </a:lnTo>
                <a:cubicBezTo>
                  <a:pt x="360188" y="844592"/>
                  <a:pt x="432096" y="720043"/>
                  <a:pt x="526674" y="613649"/>
                </a:cubicBezTo>
                <a:lnTo>
                  <a:pt x="393663" y="383282"/>
                </a:lnTo>
                <a:lnTo>
                  <a:pt x="556452" y="246686"/>
                </a:lnTo>
                <a:lnTo>
                  <a:pt x="760222" y="417679"/>
                </a:lnTo>
                <a:cubicBezTo>
                  <a:pt x="881423" y="343013"/>
                  <a:pt x="1016566" y="293825"/>
                  <a:pt x="1157406" y="273116"/>
                </a:cubicBezTo>
                <a:lnTo>
                  <a:pt x="1203591" y="11147"/>
                </a:lnTo>
                <a:lnTo>
                  <a:pt x="1416097" y="11147"/>
                </a:lnTo>
                <a:lnTo>
                  <a:pt x="1462282" y="273116"/>
                </a:lnTo>
                <a:cubicBezTo>
                  <a:pt x="1603122" y="293825"/>
                  <a:pt x="1738265" y="343013"/>
                  <a:pt x="1859466" y="417679"/>
                </a:cubicBezTo>
                <a:close/>
              </a:path>
            </a:pathLst>
          </a:custGeom>
          <a:solidFill>
            <a:srgbClr val="01A3BF"/>
          </a:solidFill>
          <a:ln>
            <a:solidFill>
              <a:srgbClr val="0BA0B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9064" tIns="686039" rIns="599064" bIns="731855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700" kern="1200">
                <a:solidFill>
                  <a:srgbClr val="F5F5F5"/>
                </a:solidFill>
              </a:rPr>
              <a:t> </a:t>
            </a:r>
            <a:endParaRPr lang="en-US" sz="5700" kern="1200">
              <a:solidFill>
                <a:srgbClr val="F5F5F5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488956" y="3204248"/>
            <a:ext cx="1905228" cy="1905228"/>
          </a:xfrm>
          <a:custGeom>
            <a:avLst/>
            <a:gdLst>
              <a:gd name="connsiteX0" fmla="*/ 1425581 w 1905228"/>
              <a:gd name="connsiteY0" fmla="*/ 482546 h 1905228"/>
              <a:gd name="connsiteX1" fmla="*/ 1706667 w 1905228"/>
              <a:gd name="connsiteY1" fmla="*/ 397832 h 1905228"/>
              <a:gd name="connsiteX2" fmla="*/ 1810096 w 1905228"/>
              <a:gd name="connsiteY2" fmla="*/ 576976 h 1905228"/>
              <a:gd name="connsiteX3" fmla="*/ 1596189 w 1905228"/>
              <a:gd name="connsiteY3" fmla="*/ 778047 h 1905228"/>
              <a:gd name="connsiteX4" fmla="*/ 1596189 w 1905228"/>
              <a:gd name="connsiteY4" fmla="*/ 1127182 h 1905228"/>
              <a:gd name="connsiteX5" fmla="*/ 1810096 w 1905228"/>
              <a:gd name="connsiteY5" fmla="*/ 1328252 h 1905228"/>
              <a:gd name="connsiteX6" fmla="*/ 1706667 w 1905228"/>
              <a:gd name="connsiteY6" fmla="*/ 1507396 h 1905228"/>
              <a:gd name="connsiteX7" fmla="*/ 1425581 w 1905228"/>
              <a:gd name="connsiteY7" fmla="*/ 1422682 h 1905228"/>
              <a:gd name="connsiteX8" fmla="*/ 1123221 w 1905228"/>
              <a:gd name="connsiteY8" fmla="*/ 1597250 h 1905228"/>
              <a:gd name="connsiteX9" fmla="*/ 1056043 w 1905228"/>
              <a:gd name="connsiteY9" fmla="*/ 1883034 h 1905228"/>
              <a:gd name="connsiteX10" fmla="*/ 849185 w 1905228"/>
              <a:gd name="connsiteY10" fmla="*/ 1883034 h 1905228"/>
              <a:gd name="connsiteX11" fmla="*/ 782007 w 1905228"/>
              <a:gd name="connsiteY11" fmla="*/ 1597250 h 1905228"/>
              <a:gd name="connsiteX12" fmla="*/ 479647 w 1905228"/>
              <a:gd name="connsiteY12" fmla="*/ 1422682 h 1905228"/>
              <a:gd name="connsiteX13" fmla="*/ 198561 w 1905228"/>
              <a:gd name="connsiteY13" fmla="*/ 1507396 h 1905228"/>
              <a:gd name="connsiteX14" fmla="*/ 95132 w 1905228"/>
              <a:gd name="connsiteY14" fmla="*/ 1328252 h 1905228"/>
              <a:gd name="connsiteX15" fmla="*/ 309039 w 1905228"/>
              <a:gd name="connsiteY15" fmla="*/ 1127181 h 1905228"/>
              <a:gd name="connsiteX16" fmla="*/ 309039 w 1905228"/>
              <a:gd name="connsiteY16" fmla="*/ 778046 h 1905228"/>
              <a:gd name="connsiteX17" fmla="*/ 95132 w 1905228"/>
              <a:gd name="connsiteY17" fmla="*/ 576976 h 1905228"/>
              <a:gd name="connsiteX18" fmla="*/ 198561 w 1905228"/>
              <a:gd name="connsiteY18" fmla="*/ 397832 h 1905228"/>
              <a:gd name="connsiteX19" fmla="*/ 479647 w 1905228"/>
              <a:gd name="connsiteY19" fmla="*/ 482546 h 1905228"/>
              <a:gd name="connsiteX20" fmla="*/ 782007 w 1905228"/>
              <a:gd name="connsiteY20" fmla="*/ 307978 h 1905228"/>
              <a:gd name="connsiteX21" fmla="*/ 849185 w 1905228"/>
              <a:gd name="connsiteY21" fmla="*/ 22194 h 1905228"/>
              <a:gd name="connsiteX22" fmla="*/ 1056043 w 1905228"/>
              <a:gd name="connsiteY22" fmla="*/ 22194 h 1905228"/>
              <a:gd name="connsiteX23" fmla="*/ 1123221 w 1905228"/>
              <a:gd name="connsiteY23" fmla="*/ 307978 h 1905228"/>
              <a:gd name="connsiteX24" fmla="*/ 1425581 w 1905228"/>
              <a:gd name="connsiteY24" fmla="*/ 482546 h 1905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05228" h="1905228">
                <a:moveTo>
                  <a:pt x="1425581" y="482546"/>
                </a:moveTo>
                <a:lnTo>
                  <a:pt x="1706667" y="397832"/>
                </a:lnTo>
                <a:lnTo>
                  <a:pt x="1810096" y="576976"/>
                </a:lnTo>
                <a:lnTo>
                  <a:pt x="1596189" y="778047"/>
                </a:lnTo>
                <a:cubicBezTo>
                  <a:pt x="1627196" y="892360"/>
                  <a:pt x="1627196" y="1012869"/>
                  <a:pt x="1596189" y="1127182"/>
                </a:cubicBezTo>
                <a:lnTo>
                  <a:pt x="1810096" y="1328252"/>
                </a:lnTo>
                <a:lnTo>
                  <a:pt x="1706667" y="1507396"/>
                </a:lnTo>
                <a:lnTo>
                  <a:pt x="1425581" y="1422682"/>
                </a:lnTo>
                <a:cubicBezTo>
                  <a:pt x="1342087" y="1506691"/>
                  <a:pt x="1237723" y="1566946"/>
                  <a:pt x="1123221" y="1597250"/>
                </a:cubicBezTo>
                <a:lnTo>
                  <a:pt x="1056043" y="1883034"/>
                </a:lnTo>
                <a:lnTo>
                  <a:pt x="849185" y="1883034"/>
                </a:lnTo>
                <a:lnTo>
                  <a:pt x="782007" y="1597250"/>
                </a:lnTo>
                <a:cubicBezTo>
                  <a:pt x="667505" y="1566946"/>
                  <a:pt x="563142" y="1506692"/>
                  <a:pt x="479647" y="1422682"/>
                </a:cubicBezTo>
                <a:lnTo>
                  <a:pt x="198561" y="1507396"/>
                </a:lnTo>
                <a:lnTo>
                  <a:pt x="95132" y="1328252"/>
                </a:lnTo>
                <a:lnTo>
                  <a:pt x="309039" y="1127181"/>
                </a:lnTo>
                <a:cubicBezTo>
                  <a:pt x="278032" y="1012868"/>
                  <a:pt x="278032" y="892359"/>
                  <a:pt x="309039" y="778046"/>
                </a:cubicBezTo>
                <a:lnTo>
                  <a:pt x="95132" y="576976"/>
                </a:lnTo>
                <a:lnTo>
                  <a:pt x="198561" y="397832"/>
                </a:lnTo>
                <a:lnTo>
                  <a:pt x="479647" y="482546"/>
                </a:lnTo>
                <a:cubicBezTo>
                  <a:pt x="563141" y="398537"/>
                  <a:pt x="667505" y="338282"/>
                  <a:pt x="782007" y="307978"/>
                </a:cubicBezTo>
                <a:lnTo>
                  <a:pt x="849185" y="22194"/>
                </a:lnTo>
                <a:lnTo>
                  <a:pt x="1056043" y="22194"/>
                </a:lnTo>
                <a:lnTo>
                  <a:pt x="1123221" y="307978"/>
                </a:lnTo>
                <a:cubicBezTo>
                  <a:pt x="1237723" y="338282"/>
                  <a:pt x="1342086" y="398536"/>
                  <a:pt x="1425581" y="482546"/>
                </a:cubicBezTo>
                <a:close/>
              </a:path>
            </a:pathLst>
          </a:custGeom>
          <a:solidFill>
            <a:srgbClr val="28AFC7"/>
          </a:solidFill>
          <a:ln>
            <a:solidFill>
              <a:srgbClr val="F6F6F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2037" tIns="554936" rIns="552037" bIns="554936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700" kern="1200">
                <a:solidFill>
                  <a:srgbClr val="F5F5F5"/>
                </a:solidFill>
              </a:rPr>
              <a:t> </a:t>
            </a:r>
            <a:endParaRPr lang="en-US" sz="5700" kern="1200">
              <a:solidFill>
                <a:srgbClr val="F5F5F5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2346308" y="1680065"/>
            <a:ext cx="2286274" cy="2286274"/>
          </a:xfrm>
          <a:custGeom>
            <a:avLst/>
            <a:gdLst>
              <a:gd name="connsiteX0" fmla="*/ 1396778 w 1866734"/>
              <a:gd name="connsiteY0" fmla="*/ 472796 h 1866734"/>
              <a:gd name="connsiteX1" fmla="*/ 1672184 w 1866734"/>
              <a:gd name="connsiteY1" fmla="*/ 389794 h 1866734"/>
              <a:gd name="connsiteX2" fmla="*/ 1773524 w 1866734"/>
              <a:gd name="connsiteY2" fmla="*/ 565319 h 1866734"/>
              <a:gd name="connsiteX3" fmla="*/ 1563938 w 1866734"/>
              <a:gd name="connsiteY3" fmla="*/ 762327 h 1866734"/>
              <a:gd name="connsiteX4" fmla="*/ 1563938 w 1866734"/>
              <a:gd name="connsiteY4" fmla="*/ 1104408 h 1866734"/>
              <a:gd name="connsiteX5" fmla="*/ 1773524 w 1866734"/>
              <a:gd name="connsiteY5" fmla="*/ 1301415 h 1866734"/>
              <a:gd name="connsiteX6" fmla="*/ 1672184 w 1866734"/>
              <a:gd name="connsiteY6" fmla="*/ 1476940 h 1866734"/>
              <a:gd name="connsiteX7" fmla="*/ 1396778 w 1866734"/>
              <a:gd name="connsiteY7" fmla="*/ 1393938 h 1866734"/>
              <a:gd name="connsiteX8" fmla="*/ 1100527 w 1866734"/>
              <a:gd name="connsiteY8" fmla="*/ 1564978 h 1866734"/>
              <a:gd name="connsiteX9" fmla="*/ 1034706 w 1866734"/>
              <a:gd name="connsiteY9" fmla="*/ 1844988 h 1866734"/>
              <a:gd name="connsiteX10" fmla="*/ 832028 w 1866734"/>
              <a:gd name="connsiteY10" fmla="*/ 1844988 h 1866734"/>
              <a:gd name="connsiteX11" fmla="*/ 766207 w 1866734"/>
              <a:gd name="connsiteY11" fmla="*/ 1564978 h 1866734"/>
              <a:gd name="connsiteX12" fmla="*/ 469956 w 1866734"/>
              <a:gd name="connsiteY12" fmla="*/ 1393938 h 1866734"/>
              <a:gd name="connsiteX13" fmla="*/ 194550 w 1866734"/>
              <a:gd name="connsiteY13" fmla="*/ 1476940 h 1866734"/>
              <a:gd name="connsiteX14" fmla="*/ 93210 w 1866734"/>
              <a:gd name="connsiteY14" fmla="*/ 1301415 h 1866734"/>
              <a:gd name="connsiteX15" fmla="*/ 302796 w 1866734"/>
              <a:gd name="connsiteY15" fmla="*/ 1104407 h 1866734"/>
              <a:gd name="connsiteX16" fmla="*/ 302796 w 1866734"/>
              <a:gd name="connsiteY16" fmla="*/ 762326 h 1866734"/>
              <a:gd name="connsiteX17" fmla="*/ 93210 w 1866734"/>
              <a:gd name="connsiteY17" fmla="*/ 565319 h 1866734"/>
              <a:gd name="connsiteX18" fmla="*/ 194550 w 1866734"/>
              <a:gd name="connsiteY18" fmla="*/ 389794 h 1866734"/>
              <a:gd name="connsiteX19" fmla="*/ 469956 w 1866734"/>
              <a:gd name="connsiteY19" fmla="*/ 472796 h 1866734"/>
              <a:gd name="connsiteX20" fmla="*/ 766207 w 1866734"/>
              <a:gd name="connsiteY20" fmla="*/ 301756 h 1866734"/>
              <a:gd name="connsiteX21" fmla="*/ 832028 w 1866734"/>
              <a:gd name="connsiteY21" fmla="*/ 21746 h 1866734"/>
              <a:gd name="connsiteX22" fmla="*/ 1034706 w 1866734"/>
              <a:gd name="connsiteY22" fmla="*/ 21746 h 1866734"/>
              <a:gd name="connsiteX23" fmla="*/ 1100527 w 1866734"/>
              <a:gd name="connsiteY23" fmla="*/ 301756 h 1866734"/>
              <a:gd name="connsiteX24" fmla="*/ 1396778 w 1866734"/>
              <a:gd name="connsiteY24" fmla="*/ 472796 h 1866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866734" h="1866734">
                <a:moveTo>
                  <a:pt x="1201517" y="472196"/>
                </a:moveTo>
                <a:lnTo>
                  <a:pt x="1401183" y="348534"/>
                </a:lnTo>
                <a:lnTo>
                  <a:pt x="1518200" y="465551"/>
                </a:lnTo>
                <a:lnTo>
                  <a:pt x="1394537" y="665217"/>
                </a:lnTo>
                <a:cubicBezTo>
                  <a:pt x="1442167" y="747130"/>
                  <a:pt x="1467119" y="840253"/>
                  <a:pt x="1466828" y="935007"/>
                </a:cubicBezTo>
                <a:lnTo>
                  <a:pt x="1673755" y="1046091"/>
                </a:lnTo>
                <a:lnTo>
                  <a:pt x="1630924" y="1205939"/>
                </a:lnTo>
                <a:lnTo>
                  <a:pt x="1396178" y="1198677"/>
                </a:lnTo>
                <a:cubicBezTo>
                  <a:pt x="1349052" y="1280883"/>
                  <a:pt x="1280882" y="1349053"/>
                  <a:pt x="1198677" y="1396178"/>
                </a:cubicBezTo>
                <a:lnTo>
                  <a:pt x="1205939" y="1630924"/>
                </a:lnTo>
                <a:lnTo>
                  <a:pt x="1046092" y="1673755"/>
                </a:lnTo>
                <a:lnTo>
                  <a:pt x="935007" y="1466828"/>
                </a:lnTo>
                <a:cubicBezTo>
                  <a:pt x="840253" y="1467119"/>
                  <a:pt x="747131" y="1442167"/>
                  <a:pt x="665217" y="1394538"/>
                </a:cubicBezTo>
                <a:lnTo>
                  <a:pt x="465551" y="1518200"/>
                </a:lnTo>
                <a:lnTo>
                  <a:pt x="348534" y="1401183"/>
                </a:lnTo>
                <a:lnTo>
                  <a:pt x="472197" y="1201517"/>
                </a:lnTo>
                <a:cubicBezTo>
                  <a:pt x="424567" y="1119604"/>
                  <a:pt x="399615" y="1026481"/>
                  <a:pt x="399906" y="931727"/>
                </a:cubicBezTo>
                <a:lnTo>
                  <a:pt x="192979" y="820643"/>
                </a:lnTo>
                <a:lnTo>
                  <a:pt x="235810" y="660795"/>
                </a:lnTo>
                <a:lnTo>
                  <a:pt x="470556" y="668057"/>
                </a:lnTo>
                <a:cubicBezTo>
                  <a:pt x="517682" y="585851"/>
                  <a:pt x="585852" y="517681"/>
                  <a:pt x="668057" y="470556"/>
                </a:cubicBezTo>
                <a:lnTo>
                  <a:pt x="660795" y="235810"/>
                </a:lnTo>
                <a:lnTo>
                  <a:pt x="820642" y="192979"/>
                </a:lnTo>
                <a:lnTo>
                  <a:pt x="931727" y="399906"/>
                </a:lnTo>
                <a:cubicBezTo>
                  <a:pt x="1026481" y="399615"/>
                  <a:pt x="1119603" y="424567"/>
                  <a:pt x="1201517" y="472196"/>
                </a:cubicBezTo>
                <a:close/>
              </a:path>
            </a:pathLst>
          </a:custGeom>
          <a:solidFill>
            <a:srgbClr val="28AFC7"/>
          </a:solidFill>
          <a:ln>
            <a:solidFill>
              <a:srgbClr val="B1B1B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1590" tIns="691590" rIns="691589" bIns="691589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700" kern="1200">
                <a:solidFill>
                  <a:srgbClr val="F5F5F5"/>
                </a:solidFill>
              </a:rPr>
              <a:t> </a:t>
            </a:r>
            <a:endParaRPr lang="en-US" sz="5700" kern="1200">
              <a:solidFill>
                <a:srgbClr val="F5F5F5"/>
              </a:solidFill>
            </a:endParaRPr>
          </a:p>
        </p:txBody>
      </p:sp>
      <p:sp>
        <p:nvSpPr>
          <p:cNvPr id="6" name="环形箭头 5"/>
          <p:cNvSpPr/>
          <p:nvPr/>
        </p:nvSpPr>
        <p:spPr>
          <a:xfrm>
            <a:off x="2817994" y="3424553"/>
            <a:ext cx="3353201" cy="3353201"/>
          </a:xfrm>
          <a:prstGeom prst="circularArrow">
            <a:avLst>
              <a:gd name="adj1" fmla="val 4687"/>
              <a:gd name="adj2" fmla="val 299029"/>
              <a:gd name="adj3" fmla="val 2528257"/>
              <a:gd name="adj4" fmla="val 15835471"/>
              <a:gd name="adj5" fmla="val 5469"/>
            </a:avLst>
          </a:prstGeom>
          <a:solidFill>
            <a:srgbClr val="F5F5F5"/>
          </a:solidFill>
          <a:ln>
            <a:solidFill>
              <a:srgbClr val="F4F4F4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形状 6"/>
          <p:cNvSpPr/>
          <p:nvPr/>
        </p:nvSpPr>
        <p:spPr>
          <a:xfrm>
            <a:off x="1151544" y="2780252"/>
            <a:ext cx="2436310" cy="2436310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F5F5F5"/>
          </a:solidFill>
          <a:ln>
            <a:solidFill>
              <a:srgbClr val="F4F4F4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701" y="2621330"/>
            <a:ext cx="319389" cy="319389"/>
          </a:xfrm>
          <a:prstGeom prst="rect">
            <a:avLst/>
          </a:prstGeom>
          <a:solidFill>
            <a:srgbClr val="28AFC7"/>
          </a:solidFill>
          <a:ln>
            <a:solidFill>
              <a:srgbClr val="28AFC7"/>
            </a:solidFill>
          </a:ln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5986" y="4021150"/>
            <a:ext cx="319389" cy="319389"/>
          </a:xfrm>
          <a:prstGeom prst="rect">
            <a:avLst/>
          </a:prstGeom>
          <a:solidFill>
            <a:srgbClr val="28AFC7"/>
          </a:solidFill>
          <a:ln>
            <a:solidFill>
              <a:srgbClr val="28AFC7"/>
            </a:solidFill>
          </a:ln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1850" y="4832930"/>
            <a:ext cx="638778" cy="63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0"/>
          <p:cNvSpPr/>
          <p:nvPr/>
        </p:nvSpPr>
        <p:spPr bwMode="auto">
          <a:xfrm>
            <a:off x="10588494" y="2767092"/>
            <a:ext cx="273572" cy="272782"/>
          </a:xfrm>
          <a:custGeom>
            <a:avLst/>
            <a:gdLst>
              <a:gd name="T0" fmla="*/ 9642018 w 21600"/>
              <a:gd name="T1" fmla="*/ 8659038 h 21600"/>
              <a:gd name="T2" fmla="*/ 9677400 w 21600"/>
              <a:gd name="T3" fmla="*/ 8815832 h 21600"/>
              <a:gd name="T4" fmla="*/ 9531782 w 21600"/>
              <a:gd name="T5" fmla="*/ 9168003 h 21600"/>
              <a:gd name="T6" fmla="*/ 9180525 w 21600"/>
              <a:gd name="T7" fmla="*/ 9513875 h 21600"/>
              <a:gd name="T8" fmla="*/ 8835568 w 21600"/>
              <a:gd name="T9" fmla="*/ 9665741 h 21600"/>
              <a:gd name="T10" fmla="*/ 8810015 w 21600"/>
              <a:gd name="T11" fmla="*/ 9665741 h 21600"/>
              <a:gd name="T12" fmla="*/ 8452485 w 21600"/>
              <a:gd name="T13" fmla="*/ 9477121 h 21600"/>
              <a:gd name="T14" fmla="*/ 5689956 w 21600"/>
              <a:gd name="T15" fmla="*/ 5924271 h 21600"/>
              <a:gd name="T16" fmla="*/ 4759401 w 21600"/>
              <a:gd name="T17" fmla="*/ 6688150 h 21600"/>
              <a:gd name="T18" fmla="*/ 3937711 w 21600"/>
              <a:gd name="T19" fmla="*/ 7253122 h 21600"/>
              <a:gd name="T20" fmla="*/ 4149623 w 21600"/>
              <a:gd name="T21" fmla="*/ 8955176 h 21600"/>
              <a:gd name="T22" fmla="*/ 4149623 w 21600"/>
              <a:gd name="T23" fmla="*/ 9016111 h 21600"/>
              <a:gd name="T24" fmla="*/ 4016578 w 21600"/>
              <a:gd name="T25" fmla="*/ 9350781 h 21600"/>
              <a:gd name="T26" fmla="*/ 3828847 w 21600"/>
              <a:gd name="T27" fmla="*/ 9538056 h 21600"/>
              <a:gd name="T28" fmla="*/ 3477590 w 21600"/>
              <a:gd name="T29" fmla="*/ 9677400 h 21600"/>
              <a:gd name="T30" fmla="*/ 3452495 w 21600"/>
              <a:gd name="T31" fmla="*/ 9677400 h 21600"/>
              <a:gd name="T32" fmla="*/ 3094965 w 21600"/>
              <a:gd name="T33" fmla="*/ 9488780 h 21600"/>
              <a:gd name="T34" fmla="*/ 1851254 w 21600"/>
              <a:gd name="T35" fmla="*/ 7840929 h 21600"/>
              <a:gd name="T36" fmla="*/ 187731 w 21600"/>
              <a:gd name="T37" fmla="*/ 6584213 h 21600"/>
              <a:gd name="T38" fmla="*/ 0 w 21600"/>
              <a:gd name="T39" fmla="*/ 6220866 h 21600"/>
              <a:gd name="T40" fmla="*/ 0 w 21600"/>
              <a:gd name="T41" fmla="*/ 6198006 h 21600"/>
              <a:gd name="T42" fmla="*/ 139344 w 21600"/>
              <a:gd name="T43" fmla="*/ 5850788 h 21600"/>
              <a:gd name="T44" fmla="*/ 320777 w 21600"/>
              <a:gd name="T45" fmla="*/ 5676062 h 21600"/>
              <a:gd name="T46" fmla="*/ 661746 w 21600"/>
              <a:gd name="T47" fmla="*/ 5529123 h 21600"/>
              <a:gd name="T48" fmla="*/ 722681 w 21600"/>
              <a:gd name="T49" fmla="*/ 5541645 h 21600"/>
              <a:gd name="T50" fmla="*/ 2422931 w 21600"/>
              <a:gd name="T51" fmla="*/ 5735650 h 21600"/>
              <a:gd name="T52" fmla="*/ 2989682 w 21600"/>
              <a:gd name="T53" fmla="*/ 4921148 h 21600"/>
              <a:gd name="T54" fmla="*/ 3752672 w 21600"/>
              <a:gd name="T55" fmla="*/ 4001338 h 21600"/>
              <a:gd name="T56" fmla="*/ 214147 w 21600"/>
              <a:gd name="T57" fmla="*/ 1231189 h 21600"/>
              <a:gd name="T58" fmla="*/ 26441 w 21600"/>
              <a:gd name="T59" fmla="*/ 874090 h 21600"/>
              <a:gd name="T60" fmla="*/ 26441 w 21600"/>
              <a:gd name="T61" fmla="*/ 848563 h 21600"/>
              <a:gd name="T62" fmla="*/ 166218 w 21600"/>
              <a:gd name="T63" fmla="*/ 497764 h 21600"/>
              <a:gd name="T64" fmla="*/ 510743 w 21600"/>
              <a:gd name="T65" fmla="*/ 150546 h 21600"/>
              <a:gd name="T66" fmla="*/ 855726 w 21600"/>
              <a:gd name="T67" fmla="*/ 11201 h 21600"/>
              <a:gd name="T68" fmla="*/ 935482 w 21600"/>
              <a:gd name="T69" fmla="*/ 11201 h 21600"/>
              <a:gd name="T70" fmla="*/ 1017016 w 21600"/>
              <a:gd name="T71" fmla="*/ 35382 h 21600"/>
              <a:gd name="T72" fmla="*/ 5890209 w 21600"/>
              <a:gd name="T73" fmla="*/ 1812722 h 21600"/>
              <a:gd name="T74" fmla="*/ 6806895 w 21600"/>
              <a:gd name="T75" fmla="*/ 909498 h 21600"/>
              <a:gd name="T76" fmla="*/ 7784490 w 21600"/>
              <a:gd name="T77" fmla="*/ 241935 h 21600"/>
              <a:gd name="T78" fmla="*/ 8797468 w 21600"/>
              <a:gd name="T79" fmla="*/ 0 h 21600"/>
              <a:gd name="T80" fmla="*/ 9459214 w 21600"/>
              <a:gd name="T81" fmla="*/ 224003 h 21600"/>
              <a:gd name="T82" fmla="*/ 9629013 w 21600"/>
              <a:gd name="T83" fmla="*/ 504038 h 21600"/>
              <a:gd name="T84" fmla="*/ 9677400 w 21600"/>
              <a:gd name="T85" fmla="*/ 883971 h 21600"/>
              <a:gd name="T86" fmla="*/ 9442628 w 21600"/>
              <a:gd name="T87" fmla="*/ 1897405 h 21600"/>
              <a:gd name="T88" fmla="*/ 8773287 w 21600"/>
              <a:gd name="T89" fmla="*/ 2867838 h 21600"/>
              <a:gd name="T90" fmla="*/ 7861986 w 21600"/>
              <a:gd name="T91" fmla="*/ 3788512 h 21600"/>
              <a:gd name="T92" fmla="*/ 9642018 w 21600"/>
              <a:gd name="T93" fmla="*/ 8659038 h 21600"/>
              <a:gd name="T94" fmla="*/ 9642018 w 21600"/>
              <a:gd name="T95" fmla="*/ 8659038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21521" y="19327"/>
                </a:moveTo>
                <a:cubicBezTo>
                  <a:pt x="21574" y="19434"/>
                  <a:pt x="21600" y="19553"/>
                  <a:pt x="21600" y="19677"/>
                </a:cubicBezTo>
                <a:cubicBezTo>
                  <a:pt x="21600" y="19974"/>
                  <a:pt x="21492" y="20237"/>
                  <a:pt x="21275" y="20463"/>
                </a:cubicBezTo>
                <a:lnTo>
                  <a:pt x="20491" y="21235"/>
                </a:lnTo>
                <a:cubicBezTo>
                  <a:pt x="20281" y="21461"/>
                  <a:pt x="20027" y="21574"/>
                  <a:pt x="19721" y="21574"/>
                </a:cubicBezTo>
                <a:lnTo>
                  <a:pt x="19664" y="21574"/>
                </a:lnTo>
                <a:cubicBezTo>
                  <a:pt x="19350" y="21538"/>
                  <a:pt x="19081" y="21396"/>
                  <a:pt x="18866" y="21153"/>
                </a:cubicBezTo>
                <a:lnTo>
                  <a:pt x="12700" y="13223"/>
                </a:lnTo>
                <a:cubicBezTo>
                  <a:pt x="11959" y="13870"/>
                  <a:pt x="11265" y="14439"/>
                  <a:pt x="10623" y="14928"/>
                </a:cubicBezTo>
                <a:cubicBezTo>
                  <a:pt x="9975" y="15414"/>
                  <a:pt x="9367" y="15835"/>
                  <a:pt x="8789" y="16189"/>
                </a:cubicBezTo>
                <a:lnTo>
                  <a:pt x="9262" y="19988"/>
                </a:lnTo>
                <a:lnTo>
                  <a:pt x="9262" y="20124"/>
                </a:lnTo>
                <a:cubicBezTo>
                  <a:pt x="9262" y="20424"/>
                  <a:pt x="9163" y="20673"/>
                  <a:pt x="8965" y="20871"/>
                </a:cubicBezTo>
                <a:lnTo>
                  <a:pt x="8546" y="21289"/>
                </a:lnTo>
                <a:cubicBezTo>
                  <a:pt x="8339" y="21498"/>
                  <a:pt x="8076" y="21600"/>
                  <a:pt x="7762" y="21600"/>
                </a:cubicBezTo>
                <a:lnTo>
                  <a:pt x="7706" y="21600"/>
                </a:lnTo>
                <a:cubicBezTo>
                  <a:pt x="7355" y="21563"/>
                  <a:pt x="7089" y="21425"/>
                  <a:pt x="6908" y="21179"/>
                </a:cubicBezTo>
                <a:lnTo>
                  <a:pt x="4132" y="17501"/>
                </a:lnTo>
                <a:lnTo>
                  <a:pt x="419" y="14696"/>
                </a:lnTo>
                <a:cubicBezTo>
                  <a:pt x="156" y="14473"/>
                  <a:pt x="17" y="14201"/>
                  <a:pt x="0" y="13885"/>
                </a:cubicBezTo>
                <a:lnTo>
                  <a:pt x="0" y="13834"/>
                </a:lnTo>
                <a:cubicBezTo>
                  <a:pt x="0" y="13551"/>
                  <a:pt x="105" y="13294"/>
                  <a:pt x="311" y="13059"/>
                </a:cubicBezTo>
                <a:lnTo>
                  <a:pt x="716" y="12669"/>
                </a:lnTo>
                <a:cubicBezTo>
                  <a:pt x="897" y="12440"/>
                  <a:pt x="1152" y="12332"/>
                  <a:pt x="1477" y="12341"/>
                </a:cubicBezTo>
                <a:cubicBezTo>
                  <a:pt x="1551" y="12341"/>
                  <a:pt x="1596" y="12352"/>
                  <a:pt x="1613" y="12369"/>
                </a:cubicBezTo>
                <a:lnTo>
                  <a:pt x="5408" y="12802"/>
                </a:lnTo>
                <a:cubicBezTo>
                  <a:pt x="5761" y="12234"/>
                  <a:pt x="6180" y="11626"/>
                  <a:pt x="6673" y="10984"/>
                </a:cubicBezTo>
                <a:cubicBezTo>
                  <a:pt x="7168" y="10336"/>
                  <a:pt x="7734" y="9655"/>
                  <a:pt x="8376" y="8931"/>
                </a:cubicBezTo>
                <a:lnTo>
                  <a:pt x="478" y="2748"/>
                </a:lnTo>
                <a:cubicBezTo>
                  <a:pt x="195" y="2522"/>
                  <a:pt x="59" y="2256"/>
                  <a:pt x="59" y="1951"/>
                </a:cubicBezTo>
                <a:lnTo>
                  <a:pt x="59" y="1894"/>
                </a:lnTo>
                <a:cubicBezTo>
                  <a:pt x="59" y="1614"/>
                  <a:pt x="161" y="1354"/>
                  <a:pt x="371" y="1111"/>
                </a:cubicBezTo>
                <a:lnTo>
                  <a:pt x="1140" y="336"/>
                </a:lnTo>
                <a:cubicBezTo>
                  <a:pt x="1384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4" y="25"/>
                  <a:pt x="2216" y="45"/>
                  <a:pt x="2270" y="79"/>
                </a:cubicBezTo>
                <a:lnTo>
                  <a:pt x="13147" y="4046"/>
                </a:lnTo>
                <a:lnTo>
                  <a:pt x="15193" y="2030"/>
                </a:lnTo>
                <a:cubicBezTo>
                  <a:pt x="15827" y="1397"/>
                  <a:pt x="16552" y="902"/>
                  <a:pt x="17375" y="540"/>
                </a:cubicBezTo>
                <a:cubicBezTo>
                  <a:pt x="18196" y="181"/>
                  <a:pt x="18951" y="0"/>
                  <a:pt x="19636" y="0"/>
                </a:cubicBezTo>
                <a:cubicBezTo>
                  <a:pt x="20284" y="0"/>
                  <a:pt x="20779" y="167"/>
                  <a:pt x="21113" y="500"/>
                </a:cubicBezTo>
                <a:cubicBezTo>
                  <a:pt x="21292" y="662"/>
                  <a:pt x="21419" y="871"/>
                  <a:pt x="21492" y="1125"/>
                </a:cubicBezTo>
                <a:cubicBezTo>
                  <a:pt x="21563" y="1374"/>
                  <a:pt x="21600" y="1660"/>
                  <a:pt x="21600" y="1973"/>
                </a:cubicBezTo>
                <a:cubicBezTo>
                  <a:pt x="21600" y="2660"/>
                  <a:pt x="21425" y="3415"/>
                  <a:pt x="21076" y="4235"/>
                </a:cubicBezTo>
                <a:cubicBezTo>
                  <a:pt x="20728" y="5055"/>
                  <a:pt x="20230" y="5779"/>
                  <a:pt x="19582" y="6401"/>
                </a:cubicBezTo>
                <a:lnTo>
                  <a:pt x="17548" y="8456"/>
                </a:lnTo>
                <a:lnTo>
                  <a:pt x="21521" y="19327"/>
                </a:lnTo>
                <a:close/>
                <a:moveTo>
                  <a:pt x="21521" y="19327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srgbClr val="F5F5F5"/>
              </a:solidFill>
            </a:endParaRPr>
          </a:p>
        </p:txBody>
      </p:sp>
      <p:sp>
        <p:nvSpPr>
          <p:cNvPr id="13" name="Oval 18"/>
          <p:cNvSpPr/>
          <p:nvPr/>
        </p:nvSpPr>
        <p:spPr>
          <a:xfrm>
            <a:off x="6648583" y="5208682"/>
            <a:ext cx="683139" cy="683139"/>
          </a:xfrm>
          <a:prstGeom prst="ellipse">
            <a:avLst/>
          </a:prstGeom>
          <a:solidFill>
            <a:srgbClr val="3BC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5F5F5"/>
              </a:solidFill>
            </a:endParaRPr>
          </a:p>
        </p:txBody>
      </p:sp>
      <p:sp>
        <p:nvSpPr>
          <p:cNvPr id="14" name="Oval 19"/>
          <p:cNvSpPr/>
          <p:nvPr/>
        </p:nvSpPr>
        <p:spPr>
          <a:xfrm>
            <a:off x="6643048" y="4232205"/>
            <a:ext cx="683139" cy="683139"/>
          </a:xfrm>
          <a:prstGeom prst="ellipse">
            <a:avLst/>
          </a:prstGeom>
          <a:solidFill>
            <a:srgbClr val="3BC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5F5F5"/>
              </a:solidFill>
            </a:endParaRPr>
          </a:p>
        </p:txBody>
      </p:sp>
      <p:sp>
        <p:nvSpPr>
          <p:cNvPr id="15" name="Oval 20"/>
          <p:cNvSpPr/>
          <p:nvPr/>
        </p:nvSpPr>
        <p:spPr>
          <a:xfrm>
            <a:off x="6648583" y="3288934"/>
            <a:ext cx="683139" cy="683139"/>
          </a:xfrm>
          <a:prstGeom prst="ellipse">
            <a:avLst/>
          </a:prstGeom>
          <a:solidFill>
            <a:srgbClr val="3BC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5F5F5"/>
              </a:solidFill>
            </a:endParaRPr>
          </a:p>
        </p:txBody>
      </p:sp>
      <p:sp>
        <p:nvSpPr>
          <p:cNvPr id="16" name="Oval 21"/>
          <p:cNvSpPr/>
          <p:nvPr/>
        </p:nvSpPr>
        <p:spPr>
          <a:xfrm>
            <a:off x="6644629" y="2331432"/>
            <a:ext cx="683139" cy="683139"/>
          </a:xfrm>
          <a:prstGeom prst="ellipse">
            <a:avLst/>
          </a:prstGeom>
          <a:solidFill>
            <a:srgbClr val="3BC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5F5F5"/>
              </a:solidFill>
            </a:endParaRPr>
          </a:p>
        </p:txBody>
      </p:sp>
      <p:sp>
        <p:nvSpPr>
          <p:cNvPr id="17" name="Rectangle 30"/>
          <p:cNvSpPr/>
          <p:nvPr/>
        </p:nvSpPr>
        <p:spPr>
          <a:xfrm>
            <a:off x="7533344" y="2714907"/>
            <a:ext cx="4281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 i="1">
              <a:solidFill>
                <a:srgbClr val="F5F5F5"/>
              </a:solidFill>
            </a:endParaRPr>
          </a:p>
        </p:txBody>
      </p:sp>
      <p:sp>
        <p:nvSpPr>
          <p:cNvPr id="18" name="TextBox 31"/>
          <p:cNvSpPr txBox="1"/>
          <p:nvPr/>
        </p:nvSpPr>
        <p:spPr>
          <a:xfrm>
            <a:off x="7533343" y="2331432"/>
            <a:ext cx="393991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AutoShape 34"/>
          <p:cNvSpPr/>
          <p:nvPr/>
        </p:nvSpPr>
        <p:spPr bwMode="auto">
          <a:xfrm>
            <a:off x="6850204" y="2536216"/>
            <a:ext cx="272781" cy="273572"/>
          </a:xfrm>
          <a:custGeom>
            <a:avLst/>
            <a:gdLst>
              <a:gd name="T0" fmla="*/ 7559573 w 21600"/>
              <a:gd name="T1" fmla="*/ 1277315 h 21600"/>
              <a:gd name="T2" fmla="*/ 9119616 w 21600"/>
              <a:gd name="T3" fmla="*/ 2926080 h 21600"/>
              <a:gd name="T4" fmla="*/ 9677400 w 21600"/>
              <a:gd name="T5" fmla="*/ 5081981 h 21600"/>
              <a:gd name="T6" fmla="*/ 9298813 w 21600"/>
              <a:gd name="T7" fmla="*/ 6867373 h 21600"/>
              <a:gd name="T8" fmla="*/ 8258505 w 21600"/>
              <a:gd name="T9" fmla="*/ 8327949 h 21600"/>
              <a:gd name="T10" fmla="*/ 6713703 w 21600"/>
              <a:gd name="T11" fmla="*/ 9316288 h 21600"/>
              <a:gd name="T12" fmla="*/ 4827956 w 21600"/>
              <a:gd name="T13" fmla="*/ 9677400 h 21600"/>
              <a:gd name="T14" fmla="*/ 2950261 w 21600"/>
              <a:gd name="T15" fmla="*/ 9316288 h 21600"/>
              <a:gd name="T16" fmla="*/ 1416228 w 21600"/>
              <a:gd name="T17" fmla="*/ 8327949 h 21600"/>
              <a:gd name="T18" fmla="*/ 378587 w 21600"/>
              <a:gd name="T19" fmla="*/ 6867373 h 21600"/>
              <a:gd name="T20" fmla="*/ 0 w 21600"/>
              <a:gd name="T21" fmla="*/ 5081981 h 21600"/>
              <a:gd name="T22" fmla="*/ 557784 w 21600"/>
              <a:gd name="T23" fmla="*/ 2926080 h 21600"/>
              <a:gd name="T24" fmla="*/ 2116480 w 21600"/>
              <a:gd name="T25" fmla="*/ 1277315 h 21600"/>
              <a:gd name="T26" fmla="*/ 2298395 w 21600"/>
              <a:gd name="T27" fmla="*/ 1241044 h 21600"/>
              <a:gd name="T28" fmla="*/ 2461463 w 21600"/>
              <a:gd name="T29" fmla="*/ 1339164 h 21600"/>
              <a:gd name="T30" fmla="*/ 3046578 w 21600"/>
              <a:gd name="T31" fmla="*/ 2149196 h 21600"/>
              <a:gd name="T32" fmla="*/ 3086024 w 21600"/>
              <a:gd name="T33" fmla="*/ 2318537 h 21600"/>
              <a:gd name="T34" fmla="*/ 2981630 w 21600"/>
              <a:gd name="T35" fmla="*/ 2475814 h 21600"/>
              <a:gd name="T36" fmla="*/ 1913077 w 21600"/>
              <a:gd name="T37" fmla="*/ 3603498 h 21600"/>
              <a:gd name="T38" fmla="*/ 1532712 w 21600"/>
              <a:gd name="T39" fmla="*/ 5081981 h 21600"/>
              <a:gd name="T40" fmla="*/ 1789430 w 21600"/>
              <a:gd name="T41" fmla="*/ 6302400 h 21600"/>
              <a:gd name="T42" fmla="*/ 2495525 w 21600"/>
              <a:gd name="T43" fmla="*/ 7302398 h 21600"/>
              <a:gd name="T44" fmla="*/ 3547491 w 21600"/>
              <a:gd name="T45" fmla="*/ 7973111 h 21600"/>
              <a:gd name="T46" fmla="*/ 4826610 w 21600"/>
              <a:gd name="T47" fmla="*/ 8219516 h 21600"/>
              <a:gd name="T48" fmla="*/ 6110656 w 21600"/>
              <a:gd name="T49" fmla="*/ 7973111 h 21600"/>
              <a:gd name="T50" fmla="*/ 7172477 w 21600"/>
              <a:gd name="T51" fmla="*/ 7302398 h 21600"/>
              <a:gd name="T52" fmla="*/ 7883957 w 21600"/>
              <a:gd name="T53" fmla="*/ 6306439 h 21600"/>
              <a:gd name="T54" fmla="*/ 8140675 w 21600"/>
              <a:gd name="T55" fmla="*/ 5081981 h 21600"/>
              <a:gd name="T56" fmla="*/ 7756246 w 21600"/>
              <a:gd name="T57" fmla="*/ 3603498 h 21600"/>
              <a:gd name="T58" fmla="*/ 6690411 w 21600"/>
              <a:gd name="T59" fmla="*/ 2475814 h 21600"/>
              <a:gd name="T60" fmla="*/ 6587363 w 21600"/>
              <a:gd name="T61" fmla="*/ 2328850 h 21600"/>
              <a:gd name="T62" fmla="*/ 6625438 w 21600"/>
              <a:gd name="T63" fmla="*/ 2149196 h 21600"/>
              <a:gd name="T64" fmla="*/ 7198462 w 21600"/>
              <a:gd name="T65" fmla="*/ 1339164 h 21600"/>
              <a:gd name="T66" fmla="*/ 7363790 w 21600"/>
              <a:gd name="T67" fmla="*/ 1247750 h 21600"/>
              <a:gd name="T68" fmla="*/ 7559573 w 21600"/>
              <a:gd name="T69" fmla="*/ 1277315 h 21600"/>
              <a:gd name="T70" fmla="*/ 4329735 w 21600"/>
              <a:gd name="T71" fmla="*/ 4828845 h 21600"/>
              <a:gd name="T72" fmla="*/ 4150538 w 21600"/>
              <a:gd name="T73" fmla="*/ 4760747 h 21600"/>
              <a:gd name="T74" fmla="*/ 4075709 w 21600"/>
              <a:gd name="T75" fmla="*/ 4587799 h 21600"/>
              <a:gd name="T76" fmla="*/ 4075709 w 21600"/>
              <a:gd name="T77" fmla="*/ 240132 h 21600"/>
              <a:gd name="T78" fmla="*/ 4147845 w 21600"/>
              <a:gd name="T79" fmla="*/ 70790 h 21600"/>
              <a:gd name="T80" fmla="*/ 4329735 w 21600"/>
              <a:gd name="T81" fmla="*/ 0 h 21600"/>
              <a:gd name="T82" fmla="*/ 5350358 w 21600"/>
              <a:gd name="T83" fmla="*/ 0 h 21600"/>
              <a:gd name="T84" fmla="*/ 5528208 w 21600"/>
              <a:gd name="T85" fmla="*/ 70790 h 21600"/>
              <a:gd name="T86" fmla="*/ 5604383 w 21600"/>
              <a:gd name="T87" fmla="*/ 240132 h 21600"/>
              <a:gd name="T88" fmla="*/ 5604383 w 21600"/>
              <a:gd name="T89" fmla="*/ 4587799 h 21600"/>
              <a:gd name="T90" fmla="*/ 5532247 w 21600"/>
              <a:gd name="T91" fmla="*/ 4758055 h 21600"/>
              <a:gd name="T92" fmla="*/ 5350358 w 21600"/>
              <a:gd name="T93" fmla="*/ 4828845 h 21600"/>
              <a:gd name="T94" fmla="*/ 4329735 w 21600"/>
              <a:gd name="T95" fmla="*/ 4828845 h 21600"/>
              <a:gd name="T96" fmla="*/ 4329735 w 21600"/>
              <a:gd name="T97" fmla="*/ 4828845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00" h="21600">
                <a:moveTo>
                  <a:pt x="16873" y="2851"/>
                </a:moveTo>
                <a:cubicBezTo>
                  <a:pt x="18364" y="3807"/>
                  <a:pt x="19524" y="5034"/>
                  <a:pt x="20355" y="6531"/>
                </a:cubicBezTo>
                <a:cubicBezTo>
                  <a:pt x="21185" y="8031"/>
                  <a:pt x="21600" y="9635"/>
                  <a:pt x="21600" y="11343"/>
                </a:cubicBezTo>
                <a:cubicBezTo>
                  <a:pt x="21600" y="12760"/>
                  <a:pt x="21318" y="14087"/>
                  <a:pt x="20755" y="15328"/>
                </a:cubicBezTo>
                <a:cubicBezTo>
                  <a:pt x="20185" y="16569"/>
                  <a:pt x="19415" y="17655"/>
                  <a:pt x="18433" y="18588"/>
                </a:cubicBezTo>
                <a:cubicBezTo>
                  <a:pt x="17452" y="19521"/>
                  <a:pt x="16300" y="20255"/>
                  <a:pt x="14985" y="20794"/>
                </a:cubicBezTo>
                <a:cubicBezTo>
                  <a:pt x="13670" y="21332"/>
                  <a:pt x="12270" y="21600"/>
                  <a:pt x="10776" y="21600"/>
                </a:cubicBezTo>
                <a:cubicBezTo>
                  <a:pt x="9288" y="21600"/>
                  <a:pt x="7891" y="21332"/>
                  <a:pt x="6585" y="20794"/>
                </a:cubicBezTo>
                <a:cubicBezTo>
                  <a:pt x="5279" y="20255"/>
                  <a:pt x="4136" y="19521"/>
                  <a:pt x="3161" y="18588"/>
                </a:cubicBezTo>
                <a:cubicBezTo>
                  <a:pt x="2185" y="17655"/>
                  <a:pt x="1412" y="16569"/>
                  <a:pt x="845" y="15328"/>
                </a:cubicBezTo>
                <a:cubicBezTo>
                  <a:pt x="279" y="14087"/>
                  <a:pt x="0" y="12760"/>
                  <a:pt x="0" y="11343"/>
                </a:cubicBezTo>
                <a:cubicBezTo>
                  <a:pt x="0" y="9635"/>
                  <a:pt x="415" y="8031"/>
                  <a:pt x="1245" y="6531"/>
                </a:cubicBezTo>
                <a:cubicBezTo>
                  <a:pt x="2076" y="5034"/>
                  <a:pt x="3236" y="3807"/>
                  <a:pt x="4724" y="2851"/>
                </a:cubicBezTo>
                <a:cubicBezTo>
                  <a:pt x="4839" y="2762"/>
                  <a:pt x="4976" y="2733"/>
                  <a:pt x="5130" y="2770"/>
                </a:cubicBezTo>
                <a:cubicBezTo>
                  <a:pt x="5306" y="2805"/>
                  <a:pt x="5430" y="2880"/>
                  <a:pt x="5494" y="2989"/>
                </a:cubicBezTo>
                <a:lnTo>
                  <a:pt x="6800" y="4797"/>
                </a:lnTo>
                <a:cubicBezTo>
                  <a:pt x="6897" y="4907"/>
                  <a:pt x="6927" y="5034"/>
                  <a:pt x="6888" y="5175"/>
                </a:cubicBezTo>
                <a:cubicBezTo>
                  <a:pt x="6849" y="5319"/>
                  <a:pt x="6770" y="5437"/>
                  <a:pt x="6655" y="5526"/>
                </a:cubicBezTo>
                <a:cubicBezTo>
                  <a:pt x="5630" y="6185"/>
                  <a:pt x="4833" y="7026"/>
                  <a:pt x="4270" y="8043"/>
                </a:cubicBezTo>
                <a:cubicBezTo>
                  <a:pt x="3703" y="9056"/>
                  <a:pt x="3421" y="10156"/>
                  <a:pt x="3421" y="11343"/>
                </a:cubicBezTo>
                <a:cubicBezTo>
                  <a:pt x="3421" y="12299"/>
                  <a:pt x="3612" y="13209"/>
                  <a:pt x="3994" y="14067"/>
                </a:cubicBezTo>
                <a:cubicBezTo>
                  <a:pt x="4376" y="14925"/>
                  <a:pt x="4900" y="15668"/>
                  <a:pt x="5570" y="16299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2"/>
                  <a:pt x="9770" y="18346"/>
                  <a:pt x="10773" y="18346"/>
                </a:cubicBezTo>
                <a:cubicBezTo>
                  <a:pt x="11779" y="18346"/>
                  <a:pt x="12733" y="18162"/>
                  <a:pt x="13639" y="17796"/>
                </a:cubicBezTo>
                <a:cubicBezTo>
                  <a:pt x="14542" y="17430"/>
                  <a:pt x="15333" y="16929"/>
                  <a:pt x="16009" y="16299"/>
                </a:cubicBezTo>
                <a:cubicBezTo>
                  <a:pt x="16685" y="15668"/>
                  <a:pt x="17215" y="14928"/>
                  <a:pt x="17597" y="14076"/>
                </a:cubicBezTo>
                <a:cubicBezTo>
                  <a:pt x="17979" y="13220"/>
                  <a:pt x="18170" y="12307"/>
                  <a:pt x="18170" y="11343"/>
                </a:cubicBezTo>
                <a:cubicBezTo>
                  <a:pt x="18170" y="10156"/>
                  <a:pt x="17882" y="9056"/>
                  <a:pt x="17312" y="8043"/>
                </a:cubicBezTo>
                <a:cubicBezTo>
                  <a:pt x="16742" y="7023"/>
                  <a:pt x="15952" y="6185"/>
                  <a:pt x="14933" y="5526"/>
                </a:cubicBezTo>
                <a:cubicBezTo>
                  <a:pt x="14800" y="5437"/>
                  <a:pt x="14721" y="5324"/>
                  <a:pt x="14703" y="5198"/>
                </a:cubicBezTo>
                <a:cubicBezTo>
                  <a:pt x="14664" y="5051"/>
                  <a:pt x="14694" y="4916"/>
                  <a:pt x="14788" y="4797"/>
                </a:cubicBezTo>
                <a:lnTo>
                  <a:pt x="16067" y="2989"/>
                </a:lnTo>
                <a:cubicBezTo>
                  <a:pt x="16161" y="2880"/>
                  <a:pt x="16285" y="2811"/>
                  <a:pt x="16436" y="2785"/>
                </a:cubicBezTo>
                <a:cubicBezTo>
                  <a:pt x="16594" y="2756"/>
                  <a:pt x="16739" y="2779"/>
                  <a:pt x="16873" y="2851"/>
                </a:cubicBezTo>
                <a:moveTo>
                  <a:pt x="9664" y="10778"/>
                </a:moveTo>
                <a:cubicBezTo>
                  <a:pt x="9509" y="10778"/>
                  <a:pt x="9376" y="10727"/>
                  <a:pt x="9264" y="10626"/>
                </a:cubicBezTo>
                <a:cubicBezTo>
                  <a:pt x="9155" y="10525"/>
                  <a:pt x="9097" y="10398"/>
                  <a:pt x="9097" y="10240"/>
                </a:cubicBezTo>
                <a:lnTo>
                  <a:pt x="9097" y="536"/>
                </a:lnTo>
                <a:cubicBezTo>
                  <a:pt x="9097" y="389"/>
                  <a:pt x="9151" y="265"/>
                  <a:pt x="9258" y="158"/>
                </a:cubicBezTo>
                <a:cubicBezTo>
                  <a:pt x="9364" y="49"/>
                  <a:pt x="9497" y="0"/>
                  <a:pt x="9664" y="0"/>
                </a:cubicBezTo>
                <a:lnTo>
                  <a:pt x="11942" y="0"/>
                </a:lnTo>
                <a:cubicBezTo>
                  <a:pt x="12097" y="0"/>
                  <a:pt x="12230" y="49"/>
                  <a:pt x="12339" y="158"/>
                </a:cubicBezTo>
                <a:cubicBezTo>
                  <a:pt x="12451" y="265"/>
                  <a:pt x="12509" y="389"/>
                  <a:pt x="12509" y="536"/>
                </a:cubicBezTo>
                <a:lnTo>
                  <a:pt x="12509" y="10240"/>
                </a:lnTo>
                <a:cubicBezTo>
                  <a:pt x="12509" y="10387"/>
                  <a:pt x="12455" y="10513"/>
                  <a:pt x="12348" y="10620"/>
                </a:cubicBezTo>
                <a:cubicBezTo>
                  <a:pt x="12242" y="10724"/>
                  <a:pt x="12106" y="10778"/>
                  <a:pt x="11942" y="10778"/>
                </a:cubicBezTo>
                <a:lnTo>
                  <a:pt x="9664" y="10778"/>
                </a:lnTo>
                <a:close/>
                <a:moveTo>
                  <a:pt x="9664" y="1077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srgbClr val="F5F5F5"/>
              </a:solidFill>
            </a:endParaRPr>
          </a:p>
        </p:txBody>
      </p:sp>
      <p:sp>
        <p:nvSpPr>
          <p:cNvPr id="20" name="Rectangle 33"/>
          <p:cNvSpPr/>
          <p:nvPr/>
        </p:nvSpPr>
        <p:spPr>
          <a:xfrm>
            <a:off x="7533344" y="3666084"/>
            <a:ext cx="4281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 i="1">
              <a:solidFill>
                <a:srgbClr val="F5F5F5"/>
              </a:solidFill>
            </a:endParaRPr>
          </a:p>
        </p:txBody>
      </p:sp>
      <p:sp>
        <p:nvSpPr>
          <p:cNvPr id="21" name="TextBox 34"/>
          <p:cNvSpPr txBox="1"/>
          <p:nvPr/>
        </p:nvSpPr>
        <p:spPr>
          <a:xfrm>
            <a:off x="7533343" y="3282609"/>
            <a:ext cx="393991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36"/>
          <p:cNvSpPr/>
          <p:nvPr/>
        </p:nvSpPr>
        <p:spPr>
          <a:xfrm>
            <a:off x="7533344" y="4618052"/>
            <a:ext cx="4281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 i="1">
              <a:solidFill>
                <a:srgbClr val="F5F5F5"/>
              </a:solidFill>
            </a:endParaRPr>
          </a:p>
        </p:txBody>
      </p:sp>
      <p:sp>
        <p:nvSpPr>
          <p:cNvPr id="23" name="TextBox 37"/>
          <p:cNvSpPr txBox="1"/>
          <p:nvPr/>
        </p:nvSpPr>
        <p:spPr>
          <a:xfrm>
            <a:off x="7533343" y="4234576"/>
            <a:ext cx="393991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38"/>
          <p:cNvSpPr/>
          <p:nvPr/>
        </p:nvSpPr>
        <p:spPr>
          <a:xfrm>
            <a:off x="7533344" y="5570019"/>
            <a:ext cx="4281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100" i="1">
              <a:solidFill>
                <a:srgbClr val="F5F5F5"/>
              </a:solidFill>
            </a:endParaRPr>
          </a:p>
        </p:txBody>
      </p:sp>
      <p:sp>
        <p:nvSpPr>
          <p:cNvPr id="25" name="TextBox 39"/>
          <p:cNvSpPr txBox="1"/>
          <p:nvPr/>
        </p:nvSpPr>
        <p:spPr>
          <a:xfrm>
            <a:off x="7533343" y="5186544"/>
            <a:ext cx="393991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2809" y="3469207"/>
            <a:ext cx="303617" cy="30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2809" y="4425919"/>
            <a:ext cx="303617" cy="30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8343" y="5413466"/>
            <a:ext cx="303617" cy="30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环形箭头 28"/>
          <p:cNvSpPr/>
          <p:nvPr/>
        </p:nvSpPr>
        <p:spPr>
          <a:xfrm>
            <a:off x="2124283" y="1301089"/>
            <a:ext cx="2626833" cy="2626833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rgbClr val="F6F6F6"/>
          </a:solidFill>
          <a:ln>
            <a:solidFill>
              <a:srgbClr val="F5F5F5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2611161" y="2143367"/>
            <a:ext cx="2730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2611161" y="2480856"/>
            <a:ext cx="8104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单击添加标题，建议您在展示时采用微软雅黑字体。本模板所有图形线条及其相应素材均可自由编辑、改色、替换。更多使用说明和作品清详阅模板最末的使用手册。</a:t>
            </a:r>
            <a:endParaRPr lang="en-US" sz="1400">
              <a:solidFill>
                <a:srgbClr val="F4F4F4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1476556" y="2241282"/>
            <a:ext cx="753184" cy="753184"/>
          </a:xfrm>
          <a:prstGeom prst="ellipse">
            <a:avLst/>
          </a:prstGeom>
          <a:solidFill>
            <a:srgbClr val="16A9C3"/>
          </a:solidFill>
          <a:ln>
            <a:solidFill>
              <a:srgbClr val="0489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rgbClr val="F4F4F4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2391482" y="2241282"/>
            <a:ext cx="57937" cy="753184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rgbClr val="F4F4F4"/>
              </a:solidFill>
            </a:endParaRPr>
          </a:p>
        </p:txBody>
      </p:sp>
      <p:pic>
        <p:nvPicPr>
          <p:cNvPr id="7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35" y="2474630"/>
            <a:ext cx="313826" cy="313826"/>
          </a:xfrm>
          <a:prstGeom prst="rect">
            <a:avLst/>
          </a:prstGeom>
        </p:spPr>
      </p:pic>
      <p:sp>
        <p:nvSpPr>
          <p:cNvPr id="8" name="Oval 12"/>
          <p:cNvSpPr/>
          <p:nvPr/>
        </p:nvSpPr>
        <p:spPr>
          <a:xfrm>
            <a:off x="1476556" y="3687621"/>
            <a:ext cx="753184" cy="753184"/>
          </a:xfrm>
          <a:prstGeom prst="ellipse">
            <a:avLst/>
          </a:prstGeom>
          <a:solidFill>
            <a:srgbClr val="16A9C3"/>
          </a:solidFill>
          <a:ln>
            <a:solidFill>
              <a:srgbClr val="0489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rgbClr val="F4F4F4"/>
              </a:solidFill>
            </a:endParaRPr>
          </a:p>
        </p:txBody>
      </p:sp>
      <p:sp>
        <p:nvSpPr>
          <p:cNvPr id="10" name="Rectangle 13"/>
          <p:cNvSpPr/>
          <p:nvPr/>
        </p:nvSpPr>
        <p:spPr>
          <a:xfrm>
            <a:off x="2391482" y="3687621"/>
            <a:ext cx="57937" cy="753184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rgbClr val="F4F4F4"/>
              </a:solidFill>
            </a:endParaRPr>
          </a:p>
        </p:txBody>
      </p:sp>
      <p:pic>
        <p:nvPicPr>
          <p:cNvPr id="11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35" y="3926366"/>
            <a:ext cx="313826" cy="313826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2611161" y="3589706"/>
            <a:ext cx="2730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val 17"/>
          <p:cNvSpPr/>
          <p:nvPr/>
        </p:nvSpPr>
        <p:spPr>
          <a:xfrm>
            <a:off x="1476556" y="5081469"/>
            <a:ext cx="753184" cy="753184"/>
          </a:xfrm>
          <a:prstGeom prst="ellipse">
            <a:avLst/>
          </a:prstGeom>
          <a:solidFill>
            <a:srgbClr val="16A9C3"/>
          </a:solidFill>
          <a:ln>
            <a:solidFill>
              <a:srgbClr val="0489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rgbClr val="F4F4F4"/>
              </a:solidFill>
            </a:endParaRPr>
          </a:p>
        </p:txBody>
      </p:sp>
      <p:sp>
        <p:nvSpPr>
          <p:cNvPr id="14" name="Rectangle 18"/>
          <p:cNvSpPr/>
          <p:nvPr/>
        </p:nvSpPr>
        <p:spPr>
          <a:xfrm>
            <a:off x="2391482" y="5081469"/>
            <a:ext cx="57937" cy="753184"/>
          </a:xfrm>
          <a:prstGeom prst="rect">
            <a:avLst/>
          </a:prstGeom>
          <a:solidFill>
            <a:srgbClr val="F3F3F3"/>
          </a:solidFill>
          <a:ln>
            <a:solidFill>
              <a:srgbClr val="F3F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rgbClr val="F4F4F4"/>
              </a:solidFill>
            </a:endParaRPr>
          </a:p>
        </p:txBody>
      </p:sp>
      <p:pic>
        <p:nvPicPr>
          <p:cNvPr id="15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35" y="5305730"/>
            <a:ext cx="313826" cy="313826"/>
          </a:xfrm>
          <a:prstGeom prst="rect">
            <a:avLst/>
          </a:prstGeom>
        </p:spPr>
      </p:pic>
      <p:sp>
        <p:nvSpPr>
          <p:cNvPr id="16" name="TextBox 9"/>
          <p:cNvSpPr txBox="1"/>
          <p:nvPr/>
        </p:nvSpPr>
        <p:spPr>
          <a:xfrm>
            <a:off x="2611161" y="4983554"/>
            <a:ext cx="2730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2611161" y="3920381"/>
            <a:ext cx="8104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单击添加标题，建议您在展示时采用微软雅黑字体。本模板所有图形线条及其相应素材均可自由编辑、改色、替换。更多使用说明和作品清详阅模板最末的使用手册。</a:t>
            </a:r>
            <a:endParaRPr lang="en-US" sz="1400">
              <a:solidFill>
                <a:srgbClr val="F4F4F4"/>
              </a:solidFill>
            </a:endParaRPr>
          </a:p>
        </p:txBody>
      </p:sp>
      <p:sp>
        <p:nvSpPr>
          <p:cNvPr id="18" name="Rectangle 10"/>
          <p:cNvSpPr/>
          <p:nvPr/>
        </p:nvSpPr>
        <p:spPr>
          <a:xfrm>
            <a:off x="2611161" y="5305730"/>
            <a:ext cx="8104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单击添加标题，建议您在展示时采用微软雅黑字体。本模板所有图形线条及其相应素材均可自由编辑、改色、替换。更多使用说明和作品清详阅模板最末的使用手册。</a:t>
            </a:r>
            <a:endParaRPr lang="en-US" sz="1400">
              <a:solidFill>
                <a:srgbClr val="F4F4F4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Placeholder 2"/>
          <p:cNvSpPr txBox="1"/>
          <p:nvPr/>
        </p:nvSpPr>
        <p:spPr>
          <a:xfrm>
            <a:off x="1600200" y="2424839"/>
            <a:ext cx="2056498" cy="5870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140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600">
              <a:solidFill>
                <a:srgbClr val="F3F3F3"/>
              </a:solidFill>
            </a:endParaRPr>
          </a:p>
        </p:txBody>
      </p:sp>
      <p:sp>
        <p:nvSpPr>
          <p:cNvPr id="4" name="Content Placeholder 4"/>
          <p:cNvSpPr txBox="1"/>
          <p:nvPr/>
        </p:nvSpPr>
        <p:spPr>
          <a:xfrm>
            <a:off x="1600345" y="2120039"/>
            <a:ext cx="2056209" cy="27187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>
              <a:solidFill>
                <a:srgbClr val="F3F3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lowchart: Decision 7"/>
          <p:cNvSpPr/>
          <p:nvPr/>
        </p:nvSpPr>
        <p:spPr>
          <a:xfrm flipV="1">
            <a:off x="7148450" y="3306452"/>
            <a:ext cx="1457668" cy="1453896"/>
          </a:xfrm>
          <a:prstGeom prst="flowChartDecision">
            <a:avLst/>
          </a:prstGeom>
          <a:solidFill>
            <a:srgbClr val="F3F3F3"/>
          </a:solidFill>
          <a:ln w="12700" cap="flat" cmpd="sng" algn="ctr">
            <a:solidFill>
              <a:srgbClr val="F3F3F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owchart: Decision 8"/>
          <p:cNvSpPr/>
          <p:nvPr/>
        </p:nvSpPr>
        <p:spPr>
          <a:xfrm flipV="1">
            <a:off x="7148450" y="3170189"/>
            <a:ext cx="1457668" cy="1453896"/>
          </a:xfrm>
          <a:prstGeom prst="flowChartDecision">
            <a:avLst/>
          </a:prstGeom>
          <a:solidFill>
            <a:srgbClr val="DCDEE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lowchart: Decision 19"/>
          <p:cNvSpPr/>
          <p:nvPr/>
        </p:nvSpPr>
        <p:spPr>
          <a:xfrm flipV="1">
            <a:off x="3680446" y="3306452"/>
            <a:ext cx="1457668" cy="1453896"/>
          </a:xfrm>
          <a:prstGeom prst="flowChartDecision">
            <a:avLst/>
          </a:prstGeom>
          <a:solidFill>
            <a:srgbClr val="F3F3F3"/>
          </a:solidFill>
          <a:ln w="12700" cap="flat" cmpd="sng" algn="ctr">
            <a:solidFill>
              <a:srgbClr val="F3F3F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Decision 20"/>
          <p:cNvSpPr/>
          <p:nvPr/>
        </p:nvSpPr>
        <p:spPr>
          <a:xfrm flipV="1">
            <a:off x="3680446" y="3170189"/>
            <a:ext cx="1457668" cy="1453896"/>
          </a:xfrm>
          <a:prstGeom prst="flowChartDecision">
            <a:avLst/>
          </a:prstGeom>
          <a:solidFill>
            <a:srgbClr val="DCDEE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lowchart: Decision 24"/>
          <p:cNvSpPr/>
          <p:nvPr/>
        </p:nvSpPr>
        <p:spPr>
          <a:xfrm>
            <a:off x="1899615" y="3040941"/>
            <a:ext cx="1457668" cy="1453896"/>
          </a:xfrm>
          <a:prstGeom prst="flowChartDecision">
            <a:avLst/>
          </a:prstGeom>
          <a:solidFill>
            <a:srgbClr val="25CEEB"/>
          </a:solidFill>
          <a:ln w="12700" cap="flat" cmpd="sng" algn="ctr">
            <a:solidFill>
              <a:srgbClr val="27B9D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lowchart: Decision 25"/>
          <p:cNvSpPr/>
          <p:nvPr/>
        </p:nvSpPr>
        <p:spPr>
          <a:xfrm>
            <a:off x="1899615" y="3193893"/>
            <a:ext cx="1457668" cy="1453896"/>
          </a:xfrm>
          <a:prstGeom prst="flowChartDecision">
            <a:avLst/>
          </a:prstGeom>
          <a:solidFill>
            <a:srgbClr val="DCDEE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lowchart: Decision 29"/>
          <p:cNvSpPr/>
          <p:nvPr/>
        </p:nvSpPr>
        <p:spPr>
          <a:xfrm>
            <a:off x="5433044" y="3040941"/>
            <a:ext cx="1457668" cy="1453896"/>
          </a:xfrm>
          <a:prstGeom prst="flowChartDecision">
            <a:avLst/>
          </a:prstGeom>
          <a:solidFill>
            <a:srgbClr val="25CEEB"/>
          </a:solidFill>
          <a:ln w="12700" cap="flat" cmpd="sng" algn="ctr">
            <a:solidFill>
              <a:srgbClr val="27B9D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owchart: Decision 30"/>
          <p:cNvSpPr/>
          <p:nvPr/>
        </p:nvSpPr>
        <p:spPr>
          <a:xfrm>
            <a:off x="5433044" y="3193893"/>
            <a:ext cx="1457668" cy="1453896"/>
          </a:xfrm>
          <a:prstGeom prst="flowChartDecision">
            <a:avLst/>
          </a:prstGeom>
          <a:solidFill>
            <a:srgbClr val="DCDEE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lowchart: Decision 35"/>
          <p:cNvSpPr/>
          <p:nvPr/>
        </p:nvSpPr>
        <p:spPr>
          <a:xfrm>
            <a:off x="8834717" y="3040941"/>
            <a:ext cx="1457668" cy="1453896"/>
          </a:xfrm>
          <a:prstGeom prst="flowChartDecision">
            <a:avLst/>
          </a:prstGeom>
          <a:solidFill>
            <a:srgbClr val="25CEEB"/>
          </a:solidFill>
          <a:ln w="12700" cap="flat" cmpd="sng" algn="ctr">
            <a:solidFill>
              <a:srgbClr val="27B9D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owchart: Decision 36"/>
          <p:cNvSpPr/>
          <p:nvPr/>
        </p:nvSpPr>
        <p:spPr>
          <a:xfrm>
            <a:off x="8834717" y="3193893"/>
            <a:ext cx="1457668" cy="1453896"/>
          </a:xfrm>
          <a:prstGeom prst="flowChartDecision">
            <a:avLst/>
          </a:prstGeom>
          <a:solidFill>
            <a:srgbClr val="DCDEE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Placeholder 2"/>
          <p:cNvSpPr txBox="1"/>
          <p:nvPr/>
        </p:nvSpPr>
        <p:spPr>
          <a:xfrm>
            <a:off x="3386416" y="5266835"/>
            <a:ext cx="2056498" cy="5870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140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600">
              <a:solidFill>
                <a:srgbClr val="F3F3F3"/>
              </a:solidFill>
            </a:endParaRPr>
          </a:p>
        </p:txBody>
      </p:sp>
      <p:sp>
        <p:nvSpPr>
          <p:cNvPr id="17" name="Content Placeholder 4"/>
          <p:cNvSpPr txBox="1"/>
          <p:nvPr/>
        </p:nvSpPr>
        <p:spPr>
          <a:xfrm>
            <a:off x="3386561" y="4993100"/>
            <a:ext cx="2056209" cy="27187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>
              <a:solidFill>
                <a:srgbClr val="F3F3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Placeholder 2"/>
          <p:cNvSpPr txBox="1"/>
          <p:nvPr/>
        </p:nvSpPr>
        <p:spPr>
          <a:xfrm>
            <a:off x="5133629" y="2424839"/>
            <a:ext cx="2056498" cy="5870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140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600">
              <a:solidFill>
                <a:srgbClr val="F3F3F3"/>
              </a:solidFill>
            </a:endParaRPr>
          </a:p>
        </p:txBody>
      </p:sp>
      <p:sp>
        <p:nvSpPr>
          <p:cNvPr id="19" name="Content Placeholder 4"/>
          <p:cNvSpPr txBox="1"/>
          <p:nvPr/>
        </p:nvSpPr>
        <p:spPr>
          <a:xfrm>
            <a:off x="5133774" y="2120039"/>
            <a:ext cx="2056209" cy="27187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>
              <a:solidFill>
                <a:srgbClr val="F3F3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Placeholder 2"/>
          <p:cNvSpPr txBox="1"/>
          <p:nvPr/>
        </p:nvSpPr>
        <p:spPr>
          <a:xfrm>
            <a:off x="6853518" y="5266835"/>
            <a:ext cx="2056498" cy="5870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140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600">
              <a:solidFill>
                <a:srgbClr val="F3F3F3"/>
              </a:solidFill>
            </a:endParaRPr>
          </a:p>
        </p:txBody>
      </p:sp>
      <p:sp>
        <p:nvSpPr>
          <p:cNvPr id="21" name="Content Placeholder 4"/>
          <p:cNvSpPr txBox="1"/>
          <p:nvPr/>
        </p:nvSpPr>
        <p:spPr>
          <a:xfrm>
            <a:off x="6853663" y="4993100"/>
            <a:ext cx="2056209" cy="27187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>
              <a:solidFill>
                <a:srgbClr val="F3F3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8535302" y="2424839"/>
            <a:ext cx="2056498" cy="5870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1400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600">
              <a:solidFill>
                <a:srgbClr val="F3F3F3"/>
              </a:solidFill>
            </a:endParaRPr>
          </a:p>
        </p:txBody>
      </p:sp>
      <p:sp>
        <p:nvSpPr>
          <p:cNvPr id="23" name="Content Placeholder 4"/>
          <p:cNvSpPr txBox="1"/>
          <p:nvPr/>
        </p:nvSpPr>
        <p:spPr>
          <a:xfrm>
            <a:off x="8535447" y="2120039"/>
            <a:ext cx="2056209" cy="271878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>
                <a:solidFill>
                  <a:srgbClr val="F3F3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>
              <a:solidFill>
                <a:srgbClr val="F3F3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Shape 4487"/>
          <p:cNvSpPr/>
          <p:nvPr/>
        </p:nvSpPr>
        <p:spPr>
          <a:xfrm>
            <a:off x="2484079" y="3745494"/>
            <a:ext cx="288741" cy="350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15" y="5337"/>
                </a:moveTo>
                <a:cubicBezTo>
                  <a:pt x="7715" y="3501"/>
                  <a:pt x="8945" y="2541"/>
                  <a:pt x="10801" y="2541"/>
                </a:cubicBezTo>
                <a:cubicBezTo>
                  <a:pt x="12655" y="2541"/>
                  <a:pt x="13887" y="3501"/>
                  <a:pt x="13887" y="5337"/>
                </a:cubicBezTo>
                <a:lnTo>
                  <a:pt x="13887" y="7624"/>
                </a:lnTo>
                <a:lnTo>
                  <a:pt x="7715" y="7624"/>
                </a:lnTo>
                <a:cubicBezTo>
                  <a:pt x="7715" y="7624"/>
                  <a:pt x="7715" y="5337"/>
                  <a:pt x="7715" y="5337"/>
                </a:cubicBezTo>
                <a:close/>
                <a:moveTo>
                  <a:pt x="19748" y="7624"/>
                </a:moveTo>
                <a:lnTo>
                  <a:pt x="16972" y="7624"/>
                </a:lnTo>
                <a:lnTo>
                  <a:pt x="16972" y="5844"/>
                </a:lnTo>
                <a:cubicBezTo>
                  <a:pt x="16972" y="2163"/>
                  <a:pt x="14912" y="0"/>
                  <a:pt x="10801" y="0"/>
                </a:cubicBezTo>
                <a:cubicBezTo>
                  <a:pt x="6688" y="0"/>
                  <a:pt x="4630" y="2163"/>
                  <a:pt x="4630" y="5844"/>
                </a:cubicBezTo>
                <a:lnTo>
                  <a:pt x="4630" y="7624"/>
                </a:lnTo>
                <a:lnTo>
                  <a:pt x="1544" y="7624"/>
                </a:lnTo>
                <a:cubicBezTo>
                  <a:pt x="691" y="7624"/>
                  <a:pt x="0" y="8447"/>
                  <a:pt x="0" y="9148"/>
                </a:cubicBezTo>
                <a:lnTo>
                  <a:pt x="0" y="19059"/>
                </a:lnTo>
                <a:cubicBezTo>
                  <a:pt x="0" y="19758"/>
                  <a:pt x="661" y="20505"/>
                  <a:pt x="1469" y="20719"/>
                </a:cubicBezTo>
                <a:lnTo>
                  <a:pt x="3314" y="21210"/>
                </a:lnTo>
                <a:cubicBezTo>
                  <a:pt x="4122" y="21424"/>
                  <a:pt x="5478" y="21600"/>
                  <a:pt x="6326" y="21600"/>
                </a:cubicBezTo>
                <a:lnTo>
                  <a:pt x="15274" y="21600"/>
                </a:lnTo>
                <a:cubicBezTo>
                  <a:pt x="16123" y="21600"/>
                  <a:pt x="17478" y="21424"/>
                  <a:pt x="18286" y="21210"/>
                </a:cubicBezTo>
                <a:lnTo>
                  <a:pt x="20132" y="20719"/>
                </a:lnTo>
                <a:cubicBezTo>
                  <a:pt x="20939" y="20505"/>
                  <a:pt x="21600" y="19758"/>
                  <a:pt x="21600" y="19059"/>
                </a:cubicBezTo>
                <a:lnTo>
                  <a:pt x="21600" y="9148"/>
                </a:lnTo>
                <a:cubicBezTo>
                  <a:pt x="21600" y="8447"/>
                  <a:pt x="20601" y="7624"/>
                  <a:pt x="19748" y="7624"/>
                </a:cubicBez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25" name="Shape 4474"/>
          <p:cNvSpPr/>
          <p:nvPr/>
        </p:nvSpPr>
        <p:spPr>
          <a:xfrm>
            <a:off x="4354506" y="4035633"/>
            <a:ext cx="108537" cy="55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7" extrusionOk="0">
                <a:moveTo>
                  <a:pt x="0" y="15280"/>
                </a:moveTo>
                <a:cubicBezTo>
                  <a:pt x="3026" y="19049"/>
                  <a:pt x="6533" y="21600"/>
                  <a:pt x="10798" y="21396"/>
                </a:cubicBezTo>
                <a:cubicBezTo>
                  <a:pt x="15067" y="21600"/>
                  <a:pt x="18574" y="19049"/>
                  <a:pt x="21600" y="15280"/>
                </a:cubicBez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15280"/>
                  <a:pt x="0" y="15280"/>
                </a:cubicBez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26" name="Shape 4475"/>
          <p:cNvSpPr/>
          <p:nvPr/>
        </p:nvSpPr>
        <p:spPr>
          <a:xfrm>
            <a:off x="4274326" y="3702715"/>
            <a:ext cx="269909" cy="306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2" h="21600" extrusionOk="0">
                <a:moveTo>
                  <a:pt x="14290" y="21600"/>
                </a:moveTo>
                <a:cubicBezTo>
                  <a:pt x="14290" y="15680"/>
                  <a:pt x="21116" y="13789"/>
                  <a:pt x="20605" y="7894"/>
                </a:cubicBezTo>
                <a:cubicBezTo>
                  <a:pt x="20282" y="4174"/>
                  <a:pt x="17549" y="0"/>
                  <a:pt x="10315" y="0"/>
                </a:cubicBezTo>
                <a:cubicBezTo>
                  <a:pt x="3083" y="0"/>
                  <a:pt x="350" y="4174"/>
                  <a:pt x="27" y="7894"/>
                </a:cubicBezTo>
                <a:cubicBezTo>
                  <a:pt x="-484" y="13789"/>
                  <a:pt x="6342" y="15680"/>
                  <a:pt x="6342" y="21600"/>
                </a:cubicBezTo>
                <a:cubicBezTo>
                  <a:pt x="6342" y="21600"/>
                  <a:pt x="14290" y="21600"/>
                  <a:pt x="14290" y="21600"/>
                </a:cubicBez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27" name="Shape 4417"/>
          <p:cNvSpPr/>
          <p:nvPr/>
        </p:nvSpPr>
        <p:spPr>
          <a:xfrm>
            <a:off x="5983265" y="3742194"/>
            <a:ext cx="357227" cy="357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497"/>
                </a:moveTo>
                <a:cubicBezTo>
                  <a:pt x="8207" y="15497"/>
                  <a:pt x="6104" y="13394"/>
                  <a:pt x="6104" y="10801"/>
                </a:cubicBezTo>
                <a:cubicBezTo>
                  <a:pt x="6104" y="8206"/>
                  <a:pt x="8207" y="6103"/>
                  <a:pt x="10800" y="6103"/>
                </a:cubicBezTo>
                <a:cubicBezTo>
                  <a:pt x="13395" y="6103"/>
                  <a:pt x="15497" y="8206"/>
                  <a:pt x="15497" y="10801"/>
                </a:cubicBezTo>
                <a:cubicBezTo>
                  <a:pt x="15497" y="13394"/>
                  <a:pt x="13395" y="15497"/>
                  <a:pt x="10800" y="15497"/>
                </a:cubicBezTo>
                <a:close/>
                <a:moveTo>
                  <a:pt x="19522" y="10801"/>
                </a:moveTo>
                <a:cubicBezTo>
                  <a:pt x="19522" y="9454"/>
                  <a:pt x="20352" y="8390"/>
                  <a:pt x="21600" y="7659"/>
                </a:cubicBezTo>
                <a:cubicBezTo>
                  <a:pt x="21376" y="6908"/>
                  <a:pt x="21077" y="6187"/>
                  <a:pt x="20711" y="5509"/>
                </a:cubicBezTo>
                <a:cubicBezTo>
                  <a:pt x="19310" y="5876"/>
                  <a:pt x="18177" y="5328"/>
                  <a:pt x="17225" y="4375"/>
                </a:cubicBezTo>
                <a:cubicBezTo>
                  <a:pt x="16273" y="3423"/>
                  <a:pt x="15982" y="2288"/>
                  <a:pt x="16347" y="889"/>
                </a:cubicBezTo>
                <a:cubicBezTo>
                  <a:pt x="15671" y="522"/>
                  <a:pt x="14951" y="224"/>
                  <a:pt x="14198" y="0"/>
                </a:cubicBezTo>
                <a:cubicBezTo>
                  <a:pt x="13467" y="1248"/>
                  <a:pt x="12147" y="2078"/>
                  <a:pt x="10800" y="2078"/>
                </a:cubicBezTo>
                <a:cubicBezTo>
                  <a:pt x="9453" y="2078"/>
                  <a:pt x="8134" y="1248"/>
                  <a:pt x="7403" y="0"/>
                </a:cubicBezTo>
                <a:cubicBezTo>
                  <a:pt x="6651" y="224"/>
                  <a:pt x="5931" y="522"/>
                  <a:pt x="5253" y="889"/>
                </a:cubicBezTo>
                <a:cubicBezTo>
                  <a:pt x="5620" y="2288"/>
                  <a:pt x="5329" y="3422"/>
                  <a:pt x="4375" y="4375"/>
                </a:cubicBezTo>
                <a:cubicBezTo>
                  <a:pt x="3423" y="5328"/>
                  <a:pt x="2290" y="5876"/>
                  <a:pt x="890" y="5510"/>
                </a:cubicBezTo>
                <a:cubicBezTo>
                  <a:pt x="523" y="6187"/>
                  <a:pt x="224" y="6908"/>
                  <a:pt x="0" y="7659"/>
                </a:cubicBezTo>
                <a:cubicBezTo>
                  <a:pt x="1249" y="8390"/>
                  <a:pt x="2078" y="9454"/>
                  <a:pt x="2078" y="10801"/>
                </a:cubicBezTo>
                <a:cubicBezTo>
                  <a:pt x="2078" y="12146"/>
                  <a:pt x="1249" y="13467"/>
                  <a:pt x="0" y="14198"/>
                </a:cubicBezTo>
                <a:cubicBezTo>
                  <a:pt x="224" y="14950"/>
                  <a:pt x="523" y="15670"/>
                  <a:pt x="890" y="16348"/>
                </a:cubicBezTo>
                <a:cubicBezTo>
                  <a:pt x="2290" y="15981"/>
                  <a:pt x="3423" y="16272"/>
                  <a:pt x="4375" y="17226"/>
                </a:cubicBezTo>
                <a:cubicBezTo>
                  <a:pt x="5327" y="18178"/>
                  <a:pt x="5620" y="19312"/>
                  <a:pt x="5253" y="20711"/>
                </a:cubicBezTo>
                <a:cubicBezTo>
                  <a:pt x="5931" y="21078"/>
                  <a:pt x="6651" y="21377"/>
                  <a:pt x="7403" y="21600"/>
                </a:cubicBezTo>
                <a:cubicBezTo>
                  <a:pt x="8134" y="20352"/>
                  <a:pt x="9453" y="19524"/>
                  <a:pt x="10800" y="19524"/>
                </a:cubicBezTo>
                <a:cubicBezTo>
                  <a:pt x="12147" y="19524"/>
                  <a:pt x="13467" y="20352"/>
                  <a:pt x="14198" y="21600"/>
                </a:cubicBezTo>
                <a:cubicBezTo>
                  <a:pt x="14951" y="21376"/>
                  <a:pt x="15671" y="21078"/>
                  <a:pt x="16349" y="20711"/>
                </a:cubicBezTo>
                <a:cubicBezTo>
                  <a:pt x="15982" y="19312"/>
                  <a:pt x="16273" y="18178"/>
                  <a:pt x="17225" y="17226"/>
                </a:cubicBezTo>
                <a:cubicBezTo>
                  <a:pt x="18177" y="16272"/>
                  <a:pt x="19310" y="15724"/>
                  <a:pt x="20711" y="16091"/>
                </a:cubicBezTo>
                <a:cubicBezTo>
                  <a:pt x="21077" y="15413"/>
                  <a:pt x="21376" y="14693"/>
                  <a:pt x="21600" y="13941"/>
                </a:cubicBezTo>
                <a:cubicBezTo>
                  <a:pt x="20352" y="13210"/>
                  <a:pt x="19522" y="12146"/>
                  <a:pt x="19522" y="10801"/>
                </a:cubicBez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28" name="Shape 4440"/>
          <p:cNvSpPr/>
          <p:nvPr/>
        </p:nvSpPr>
        <p:spPr>
          <a:xfrm>
            <a:off x="7702530" y="3722338"/>
            <a:ext cx="349509" cy="349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321"/>
                </a:moveTo>
                <a:cubicBezTo>
                  <a:pt x="8855" y="14321"/>
                  <a:pt x="7279" y="12745"/>
                  <a:pt x="7279" y="10800"/>
                </a:cubicBezTo>
                <a:cubicBezTo>
                  <a:pt x="7279" y="8855"/>
                  <a:pt x="8855" y="7279"/>
                  <a:pt x="10800" y="7279"/>
                </a:cubicBezTo>
                <a:cubicBezTo>
                  <a:pt x="12745" y="7279"/>
                  <a:pt x="14321" y="8855"/>
                  <a:pt x="14321" y="10800"/>
                </a:cubicBezTo>
                <a:cubicBezTo>
                  <a:pt x="14321" y="12745"/>
                  <a:pt x="12745" y="14321"/>
                  <a:pt x="10800" y="14321"/>
                </a:cubicBezTo>
                <a:close/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29" name="Shape 4571"/>
          <p:cNvSpPr/>
          <p:nvPr/>
        </p:nvSpPr>
        <p:spPr>
          <a:xfrm>
            <a:off x="9379185" y="3811030"/>
            <a:ext cx="295259" cy="295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593" h="17592" extrusionOk="0">
                <a:moveTo>
                  <a:pt x="4249" y="463"/>
                </a:moveTo>
                <a:cubicBezTo>
                  <a:pt x="2881" y="1829"/>
                  <a:pt x="-3101" y="10356"/>
                  <a:pt x="2067" y="15524"/>
                </a:cubicBezTo>
                <a:cubicBezTo>
                  <a:pt x="7233" y="20692"/>
                  <a:pt x="15762" y="14711"/>
                  <a:pt x="17131" y="13342"/>
                </a:cubicBezTo>
                <a:cubicBezTo>
                  <a:pt x="18499" y="11977"/>
                  <a:pt x="16722" y="7983"/>
                  <a:pt x="13165" y="4424"/>
                </a:cubicBezTo>
                <a:cubicBezTo>
                  <a:pt x="9607" y="866"/>
                  <a:pt x="5618" y="-908"/>
                  <a:pt x="4249" y="463"/>
                </a:cubicBez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30" name="Shape 4572"/>
          <p:cNvSpPr/>
          <p:nvPr/>
        </p:nvSpPr>
        <p:spPr>
          <a:xfrm>
            <a:off x="9555818" y="3735310"/>
            <a:ext cx="192099" cy="192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4" h="21278" extrusionOk="0">
                <a:moveTo>
                  <a:pt x="20680" y="15454"/>
                </a:moveTo>
                <a:cubicBezTo>
                  <a:pt x="20077" y="14362"/>
                  <a:pt x="18716" y="13974"/>
                  <a:pt x="17641" y="14580"/>
                </a:cubicBezTo>
                <a:lnTo>
                  <a:pt x="13330" y="17031"/>
                </a:lnTo>
                <a:cubicBezTo>
                  <a:pt x="12254" y="17643"/>
                  <a:pt x="11870" y="19029"/>
                  <a:pt x="12472" y="20115"/>
                </a:cubicBezTo>
                <a:cubicBezTo>
                  <a:pt x="12883" y="20858"/>
                  <a:pt x="13642" y="21278"/>
                  <a:pt x="14424" y="21278"/>
                </a:cubicBezTo>
                <a:cubicBezTo>
                  <a:pt x="14793" y="21278"/>
                  <a:pt x="15167" y="21185"/>
                  <a:pt x="15514" y="20989"/>
                </a:cubicBezTo>
                <a:lnTo>
                  <a:pt x="19822" y="18538"/>
                </a:lnTo>
                <a:cubicBezTo>
                  <a:pt x="20897" y="17926"/>
                  <a:pt x="21282" y="16545"/>
                  <a:pt x="20680" y="15454"/>
                </a:cubicBezTo>
                <a:close/>
                <a:moveTo>
                  <a:pt x="1142" y="8619"/>
                </a:moveTo>
                <a:cubicBezTo>
                  <a:pt x="1489" y="8816"/>
                  <a:pt x="1863" y="8909"/>
                  <a:pt x="2231" y="8909"/>
                </a:cubicBezTo>
                <a:cubicBezTo>
                  <a:pt x="3014" y="8909"/>
                  <a:pt x="3772" y="8494"/>
                  <a:pt x="4184" y="7751"/>
                </a:cubicBezTo>
                <a:lnTo>
                  <a:pt x="6596" y="3374"/>
                </a:lnTo>
                <a:cubicBezTo>
                  <a:pt x="7201" y="2282"/>
                  <a:pt x="6817" y="901"/>
                  <a:pt x="5741" y="289"/>
                </a:cubicBezTo>
                <a:cubicBezTo>
                  <a:pt x="4665" y="-322"/>
                  <a:pt x="3304" y="66"/>
                  <a:pt x="2699" y="1163"/>
                </a:cubicBezTo>
                <a:lnTo>
                  <a:pt x="287" y="5535"/>
                </a:lnTo>
                <a:cubicBezTo>
                  <a:pt x="-318" y="6627"/>
                  <a:pt x="67" y="8008"/>
                  <a:pt x="1142" y="8619"/>
                </a:cubicBezTo>
                <a:close/>
                <a:moveTo>
                  <a:pt x="9183" y="14225"/>
                </a:moveTo>
                <a:cubicBezTo>
                  <a:pt x="9753" y="14225"/>
                  <a:pt x="10326" y="14007"/>
                  <a:pt x="10762" y="13559"/>
                </a:cubicBezTo>
                <a:lnTo>
                  <a:pt x="15016" y="9242"/>
                </a:lnTo>
                <a:cubicBezTo>
                  <a:pt x="15890" y="8357"/>
                  <a:pt x="15890" y="6922"/>
                  <a:pt x="15016" y="6037"/>
                </a:cubicBezTo>
                <a:cubicBezTo>
                  <a:pt x="14145" y="5153"/>
                  <a:pt x="12730" y="5153"/>
                  <a:pt x="11859" y="6037"/>
                </a:cubicBezTo>
                <a:lnTo>
                  <a:pt x="7605" y="10355"/>
                </a:lnTo>
                <a:cubicBezTo>
                  <a:pt x="6731" y="11239"/>
                  <a:pt x="6731" y="12675"/>
                  <a:pt x="7605" y="13559"/>
                </a:cubicBezTo>
                <a:cubicBezTo>
                  <a:pt x="8040" y="14007"/>
                  <a:pt x="8610" y="14225"/>
                  <a:pt x="9183" y="14225"/>
                </a:cubicBez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3F3F3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51"/>
          <p:cNvSpPr/>
          <p:nvPr/>
        </p:nvSpPr>
        <p:spPr>
          <a:xfrm>
            <a:off x="975517" y="3995516"/>
            <a:ext cx="1748742" cy="1748742"/>
          </a:xfrm>
          <a:prstGeom prst="rect">
            <a:avLst/>
          </a:prstGeom>
          <a:solidFill>
            <a:srgbClr val="40CD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6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50"/>
          <p:cNvSpPr/>
          <p:nvPr/>
        </p:nvSpPr>
        <p:spPr>
          <a:xfrm>
            <a:off x="2974212" y="3994583"/>
            <a:ext cx="1748742" cy="1748742"/>
          </a:xfrm>
          <a:prstGeom prst="rect">
            <a:avLst/>
          </a:prstGeom>
          <a:solidFill>
            <a:srgbClr val="40CD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9"/>
          <p:cNvSpPr/>
          <p:nvPr/>
        </p:nvSpPr>
        <p:spPr>
          <a:xfrm>
            <a:off x="2974213" y="1995888"/>
            <a:ext cx="1748742" cy="1748742"/>
          </a:xfrm>
          <a:prstGeom prst="rect">
            <a:avLst/>
          </a:prstGeom>
          <a:solidFill>
            <a:srgbClr val="40CD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969318" y="1995888"/>
            <a:ext cx="1748742" cy="1748742"/>
          </a:xfrm>
          <a:prstGeom prst="rect">
            <a:avLst/>
          </a:prstGeom>
          <a:solidFill>
            <a:srgbClr val="40CD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2"/>
          <p:cNvSpPr txBox="1"/>
          <p:nvPr/>
        </p:nvSpPr>
        <p:spPr>
          <a:xfrm>
            <a:off x="6890150" y="2161589"/>
            <a:ext cx="3995563" cy="691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4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600">
              <a:solidFill>
                <a:srgbClr val="F4F4F4"/>
              </a:solidFill>
            </a:endParaRPr>
          </a:p>
        </p:txBody>
      </p:sp>
      <p:sp>
        <p:nvSpPr>
          <p:cNvPr id="8" name="Content Placeholder 4"/>
          <p:cNvSpPr txBox="1"/>
          <p:nvPr/>
        </p:nvSpPr>
        <p:spPr>
          <a:xfrm>
            <a:off x="6890152" y="1828318"/>
            <a:ext cx="3249397" cy="3332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Placeholder 2"/>
          <p:cNvSpPr txBox="1"/>
          <p:nvPr/>
        </p:nvSpPr>
        <p:spPr>
          <a:xfrm>
            <a:off x="6890150" y="3328040"/>
            <a:ext cx="3995563" cy="691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4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600">
              <a:solidFill>
                <a:srgbClr val="F4F4F4"/>
              </a:solidFill>
            </a:endParaRPr>
          </a:p>
        </p:txBody>
      </p:sp>
      <p:sp>
        <p:nvSpPr>
          <p:cNvPr id="11" name="Content Placeholder 4"/>
          <p:cNvSpPr txBox="1"/>
          <p:nvPr/>
        </p:nvSpPr>
        <p:spPr>
          <a:xfrm>
            <a:off x="6890152" y="2994768"/>
            <a:ext cx="3249397" cy="3332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Placeholder 2"/>
          <p:cNvSpPr txBox="1"/>
          <p:nvPr/>
        </p:nvSpPr>
        <p:spPr>
          <a:xfrm>
            <a:off x="6890151" y="4469593"/>
            <a:ext cx="3977740" cy="691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4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600">
              <a:solidFill>
                <a:srgbClr val="F4F4F4"/>
              </a:solidFill>
            </a:endParaRPr>
          </a:p>
        </p:txBody>
      </p:sp>
      <p:sp>
        <p:nvSpPr>
          <p:cNvPr id="13" name="Content Placeholder 4"/>
          <p:cNvSpPr txBox="1"/>
          <p:nvPr/>
        </p:nvSpPr>
        <p:spPr>
          <a:xfrm>
            <a:off x="6890152" y="4136321"/>
            <a:ext cx="3249397" cy="3332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 Placeholder 2"/>
          <p:cNvSpPr txBox="1"/>
          <p:nvPr/>
        </p:nvSpPr>
        <p:spPr>
          <a:xfrm>
            <a:off x="6890152" y="5605514"/>
            <a:ext cx="3977740" cy="691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700"/>
              </a:lnSpc>
              <a:spcBef>
                <a:spcPts val="1000"/>
              </a:spcBef>
              <a:buFont typeface="Arial" panose="020B0604020202020204" pitchFamily="34" charset="0"/>
              <a:buNone/>
              <a:defRPr sz="95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4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</a:t>
            </a:r>
            <a:endParaRPr lang="en-US" altLang="zh-CN" sz="1600">
              <a:solidFill>
                <a:srgbClr val="F4F4F4"/>
              </a:solidFill>
            </a:endParaRPr>
          </a:p>
        </p:txBody>
      </p:sp>
      <p:sp>
        <p:nvSpPr>
          <p:cNvPr id="15" name="Content Placeholder 4"/>
          <p:cNvSpPr txBox="1"/>
          <p:nvPr/>
        </p:nvSpPr>
        <p:spPr>
          <a:xfrm>
            <a:off x="6890152" y="5273296"/>
            <a:ext cx="3249397" cy="3332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000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val 52"/>
          <p:cNvSpPr>
            <a:spLocks noChangeAspect="1"/>
          </p:cNvSpPr>
          <p:nvPr/>
        </p:nvSpPr>
        <p:spPr>
          <a:xfrm>
            <a:off x="5936677" y="1861320"/>
            <a:ext cx="569794" cy="569942"/>
          </a:xfrm>
          <a:prstGeom prst="ellipse">
            <a:avLst/>
          </a:prstGeom>
          <a:solidFill>
            <a:srgbClr val="40CDE4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marL="0" marR="0" lvl="0" indent="0" algn="ctr" defTabSz="118491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1900" b="1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grpSp>
        <p:nvGrpSpPr>
          <p:cNvPr id="17" name="Group 2833"/>
          <p:cNvGrpSpPr/>
          <p:nvPr/>
        </p:nvGrpSpPr>
        <p:grpSpPr>
          <a:xfrm>
            <a:off x="6049364" y="2024532"/>
            <a:ext cx="344421" cy="243521"/>
            <a:chOff x="0" y="0"/>
            <a:chExt cx="723923" cy="511846"/>
          </a:xfrm>
          <a:solidFill>
            <a:srgbClr val="FFFFFF"/>
          </a:solidFill>
        </p:grpSpPr>
        <p:sp>
          <p:nvSpPr>
            <p:cNvPr id="18" name="Shape 2826"/>
            <p:cNvSpPr/>
            <p:nvPr/>
          </p:nvSpPr>
          <p:spPr>
            <a:xfrm>
              <a:off x="309329" y="203469"/>
              <a:ext cx="103398" cy="10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3"/>
                  </a:moveTo>
                  <a:cubicBezTo>
                    <a:pt x="20639" y="6726"/>
                    <a:pt x="20639" y="12961"/>
                    <a:pt x="16796" y="16796"/>
                  </a:cubicBezTo>
                  <a:cubicBezTo>
                    <a:pt x="12952" y="20639"/>
                    <a:pt x="6726" y="20639"/>
                    <a:pt x="2882" y="16796"/>
                  </a:cubicBezTo>
                  <a:cubicBezTo>
                    <a:pt x="-961" y="12961"/>
                    <a:pt x="-961" y="6726"/>
                    <a:pt x="2882" y="2883"/>
                  </a:cubicBezTo>
                  <a:cubicBezTo>
                    <a:pt x="6726" y="-961"/>
                    <a:pt x="12952" y="-961"/>
                    <a:pt x="16796" y="2883"/>
                  </a:cubicBezTo>
                  <a:cubicBezTo>
                    <a:pt x="16796" y="2883"/>
                    <a:pt x="16796" y="2883"/>
                    <a:pt x="16796" y="2883"/>
                  </a:cubicBezTo>
                  <a:close/>
                </a:path>
              </a:pathLst>
            </a:custGeom>
            <a:grpFill/>
            <a:ln w="12700" cap="flat">
              <a:solidFill>
                <a:srgbClr val="FFFFFF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19" name="Shape 2827"/>
            <p:cNvSpPr/>
            <p:nvPr/>
          </p:nvSpPr>
          <p:spPr>
            <a:xfrm>
              <a:off x="434435" y="145728"/>
              <a:ext cx="81998" cy="21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30" y="0"/>
                  </a:moveTo>
                  <a:lnTo>
                    <a:pt x="0" y="3600"/>
                  </a:lnTo>
                  <a:cubicBezTo>
                    <a:pt x="5148" y="5519"/>
                    <a:pt x="7980" y="8080"/>
                    <a:pt x="7980" y="10800"/>
                  </a:cubicBezTo>
                  <a:cubicBezTo>
                    <a:pt x="7980" y="13520"/>
                    <a:pt x="5148" y="16076"/>
                    <a:pt x="0" y="18000"/>
                  </a:cubicBezTo>
                  <a:lnTo>
                    <a:pt x="9630" y="21600"/>
                  </a:lnTo>
                  <a:cubicBezTo>
                    <a:pt x="17344" y="18716"/>
                    <a:pt x="21600" y="14883"/>
                    <a:pt x="21600" y="10800"/>
                  </a:cubicBezTo>
                  <a:cubicBezTo>
                    <a:pt x="21600" y="6718"/>
                    <a:pt x="17344" y="2884"/>
                    <a:pt x="9630" y="0"/>
                  </a:cubicBezTo>
                  <a:cubicBezTo>
                    <a:pt x="9630" y="0"/>
                    <a:pt x="9630" y="0"/>
                    <a:pt x="9630" y="0"/>
                  </a:cubicBezTo>
                  <a:close/>
                </a:path>
              </a:pathLst>
            </a:custGeom>
            <a:grpFill/>
            <a:ln w="12700" cap="flat">
              <a:solidFill>
                <a:srgbClr val="FFFFFF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20" name="Shape 2828"/>
            <p:cNvSpPr/>
            <p:nvPr/>
          </p:nvSpPr>
          <p:spPr>
            <a:xfrm>
              <a:off x="507300" y="72864"/>
              <a:ext cx="112132" cy="36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7" h="21600" extrusionOk="0">
                  <a:moveTo>
                    <a:pt x="5749" y="0"/>
                  </a:moveTo>
                  <a:lnTo>
                    <a:pt x="0" y="2160"/>
                  </a:lnTo>
                  <a:cubicBezTo>
                    <a:pt x="12681" y="6924"/>
                    <a:pt x="12681" y="14676"/>
                    <a:pt x="0" y="19440"/>
                  </a:cubicBezTo>
                  <a:lnTo>
                    <a:pt x="5749" y="21600"/>
                  </a:lnTo>
                  <a:cubicBezTo>
                    <a:pt x="21600" y="15646"/>
                    <a:pt x="21600" y="5957"/>
                    <a:pt x="5749" y="0"/>
                  </a:cubicBezTo>
                  <a:cubicBezTo>
                    <a:pt x="5749" y="0"/>
                    <a:pt x="5749" y="0"/>
                    <a:pt x="5749" y="0"/>
                  </a:cubicBezTo>
                  <a:close/>
                </a:path>
              </a:pathLst>
            </a:custGeom>
            <a:grpFill/>
            <a:ln w="12700" cap="flat">
              <a:solidFill>
                <a:srgbClr val="FFFFFF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21" name="Shape 2829"/>
            <p:cNvSpPr/>
            <p:nvPr/>
          </p:nvSpPr>
          <p:spPr>
            <a:xfrm>
              <a:off x="581539" y="0"/>
              <a:ext cx="142385" cy="51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11" h="21600" extrusionOk="0">
                  <a:moveTo>
                    <a:pt x="4444" y="0"/>
                  </a:moveTo>
                  <a:lnTo>
                    <a:pt x="0" y="1543"/>
                  </a:lnTo>
                  <a:cubicBezTo>
                    <a:pt x="14701" y="6645"/>
                    <a:pt x="14701" y="14952"/>
                    <a:pt x="0" y="20058"/>
                  </a:cubicBezTo>
                  <a:lnTo>
                    <a:pt x="4444" y="21600"/>
                  </a:lnTo>
                  <a:cubicBezTo>
                    <a:pt x="21600" y="15643"/>
                    <a:pt x="21600" y="5955"/>
                    <a:pt x="4444" y="0"/>
                  </a:cubicBezTo>
                  <a:cubicBezTo>
                    <a:pt x="4444" y="0"/>
                    <a:pt x="4444" y="0"/>
                    <a:pt x="4444" y="0"/>
                  </a:cubicBezTo>
                  <a:close/>
                </a:path>
              </a:pathLst>
            </a:custGeom>
            <a:grpFill/>
            <a:ln w="12700" cap="flat">
              <a:solidFill>
                <a:srgbClr val="FFFFFF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22" name="Shape 2830"/>
            <p:cNvSpPr/>
            <p:nvPr/>
          </p:nvSpPr>
          <p:spPr>
            <a:xfrm>
              <a:off x="206219" y="145728"/>
              <a:ext cx="81998" cy="21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70" y="0"/>
                  </a:moveTo>
                  <a:cubicBezTo>
                    <a:pt x="4256" y="2884"/>
                    <a:pt x="0" y="6718"/>
                    <a:pt x="0" y="10800"/>
                  </a:cubicBezTo>
                  <a:cubicBezTo>
                    <a:pt x="0" y="14883"/>
                    <a:pt x="4256" y="18716"/>
                    <a:pt x="11970" y="21600"/>
                  </a:cubicBezTo>
                  <a:lnTo>
                    <a:pt x="21600" y="18000"/>
                  </a:lnTo>
                  <a:cubicBezTo>
                    <a:pt x="16452" y="16076"/>
                    <a:pt x="13620" y="13520"/>
                    <a:pt x="13620" y="10800"/>
                  </a:cubicBezTo>
                  <a:cubicBezTo>
                    <a:pt x="13620" y="8080"/>
                    <a:pt x="16452" y="5519"/>
                    <a:pt x="21600" y="3600"/>
                  </a:cubicBezTo>
                  <a:cubicBezTo>
                    <a:pt x="21600" y="3600"/>
                    <a:pt x="11970" y="0"/>
                    <a:pt x="11970" y="0"/>
                  </a:cubicBezTo>
                  <a:close/>
                </a:path>
              </a:pathLst>
            </a:custGeom>
            <a:grpFill/>
            <a:ln w="12700" cap="flat">
              <a:solidFill>
                <a:srgbClr val="FFFFFF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23" name="Shape 2831"/>
            <p:cNvSpPr/>
            <p:nvPr/>
          </p:nvSpPr>
          <p:spPr>
            <a:xfrm>
              <a:off x="103109" y="72864"/>
              <a:ext cx="112136" cy="36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8" h="21600" extrusionOk="0">
                  <a:moveTo>
                    <a:pt x="17638" y="2160"/>
                  </a:moveTo>
                  <a:lnTo>
                    <a:pt x="11888" y="0"/>
                  </a:lnTo>
                  <a:cubicBezTo>
                    <a:pt x="-3962" y="5957"/>
                    <a:pt x="-3962" y="15646"/>
                    <a:pt x="11888" y="21600"/>
                  </a:cubicBezTo>
                  <a:lnTo>
                    <a:pt x="17638" y="19440"/>
                  </a:lnTo>
                  <a:cubicBezTo>
                    <a:pt x="4956" y="14676"/>
                    <a:pt x="4956" y="6924"/>
                    <a:pt x="17638" y="2160"/>
                  </a:cubicBezTo>
                  <a:cubicBezTo>
                    <a:pt x="17638" y="2160"/>
                    <a:pt x="17638" y="2160"/>
                    <a:pt x="17638" y="2160"/>
                  </a:cubicBezTo>
                  <a:close/>
                </a:path>
              </a:pathLst>
            </a:custGeom>
            <a:grpFill/>
            <a:ln w="12700" cap="flat">
              <a:solidFill>
                <a:srgbClr val="FFFFFF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24" name="Shape 2832"/>
            <p:cNvSpPr/>
            <p:nvPr/>
          </p:nvSpPr>
          <p:spPr>
            <a:xfrm>
              <a:off x="0" y="0"/>
              <a:ext cx="142350" cy="51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11" h="21600" extrusionOk="0">
                  <a:moveTo>
                    <a:pt x="17311" y="1543"/>
                  </a:moveTo>
                  <a:lnTo>
                    <a:pt x="12866" y="0"/>
                  </a:lnTo>
                  <a:cubicBezTo>
                    <a:pt x="-4289" y="5955"/>
                    <a:pt x="-4289" y="15643"/>
                    <a:pt x="12866" y="21600"/>
                  </a:cubicBezTo>
                  <a:lnTo>
                    <a:pt x="17311" y="20058"/>
                  </a:lnTo>
                  <a:cubicBezTo>
                    <a:pt x="2606" y="14952"/>
                    <a:pt x="2606" y="6645"/>
                    <a:pt x="17311" y="1543"/>
                  </a:cubicBezTo>
                  <a:cubicBezTo>
                    <a:pt x="17311" y="1543"/>
                    <a:pt x="17311" y="1543"/>
                    <a:pt x="17311" y="1543"/>
                  </a:cubicBezTo>
                  <a:close/>
                </a:path>
              </a:pathLst>
            </a:custGeom>
            <a:grpFill/>
            <a:ln w="12700" cap="flat">
              <a:solidFill>
                <a:srgbClr val="FFFFFF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</p:grpSp>
      <p:sp>
        <p:nvSpPr>
          <p:cNvPr id="25" name="Oval 42"/>
          <p:cNvSpPr>
            <a:spLocks noChangeAspect="1"/>
          </p:cNvSpPr>
          <p:nvPr/>
        </p:nvSpPr>
        <p:spPr>
          <a:xfrm>
            <a:off x="5928749" y="3027373"/>
            <a:ext cx="569794" cy="569942"/>
          </a:xfrm>
          <a:prstGeom prst="ellipse">
            <a:avLst/>
          </a:prstGeom>
          <a:solidFill>
            <a:srgbClr val="40CDE4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marL="0" marR="0" lvl="0" indent="0" algn="ctr" defTabSz="118491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1900" b="1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grpSp>
        <p:nvGrpSpPr>
          <p:cNvPr id="26" name="Group 2850"/>
          <p:cNvGrpSpPr/>
          <p:nvPr/>
        </p:nvGrpSpPr>
        <p:grpSpPr>
          <a:xfrm>
            <a:off x="6041436" y="3190584"/>
            <a:ext cx="344421" cy="243521"/>
            <a:chOff x="0" y="0"/>
            <a:chExt cx="723923" cy="511846"/>
          </a:xfrm>
          <a:solidFill>
            <a:srgbClr val="FFFFFF"/>
          </a:solidFill>
        </p:grpSpPr>
        <p:sp>
          <p:nvSpPr>
            <p:cNvPr id="27" name="Shape 2843"/>
            <p:cNvSpPr/>
            <p:nvPr/>
          </p:nvSpPr>
          <p:spPr>
            <a:xfrm>
              <a:off x="309329" y="203469"/>
              <a:ext cx="103398" cy="103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3"/>
                  </a:moveTo>
                  <a:cubicBezTo>
                    <a:pt x="20639" y="6726"/>
                    <a:pt x="20639" y="12961"/>
                    <a:pt x="16796" y="16796"/>
                  </a:cubicBezTo>
                  <a:cubicBezTo>
                    <a:pt x="12952" y="20639"/>
                    <a:pt x="6726" y="20639"/>
                    <a:pt x="2882" y="16796"/>
                  </a:cubicBezTo>
                  <a:cubicBezTo>
                    <a:pt x="-961" y="12961"/>
                    <a:pt x="-961" y="6726"/>
                    <a:pt x="2882" y="2883"/>
                  </a:cubicBezTo>
                  <a:cubicBezTo>
                    <a:pt x="6726" y="-961"/>
                    <a:pt x="12952" y="-961"/>
                    <a:pt x="16796" y="2883"/>
                  </a:cubicBezTo>
                  <a:cubicBezTo>
                    <a:pt x="16796" y="2883"/>
                    <a:pt x="16796" y="2883"/>
                    <a:pt x="16796" y="2883"/>
                  </a:cubicBezTo>
                  <a:close/>
                </a:path>
              </a:pathLst>
            </a:custGeom>
            <a:grpFill/>
            <a:ln w="12700" cap="flat">
              <a:solidFill>
                <a:srgbClr val="FFFFFF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4F4F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28" name="Shape 2844"/>
            <p:cNvSpPr/>
            <p:nvPr/>
          </p:nvSpPr>
          <p:spPr>
            <a:xfrm>
              <a:off x="434435" y="145728"/>
              <a:ext cx="81998" cy="21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30" y="0"/>
                  </a:moveTo>
                  <a:lnTo>
                    <a:pt x="0" y="3600"/>
                  </a:lnTo>
                  <a:cubicBezTo>
                    <a:pt x="5148" y="5519"/>
                    <a:pt x="7980" y="8080"/>
                    <a:pt x="7980" y="10800"/>
                  </a:cubicBezTo>
                  <a:cubicBezTo>
                    <a:pt x="7980" y="13520"/>
                    <a:pt x="5148" y="16076"/>
                    <a:pt x="0" y="18000"/>
                  </a:cubicBezTo>
                  <a:lnTo>
                    <a:pt x="9630" y="21600"/>
                  </a:lnTo>
                  <a:cubicBezTo>
                    <a:pt x="17344" y="18716"/>
                    <a:pt x="21600" y="14883"/>
                    <a:pt x="21600" y="10800"/>
                  </a:cubicBezTo>
                  <a:cubicBezTo>
                    <a:pt x="21600" y="6718"/>
                    <a:pt x="17344" y="2884"/>
                    <a:pt x="9630" y="0"/>
                  </a:cubicBezTo>
                  <a:cubicBezTo>
                    <a:pt x="9630" y="0"/>
                    <a:pt x="9630" y="0"/>
                    <a:pt x="9630" y="0"/>
                  </a:cubicBezTo>
                  <a:close/>
                </a:path>
              </a:pathLst>
            </a:custGeom>
            <a:grpFill/>
            <a:ln w="12700" cap="flat">
              <a:solidFill>
                <a:srgbClr val="FFFFFF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4F4F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29" name="Shape 2845"/>
            <p:cNvSpPr/>
            <p:nvPr/>
          </p:nvSpPr>
          <p:spPr>
            <a:xfrm>
              <a:off x="507300" y="72864"/>
              <a:ext cx="112133" cy="36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7" h="21600" extrusionOk="0">
                  <a:moveTo>
                    <a:pt x="5749" y="0"/>
                  </a:moveTo>
                  <a:lnTo>
                    <a:pt x="0" y="2160"/>
                  </a:lnTo>
                  <a:cubicBezTo>
                    <a:pt x="12681" y="6924"/>
                    <a:pt x="12681" y="14676"/>
                    <a:pt x="0" y="19440"/>
                  </a:cubicBezTo>
                  <a:lnTo>
                    <a:pt x="5749" y="21600"/>
                  </a:lnTo>
                  <a:cubicBezTo>
                    <a:pt x="21600" y="15646"/>
                    <a:pt x="21600" y="5957"/>
                    <a:pt x="5749" y="0"/>
                  </a:cubicBezTo>
                  <a:cubicBezTo>
                    <a:pt x="5749" y="0"/>
                    <a:pt x="5749" y="0"/>
                    <a:pt x="5749" y="0"/>
                  </a:cubicBezTo>
                  <a:close/>
                </a:path>
              </a:pathLst>
            </a:custGeom>
            <a:grpFill/>
            <a:ln w="12700" cap="flat">
              <a:solidFill>
                <a:srgbClr val="FFFFFF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4F4F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30" name="Shape 2846"/>
            <p:cNvSpPr/>
            <p:nvPr/>
          </p:nvSpPr>
          <p:spPr>
            <a:xfrm>
              <a:off x="581539" y="0"/>
              <a:ext cx="142385" cy="51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11" h="21600" extrusionOk="0">
                  <a:moveTo>
                    <a:pt x="4444" y="0"/>
                  </a:moveTo>
                  <a:lnTo>
                    <a:pt x="0" y="1543"/>
                  </a:lnTo>
                  <a:cubicBezTo>
                    <a:pt x="14701" y="6645"/>
                    <a:pt x="14701" y="14952"/>
                    <a:pt x="0" y="20058"/>
                  </a:cubicBezTo>
                  <a:lnTo>
                    <a:pt x="4444" y="21600"/>
                  </a:lnTo>
                  <a:cubicBezTo>
                    <a:pt x="21600" y="15643"/>
                    <a:pt x="21600" y="5955"/>
                    <a:pt x="4444" y="0"/>
                  </a:cubicBezTo>
                  <a:cubicBezTo>
                    <a:pt x="4444" y="0"/>
                    <a:pt x="4444" y="0"/>
                    <a:pt x="4444" y="0"/>
                  </a:cubicBezTo>
                  <a:close/>
                </a:path>
              </a:pathLst>
            </a:custGeom>
            <a:grpFill/>
            <a:ln w="12700" cap="flat">
              <a:solidFill>
                <a:srgbClr val="FFFFFF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4F4F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31" name="Shape 2847"/>
            <p:cNvSpPr/>
            <p:nvPr/>
          </p:nvSpPr>
          <p:spPr>
            <a:xfrm>
              <a:off x="206219" y="145728"/>
              <a:ext cx="81998" cy="21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70" y="0"/>
                  </a:moveTo>
                  <a:cubicBezTo>
                    <a:pt x="4256" y="2884"/>
                    <a:pt x="0" y="6718"/>
                    <a:pt x="0" y="10800"/>
                  </a:cubicBezTo>
                  <a:cubicBezTo>
                    <a:pt x="0" y="14883"/>
                    <a:pt x="4256" y="18716"/>
                    <a:pt x="11970" y="21600"/>
                  </a:cubicBezTo>
                  <a:lnTo>
                    <a:pt x="21600" y="18000"/>
                  </a:lnTo>
                  <a:cubicBezTo>
                    <a:pt x="16452" y="16076"/>
                    <a:pt x="13620" y="13520"/>
                    <a:pt x="13620" y="10800"/>
                  </a:cubicBezTo>
                  <a:cubicBezTo>
                    <a:pt x="13620" y="8080"/>
                    <a:pt x="16452" y="5519"/>
                    <a:pt x="21600" y="3600"/>
                  </a:cubicBezTo>
                  <a:cubicBezTo>
                    <a:pt x="21600" y="3600"/>
                    <a:pt x="11970" y="0"/>
                    <a:pt x="11970" y="0"/>
                  </a:cubicBezTo>
                  <a:close/>
                </a:path>
              </a:pathLst>
            </a:custGeom>
            <a:grpFill/>
            <a:ln w="12700" cap="flat">
              <a:solidFill>
                <a:srgbClr val="FFFFFF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4F4F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32" name="Shape 2848"/>
            <p:cNvSpPr/>
            <p:nvPr/>
          </p:nvSpPr>
          <p:spPr>
            <a:xfrm>
              <a:off x="103109" y="72864"/>
              <a:ext cx="112136" cy="365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8" h="21600" extrusionOk="0">
                  <a:moveTo>
                    <a:pt x="17638" y="2160"/>
                  </a:moveTo>
                  <a:lnTo>
                    <a:pt x="11888" y="0"/>
                  </a:lnTo>
                  <a:cubicBezTo>
                    <a:pt x="-3962" y="5957"/>
                    <a:pt x="-3962" y="15646"/>
                    <a:pt x="11888" y="21600"/>
                  </a:cubicBezTo>
                  <a:lnTo>
                    <a:pt x="17638" y="19440"/>
                  </a:lnTo>
                  <a:cubicBezTo>
                    <a:pt x="4956" y="14676"/>
                    <a:pt x="4956" y="6924"/>
                    <a:pt x="17638" y="2160"/>
                  </a:cubicBezTo>
                  <a:cubicBezTo>
                    <a:pt x="17638" y="2160"/>
                    <a:pt x="17638" y="2160"/>
                    <a:pt x="17638" y="2160"/>
                  </a:cubicBezTo>
                  <a:close/>
                </a:path>
              </a:pathLst>
            </a:custGeom>
            <a:grpFill/>
            <a:ln w="12700" cap="flat">
              <a:solidFill>
                <a:srgbClr val="FFFFFF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4F4F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  <p:sp>
          <p:nvSpPr>
            <p:cNvPr id="33" name="Shape 2849"/>
            <p:cNvSpPr/>
            <p:nvPr/>
          </p:nvSpPr>
          <p:spPr>
            <a:xfrm>
              <a:off x="0" y="0"/>
              <a:ext cx="142350" cy="511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11" h="21600" extrusionOk="0">
                  <a:moveTo>
                    <a:pt x="17311" y="1543"/>
                  </a:moveTo>
                  <a:lnTo>
                    <a:pt x="12866" y="0"/>
                  </a:lnTo>
                  <a:cubicBezTo>
                    <a:pt x="-4289" y="5955"/>
                    <a:pt x="-4289" y="15643"/>
                    <a:pt x="12866" y="21600"/>
                  </a:cubicBezTo>
                  <a:lnTo>
                    <a:pt x="17311" y="20058"/>
                  </a:lnTo>
                  <a:cubicBezTo>
                    <a:pt x="2606" y="14952"/>
                    <a:pt x="2606" y="6645"/>
                    <a:pt x="17311" y="1543"/>
                  </a:cubicBezTo>
                  <a:cubicBezTo>
                    <a:pt x="17311" y="1543"/>
                    <a:pt x="17311" y="1543"/>
                    <a:pt x="17311" y="1543"/>
                  </a:cubicBezTo>
                  <a:close/>
                </a:path>
              </a:pathLst>
            </a:custGeom>
            <a:grpFill/>
            <a:ln w="12700" cap="flat">
              <a:solidFill>
                <a:srgbClr val="FFFFFF"/>
              </a:solidFill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4F4F4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endParaRPr>
            </a:p>
          </p:txBody>
        </p:sp>
      </p:grpSp>
      <p:sp>
        <p:nvSpPr>
          <p:cNvPr id="34" name="Oval 44"/>
          <p:cNvSpPr>
            <a:spLocks noChangeAspect="1"/>
          </p:cNvSpPr>
          <p:nvPr/>
        </p:nvSpPr>
        <p:spPr>
          <a:xfrm>
            <a:off x="5936677" y="5306657"/>
            <a:ext cx="569794" cy="569942"/>
          </a:xfrm>
          <a:prstGeom prst="ellipse">
            <a:avLst/>
          </a:prstGeom>
          <a:solidFill>
            <a:srgbClr val="40CDE4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marL="0" marR="0" lvl="0" indent="0" algn="ctr" defTabSz="118491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1900" b="1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sp>
        <p:nvSpPr>
          <p:cNvPr id="35" name="Shape 2860"/>
          <p:cNvSpPr/>
          <p:nvPr/>
        </p:nvSpPr>
        <p:spPr>
          <a:xfrm>
            <a:off x="6084983" y="5469868"/>
            <a:ext cx="273183" cy="243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2" extrusionOk="0">
                <a:moveTo>
                  <a:pt x="20520" y="10845"/>
                </a:moveTo>
                <a:lnTo>
                  <a:pt x="17280" y="10845"/>
                </a:lnTo>
                <a:lnTo>
                  <a:pt x="17280" y="7836"/>
                </a:lnTo>
                <a:cubicBezTo>
                  <a:pt x="17280" y="7802"/>
                  <a:pt x="17273" y="7771"/>
                  <a:pt x="17271" y="7739"/>
                </a:cubicBezTo>
                <a:lnTo>
                  <a:pt x="19664" y="5069"/>
                </a:lnTo>
                <a:cubicBezTo>
                  <a:pt x="20085" y="4599"/>
                  <a:pt x="20085" y="3836"/>
                  <a:pt x="19664" y="3365"/>
                </a:cubicBezTo>
                <a:cubicBezTo>
                  <a:pt x="19242" y="2895"/>
                  <a:pt x="18558" y="2895"/>
                  <a:pt x="18136" y="3365"/>
                </a:cubicBezTo>
                <a:lnTo>
                  <a:pt x="15744" y="6035"/>
                </a:lnTo>
                <a:cubicBezTo>
                  <a:pt x="15714" y="6033"/>
                  <a:pt x="15687" y="6025"/>
                  <a:pt x="15657" y="6025"/>
                </a:cubicBezTo>
                <a:lnTo>
                  <a:pt x="5943" y="6025"/>
                </a:lnTo>
                <a:cubicBezTo>
                  <a:pt x="5913" y="6025"/>
                  <a:pt x="5886" y="6033"/>
                  <a:pt x="5856" y="6035"/>
                </a:cubicBezTo>
                <a:lnTo>
                  <a:pt x="3463" y="3365"/>
                </a:lnTo>
                <a:cubicBezTo>
                  <a:pt x="3042" y="2895"/>
                  <a:pt x="2358" y="2895"/>
                  <a:pt x="1936" y="3365"/>
                </a:cubicBezTo>
                <a:cubicBezTo>
                  <a:pt x="1515" y="3836"/>
                  <a:pt x="1515" y="4599"/>
                  <a:pt x="1936" y="5069"/>
                </a:cubicBezTo>
                <a:lnTo>
                  <a:pt x="4329" y="7739"/>
                </a:lnTo>
                <a:cubicBezTo>
                  <a:pt x="4327" y="7771"/>
                  <a:pt x="4320" y="7802"/>
                  <a:pt x="4320" y="7836"/>
                </a:cubicBezTo>
                <a:lnTo>
                  <a:pt x="4320" y="10845"/>
                </a:lnTo>
                <a:lnTo>
                  <a:pt x="1080" y="10845"/>
                </a:lnTo>
                <a:cubicBezTo>
                  <a:pt x="484" y="10845"/>
                  <a:pt x="0" y="11384"/>
                  <a:pt x="0" y="12050"/>
                </a:cubicBezTo>
                <a:cubicBezTo>
                  <a:pt x="0" y="12715"/>
                  <a:pt x="484" y="13255"/>
                  <a:pt x="1080" y="13255"/>
                </a:cubicBezTo>
                <a:lnTo>
                  <a:pt x="4320" y="13255"/>
                </a:lnTo>
                <a:cubicBezTo>
                  <a:pt x="4320" y="14194"/>
                  <a:pt x="4489" y="15087"/>
                  <a:pt x="4781" y="15910"/>
                </a:cubicBezTo>
                <a:cubicBezTo>
                  <a:pt x="4734" y="15948"/>
                  <a:pt x="4679" y="15970"/>
                  <a:pt x="4636" y="16017"/>
                </a:cubicBezTo>
                <a:lnTo>
                  <a:pt x="1581" y="19425"/>
                </a:lnTo>
                <a:cubicBezTo>
                  <a:pt x="1160" y="19896"/>
                  <a:pt x="1160" y="20659"/>
                  <a:pt x="1581" y="21130"/>
                </a:cubicBezTo>
                <a:cubicBezTo>
                  <a:pt x="2003" y="21600"/>
                  <a:pt x="2688" y="21600"/>
                  <a:pt x="3109" y="21130"/>
                </a:cubicBezTo>
                <a:lnTo>
                  <a:pt x="5919" y="17995"/>
                </a:lnTo>
                <a:cubicBezTo>
                  <a:pt x="6882" y="19226"/>
                  <a:pt x="8211" y="20093"/>
                  <a:pt x="9720" y="20376"/>
                </a:cubicBezTo>
                <a:lnTo>
                  <a:pt x="9720" y="8435"/>
                </a:lnTo>
                <a:lnTo>
                  <a:pt x="11880" y="8435"/>
                </a:lnTo>
                <a:lnTo>
                  <a:pt x="11880" y="20376"/>
                </a:lnTo>
                <a:cubicBezTo>
                  <a:pt x="13389" y="20093"/>
                  <a:pt x="14717" y="19226"/>
                  <a:pt x="15681" y="17995"/>
                </a:cubicBezTo>
                <a:lnTo>
                  <a:pt x="18491" y="21130"/>
                </a:lnTo>
                <a:cubicBezTo>
                  <a:pt x="18913" y="21600"/>
                  <a:pt x="19596" y="21600"/>
                  <a:pt x="20019" y="21130"/>
                </a:cubicBezTo>
                <a:cubicBezTo>
                  <a:pt x="20440" y="20659"/>
                  <a:pt x="20440" y="19896"/>
                  <a:pt x="20019" y="19425"/>
                </a:cubicBezTo>
                <a:lnTo>
                  <a:pt x="16964" y="16017"/>
                </a:lnTo>
                <a:cubicBezTo>
                  <a:pt x="16921" y="15970"/>
                  <a:pt x="16866" y="15948"/>
                  <a:pt x="16819" y="15910"/>
                </a:cubicBezTo>
                <a:cubicBezTo>
                  <a:pt x="17111" y="15087"/>
                  <a:pt x="17280" y="14194"/>
                  <a:pt x="17280" y="13255"/>
                </a:cubicBezTo>
                <a:lnTo>
                  <a:pt x="20520" y="13255"/>
                </a:lnTo>
                <a:cubicBezTo>
                  <a:pt x="21116" y="13255"/>
                  <a:pt x="21600" y="12715"/>
                  <a:pt x="21600" y="12050"/>
                </a:cubicBezTo>
                <a:cubicBezTo>
                  <a:pt x="21600" y="11384"/>
                  <a:pt x="21116" y="10845"/>
                  <a:pt x="20520" y="10845"/>
                </a:cubicBezTo>
                <a:close/>
                <a:moveTo>
                  <a:pt x="10800" y="0"/>
                </a:moveTo>
                <a:cubicBezTo>
                  <a:pt x="8414" y="0"/>
                  <a:pt x="6480" y="2158"/>
                  <a:pt x="6480" y="4820"/>
                </a:cubicBezTo>
                <a:lnTo>
                  <a:pt x="15120" y="4820"/>
                </a:lnTo>
                <a:cubicBezTo>
                  <a:pt x="15120" y="2158"/>
                  <a:pt x="13186" y="0"/>
                  <a:pt x="10800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FFFFFF"/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36" name="Oval 43"/>
          <p:cNvSpPr>
            <a:spLocks noChangeAspect="1"/>
          </p:cNvSpPr>
          <p:nvPr/>
        </p:nvSpPr>
        <p:spPr>
          <a:xfrm>
            <a:off x="5928305" y="4169683"/>
            <a:ext cx="569794" cy="569942"/>
          </a:xfrm>
          <a:prstGeom prst="ellipse">
            <a:avLst/>
          </a:prstGeom>
          <a:solidFill>
            <a:srgbClr val="40CDE4"/>
          </a:solidFill>
          <a:ln w="5715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marL="0" marR="0" lvl="0" indent="0" algn="ctr" defTabSz="118491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en-US" sz="1900" b="1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sp>
        <p:nvSpPr>
          <p:cNvPr id="37" name="Shape 2863"/>
          <p:cNvSpPr/>
          <p:nvPr/>
        </p:nvSpPr>
        <p:spPr>
          <a:xfrm>
            <a:off x="6109804" y="4324732"/>
            <a:ext cx="206797" cy="259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3" h="21073" extrusionOk="0">
                <a:moveTo>
                  <a:pt x="17465" y="6506"/>
                </a:moveTo>
                <a:cubicBezTo>
                  <a:pt x="16409" y="7764"/>
                  <a:pt x="15332" y="6878"/>
                  <a:pt x="13825" y="5995"/>
                </a:cubicBezTo>
                <a:cubicBezTo>
                  <a:pt x="12317" y="5116"/>
                  <a:pt x="10949" y="4574"/>
                  <a:pt x="12003" y="3316"/>
                </a:cubicBezTo>
                <a:cubicBezTo>
                  <a:pt x="13059" y="2059"/>
                  <a:pt x="15136" y="1752"/>
                  <a:pt x="16646" y="2634"/>
                </a:cubicBezTo>
                <a:cubicBezTo>
                  <a:pt x="18155" y="3514"/>
                  <a:pt x="18520" y="5248"/>
                  <a:pt x="17465" y="6506"/>
                </a:cubicBezTo>
                <a:close/>
                <a:moveTo>
                  <a:pt x="20866" y="4864"/>
                </a:moveTo>
                <a:cubicBezTo>
                  <a:pt x="20189" y="1664"/>
                  <a:pt x="16529" y="-475"/>
                  <a:pt x="12692" y="90"/>
                </a:cubicBezTo>
                <a:cubicBezTo>
                  <a:pt x="8853" y="655"/>
                  <a:pt x="5612" y="3118"/>
                  <a:pt x="6290" y="6320"/>
                </a:cubicBezTo>
                <a:cubicBezTo>
                  <a:pt x="6434" y="7009"/>
                  <a:pt x="6839" y="8087"/>
                  <a:pt x="7317" y="8862"/>
                </a:cubicBezTo>
                <a:lnTo>
                  <a:pt x="347" y="17165"/>
                </a:lnTo>
                <a:cubicBezTo>
                  <a:pt x="89" y="17471"/>
                  <a:pt x="-56" y="18024"/>
                  <a:pt x="21" y="18391"/>
                </a:cubicBezTo>
                <a:lnTo>
                  <a:pt x="469" y="20510"/>
                </a:lnTo>
                <a:cubicBezTo>
                  <a:pt x="547" y="20878"/>
                  <a:pt x="970" y="21125"/>
                  <a:pt x="1412" y="21063"/>
                </a:cubicBezTo>
                <a:lnTo>
                  <a:pt x="3454" y="20761"/>
                </a:lnTo>
                <a:cubicBezTo>
                  <a:pt x="3896" y="20697"/>
                  <a:pt x="4456" y="20386"/>
                  <a:pt x="4699" y="20074"/>
                </a:cubicBezTo>
                <a:lnTo>
                  <a:pt x="7456" y="16514"/>
                </a:lnTo>
                <a:lnTo>
                  <a:pt x="7480" y="16491"/>
                </a:lnTo>
                <a:lnTo>
                  <a:pt x="9347" y="16216"/>
                </a:lnTo>
                <a:lnTo>
                  <a:pt x="12566" y="12045"/>
                </a:lnTo>
                <a:cubicBezTo>
                  <a:pt x="13624" y="12195"/>
                  <a:pt x="15142" y="12144"/>
                  <a:pt x="16039" y="12012"/>
                </a:cubicBezTo>
                <a:cubicBezTo>
                  <a:pt x="19875" y="11447"/>
                  <a:pt x="21544" y="8067"/>
                  <a:pt x="20866" y="4864"/>
                </a:cubicBez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FFFFFF"/>
            </a:solidFill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4F4F4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Sinkin Sans 400 Regular"/>
              <a:ea typeface="Sinkin Sans 400 Regular"/>
              <a:cs typeface="Sinkin Sans 400 Regular"/>
              <a:sym typeface="Sinkin Sans 400 Regular"/>
            </a:endParaRPr>
          </a:p>
        </p:txBody>
      </p:sp>
      <p:sp>
        <p:nvSpPr>
          <p:cNvPr id="38" name="Content Placeholder 1"/>
          <p:cNvSpPr txBox="1"/>
          <p:nvPr/>
        </p:nvSpPr>
        <p:spPr>
          <a:xfrm>
            <a:off x="1159381" y="2482498"/>
            <a:ext cx="1368616" cy="7755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Sinkin Sans 300 Light" pitchFamily="50" charset="0"/>
                <a:ea typeface="+mn-ea"/>
                <a:cs typeface="+mn-cs"/>
              </a:rPr>
              <a:t>S</a:t>
            </a:r>
            <a:endParaRPr kumimoji="0" lang="id-ID" sz="11500" b="0" i="0" u="none" strike="noStrike" kern="120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sp>
        <p:nvSpPr>
          <p:cNvPr id="39" name="Content Placeholder 1"/>
          <p:cNvSpPr txBox="1"/>
          <p:nvPr/>
        </p:nvSpPr>
        <p:spPr>
          <a:xfrm>
            <a:off x="1165580" y="4482127"/>
            <a:ext cx="1368616" cy="7755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Sinkin Sans 300 Light" pitchFamily="50" charset="0"/>
                <a:ea typeface="+mn-ea"/>
                <a:cs typeface="+mn-cs"/>
              </a:rPr>
              <a:t>O</a:t>
            </a:r>
            <a:endParaRPr kumimoji="0" lang="id-ID" sz="11500" b="0" i="0" u="none" strike="noStrike" kern="120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sp>
        <p:nvSpPr>
          <p:cNvPr id="40" name="Content Placeholder 1"/>
          <p:cNvSpPr txBox="1"/>
          <p:nvPr/>
        </p:nvSpPr>
        <p:spPr>
          <a:xfrm>
            <a:off x="3164276" y="2482498"/>
            <a:ext cx="1368616" cy="7755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Sinkin Sans 300 Light" pitchFamily="50" charset="0"/>
                <a:ea typeface="+mn-ea"/>
                <a:cs typeface="+mn-cs"/>
              </a:rPr>
              <a:t>W</a:t>
            </a:r>
            <a:endParaRPr kumimoji="0" lang="id-ID" sz="11500" b="0" i="0" u="none" strike="noStrike" kern="120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  <p:sp>
        <p:nvSpPr>
          <p:cNvPr id="41" name="Content Placeholder 1"/>
          <p:cNvSpPr txBox="1"/>
          <p:nvPr/>
        </p:nvSpPr>
        <p:spPr>
          <a:xfrm>
            <a:off x="3164275" y="4482127"/>
            <a:ext cx="1368616" cy="7755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Sinkin Sans 300 Ligh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inkin Sans 300 Ligh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Sinkin Sans 300 Light" pitchFamily="50" charset="0"/>
                <a:ea typeface="+mn-ea"/>
                <a:cs typeface="+mn-cs"/>
              </a:rPr>
              <a:t>T</a:t>
            </a:r>
            <a:endParaRPr kumimoji="0" lang="id-ID" sz="11500" b="0" i="0" u="none" strike="noStrike" kern="1200" cap="none" spc="0" normalizeH="0" baseline="0" noProof="0">
              <a:ln>
                <a:noFill/>
              </a:ln>
              <a:solidFill>
                <a:srgbClr val="F4F4F4"/>
              </a:solidFill>
              <a:effectLst/>
              <a:uLnTx/>
              <a:uFillTx/>
              <a:latin typeface="Sinkin Sans 300 Light" pitchFamily="50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16514" y="2902857"/>
            <a:ext cx="55589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</a:t>
            </a:r>
            <a:endParaRPr lang="zh-CN" altLang="en-US" sz="6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57715" y="4230914"/>
            <a:ext cx="667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LISTENING</a:t>
            </a:r>
            <a:endParaRPr lang="zh-CN" altLang="en-US" sz="32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55772" y="1219200"/>
            <a:ext cx="1480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gradFill>
                  <a:gsLst>
                    <a:gs pos="0">
                      <a:srgbClr val="11ACC6"/>
                    </a:gs>
                    <a:gs pos="25000">
                      <a:srgbClr val="237180"/>
                    </a:gs>
                    <a:gs pos="100000">
                      <a:srgbClr val="FEFEFE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8800" b="1">
              <a:gradFill>
                <a:gsLst>
                  <a:gs pos="0">
                    <a:srgbClr val="11ACC6"/>
                  </a:gs>
                  <a:gs pos="25000">
                    <a:srgbClr val="237180"/>
                  </a:gs>
                  <a:gs pos="100000">
                    <a:srgbClr val="FEFEFE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92286" y="2912493"/>
            <a:ext cx="500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40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65828" y="3867122"/>
            <a:ext cx="7460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zh-CN" altLang="en-US" sz="2000">
              <a:solidFill>
                <a:srgbClr val="F7F7F7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23" y="2355375"/>
            <a:ext cx="2196343" cy="2060933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987572" y="4962946"/>
            <a:ext cx="21516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40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建议您在展示时采用微软雅黑字体，本模板所有图形线条及其相应素材均可自由编辑、改色、替换。</a:t>
            </a:r>
            <a:endParaRPr lang="en-US" altLang="zh-CN" sz="1200">
              <a:solidFill>
                <a:srgbClr val="F5F5F5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87572" y="4537517"/>
            <a:ext cx="2151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8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362" y="2355375"/>
            <a:ext cx="2019878" cy="1963771"/>
          </a:xfrm>
          <a:prstGeom prst="rect">
            <a:avLst/>
          </a:prstGeom>
        </p:spPr>
      </p:pic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711479" y="4537517"/>
            <a:ext cx="2151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8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711479" y="4962946"/>
            <a:ext cx="21516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40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建议您在展示时采用微软雅黑字体，本模板所有图形线条及其相应素材均可自由编辑、改色、替换。</a:t>
            </a:r>
            <a:endParaRPr lang="en-US" altLang="zh-CN" sz="1200">
              <a:solidFill>
                <a:srgbClr val="F5F5F5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739" y="2355375"/>
            <a:ext cx="2036240" cy="2036240"/>
          </a:xfrm>
          <a:prstGeom prst="rect">
            <a:avLst/>
          </a:prstGeom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413037" y="4537517"/>
            <a:ext cx="2151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8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413037" y="4962946"/>
            <a:ext cx="21516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40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建议您在展示时采用微软雅黑字体，本模板所有图形线条及其相应素材均可自由编辑、改色、替换。</a:t>
            </a:r>
            <a:endParaRPr lang="en-US" altLang="zh-CN" sz="1200">
              <a:solidFill>
                <a:srgbClr val="F5F5F5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6684" y="2355375"/>
            <a:ext cx="1987468" cy="1987468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114596" y="4537517"/>
            <a:ext cx="2151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8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9114596" y="4962946"/>
            <a:ext cx="21516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40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建议您在展示时采用微软雅黑字体，本模板所有图形线条及其相应素材均可自由编辑、改色、替换。</a:t>
            </a:r>
            <a:endParaRPr lang="en-US" altLang="zh-CN" sz="1200">
              <a:solidFill>
                <a:srgbClr val="F5F5F5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55853" y="5591636"/>
            <a:ext cx="6150183" cy="838661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55853" y="4333644"/>
            <a:ext cx="6150183" cy="838661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55853" y="3075652"/>
            <a:ext cx="6150183" cy="838661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5965" y="1901028"/>
            <a:ext cx="6150183" cy="838661"/>
          </a:xfrm>
          <a:prstGeom prst="rect">
            <a:avLst/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298153" y="1714656"/>
            <a:ext cx="666251" cy="592223"/>
          </a:xfrm>
          <a:prstGeom prst="roundRect">
            <a:avLst/>
          </a:prstGeom>
          <a:solidFill>
            <a:srgbClr val="50D8ED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298153" y="2832871"/>
            <a:ext cx="666251" cy="592223"/>
          </a:xfrm>
          <a:prstGeom prst="roundRect">
            <a:avLst/>
          </a:prstGeom>
          <a:solidFill>
            <a:srgbClr val="50D8ED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298153" y="4160751"/>
            <a:ext cx="666251" cy="592223"/>
          </a:xfrm>
          <a:prstGeom prst="roundRect">
            <a:avLst/>
          </a:prstGeom>
          <a:solidFill>
            <a:srgbClr val="50D8ED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298153" y="5418743"/>
            <a:ext cx="666251" cy="592223"/>
          </a:xfrm>
          <a:prstGeom prst="roundRect">
            <a:avLst/>
          </a:prstGeom>
          <a:solidFill>
            <a:srgbClr val="50D8ED"/>
          </a:solidFill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3456566" y="1785060"/>
            <a:ext cx="349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Text Box 58"/>
          <p:cNvSpPr txBox="1">
            <a:spLocks noChangeArrowheads="1"/>
          </p:cNvSpPr>
          <p:nvPr/>
        </p:nvSpPr>
        <p:spPr bwMode="auto">
          <a:xfrm>
            <a:off x="4313858" y="2064612"/>
            <a:ext cx="4160663" cy="41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ea typeface="黑体" panose="02010609060101010101" pitchFamily="49" charset="-122"/>
              </a:rPr>
              <a:t>点击此处添加您要的内容文字</a:t>
            </a:r>
            <a:endParaRPr lang="zh-CN" altLang="en-US" sz="200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3456566" y="2865994"/>
            <a:ext cx="349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Text Box 58"/>
          <p:cNvSpPr txBox="1">
            <a:spLocks noChangeArrowheads="1"/>
          </p:cNvSpPr>
          <p:nvPr/>
        </p:nvSpPr>
        <p:spPr bwMode="auto">
          <a:xfrm>
            <a:off x="4313858" y="3215433"/>
            <a:ext cx="4160663" cy="41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ea typeface="黑体" panose="02010609060101010101" pitchFamily="49" charset="-122"/>
              </a:rPr>
              <a:t>点击此处添加您要的内容文字</a:t>
            </a:r>
            <a:endParaRPr lang="zh-CN" altLang="en-US" sz="200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16" name="Text Box 58"/>
          <p:cNvSpPr txBox="1">
            <a:spLocks noChangeArrowheads="1"/>
          </p:cNvSpPr>
          <p:nvPr/>
        </p:nvSpPr>
        <p:spPr bwMode="auto">
          <a:xfrm>
            <a:off x="4313858" y="4473417"/>
            <a:ext cx="4160663" cy="41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ea typeface="黑体" panose="02010609060101010101" pitchFamily="49" charset="-122"/>
              </a:rPr>
              <a:t>点击此处添加您要的内容文字</a:t>
            </a:r>
            <a:endParaRPr lang="zh-CN" altLang="en-US" sz="200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17" name="Text Box 58"/>
          <p:cNvSpPr txBox="1">
            <a:spLocks noChangeArrowheads="1"/>
          </p:cNvSpPr>
          <p:nvPr/>
        </p:nvSpPr>
        <p:spPr bwMode="auto">
          <a:xfrm>
            <a:off x="4313858" y="5731400"/>
            <a:ext cx="4160663" cy="41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000000"/>
                </a:solidFill>
                <a:ea typeface="黑体" panose="02010609060101010101" pitchFamily="49" charset="-122"/>
              </a:rPr>
              <a:t>点击此处添加您要的内容文字</a:t>
            </a:r>
            <a:endParaRPr lang="zh-CN" altLang="en-US" sz="2000">
              <a:solidFill>
                <a:srgbClr val="000000"/>
              </a:solidFill>
              <a:ea typeface="黑体" panose="02010609060101010101" pitchFamily="49" charset="-122"/>
            </a:endParaRPr>
          </a:p>
        </p:txBody>
      </p:sp>
      <p:sp>
        <p:nvSpPr>
          <p:cNvPr id="18" name="TextBox 28"/>
          <p:cNvSpPr txBox="1">
            <a:spLocks noChangeArrowheads="1"/>
          </p:cNvSpPr>
          <p:nvPr/>
        </p:nvSpPr>
        <p:spPr bwMode="auto">
          <a:xfrm>
            <a:off x="3456566" y="4231139"/>
            <a:ext cx="349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3456566" y="5489122"/>
            <a:ext cx="349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kumimoji="0" lang="zh-CN" alt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Freeform 13"/>
          <p:cNvSpPr/>
          <p:nvPr/>
        </p:nvSpPr>
        <p:spPr bwMode="auto">
          <a:xfrm>
            <a:off x="8545554" y="3408109"/>
            <a:ext cx="389051" cy="174492"/>
          </a:xfrm>
          <a:custGeom>
            <a:avLst/>
            <a:gdLst>
              <a:gd name="T0" fmla="*/ 126 w 127"/>
              <a:gd name="T1" fmla="*/ 30 h 57"/>
              <a:gd name="T2" fmla="*/ 106 w 127"/>
              <a:gd name="T3" fmla="*/ 46 h 57"/>
              <a:gd name="T4" fmla="*/ 73 w 127"/>
              <a:gd name="T5" fmla="*/ 57 h 57"/>
              <a:gd name="T6" fmla="*/ 33 w 127"/>
              <a:gd name="T7" fmla="*/ 49 h 57"/>
              <a:gd name="T8" fmla="*/ 14 w 127"/>
              <a:gd name="T9" fmla="*/ 41 h 57"/>
              <a:gd name="T10" fmla="*/ 18 w 127"/>
              <a:gd name="T11" fmla="*/ 39 h 57"/>
              <a:gd name="T12" fmla="*/ 20 w 127"/>
              <a:gd name="T13" fmla="*/ 26 h 57"/>
              <a:gd name="T14" fmla="*/ 1 w 127"/>
              <a:gd name="T15" fmla="*/ 24 h 57"/>
              <a:gd name="T16" fmla="*/ 24 w 127"/>
              <a:gd name="T17" fmla="*/ 20 h 57"/>
              <a:gd name="T18" fmla="*/ 22 w 127"/>
              <a:gd name="T19" fmla="*/ 17 h 57"/>
              <a:gd name="T20" fmla="*/ 0 w 127"/>
              <a:gd name="T21" fmla="*/ 7 h 57"/>
              <a:gd name="T22" fmla="*/ 9 w 127"/>
              <a:gd name="T23" fmla="*/ 8 h 57"/>
              <a:gd name="T24" fmla="*/ 9 w 127"/>
              <a:gd name="T25" fmla="*/ 5 h 57"/>
              <a:gd name="T26" fmla="*/ 17 w 127"/>
              <a:gd name="T27" fmla="*/ 0 h 57"/>
              <a:gd name="T28" fmla="*/ 20 w 127"/>
              <a:gd name="T29" fmla="*/ 0 h 57"/>
              <a:gd name="T30" fmla="*/ 23 w 127"/>
              <a:gd name="T31" fmla="*/ 6 h 57"/>
              <a:gd name="T32" fmla="*/ 29 w 127"/>
              <a:gd name="T33" fmla="*/ 15 h 57"/>
              <a:gd name="T34" fmla="*/ 37 w 127"/>
              <a:gd name="T35" fmla="*/ 13 h 57"/>
              <a:gd name="T36" fmla="*/ 37 w 127"/>
              <a:gd name="T37" fmla="*/ 7 h 57"/>
              <a:gd name="T38" fmla="*/ 43 w 127"/>
              <a:gd name="T39" fmla="*/ 11 h 57"/>
              <a:gd name="T40" fmla="*/ 53 w 127"/>
              <a:gd name="T41" fmla="*/ 8 h 57"/>
              <a:gd name="T42" fmla="*/ 59 w 127"/>
              <a:gd name="T43" fmla="*/ 11 h 57"/>
              <a:gd name="T44" fmla="*/ 59 w 127"/>
              <a:gd name="T45" fmla="*/ 7 h 57"/>
              <a:gd name="T46" fmla="*/ 73 w 127"/>
              <a:gd name="T47" fmla="*/ 8 h 57"/>
              <a:gd name="T48" fmla="*/ 88 w 127"/>
              <a:gd name="T49" fmla="*/ 7 h 57"/>
              <a:gd name="T50" fmla="*/ 90 w 127"/>
              <a:gd name="T51" fmla="*/ 0 h 57"/>
              <a:gd name="T52" fmla="*/ 95 w 127"/>
              <a:gd name="T53" fmla="*/ 0 h 57"/>
              <a:gd name="T54" fmla="*/ 103 w 127"/>
              <a:gd name="T55" fmla="*/ 6 h 57"/>
              <a:gd name="T56" fmla="*/ 113 w 127"/>
              <a:gd name="T57" fmla="*/ 4 h 57"/>
              <a:gd name="T58" fmla="*/ 110 w 127"/>
              <a:gd name="T59" fmla="*/ 8 h 57"/>
              <a:gd name="T60" fmla="*/ 127 w 127"/>
              <a:gd name="T61" fmla="*/ 30 h 57"/>
              <a:gd name="T62" fmla="*/ 126 w 127"/>
              <a:gd name="T63" fmla="*/ 3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57">
                <a:moveTo>
                  <a:pt x="126" y="30"/>
                </a:moveTo>
                <a:cubicBezTo>
                  <a:pt x="122" y="37"/>
                  <a:pt x="112" y="44"/>
                  <a:pt x="106" y="46"/>
                </a:cubicBezTo>
                <a:cubicBezTo>
                  <a:pt x="96" y="50"/>
                  <a:pt x="87" y="57"/>
                  <a:pt x="73" y="57"/>
                </a:cubicBezTo>
                <a:cubicBezTo>
                  <a:pt x="56" y="57"/>
                  <a:pt x="45" y="53"/>
                  <a:pt x="33" y="49"/>
                </a:cubicBezTo>
                <a:cubicBezTo>
                  <a:pt x="27" y="47"/>
                  <a:pt x="24" y="41"/>
                  <a:pt x="14" y="41"/>
                </a:cubicBezTo>
                <a:cubicBezTo>
                  <a:pt x="15" y="40"/>
                  <a:pt x="17" y="39"/>
                  <a:pt x="18" y="39"/>
                </a:cubicBezTo>
                <a:cubicBezTo>
                  <a:pt x="18" y="33"/>
                  <a:pt x="19" y="31"/>
                  <a:pt x="20" y="26"/>
                </a:cubicBezTo>
                <a:cubicBezTo>
                  <a:pt x="13" y="24"/>
                  <a:pt x="6" y="29"/>
                  <a:pt x="1" y="24"/>
                </a:cubicBezTo>
                <a:cubicBezTo>
                  <a:pt x="8" y="24"/>
                  <a:pt x="19" y="22"/>
                  <a:pt x="24" y="20"/>
                </a:cubicBezTo>
                <a:cubicBezTo>
                  <a:pt x="23" y="20"/>
                  <a:pt x="22" y="18"/>
                  <a:pt x="22" y="17"/>
                </a:cubicBezTo>
                <a:cubicBezTo>
                  <a:pt x="17" y="17"/>
                  <a:pt x="1" y="12"/>
                  <a:pt x="0" y="7"/>
                </a:cubicBezTo>
                <a:cubicBezTo>
                  <a:pt x="4" y="6"/>
                  <a:pt x="6" y="7"/>
                  <a:pt x="9" y="8"/>
                </a:cubicBezTo>
                <a:cubicBezTo>
                  <a:pt x="9" y="7"/>
                  <a:pt x="9" y="6"/>
                  <a:pt x="9" y="5"/>
                </a:cubicBezTo>
                <a:cubicBezTo>
                  <a:pt x="12" y="5"/>
                  <a:pt x="13" y="0"/>
                  <a:pt x="17" y="0"/>
                </a:cubicBezTo>
                <a:cubicBezTo>
                  <a:pt x="18" y="0"/>
                  <a:pt x="19" y="0"/>
                  <a:pt x="20" y="0"/>
                </a:cubicBezTo>
                <a:cubicBezTo>
                  <a:pt x="21" y="2"/>
                  <a:pt x="22" y="4"/>
                  <a:pt x="23" y="6"/>
                </a:cubicBezTo>
                <a:cubicBezTo>
                  <a:pt x="22" y="9"/>
                  <a:pt x="26" y="15"/>
                  <a:pt x="29" y="15"/>
                </a:cubicBezTo>
                <a:cubicBezTo>
                  <a:pt x="32" y="15"/>
                  <a:pt x="35" y="13"/>
                  <a:pt x="37" y="13"/>
                </a:cubicBezTo>
                <a:cubicBezTo>
                  <a:pt x="36" y="9"/>
                  <a:pt x="36" y="9"/>
                  <a:pt x="37" y="7"/>
                </a:cubicBezTo>
                <a:cubicBezTo>
                  <a:pt x="39" y="9"/>
                  <a:pt x="40" y="11"/>
                  <a:pt x="43" y="11"/>
                </a:cubicBezTo>
                <a:cubicBezTo>
                  <a:pt x="53" y="8"/>
                  <a:pt x="53" y="8"/>
                  <a:pt x="53" y="8"/>
                </a:cubicBezTo>
                <a:cubicBezTo>
                  <a:pt x="57" y="9"/>
                  <a:pt x="58" y="10"/>
                  <a:pt x="59" y="11"/>
                </a:cubicBezTo>
                <a:cubicBezTo>
                  <a:pt x="59" y="10"/>
                  <a:pt x="59" y="8"/>
                  <a:pt x="59" y="7"/>
                </a:cubicBezTo>
                <a:cubicBezTo>
                  <a:pt x="66" y="7"/>
                  <a:pt x="69" y="8"/>
                  <a:pt x="73" y="8"/>
                </a:cubicBezTo>
                <a:cubicBezTo>
                  <a:pt x="79" y="8"/>
                  <a:pt x="84" y="3"/>
                  <a:pt x="88" y="7"/>
                </a:cubicBezTo>
                <a:cubicBezTo>
                  <a:pt x="88" y="3"/>
                  <a:pt x="89" y="2"/>
                  <a:pt x="90" y="0"/>
                </a:cubicBezTo>
                <a:cubicBezTo>
                  <a:pt x="93" y="1"/>
                  <a:pt x="93" y="2"/>
                  <a:pt x="95" y="0"/>
                </a:cubicBezTo>
                <a:cubicBezTo>
                  <a:pt x="95" y="6"/>
                  <a:pt x="98" y="6"/>
                  <a:pt x="103" y="6"/>
                </a:cubicBezTo>
                <a:cubicBezTo>
                  <a:pt x="107" y="6"/>
                  <a:pt x="109" y="4"/>
                  <a:pt x="113" y="4"/>
                </a:cubicBezTo>
                <a:cubicBezTo>
                  <a:pt x="112" y="5"/>
                  <a:pt x="110" y="6"/>
                  <a:pt x="110" y="8"/>
                </a:cubicBezTo>
                <a:cubicBezTo>
                  <a:pt x="110" y="20"/>
                  <a:pt x="127" y="17"/>
                  <a:pt x="127" y="30"/>
                </a:cubicBezTo>
                <a:lnTo>
                  <a:pt x="126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6234513" y="5531734"/>
            <a:ext cx="394221" cy="134423"/>
          </a:xfrm>
          <a:custGeom>
            <a:avLst/>
            <a:gdLst>
              <a:gd name="T0" fmla="*/ 129 w 129"/>
              <a:gd name="T1" fmla="*/ 39 h 44"/>
              <a:gd name="T2" fmla="*/ 113 w 129"/>
              <a:gd name="T3" fmla="*/ 44 h 44"/>
              <a:gd name="T4" fmla="*/ 88 w 129"/>
              <a:gd name="T5" fmla="*/ 41 h 44"/>
              <a:gd name="T6" fmla="*/ 88 w 129"/>
              <a:gd name="T7" fmla="*/ 39 h 44"/>
              <a:gd name="T8" fmla="*/ 92 w 129"/>
              <a:gd name="T9" fmla="*/ 35 h 44"/>
              <a:gd name="T10" fmla="*/ 77 w 129"/>
              <a:gd name="T11" fmla="*/ 25 h 44"/>
              <a:gd name="T12" fmla="*/ 72 w 129"/>
              <a:gd name="T13" fmla="*/ 22 h 44"/>
              <a:gd name="T14" fmla="*/ 63 w 129"/>
              <a:gd name="T15" fmla="*/ 21 h 44"/>
              <a:gd name="T16" fmla="*/ 48 w 129"/>
              <a:gd name="T17" fmla="*/ 15 h 44"/>
              <a:gd name="T18" fmla="*/ 35 w 129"/>
              <a:gd name="T19" fmla="*/ 15 h 44"/>
              <a:gd name="T20" fmla="*/ 34 w 129"/>
              <a:gd name="T21" fmla="*/ 10 h 44"/>
              <a:gd name="T22" fmla="*/ 28 w 129"/>
              <a:gd name="T23" fmla="*/ 8 h 44"/>
              <a:gd name="T24" fmla="*/ 4 w 129"/>
              <a:gd name="T25" fmla="*/ 19 h 44"/>
              <a:gd name="T26" fmla="*/ 0 w 129"/>
              <a:gd name="T27" fmla="*/ 19 h 44"/>
              <a:gd name="T28" fmla="*/ 36 w 129"/>
              <a:gd name="T29" fmla="*/ 0 h 44"/>
              <a:gd name="T30" fmla="*/ 78 w 129"/>
              <a:gd name="T31" fmla="*/ 11 h 44"/>
              <a:gd name="T32" fmla="*/ 86 w 129"/>
              <a:gd name="T33" fmla="*/ 16 h 44"/>
              <a:gd name="T34" fmla="*/ 113 w 129"/>
              <a:gd name="T35" fmla="*/ 27 h 44"/>
              <a:gd name="T36" fmla="*/ 113 w 129"/>
              <a:gd name="T37" fmla="*/ 30 h 44"/>
              <a:gd name="T38" fmla="*/ 119 w 129"/>
              <a:gd name="T39" fmla="*/ 30 h 44"/>
              <a:gd name="T40" fmla="*/ 129 w 129"/>
              <a:gd name="T41" fmla="*/ 3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9" h="44">
                <a:moveTo>
                  <a:pt x="129" y="39"/>
                </a:moveTo>
                <a:cubicBezTo>
                  <a:pt x="126" y="44"/>
                  <a:pt x="118" y="44"/>
                  <a:pt x="113" y="44"/>
                </a:cubicBezTo>
                <a:cubicBezTo>
                  <a:pt x="103" y="44"/>
                  <a:pt x="96" y="41"/>
                  <a:pt x="88" y="41"/>
                </a:cubicBezTo>
                <a:cubicBezTo>
                  <a:pt x="88" y="40"/>
                  <a:pt x="88" y="39"/>
                  <a:pt x="88" y="39"/>
                </a:cubicBezTo>
                <a:cubicBezTo>
                  <a:pt x="90" y="39"/>
                  <a:pt x="92" y="37"/>
                  <a:pt x="92" y="35"/>
                </a:cubicBezTo>
                <a:cubicBezTo>
                  <a:pt x="85" y="32"/>
                  <a:pt x="78" y="32"/>
                  <a:pt x="77" y="25"/>
                </a:cubicBezTo>
                <a:cubicBezTo>
                  <a:pt x="74" y="25"/>
                  <a:pt x="74" y="22"/>
                  <a:pt x="72" y="22"/>
                </a:cubicBezTo>
                <a:cubicBezTo>
                  <a:pt x="69" y="20"/>
                  <a:pt x="67" y="21"/>
                  <a:pt x="63" y="21"/>
                </a:cubicBezTo>
                <a:cubicBezTo>
                  <a:pt x="57" y="21"/>
                  <a:pt x="54" y="15"/>
                  <a:pt x="48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3" y="13"/>
                  <a:pt x="33" y="11"/>
                  <a:pt x="34" y="10"/>
                </a:cubicBezTo>
                <a:cubicBezTo>
                  <a:pt x="33" y="8"/>
                  <a:pt x="30" y="8"/>
                  <a:pt x="28" y="8"/>
                </a:cubicBezTo>
                <a:cubicBezTo>
                  <a:pt x="20" y="8"/>
                  <a:pt x="8" y="15"/>
                  <a:pt x="4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7"/>
                  <a:pt x="16" y="0"/>
                  <a:pt x="36" y="0"/>
                </a:cubicBezTo>
                <a:cubicBezTo>
                  <a:pt x="55" y="0"/>
                  <a:pt x="64" y="11"/>
                  <a:pt x="78" y="11"/>
                </a:cubicBezTo>
                <a:cubicBezTo>
                  <a:pt x="81" y="11"/>
                  <a:pt x="85" y="15"/>
                  <a:pt x="86" y="16"/>
                </a:cubicBezTo>
                <a:cubicBezTo>
                  <a:pt x="92" y="22"/>
                  <a:pt x="103" y="27"/>
                  <a:pt x="113" y="27"/>
                </a:cubicBezTo>
                <a:cubicBezTo>
                  <a:pt x="113" y="28"/>
                  <a:pt x="112" y="29"/>
                  <a:pt x="113" y="30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24" y="32"/>
                  <a:pt x="126" y="38"/>
                  <a:pt x="129" y="39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5" name="Freeform 7"/>
          <p:cNvSpPr/>
          <p:nvPr/>
        </p:nvSpPr>
        <p:spPr bwMode="auto">
          <a:xfrm>
            <a:off x="6288799" y="5580850"/>
            <a:ext cx="21973" cy="24558"/>
          </a:xfrm>
          <a:custGeom>
            <a:avLst/>
            <a:gdLst>
              <a:gd name="T0" fmla="*/ 6 w 7"/>
              <a:gd name="T1" fmla="*/ 1 h 8"/>
              <a:gd name="T2" fmla="*/ 6 w 7"/>
              <a:gd name="T3" fmla="*/ 7 h 8"/>
              <a:gd name="T4" fmla="*/ 0 w 7"/>
              <a:gd name="T5" fmla="*/ 7 h 8"/>
              <a:gd name="T6" fmla="*/ 4 w 7"/>
              <a:gd name="T7" fmla="*/ 3 h 8"/>
              <a:gd name="T8" fmla="*/ 4 w 7"/>
              <a:gd name="T9" fmla="*/ 0 h 8"/>
              <a:gd name="T10" fmla="*/ 5 w 7"/>
              <a:gd name="T11" fmla="*/ 0 h 8"/>
              <a:gd name="T12" fmla="*/ 6 w 7"/>
              <a:gd name="T13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8">
                <a:moveTo>
                  <a:pt x="6" y="1"/>
                </a:moveTo>
                <a:cubicBezTo>
                  <a:pt x="6" y="3"/>
                  <a:pt x="7" y="5"/>
                  <a:pt x="6" y="7"/>
                </a:cubicBezTo>
                <a:cubicBezTo>
                  <a:pt x="5" y="7"/>
                  <a:pt x="0" y="8"/>
                  <a:pt x="0" y="7"/>
                </a:cubicBezTo>
                <a:cubicBezTo>
                  <a:pt x="0" y="4"/>
                  <a:pt x="2" y="3"/>
                  <a:pt x="4" y="3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lnTo>
                  <a:pt x="6" y="1"/>
                </a:ln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6" name="Freeform 8"/>
          <p:cNvSpPr/>
          <p:nvPr/>
        </p:nvSpPr>
        <p:spPr bwMode="auto">
          <a:xfrm>
            <a:off x="6487849" y="5715273"/>
            <a:ext cx="64626" cy="31021"/>
          </a:xfrm>
          <a:custGeom>
            <a:avLst/>
            <a:gdLst>
              <a:gd name="T0" fmla="*/ 17 w 21"/>
              <a:gd name="T1" fmla="*/ 3 h 10"/>
              <a:gd name="T2" fmla="*/ 21 w 21"/>
              <a:gd name="T3" fmla="*/ 7 h 10"/>
              <a:gd name="T4" fmla="*/ 7 w 21"/>
              <a:gd name="T5" fmla="*/ 10 h 10"/>
              <a:gd name="T6" fmla="*/ 0 w 21"/>
              <a:gd name="T7" fmla="*/ 3 h 10"/>
              <a:gd name="T8" fmla="*/ 4 w 21"/>
              <a:gd name="T9" fmla="*/ 0 h 10"/>
              <a:gd name="T10" fmla="*/ 18 w 21"/>
              <a:gd name="T11" fmla="*/ 4 h 10"/>
              <a:gd name="T12" fmla="*/ 17 w 21"/>
              <a:gd name="T13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10">
                <a:moveTo>
                  <a:pt x="17" y="3"/>
                </a:moveTo>
                <a:cubicBezTo>
                  <a:pt x="20" y="4"/>
                  <a:pt x="21" y="5"/>
                  <a:pt x="21" y="7"/>
                </a:cubicBezTo>
                <a:cubicBezTo>
                  <a:pt x="16" y="8"/>
                  <a:pt x="12" y="10"/>
                  <a:pt x="7" y="10"/>
                </a:cubicBezTo>
                <a:cubicBezTo>
                  <a:pt x="3" y="10"/>
                  <a:pt x="0" y="7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9" y="0"/>
                  <a:pt x="15" y="3"/>
                  <a:pt x="18" y="4"/>
                </a:cubicBezTo>
                <a:lnTo>
                  <a:pt x="17" y="3"/>
                </a:ln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7" name="Freeform 9"/>
          <p:cNvSpPr/>
          <p:nvPr/>
        </p:nvSpPr>
        <p:spPr bwMode="auto">
          <a:xfrm>
            <a:off x="6631320" y="5657109"/>
            <a:ext cx="226192" cy="91770"/>
          </a:xfrm>
          <a:custGeom>
            <a:avLst/>
            <a:gdLst>
              <a:gd name="T0" fmla="*/ 63 w 74"/>
              <a:gd name="T1" fmla="*/ 11 h 30"/>
              <a:gd name="T2" fmla="*/ 74 w 74"/>
              <a:gd name="T3" fmla="*/ 21 h 30"/>
              <a:gd name="T4" fmla="*/ 58 w 74"/>
              <a:gd name="T5" fmla="*/ 21 h 30"/>
              <a:gd name="T6" fmla="*/ 50 w 74"/>
              <a:gd name="T7" fmla="*/ 24 h 30"/>
              <a:gd name="T8" fmla="*/ 46 w 74"/>
              <a:gd name="T9" fmla="*/ 22 h 30"/>
              <a:gd name="T10" fmla="*/ 36 w 74"/>
              <a:gd name="T11" fmla="*/ 30 h 30"/>
              <a:gd name="T12" fmla="*/ 31 w 74"/>
              <a:gd name="T13" fmla="*/ 24 h 30"/>
              <a:gd name="T14" fmla="*/ 11 w 74"/>
              <a:gd name="T15" fmla="*/ 23 h 30"/>
              <a:gd name="T16" fmla="*/ 6 w 74"/>
              <a:gd name="T17" fmla="*/ 23 h 30"/>
              <a:gd name="T18" fmla="*/ 6 w 74"/>
              <a:gd name="T19" fmla="*/ 26 h 30"/>
              <a:gd name="T20" fmla="*/ 0 w 74"/>
              <a:gd name="T21" fmla="*/ 19 h 30"/>
              <a:gd name="T22" fmla="*/ 3 w 74"/>
              <a:gd name="T23" fmla="*/ 18 h 30"/>
              <a:gd name="T24" fmla="*/ 22 w 74"/>
              <a:gd name="T25" fmla="*/ 17 h 30"/>
              <a:gd name="T26" fmla="*/ 19 w 74"/>
              <a:gd name="T27" fmla="*/ 8 h 30"/>
              <a:gd name="T28" fmla="*/ 13 w 74"/>
              <a:gd name="T29" fmla="*/ 3 h 30"/>
              <a:gd name="T30" fmla="*/ 17 w 74"/>
              <a:gd name="T31" fmla="*/ 0 h 30"/>
              <a:gd name="T32" fmla="*/ 27 w 74"/>
              <a:gd name="T33" fmla="*/ 3 h 30"/>
              <a:gd name="T34" fmla="*/ 40 w 74"/>
              <a:gd name="T35" fmla="*/ 1 h 30"/>
              <a:gd name="T36" fmla="*/ 65 w 74"/>
              <a:gd name="T37" fmla="*/ 13 h 30"/>
              <a:gd name="T38" fmla="*/ 63 w 74"/>
              <a:gd name="T39" fmla="*/ 1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4" h="30">
                <a:moveTo>
                  <a:pt x="63" y="11"/>
                </a:moveTo>
                <a:cubicBezTo>
                  <a:pt x="67" y="15"/>
                  <a:pt x="71" y="16"/>
                  <a:pt x="74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5" y="22"/>
                  <a:pt x="54" y="24"/>
                  <a:pt x="50" y="24"/>
                </a:cubicBezTo>
                <a:cubicBezTo>
                  <a:pt x="48" y="24"/>
                  <a:pt x="48" y="22"/>
                  <a:pt x="46" y="22"/>
                </a:cubicBezTo>
                <a:cubicBezTo>
                  <a:pt x="40" y="22"/>
                  <a:pt x="41" y="30"/>
                  <a:pt x="36" y="30"/>
                </a:cubicBezTo>
                <a:cubicBezTo>
                  <a:pt x="32" y="30"/>
                  <a:pt x="33" y="26"/>
                  <a:pt x="31" y="24"/>
                </a:cubicBezTo>
                <a:cubicBezTo>
                  <a:pt x="27" y="22"/>
                  <a:pt x="16" y="23"/>
                  <a:pt x="11" y="23"/>
                </a:cubicBezTo>
                <a:cubicBezTo>
                  <a:pt x="8" y="23"/>
                  <a:pt x="8" y="24"/>
                  <a:pt x="6" y="23"/>
                </a:cubicBezTo>
                <a:cubicBezTo>
                  <a:pt x="6" y="24"/>
                  <a:pt x="6" y="25"/>
                  <a:pt x="6" y="26"/>
                </a:cubicBezTo>
                <a:cubicBezTo>
                  <a:pt x="3" y="26"/>
                  <a:pt x="0" y="22"/>
                  <a:pt x="0" y="19"/>
                </a:cubicBezTo>
                <a:cubicBezTo>
                  <a:pt x="1" y="19"/>
                  <a:pt x="2" y="18"/>
                  <a:pt x="3" y="18"/>
                </a:cubicBezTo>
                <a:cubicBezTo>
                  <a:pt x="13" y="18"/>
                  <a:pt x="17" y="20"/>
                  <a:pt x="22" y="17"/>
                </a:cubicBezTo>
                <a:cubicBezTo>
                  <a:pt x="20" y="15"/>
                  <a:pt x="19" y="12"/>
                  <a:pt x="19" y="8"/>
                </a:cubicBezTo>
                <a:cubicBezTo>
                  <a:pt x="16" y="8"/>
                  <a:pt x="13" y="6"/>
                  <a:pt x="13" y="3"/>
                </a:cubicBezTo>
                <a:cubicBezTo>
                  <a:pt x="13" y="2"/>
                  <a:pt x="16" y="0"/>
                  <a:pt x="17" y="0"/>
                </a:cubicBezTo>
                <a:cubicBezTo>
                  <a:pt x="21" y="0"/>
                  <a:pt x="23" y="3"/>
                  <a:pt x="27" y="3"/>
                </a:cubicBezTo>
                <a:cubicBezTo>
                  <a:pt x="33" y="3"/>
                  <a:pt x="36" y="1"/>
                  <a:pt x="40" y="1"/>
                </a:cubicBezTo>
                <a:cubicBezTo>
                  <a:pt x="54" y="1"/>
                  <a:pt x="57" y="9"/>
                  <a:pt x="65" y="13"/>
                </a:cubicBezTo>
                <a:lnTo>
                  <a:pt x="63" y="11"/>
                </a:ln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8" name="Freeform 10"/>
          <p:cNvSpPr/>
          <p:nvPr/>
        </p:nvSpPr>
        <p:spPr bwMode="auto">
          <a:xfrm>
            <a:off x="6476216" y="5455474"/>
            <a:ext cx="18095" cy="27144"/>
          </a:xfrm>
          <a:custGeom>
            <a:avLst/>
            <a:gdLst>
              <a:gd name="T0" fmla="*/ 2 w 6"/>
              <a:gd name="T1" fmla="*/ 1 h 9"/>
              <a:gd name="T2" fmla="*/ 6 w 6"/>
              <a:gd name="T3" fmla="*/ 7 h 9"/>
              <a:gd name="T4" fmla="*/ 4 w 6"/>
              <a:gd name="T5" fmla="*/ 9 h 9"/>
              <a:gd name="T6" fmla="*/ 0 w 6"/>
              <a:gd name="T7" fmla="*/ 1 h 9"/>
              <a:gd name="T8" fmla="*/ 2 w 6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9">
                <a:moveTo>
                  <a:pt x="2" y="1"/>
                </a:moveTo>
                <a:cubicBezTo>
                  <a:pt x="5" y="1"/>
                  <a:pt x="6" y="4"/>
                  <a:pt x="6" y="7"/>
                </a:cubicBezTo>
                <a:cubicBezTo>
                  <a:pt x="6" y="8"/>
                  <a:pt x="5" y="9"/>
                  <a:pt x="4" y="9"/>
                </a:cubicBezTo>
                <a:cubicBezTo>
                  <a:pt x="0" y="9"/>
                  <a:pt x="0" y="4"/>
                  <a:pt x="0" y="1"/>
                </a:cubicBezTo>
                <a:cubicBezTo>
                  <a:pt x="0" y="0"/>
                  <a:pt x="1" y="1"/>
                  <a:pt x="2" y="1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>
            <a:off x="6454243" y="5381801"/>
            <a:ext cx="36191" cy="12925"/>
          </a:xfrm>
          <a:custGeom>
            <a:avLst/>
            <a:gdLst>
              <a:gd name="T0" fmla="*/ 0 w 12"/>
              <a:gd name="T1" fmla="*/ 3 h 4"/>
              <a:gd name="T2" fmla="*/ 6 w 12"/>
              <a:gd name="T3" fmla="*/ 0 h 4"/>
              <a:gd name="T4" fmla="*/ 12 w 12"/>
              <a:gd name="T5" fmla="*/ 3 h 4"/>
              <a:gd name="T6" fmla="*/ 0 w 12"/>
              <a:gd name="T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" h="4">
                <a:moveTo>
                  <a:pt x="0" y="3"/>
                </a:moveTo>
                <a:cubicBezTo>
                  <a:pt x="1" y="2"/>
                  <a:pt x="4" y="0"/>
                  <a:pt x="6" y="0"/>
                </a:cubicBezTo>
                <a:cubicBezTo>
                  <a:pt x="9" y="0"/>
                  <a:pt x="11" y="2"/>
                  <a:pt x="12" y="3"/>
                </a:cubicBezTo>
                <a:cubicBezTo>
                  <a:pt x="7" y="4"/>
                  <a:pt x="3" y="3"/>
                  <a:pt x="0" y="3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11" name="Freeform 12"/>
          <p:cNvSpPr/>
          <p:nvPr/>
        </p:nvSpPr>
        <p:spPr bwMode="auto">
          <a:xfrm>
            <a:off x="6514992" y="5397311"/>
            <a:ext cx="6462" cy="11633"/>
          </a:xfrm>
          <a:custGeom>
            <a:avLst/>
            <a:gdLst>
              <a:gd name="T0" fmla="*/ 2 w 2"/>
              <a:gd name="T1" fmla="*/ 4 h 4"/>
              <a:gd name="T2" fmla="*/ 0 w 2"/>
              <a:gd name="T3" fmla="*/ 0 h 4"/>
              <a:gd name="T4" fmla="*/ 2 w 2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2" y="4"/>
                </a:moveTo>
                <a:cubicBezTo>
                  <a:pt x="1" y="4"/>
                  <a:pt x="0" y="1"/>
                  <a:pt x="0" y="0"/>
                </a:cubicBezTo>
                <a:lnTo>
                  <a:pt x="2" y="4"/>
                </a:ln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12" name="Freeform 13"/>
          <p:cNvSpPr/>
          <p:nvPr/>
        </p:nvSpPr>
        <p:spPr bwMode="auto">
          <a:xfrm>
            <a:off x="4912257" y="2913071"/>
            <a:ext cx="700550" cy="367078"/>
          </a:xfrm>
          <a:custGeom>
            <a:avLst/>
            <a:gdLst>
              <a:gd name="T0" fmla="*/ 211 w 229"/>
              <a:gd name="T1" fmla="*/ 95 h 120"/>
              <a:gd name="T2" fmla="*/ 206 w 229"/>
              <a:gd name="T3" fmla="*/ 99 h 120"/>
              <a:gd name="T4" fmla="*/ 212 w 229"/>
              <a:gd name="T5" fmla="*/ 103 h 120"/>
              <a:gd name="T6" fmla="*/ 216 w 229"/>
              <a:gd name="T7" fmla="*/ 109 h 120"/>
              <a:gd name="T8" fmla="*/ 192 w 229"/>
              <a:gd name="T9" fmla="*/ 117 h 120"/>
              <a:gd name="T10" fmla="*/ 156 w 229"/>
              <a:gd name="T11" fmla="*/ 103 h 120"/>
              <a:gd name="T12" fmla="*/ 145 w 229"/>
              <a:gd name="T13" fmla="*/ 111 h 120"/>
              <a:gd name="T14" fmla="*/ 113 w 229"/>
              <a:gd name="T15" fmla="*/ 120 h 120"/>
              <a:gd name="T16" fmla="*/ 74 w 229"/>
              <a:gd name="T17" fmla="*/ 120 h 120"/>
              <a:gd name="T18" fmla="*/ 66 w 229"/>
              <a:gd name="T19" fmla="*/ 109 h 120"/>
              <a:gd name="T20" fmla="*/ 42 w 229"/>
              <a:gd name="T21" fmla="*/ 107 h 120"/>
              <a:gd name="T22" fmla="*/ 22 w 229"/>
              <a:gd name="T23" fmla="*/ 92 h 120"/>
              <a:gd name="T24" fmla="*/ 64 w 229"/>
              <a:gd name="T25" fmla="*/ 82 h 120"/>
              <a:gd name="T26" fmla="*/ 78 w 229"/>
              <a:gd name="T27" fmla="*/ 81 h 120"/>
              <a:gd name="T28" fmla="*/ 67 w 229"/>
              <a:gd name="T29" fmla="*/ 76 h 120"/>
              <a:gd name="T30" fmla="*/ 44 w 229"/>
              <a:gd name="T31" fmla="*/ 76 h 120"/>
              <a:gd name="T32" fmla="*/ 11 w 229"/>
              <a:gd name="T33" fmla="*/ 69 h 120"/>
              <a:gd name="T34" fmla="*/ 28 w 229"/>
              <a:gd name="T35" fmla="*/ 59 h 120"/>
              <a:gd name="T36" fmla="*/ 13 w 229"/>
              <a:gd name="T37" fmla="*/ 59 h 120"/>
              <a:gd name="T38" fmla="*/ 0 w 229"/>
              <a:gd name="T39" fmla="*/ 50 h 120"/>
              <a:gd name="T40" fmla="*/ 55 w 229"/>
              <a:gd name="T41" fmla="*/ 13 h 120"/>
              <a:gd name="T42" fmla="*/ 63 w 229"/>
              <a:gd name="T43" fmla="*/ 28 h 120"/>
              <a:gd name="T44" fmla="*/ 76 w 229"/>
              <a:gd name="T45" fmla="*/ 21 h 120"/>
              <a:gd name="T46" fmla="*/ 96 w 229"/>
              <a:gd name="T47" fmla="*/ 34 h 120"/>
              <a:gd name="T48" fmla="*/ 109 w 229"/>
              <a:gd name="T49" fmla="*/ 31 h 120"/>
              <a:gd name="T50" fmla="*/ 107 w 229"/>
              <a:gd name="T51" fmla="*/ 23 h 120"/>
              <a:gd name="T52" fmla="*/ 116 w 229"/>
              <a:gd name="T53" fmla="*/ 23 h 120"/>
              <a:gd name="T54" fmla="*/ 131 w 229"/>
              <a:gd name="T55" fmla="*/ 35 h 120"/>
              <a:gd name="T56" fmla="*/ 138 w 229"/>
              <a:gd name="T57" fmla="*/ 51 h 120"/>
              <a:gd name="T58" fmla="*/ 144 w 229"/>
              <a:gd name="T59" fmla="*/ 48 h 120"/>
              <a:gd name="T60" fmla="*/ 134 w 229"/>
              <a:gd name="T61" fmla="*/ 18 h 120"/>
              <a:gd name="T62" fmla="*/ 141 w 229"/>
              <a:gd name="T63" fmla="*/ 12 h 120"/>
              <a:gd name="T64" fmla="*/ 154 w 229"/>
              <a:gd name="T65" fmla="*/ 12 h 120"/>
              <a:gd name="T66" fmla="*/ 153 w 229"/>
              <a:gd name="T67" fmla="*/ 8 h 120"/>
              <a:gd name="T68" fmla="*/ 166 w 229"/>
              <a:gd name="T69" fmla="*/ 0 h 120"/>
              <a:gd name="T70" fmla="*/ 182 w 229"/>
              <a:gd name="T71" fmla="*/ 10 h 120"/>
              <a:gd name="T72" fmla="*/ 172 w 229"/>
              <a:gd name="T73" fmla="*/ 24 h 120"/>
              <a:gd name="T74" fmla="*/ 184 w 229"/>
              <a:gd name="T75" fmla="*/ 61 h 120"/>
              <a:gd name="T76" fmla="*/ 229 w 229"/>
              <a:gd name="T77" fmla="*/ 91 h 120"/>
              <a:gd name="T78" fmla="*/ 211 w 229"/>
              <a:gd name="T79" fmla="*/ 9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9" h="120">
                <a:moveTo>
                  <a:pt x="211" y="95"/>
                </a:moveTo>
                <a:cubicBezTo>
                  <a:pt x="208" y="95"/>
                  <a:pt x="206" y="96"/>
                  <a:pt x="206" y="99"/>
                </a:cubicBezTo>
                <a:cubicBezTo>
                  <a:pt x="206" y="103"/>
                  <a:pt x="210" y="103"/>
                  <a:pt x="212" y="103"/>
                </a:cubicBezTo>
                <a:cubicBezTo>
                  <a:pt x="213" y="106"/>
                  <a:pt x="215" y="107"/>
                  <a:pt x="216" y="109"/>
                </a:cubicBezTo>
                <a:cubicBezTo>
                  <a:pt x="213" y="117"/>
                  <a:pt x="203" y="117"/>
                  <a:pt x="192" y="117"/>
                </a:cubicBezTo>
                <a:cubicBezTo>
                  <a:pt x="175" y="117"/>
                  <a:pt x="169" y="103"/>
                  <a:pt x="156" y="103"/>
                </a:cubicBezTo>
                <a:cubicBezTo>
                  <a:pt x="148" y="103"/>
                  <a:pt x="151" y="108"/>
                  <a:pt x="145" y="111"/>
                </a:cubicBezTo>
                <a:cubicBezTo>
                  <a:pt x="133" y="117"/>
                  <a:pt x="122" y="113"/>
                  <a:pt x="113" y="120"/>
                </a:cubicBezTo>
                <a:cubicBezTo>
                  <a:pt x="94" y="120"/>
                  <a:pt x="86" y="120"/>
                  <a:pt x="74" y="120"/>
                </a:cubicBezTo>
                <a:cubicBezTo>
                  <a:pt x="66" y="120"/>
                  <a:pt x="71" y="113"/>
                  <a:pt x="66" y="109"/>
                </a:cubicBezTo>
                <a:cubicBezTo>
                  <a:pt x="61" y="106"/>
                  <a:pt x="48" y="107"/>
                  <a:pt x="42" y="107"/>
                </a:cubicBezTo>
                <a:cubicBezTo>
                  <a:pt x="32" y="107"/>
                  <a:pt x="25" y="97"/>
                  <a:pt x="22" y="92"/>
                </a:cubicBezTo>
                <a:cubicBezTo>
                  <a:pt x="32" y="84"/>
                  <a:pt x="46" y="82"/>
                  <a:pt x="64" y="82"/>
                </a:cubicBezTo>
                <a:cubicBezTo>
                  <a:pt x="70" y="82"/>
                  <a:pt x="73" y="81"/>
                  <a:pt x="78" y="81"/>
                </a:cubicBezTo>
                <a:cubicBezTo>
                  <a:pt x="75" y="79"/>
                  <a:pt x="72" y="76"/>
                  <a:pt x="67" y="76"/>
                </a:cubicBezTo>
                <a:cubicBezTo>
                  <a:pt x="59" y="76"/>
                  <a:pt x="49" y="76"/>
                  <a:pt x="44" y="76"/>
                </a:cubicBezTo>
                <a:cubicBezTo>
                  <a:pt x="35" y="76"/>
                  <a:pt x="11" y="81"/>
                  <a:pt x="11" y="69"/>
                </a:cubicBezTo>
                <a:cubicBezTo>
                  <a:pt x="11" y="59"/>
                  <a:pt x="23" y="62"/>
                  <a:pt x="28" y="59"/>
                </a:cubicBezTo>
                <a:cubicBezTo>
                  <a:pt x="21" y="58"/>
                  <a:pt x="19" y="59"/>
                  <a:pt x="13" y="59"/>
                </a:cubicBezTo>
                <a:cubicBezTo>
                  <a:pt x="8" y="59"/>
                  <a:pt x="0" y="52"/>
                  <a:pt x="0" y="50"/>
                </a:cubicBezTo>
                <a:cubicBezTo>
                  <a:pt x="0" y="29"/>
                  <a:pt x="39" y="13"/>
                  <a:pt x="55" y="13"/>
                </a:cubicBezTo>
                <a:cubicBezTo>
                  <a:pt x="61" y="13"/>
                  <a:pt x="61" y="26"/>
                  <a:pt x="63" y="28"/>
                </a:cubicBezTo>
                <a:cubicBezTo>
                  <a:pt x="66" y="26"/>
                  <a:pt x="69" y="21"/>
                  <a:pt x="76" y="21"/>
                </a:cubicBezTo>
                <a:cubicBezTo>
                  <a:pt x="88" y="21"/>
                  <a:pt x="93" y="26"/>
                  <a:pt x="96" y="34"/>
                </a:cubicBezTo>
                <a:cubicBezTo>
                  <a:pt x="100" y="33"/>
                  <a:pt x="104" y="32"/>
                  <a:pt x="109" y="31"/>
                </a:cubicBezTo>
                <a:cubicBezTo>
                  <a:pt x="108" y="27"/>
                  <a:pt x="107" y="25"/>
                  <a:pt x="107" y="23"/>
                </a:cubicBezTo>
                <a:cubicBezTo>
                  <a:pt x="116" y="23"/>
                  <a:pt x="116" y="23"/>
                  <a:pt x="116" y="23"/>
                </a:cubicBezTo>
                <a:cubicBezTo>
                  <a:pt x="122" y="25"/>
                  <a:pt x="128" y="30"/>
                  <a:pt x="131" y="35"/>
                </a:cubicBezTo>
                <a:cubicBezTo>
                  <a:pt x="133" y="40"/>
                  <a:pt x="130" y="51"/>
                  <a:pt x="138" y="51"/>
                </a:cubicBezTo>
                <a:cubicBezTo>
                  <a:pt x="141" y="51"/>
                  <a:pt x="141" y="49"/>
                  <a:pt x="144" y="48"/>
                </a:cubicBezTo>
                <a:cubicBezTo>
                  <a:pt x="140" y="42"/>
                  <a:pt x="134" y="21"/>
                  <a:pt x="134" y="18"/>
                </a:cubicBezTo>
                <a:cubicBezTo>
                  <a:pt x="134" y="14"/>
                  <a:pt x="138" y="12"/>
                  <a:pt x="141" y="12"/>
                </a:cubicBezTo>
                <a:cubicBezTo>
                  <a:pt x="149" y="12"/>
                  <a:pt x="147" y="15"/>
                  <a:pt x="154" y="12"/>
                </a:cubicBezTo>
                <a:cubicBezTo>
                  <a:pt x="153" y="11"/>
                  <a:pt x="153" y="9"/>
                  <a:pt x="153" y="8"/>
                </a:cubicBezTo>
                <a:cubicBezTo>
                  <a:pt x="153" y="3"/>
                  <a:pt x="159" y="0"/>
                  <a:pt x="166" y="0"/>
                </a:cubicBezTo>
                <a:cubicBezTo>
                  <a:pt x="174" y="0"/>
                  <a:pt x="182" y="3"/>
                  <a:pt x="182" y="10"/>
                </a:cubicBezTo>
                <a:cubicBezTo>
                  <a:pt x="182" y="16"/>
                  <a:pt x="172" y="20"/>
                  <a:pt x="172" y="24"/>
                </a:cubicBezTo>
                <a:cubicBezTo>
                  <a:pt x="172" y="40"/>
                  <a:pt x="184" y="50"/>
                  <a:pt x="184" y="61"/>
                </a:cubicBezTo>
                <a:cubicBezTo>
                  <a:pt x="184" y="75"/>
                  <a:pt x="220" y="85"/>
                  <a:pt x="229" y="91"/>
                </a:cubicBezTo>
                <a:cubicBezTo>
                  <a:pt x="221" y="96"/>
                  <a:pt x="219" y="95"/>
                  <a:pt x="211" y="95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13" name="Freeform 14"/>
          <p:cNvSpPr/>
          <p:nvPr/>
        </p:nvSpPr>
        <p:spPr bwMode="auto">
          <a:xfrm>
            <a:off x="4656336" y="2851029"/>
            <a:ext cx="387758" cy="263676"/>
          </a:xfrm>
          <a:custGeom>
            <a:avLst/>
            <a:gdLst>
              <a:gd name="T0" fmla="*/ 27 w 127"/>
              <a:gd name="T1" fmla="*/ 81 h 86"/>
              <a:gd name="T2" fmla="*/ 21 w 127"/>
              <a:gd name="T3" fmla="*/ 72 h 86"/>
              <a:gd name="T4" fmla="*/ 0 w 127"/>
              <a:gd name="T5" fmla="*/ 64 h 86"/>
              <a:gd name="T6" fmla="*/ 21 w 127"/>
              <a:gd name="T7" fmla="*/ 21 h 86"/>
              <a:gd name="T8" fmla="*/ 15 w 127"/>
              <a:gd name="T9" fmla="*/ 6 h 86"/>
              <a:gd name="T10" fmla="*/ 41 w 127"/>
              <a:gd name="T11" fmla="*/ 6 h 86"/>
              <a:gd name="T12" fmla="*/ 58 w 127"/>
              <a:gd name="T13" fmla="*/ 3 h 86"/>
              <a:gd name="T14" fmla="*/ 82 w 127"/>
              <a:gd name="T15" fmla="*/ 11 h 86"/>
              <a:gd name="T16" fmla="*/ 97 w 127"/>
              <a:gd name="T17" fmla="*/ 10 h 86"/>
              <a:gd name="T18" fmla="*/ 127 w 127"/>
              <a:gd name="T19" fmla="*/ 29 h 86"/>
              <a:gd name="T20" fmla="*/ 100 w 127"/>
              <a:gd name="T21" fmla="*/ 38 h 86"/>
              <a:gd name="T22" fmla="*/ 67 w 127"/>
              <a:gd name="T23" fmla="*/ 71 h 86"/>
              <a:gd name="T24" fmla="*/ 34 w 127"/>
              <a:gd name="T25" fmla="*/ 86 h 86"/>
              <a:gd name="T26" fmla="*/ 27 w 127"/>
              <a:gd name="T27" fmla="*/ 81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7" h="86">
                <a:moveTo>
                  <a:pt x="27" y="81"/>
                </a:moveTo>
                <a:cubicBezTo>
                  <a:pt x="25" y="81"/>
                  <a:pt x="22" y="75"/>
                  <a:pt x="21" y="72"/>
                </a:cubicBezTo>
                <a:cubicBezTo>
                  <a:pt x="17" y="68"/>
                  <a:pt x="0" y="69"/>
                  <a:pt x="0" y="64"/>
                </a:cubicBezTo>
                <a:cubicBezTo>
                  <a:pt x="0" y="49"/>
                  <a:pt x="21" y="37"/>
                  <a:pt x="21" y="21"/>
                </a:cubicBezTo>
                <a:cubicBezTo>
                  <a:pt x="21" y="17"/>
                  <a:pt x="15" y="11"/>
                  <a:pt x="15" y="6"/>
                </a:cubicBezTo>
                <a:cubicBezTo>
                  <a:pt x="26" y="1"/>
                  <a:pt x="31" y="6"/>
                  <a:pt x="41" y="6"/>
                </a:cubicBezTo>
                <a:cubicBezTo>
                  <a:pt x="46" y="6"/>
                  <a:pt x="51" y="0"/>
                  <a:pt x="58" y="3"/>
                </a:cubicBezTo>
                <a:cubicBezTo>
                  <a:pt x="68" y="5"/>
                  <a:pt x="72" y="11"/>
                  <a:pt x="82" y="11"/>
                </a:cubicBezTo>
                <a:cubicBezTo>
                  <a:pt x="86" y="15"/>
                  <a:pt x="91" y="10"/>
                  <a:pt x="97" y="10"/>
                </a:cubicBezTo>
                <a:cubicBezTo>
                  <a:pt x="106" y="10"/>
                  <a:pt x="127" y="19"/>
                  <a:pt x="127" y="29"/>
                </a:cubicBezTo>
                <a:cubicBezTo>
                  <a:pt x="127" y="34"/>
                  <a:pt x="104" y="37"/>
                  <a:pt x="100" y="38"/>
                </a:cubicBezTo>
                <a:cubicBezTo>
                  <a:pt x="86" y="43"/>
                  <a:pt x="67" y="61"/>
                  <a:pt x="67" y="71"/>
                </a:cubicBezTo>
                <a:cubicBezTo>
                  <a:pt x="67" y="75"/>
                  <a:pt x="37" y="86"/>
                  <a:pt x="34" y="86"/>
                </a:cubicBezTo>
                <a:cubicBezTo>
                  <a:pt x="31" y="86"/>
                  <a:pt x="29" y="81"/>
                  <a:pt x="27" y="81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14" name="Freeform 15"/>
          <p:cNvSpPr/>
          <p:nvPr/>
        </p:nvSpPr>
        <p:spPr bwMode="auto">
          <a:xfrm>
            <a:off x="4965250" y="2673953"/>
            <a:ext cx="467895" cy="195172"/>
          </a:xfrm>
          <a:custGeom>
            <a:avLst/>
            <a:gdLst>
              <a:gd name="T0" fmla="*/ 53 w 153"/>
              <a:gd name="T1" fmla="*/ 64 h 64"/>
              <a:gd name="T2" fmla="*/ 40 w 153"/>
              <a:gd name="T3" fmla="*/ 57 h 64"/>
              <a:gd name="T4" fmla="*/ 53 w 153"/>
              <a:gd name="T5" fmla="*/ 52 h 64"/>
              <a:gd name="T6" fmla="*/ 45 w 153"/>
              <a:gd name="T7" fmla="*/ 42 h 64"/>
              <a:gd name="T8" fmla="*/ 40 w 153"/>
              <a:gd name="T9" fmla="*/ 48 h 64"/>
              <a:gd name="T10" fmla="*/ 22 w 153"/>
              <a:gd name="T11" fmla="*/ 51 h 64"/>
              <a:gd name="T12" fmla="*/ 7 w 153"/>
              <a:gd name="T13" fmla="*/ 48 h 64"/>
              <a:gd name="T14" fmla="*/ 0 w 153"/>
              <a:gd name="T15" fmla="*/ 41 h 64"/>
              <a:gd name="T16" fmla="*/ 0 w 153"/>
              <a:gd name="T17" fmla="*/ 34 h 64"/>
              <a:gd name="T18" fmla="*/ 11 w 153"/>
              <a:gd name="T19" fmla="*/ 30 h 64"/>
              <a:gd name="T20" fmla="*/ 31 w 153"/>
              <a:gd name="T21" fmla="*/ 34 h 64"/>
              <a:gd name="T22" fmla="*/ 11 w 153"/>
              <a:gd name="T23" fmla="*/ 29 h 64"/>
              <a:gd name="T24" fmla="*/ 11 w 153"/>
              <a:gd name="T25" fmla="*/ 22 h 64"/>
              <a:gd name="T26" fmla="*/ 19 w 153"/>
              <a:gd name="T27" fmla="*/ 22 h 64"/>
              <a:gd name="T28" fmla="*/ 38 w 153"/>
              <a:gd name="T29" fmla="*/ 25 h 64"/>
              <a:gd name="T30" fmla="*/ 16 w 153"/>
              <a:gd name="T31" fmla="*/ 21 h 64"/>
              <a:gd name="T32" fmla="*/ 25 w 153"/>
              <a:gd name="T33" fmla="*/ 16 h 64"/>
              <a:gd name="T34" fmla="*/ 36 w 153"/>
              <a:gd name="T35" fmla="*/ 17 h 64"/>
              <a:gd name="T36" fmla="*/ 23 w 153"/>
              <a:gd name="T37" fmla="*/ 11 h 64"/>
              <a:gd name="T38" fmla="*/ 37 w 153"/>
              <a:gd name="T39" fmla="*/ 11 h 64"/>
              <a:gd name="T40" fmla="*/ 45 w 153"/>
              <a:gd name="T41" fmla="*/ 18 h 64"/>
              <a:gd name="T42" fmla="*/ 55 w 153"/>
              <a:gd name="T43" fmla="*/ 18 h 64"/>
              <a:gd name="T44" fmla="*/ 96 w 153"/>
              <a:gd name="T45" fmla="*/ 34 h 64"/>
              <a:gd name="T46" fmla="*/ 106 w 153"/>
              <a:gd name="T47" fmla="*/ 29 h 64"/>
              <a:gd name="T48" fmla="*/ 97 w 153"/>
              <a:gd name="T49" fmla="*/ 28 h 64"/>
              <a:gd name="T50" fmla="*/ 101 w 153"/>
              <a:gd name="T51" fmla="*/ 26 h 64"/>
              <a:gd name="T52" fmla="*/ 101 w 153"/>
              <a:gd name="T53" fmla="*/ 20 h 64"/>
              <a:gd name="T54" fmla="*/ 90 w 153"/>
              <a:gd name="T55" fmla="*/ 14 h 64"/>
              <a:gd name="T56" fmla="*/ 106 w 153"/>
              <a:gd name="T57" fmla="*/ 0 h 64"/>
              <a:gd name="T58" fmla="*/ 114 w 153"/>
              <a:gd name="T59" fmla="*/ 3 h 64"/>
              <a:gd name="T60" fmla="*/ 114 w 153"/>
              <a:gd name="T61" fmla="*/ 8 h 64"/>
              <a:gd name="T62" fmla="*/ 131 w 153"/>
              <a:gd name="T63" fmla="*/ 24 h 64"/>
              <a:gd name="T64" fmla="*/ 143 w 153"/>
              <a:gd name="T65" fmla="*/ 19 h 64"/>
              <a:gd name="T66" fmla="*/ 153 w 153"/>
              <a:gd name="T67" fmla="*/ 30 h 64"/>
              <a:gd name="T68" fmla="*/ 138 w 153"/>
              <a:gd name="T69" fmla="*/ 51 h 64"/>
              <a:gd name="T70" fmla="*/ 110 w 153"/>
              <a:gd name="T71" fmla="*/ 50 h 64"/>
              <a:gd name="T72" fmla="*/ 81 w 153"/>
              <a:gd name="T73" fmla="*/ 57 h 64"/>
              <a:gd name="T74" fmla="*/ 53 w 153"/>
              <a:gd name="T75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3" h="64">
                <a:moveTo>
                  <a:pt x="53" y="64"/>
                </a:moveTo>
                <a:cubicBezTo>
                  <a:pt x="47" y="64"/>
                  <a:pt x="40" y="60"/>
                  <a:pt x="40" y="57"/>
                </a:cubicBezTo>
                <a:cubicBezTo>
                  <a:pt x="40" y="51"/>
                  <a:pt x="47" y="52"/>
                  <a:pt x="53" y="52"/>
                </a:cubicBezTo>
                <a:cubicBezTo>
                  <a:pt x="50" y="48"/>
                  <a:pt x="46" y="46"/>
                  <a:pt x="45" y="42"/>
                </a:cubicBezTo>
                <a:cubicBezTo>
                  <a:pt x="42" y="42"/>
                  <a:pt x="40" y="45"/>
                  <a:pt x="40" y="48"/>
                </a:cubicBezTo>
                <a:cubicBezTo>
                  <a:pt x="33" y="48"/>
                  <a:pt x="27" y="51"/>
                  <a:pt x="22" y="51"/>
                </a:cubicBezTo>
                <a:cubicBezTo>
                  <a:pt x="16" y="51"/>
                  <a:pt x="10" y="48"/>
                  <a:pt x="7" y="48"/>
                </a:cubicBezTo>
                <a:cubicBezTo>
                  <a:pt x="3" y="48"/>
                  <a:pt x="0" y="45"/>
                  <a:pt x="0" y="41"/>
                </a:cubicBezTo>
                <a:cubicBezTo>
                  <a:pt x="0" y="37"/>
                  <a:pt x="2" y="38"/>
                  <a:pt x="0" y="34"/>
                </a:cubicBezTo>
                <a:cubicBezTo>
                  <a:pt x="5" y="34"/>
                  <a:pt x="7" y="30"/>
                  <a:pt x="11" y="30"/>
                </a:cubicBezTo>
                <a:cubicBezTo>
                  <a:pt x="20" y="30"/>
                  <a:pt x="24" y="34"/>
                  <a:pt x="31" y="34"/>
                </a:cubicBezTo>
                <a:cubicBezTo>
                  <a:pt x="23" y="34"/>
                  <a:pt x="17" y="31"/>
                  <a:pt x="11" y="29"/>
                </a:cubicBezTo>
                <a:cubicBezTo>
                  <a:pt x="11" y="22"/>
                  <a:pt x="11" y="22"/>
                  <a:pt x="11" y="22"/>
                </a:cubicBezTo>
                <a:cubicBezTo>
                  <a:pt x="15" y="22"/>
                  <a:pt x="19" y="22"/>
                  <a:pt x="19" y="22"/>
                </a:cubicBezTo>
                <a:cubicBezTo>
                  <a:pt x="20" y="22"/>
                  <a:pt x="34" y="25"/>
                  <a:pt x="38" y="25"/>
                </a:cubicBezTo>
                <a:cubicBezTo>
                  <a:pt x="30" y="24"/>
                  <a:pt x="22" y="24"/>
                  <a:pt x="16" y="21"/>
                </a:cubicBezTo>
                <a:cubicBezTo>
                  <a:pt x="18" y="18"/>
                  <a:pt x="22" y="16"/>
                  <a:pt x="25" y="16"/>
                </a:cubicBezTo>
                <a:cubicBezTo>
                  <a:pt x="31" y="16"/>
                  <a:pt x="32" y="17"/>
                  <a:pt x="36" y="17"/>
                </a:cubicBezTo>
                <a:cubicBezTo>
                  <a:pt x="31" y="17"/>
                  <a:pt x="23" y="17"/>
                  <a:pt x="23" y="11"/>
                </a:cubicBezTo>
                <a:cubicBezTo>
                  <a:pt x="31" y="10"/>
                  <a:pt x="33" y="11"/>
                  <a:pt x="37" y="11"/>
                </a:cubicBezTo>
                <a:cubicBezTo>
                  <a:pt x="39" y="11"/>
                  <a:pt x="44" y="13"/>
                  <a:pt x="45" y="18"/>
                </a:cubicBezTo>
                <a:cubicBezTo>
                  <a:pt x="50" y="18"/>
                  <a:pt x="54" y="18"/>
                  <a:pt x="55" y="18"/>
                </a:cubicBezTo>
                <a:cubicBezTo>
                  <a:pt x="68" y="18"/>
                  <a:pt x="77" y="34"/>
                  <a:pt x="96" y="34"/>
                </a:cubicBezTo>
                <a:cubicBezTo>
                  <a:pt x="102" y="34"/>
                  <a:pt x="104" y="33"/>
                  <a:pt x="106" y="29"/>
                </a:cubicBezTo>
                <a:cubicBezTo>
                  <a:pt x="101" y="29"/>
                  <a:pt x="99" y="28"/>
                  <a:pt x="97" y="28"/>
                </a:cubicBezTo>
                <a:cubicBezTo>
                  <a:pt x="97" y="27"/>
                  <a:pt x="100" y="26"/>
                  <a:pt x="101" y="26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98" y="20"/>
                  <a:pt x="90" y="17"/>
                  <a:pt x="90" y="14"/>
                </a:cubicBezTo>
                <a:cubicBezTo>
                  <a:pt x="90" y="7"/>
                  <a:pt x="102" y="3"/>
                  <a:pt x="106" y="0"/>
                </a:cubicBezTo>
                <a:cubicBezTo>
                  <a:pt x="109" y="1"/>
                  <a:pt x="111" y="3"/>
                  <a:pt x="114" y="3"/>
                </a:cubicBezTo>
                <a:cubicBezTo>
                  <a:pt x="114" y="6"/>
                  <a:pt x="114" y="7"/>
                  <a:pt x="114" y="8"/>
                </a:cubicBezTo>
                <a:cubicBezTo>
                  <a:pt x="114" y="15"/>
                  <a:pt x="123" y="24"/>
                  <a:pt x="131" y="24"/>
                </a:cubicBezTo>
                <a:cubicBezTo>
                  <a:pt x="135" y="24"/>
                  <a:pt x="137" y="19"/>
                  <a:pt x="143" y="19"/>
                </a:cubicBezTo>
                <a:cubicBezTo>
                  <a:pt x="148" y="19"/>
                  <a:pt x="153" y="25"/>
                  <a:pt x="153" y="30"/>
                </a:cubicBezTo>
                <a:cubicBezTo>
                  <a:pt x="153" y="36"/>
                  <a:pt x="142" y="49"/>
                  <a:pt x="138" y="51"/>
                </a:cubicBezTo>
                <a:cubicBezTo>
                  <a:pt x="136" y="51"/>
                  <a:pt x="110" y="48"/>
                  <a:pt x="110" y="50"/>
                </a:cubicBezTo>
                <a:cubicBezTo>
                  <a:pt x="110" y="51"/>
                  <a:pt x="82" y="57"/>
                  <a:pt x="81" y="57"/>
                </a:cubicBezTo>
                <a:cubicBezTo>
                  <a:pt x="72" y="61"/>
                  <a:pt x="63" y="64"/>
                  <a:pt x="53" y="64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15" name="Freeform 16"/>
          <p:cNvSpPr/>
          <p:nvPr/>
        </p:nvSpPr>
        <p:spPr bwMode="auto">
          <a:xfrm>
            <a:off x="4898039" y="2741164"/>
            <a:ext cx="63333" cy="49116"/>
          </a:xfrm>
          <a:custGeom>
            <a:avLst/>
            <a:gdLst>
              <a:gd name="T0" fmla="*/ 8 w 21"/>
              <a:gd name="T1" fmla="*/ 16 h 16"/>
              <a:gd name="T2" fmla="*/ 0 w 21"/>
              <a:gd name="T3" fmla="*/ 10 h 16"/>
              <a:gd name="T4" fmla="*/ 21 w 21"/>
              <a:gd name="T5" fmla="*/ 0 h 16"/>
              <a:gd name="T6" fmla="*/ 8 w 21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6">
                <a:moveTo>
                  <a:pt x="8" y="16"/>
                </a:moveTo>
                <a:cubicBezTo>
                  <a:pt x="4" y="16"/>
                  <a:pt x="0" y="13"/>
                  <a:pt x="0" y="10"/>
                </a:cubicBezTo>
                <a:cubicBezTo>
                  <a:pt x="0" y="3"/>
                  <a:pt x="17" y="0"/>
                  <a:pt x="21" y="0"/>
                </a:cubicBezTo>
                <a:cubicBezTo>
                  <a:pt x="20" y="6"/>
                  <a:pt x="13" y="16"/>
                  <a:pt x="8" y="16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16" name="Freeform 17"/>
          <p:cNvSpPr/>
          <p:nvPr/>
        </p:nvSpPr>
        <p:spPr bwMode="auto">
          <a:xfrm>
            <a:off x="5068652" y="2673953"/>
            <a:ext cx="46531" cy="18095"/>
          </a:xfrm>
          <a:custGeom>
            <a:avLst/>
            <a:gdLst>
              <a:gd name="T0" fmla="*/ 5 w 15"/>
              <a:gd name="T1" fmla="*/ 6 h 6"/>
              <a:gd name="T2" fmla="*/ 0 w 15"/>
              <a:gd name="T3" fmla="*/ 0 h 6"/>
              <a:gd name="T4" fmla="*/ 15 w 15"/>
              <a:gd name="T5" fmla="*/ 0 h 6"/>
              <a:gd name="T6" fmla="*/ 15 w 15"/>
              <a:gd name="T7" fmla="*/ 6 h 6"/>
              <a:gd name="T8" fmla="*/ 5 w 15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6">
                <a:moveTo>
                  <a:pt x="5" y="6"/>
                </a:moveTo>
                <a:cubicBezTo>
                  <a:pt x="3" y="6"/>
                  <a:pt x="0" y="4"/>
                  <a:pt x="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6"/>
                  <a:pt x="15" y="6"/>
                  <a:pt x="15" y="6"/>
                </a:cubicBezTo>
                <a:cubicBezTo>
                  <a:pt x="13" y="6"/>
                  <a:pt x="5" y="6"/>
                  <a:pt x="5" y="6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17" name="Freeform 18"/>
          <p:cNvSpPr/>
          <p:nvPr/>
        </p:nvSpPr>
        <p:spPr bwMode="auto">
          <a:xfrm>
            <a:off x="4766201" y="2613204"/>
            <a:ext cx="266261" cy="149933"/>
          </a:xfrm>
          <a:custGeom>
            <a:avLst/>
            <a:gdLst>
              <a:gd name="T0" fmla="*/ 87 w 87"/>
              <a:gd name="T1" fmla="*/ 8 h 49"/>
              <a:gd name="T2" fmla="*/ 81 w 87"/>
              <a:gd name="T3" fmla="*/ 15 h 49"/>
              <a:gd name="T4" fmla="*/ 85 w 87"/>
              <a:gd name="T5" fmla="*/ 24 h 49"/>
              <a:gd name="T6" fmla="*/ 66 w 87"/>
              <a:gd name="T7" fmla="*/ 38 h 49"/>
              <a:gd name="T8" fmla="*/ 55 w 87"/>
              <a:gd name="T9" fmla="*/ 26 h 49"/>
              <a:gd name="T10" fmla="*/ 40 w 87"/>
              <a:gd name="T11" fmla="*/ 39 h 49"/>
              <a:gd name="T12" fmla="*/ 31 w 87"/>
              <a:gd name="T13" fmla="*/ 49 h 49"/>
              <a:gd name="T14" fmla="*/ 24 w 87"/>
              <a:gd name="T15" fmla="*/ 42 h 49"/>
              <a:gd name="T16" fmla="*/ 12 w 87"/>
              <a:gd name="T17" fmla="*/ 42 h 49"/>
              <a:gd name="T18" fmla="*/ 4 w 87"/>
              <a:gd name="T19" fmla="*/ 46 h 49"/>
              <a:gd name="T20" fmla="*/ 0 w 87"/>
              <a:gd name="T21" fmla="*/ 39 h 49"/>
              <a:gd name="T22" fmla="*/ 9 w 87"/>
              <a:gd name="T23" fmla="*/ 31 h 49"/>
              <a:gd name="T24" fmla="*/ 30 w 87"/>
              <a:gd name="T25" fmla="*/ 23 h 49"/>
              <a:gd name="T26" fmla="*/ 53 w 87"/>
              <a:gd name="T27" fmla="*/ 6 h 49"/>
              <a:gd name="T28" fmla="*/ 61 w 87"/>
              <a:gd name="T29" fmla="*/ 7 h 49"/>
              <a:gd name="T30" fmla="*/ 87 w 87"/>
              <a:gd name="T31" fmla="*/ 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7" h="49">
                <a:moveTo>
                  <a:pt x="87" y="8"/>
                </a:moveTo>
                <a:cubicBezTo>
                  <a:pt x="87" y="11"/>
                  <a:pt x="84" y="14"/>
                  <a:pt x="81" y="15"/>
                </a:cubicBezTo>
                <a:cubicBezTo>
                  <a:pt x="82" y="20"/>
                  <a:pt x="85" y="20"/>
                  <a:pt x="85" y="24"/>
                </a:cubicBezTo>
                <a:cubicBezTo>
                  <a:pt x="66" y="38"/>
                  <a:pt x="66" y="38"/>
                  <a:pt x="66" y="38"/>
                </a:cubicBezTo>
                <a:cubicBezTo>
                  <a:pt x="59" y="38"/>
                  <a:pt x="59" y="28"/>
                  <a:pt x="55" y="26"/>
                </a:cubicBezTo>
                <a:cubicBezTo>
                  <a:pt x="54" y="33"/>
                  <a:pt x="48" y="40"/>
                  <a:pt x="40" y="39"/>
                </a:cubicBezTo>
                <a:cubicBezTo>
                  <a:pt x="39" y="44"/>
                  <a:pt x="36" y="49"/>
                  <a:pt x="31" y="49"/>
                </a:cubicBezTo>
                <a:cubicBezTo>
                  <a:pt x="28" y="49"/>
                  <a:pt x="25" y="44"/>
                  <a:pt x="24" y="42"/>
                </a:cubicBezTo>
                <a:cubicBezTo>
                  <a:pt x="19" y="45"/>
                  <a:pt x="16" y="42"/>
                  <a:pt x="12" y="42"/>
                </a:cubicBezTo>
                <a:cubicBezTo>
                  <a:pt x="9" y="42"/>
                  <a:pt x="8" y="45"/>
                  <a:pt x="4" y="46"/>
                </a:cubicBezTo>
                <a:cubicBezTo>
                  <a:pt x="3" y="43"/>
                  <a:pt x="0" y="41"/>
                  <a:pt x="0" y="39"/>
                </a:cubicBezTo>
                <a:cubicBezTo>
                  <a:pt x="0" y="38"/>
                  <a:pt x="8" y="32"/>
                  <a:pt x="9" y="31"/>
                </a:cubicBezTo>
                <a:cubicBezTo>
                  <a:pt x="16" y="28"/>
                  <a:pt x="23" y="27"/>
                  <a:pt x="30" y="23"/>
                </a:cubicBezTo>
                <a:cubicBezTo>
                  <a:pt x="39" y="18"/>
                  <a:pt x="41" y="6"/>
                  <a:pt x="53" y="6"/>
                </a:cubicBezTo>
                <a:cubicBezTo>
                  <a:pt x="56" y="6"/>
                  <a:pt x="57" y="7"/>
                  <a:pt x="61" y="7"/>
                </a:cubicBezTo>
                <a:cubicBezTo>
                  <a:pt x="61" y="7"/>
                  <a:pt x="87" y="0"/>
                  <a:pt x="87" y="8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18" name="Freeform 19"/>
          <p:cNvSpPr/>
          <p:nvPr/>
        </p:nvSpPr>
        <p:spPr bwMode="auto">
          <a:xfrm>
            <a:off x="5120354" y="2517557"/>
            <a:ext cx="153810" cy="49116"/>
          </a:xfrm>
          <a:custGeom>
            <a:avLst/>
            <a:gdLst>
              <a:gd name="T0" fmla="*/ 20 w 50"/>
              <a:gd name="T1" fmla="*/ 16 h 16"/>
              <a:gd name="T2" fmla="*/ 9 w 50"/>
              <a:gd name="T3" fmla="*/ 12 h 16"/>
              <a:gd name="T4" fmla="*/ 0 w 50"/>
              <a:gd name="T5" fmla="*/ 16 h 16"/>
              <a:gd name="T6" fmla="*/ 32 w 50"/>
              <a:gd name="T7" fmla="*/ 0 h 16"/>
              <a:gd name="T8" fmla="*/ 50 w 50"/>
              <a:gd name="T9" fmla="*/ 11 h 16"/>
              <a:gd name="T10" fmla="*/ 39 w 50"/>
              <a:gd name="T11" fmla="*/ 16 h 16"/>
              <a:gd name="T12" fmla="*/ 20 w 50"/>
              <a:gd name="T13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16">
                <a:moveTo>
                  <a:pt x="20" y="16"/>
                </a:moveTo>
                <a:cubicBezTo>
                  <a:pt x="15" y="16"/>
                  <a:pt x="13" y="12"/>
                  <a:pt x="9" y="12"/>
                </a:cubicBezTo>
                <a:cubicBezTo>
                  <a:pt x="5" y="12"/>
                  <a:pt x="4" y="15"/>
                  <a:pt x="0" y="16"/>
                </a:cubicBezTo>
                <a:cubicBezTo>
                  <a:pt x="0" y="10"/>
                  <a:pt x="26" y="0"/>
                  <a:pt x="32" y="0"/>
                </a:cubicBezTo>
                <a:cubicBezTo>
                  <a:pt x="41" y="0"/>
                  <a:pt x="49" y="6"/>
                  <a:pt x="50" y="11"/>
                </a:cubicBezTo>
                <a:cubicBezTo>
                  <a:pt x="47" y="13"/>
                  <a:pt x="44" y="16"/>
                  <a:pt x="39" y="16"/>
                </a:cubicBezTo>
                <a:cubicBezTo>
                  <a:pt x="27" y="16"/>
                  <a:pt x="29" y="16"/>
                  <a:pt x="20" y="16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19" name="Freeform 20"/>
          <p:cNvSpPr/>
          <p:nvPr/>
        </p:nvSpPr>
        <p:spPr bwMode="auto">
          <a:xfrm>
            <a:off x="5126817" y="2573135"/>
            <a:ext cx="131838" cy="69797"/>
          </a:xfrm>
          <a:custGeom>
            <a:avLst/>
            <a:gdLst>
              <a:gd name="T0" fmla="*/ 37 w 43"/>
              <a:gd name="T1" fmla="*/ 9 h 23"/>
              <a:gd name="T2" fmla="*/ 13 w 43"/>
              <a:gd name="T3" fmla="*/ 23 h 23"/>
              <a:gd name="T4" fmla="*/ 0 w 43"/>
              <a:gd name="T5" fmla="*/ 11 h 23"/>
              <a:gd name="T6" fmla="*/ 35 w 43"/>
              <a:gd name="T7" fmla="*/ 0 h 23"/>
              <a:gd name="T8" fmla="*/ 43 w 43"/>
              <a:gd name="T9" fmla="*/ 4 h 23"/>
              <a:gd name="T10" fmla="*/ 24 w 43"/>
              <a:gd name="T11" fmla="*/ 9 h 23"/>
              <a:gd name="T12" fmla="*/ 37 w 43"/>
              <a:gd name="T13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23">
                <a:moveTo>
                  <a:pt x="37" y="9"/>
                </a:moveTo>
                <a:cubicBezTo>
                  <a:pt x="37" y="19"/>
                  <a:pt x="23" y="23"/>
                  <a:pt x="13" y="23"/>
                </a:cubicBezTo>
                <a:cubicBezTo>
                  <a:pt x="7" y="23"/>
                  <a:pt x="0" y="15"/>
                  <a:pt x="0" y="11"/>
                </a:cubicBezTo>
                <a:cubicBezTo>
                  <a:pt x="0" y="1"/>
                  <a:pt x="26" y="0"/>
                  <a:pt x="35" y="0"/>
                </a:cubicBezTo>
                <a:cubicBezTo>
                  <a:pt x="40" y="0"/>
                  <a:pt x="42" y="2"/>
                  <a:pt x="43" y="4"/>
                </a:cubicBezTo>
                <a:cubicBezTo>
                  <a:pt x="38" y="8"/>
                  <a:pt x="31" y="9"/>
                  <a:pt x="24" y="9"/>
                </a:cubicBezTo>
                <a:lnTo>
                  <a:pt x="37" y="9"/>
                </a:ln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20" name="Freeform 21"/>
          <p:cNvSpPr/>
          <p:nvPr/>
        </p:nvSpPr>
        <p:spPr bwMode="auto">
          <a:xfrm>
            <a:off x="5062190" y="2560210"/>
            <a:ext cx="43946" cy="55579"/>
          </a:xfrm>
          <a:custGeom>
            <a:avLst/>
            <a:gdLst>
              <a:gd name="T0" fmla="*/ 14 w 14"/>
              <a:gd name="T1" fmla="*/ 13 h 18"/>
              <a:gd name="T2" fmla="*/ 8 w 14"/>
              <a:gd name="T3" fmla="*/ 18 h 18"/>
              <a:gd name="T4" fmla="*/ 0 w 14"/>
              <a:gd name="T5" fmla="*/ 11 h 18"/>
              <a:gd name="T6" fmla="*/ 14 w 14"/>
              <a:gd name="T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14" y="13"/>
                </a:moveTo>
                <a:cubicBezTo>
                  <a:pt x="13" y="15"/>
                  <a:pt x="11" y="18"/>
                  <a:pt x="8" y="18"/>
                </a:cubicBezTo>
                <a:cubicBezTo>
                  <a:pt x="4" y="18"/>
                  <a:pt x="0" y="13"/>
                  <a:pt x="0" y="11"/>
                </a:cubicBezTo>
                <a:cubicBezTo>
                  <a:pt x="0" y="0"/>
                  <a:pt x="12" y="11"/>
                  <a:pt x="14" y="13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21" name="Freeform 22"/>
          <p:cNvSpPr/>
          <p:nvPr/>
        </p:nvSpPr>
        <p:spPr bwMode="auto">
          <a:xfrm>
            <a:off x="5554643" y="2909193"/>
            <a:ext cx="226192" cy="187417"/>
          </a:xfrm>
          <a:custGeom>
            <a:avLst/>
            <a:gdLst>
              <a:gd name="T0" fmla="*/ 65 w 74"/>
              <a:gd name="T1" fmla="*/ 23 h 61"/>
              <a:gd name="T2" fmla="*/ 64 w 74"/>
              <a:gd name="T3" fmla="*/ 29 h 61"/>
              <a:gd name="T4" fmla="*/ 74 w 74"/>
              <a:gd name="T5" fmla="*/ 32 h 61"/>
              <a:gd name="T6" fmla="*/ 57 w 74"/>
              <a:gd name="T7" fmla="*/ 54 h 61"/>
              <a:gd name="T8" fmla="*/ 48 w 74"/>
              <a:gd name="T9" fmla="*/ 61 h 61"/>
              <a:gd name="T10" fmla="*/ 38 w 74"/>
              <a:gd name="T11" fmla="*/ 53 h 61"/>
              <a:gd name="T12" fmla="*/ 0 w 74"/>
              <a:gd name="T13" fmla="*/ 30 h 61"/>
              <a:gd name="T14" fmla="*/ 0 w 74"/>
              <a:gd name="T15" fmla="*/ 23 h 61"/>
              <a:gd name="T16" fmla="*/ 20 w 74"/>
              <a:gd name="T17" fmla="*/ 28 h 61"/>
              <a:gd name="T18" fmla="*/ 26 w 74"/>
              <a:gd name="T19" fmla="*/ 28 h 61"/>
              <a:gd name="T20" fmla="*/ 26 w 74"/>
              <a:gd name="T21" fmla="*/ 16 h 61"/>
              <a:gd name="T22" fmla="*/ 12 w 74"/>
              <a:gd name="T23" fmla="*/ 11 h 61"/>
              <a:gd name="T24" fmla="*/ 15 w 74"/>
              <a:gd name="T25" fmla="*/ 7 h 61"/>
              <a:gd name="T26" fmla="*/ 41 w 74"/>
              <a:gd name="T27" fmla="*/ 2 h 61"/>
              <a:gd name="T28" fmla="*/ 59 w 74"/>
              <a:gd name="T29" fmla="*/ 2 h 61"/>
              <a:gd name="T30" fmla="*/ 63 w 74"/>
              <a:gd name="T31" fmla="*/ 6 h 61"/>
              <a:gd name="T32" fmla="*/ 49 w 74"/>
              <a:gd name="T33" fmla="*/ 22 h 61"/>
              <a:gd name="T34" fmla="*/ 65 w 74"/>
              <a:gd name="T35" fmla="*/ 2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61">
                <a:moveTo>
                  <a:pt x="65" y="23"/>
                </a:moveTo>
                <a:cubicBezTo>
                  <a:pt x="65" y="29"/>
                  <a:pt x="64" y="25"/>
                  <a:pt x="64" y="29"/>
                </a:cubicBezTo>
                <a:cubicBezTo>
                  <a:pt x="66" y="30"/>
                  <a:pt x="71" y="31"/>
                  <a:pt x="74" y="32"/>
                </a:cubicBezTo>
                <a:cubicBezTo>
                  <a:pt x="72" y="55"/>
                  <a:pt x="71" y="49"/>
                  <a:pt x="57" y="54"/>
                </a:cubicBezTo>
                <a:cubicBezTo>
                  <a:pt x="53" y="56"/>
                  <a:pt x="52" y="61"/>
                  <a:pt x="48" y="61"/>
                </a:cubicBezTo>
                <a:cubicBezTo>
                  <a:pt x="42" y="61"/>
                  <a:pt x="41" y="56"/>
                  <a:pt x="38" y="53"/>
                </a:cubicBezTo>
                <a:cubicBezTo>
                  <a:pt x="26" y="41"/>
                  <a:pt x="13" y="43"/>
                  <a:pt x="0" y="30"/>
                </a:cubicBezTo>
                <a:cubicBezTo>
                  <a:pt x="0" y="23"/>
                  <a:pt x="0" y="23"/>
                  <a:pt x="0" y="23"/>
                </a:cubicBezTo>
                <a:cubicBezTo>
                  <a:pt x="6" y="23"/>
                  <a:pt x="12" y="28"/>
                  <a:pt x="20" y="28"/>
                </a:cubicBezTo>
                <a:cubicBezTo>
                  <a:pt x="24" y="28"/>
                  <a:pt x="23" y="28"/>
                  <a:pt x="26" y="28"/>
                </a:cubicBezTo>
                <a:cubicBezTo>
                  <a:pt x="26" y="16"/>
                  <a:pt x="26" y="16"/>
                  <a:pt x="26" y="16"/>
                </a:cubicBezTo>
                <a:cubicBezTo>
                  <a:pt x="20" y="15"/>
                  <a:pt x="12" y="16"/>
                  <a:pt x="12" y="11"/>
                </a:cubicBezTo>
                <a:cubicBezTo>
                  <a:pt x="12" y="9"/>
                  <a:pt x="15" y="9"/>
                  <a:pt x="15" y="7"/>
                </a:cubicBezTo>
                <a:cubicBezTo>
                  <a:pt x="22" y="0"/>
                  <a:pt x="32" y="2"/>
                  <a:pt x="41" y="2"/>
                </a:cubicBezTo>
                <a:cubicBezTo>
                  <a:pt x="49" y="2"/>
                  <a:pt x="59" y="2"/>
                  <a:pt x="59" y="2"/>
                </a:cubicBezTo>
                <a:cubicBezTo>
                  <a:pt x="60" y="2"/>
                  <a:pt x="63" y="4"/>
                  <a:pt x="63" y="6"/>
                </a:cubicBezTo>
                <a:cubicBezTo>
                  <a:pt x="63" y="15"/>
                  <a:pt x="52" y="19"/>
                  <a:pt x="49" y="22"/>
                </a:cubicBezTo>
                <a:cubicBezTo>
                  <a:pt x="53" y="22"/>
                  <a:pt x="65" y="18"/>
                  <a:pt x="65" y="23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22" name="Freeform 23"/>
          <p:cNvSpPr/>
          <p:nvPr/>
        </p:nvSpPr>
        <p:spPr bwMode="auto">
          <a:xfrm>
            <a:off x="5471921" y="2689463"/>
            <a:ext cx="254628" cy="134423"/>
          </a:xfrm>
          <a:custGeom>
            <a:avLst/>
            <a:gdLst>
              <a:gd name="T0" fmla="*/ 4 w 83"/>
              <a:gd name="T1" fmla="*/ 11 h 44"/>
              <a:gd name="T2" fmla="*/ 0 w 83"/>
              <a:gd name="T3" fmla="*/ 2 h 44"/>
              <a:gd name="T4" fmla="*/ 5 w 83"/>
              <a:gd name="T5" fmla="*/ 2 h 44"/>
              <a:gd name="T6" fmla="*/ 38 w 83"/>
              <a:gd name="T7" fmla="*/ 20 h 44"/>
              <a:gd name="T8" fmla="*/ 29 w 83"/>
              <a:gd name="T9" fmla="*/ 13 h 44"/>
              <a:gd name="T10" fmla="*/ 29 w 83"/>
              <a:gd name="T11" fmla="*/ 8 h 44"/>
              <a:gd name="T12" fmla="*/ 53 w 83"/>
              <a:gd name="T13" fmla="*/ 17 h 44"/>
              <a:gd name="T14" fmla="*/ 53 w 83"/>
              <a:gd name="T15" fmla="*/ 8 h 44"/>
              <a:gd name="T16" fmla="*/ 38 w 83"/>
              <a:gd name="T17" fmla="*/ 2 h 44"/>
              <a:gd name="T18" fmla="*/ 46 w 83"/>
              <a:gd name="T19" fmla="*/ 1 h 44"/>
              <a:gd name="T20" fmla="*/ 65 w 83"/>
              <a:gd name="T21" fmla="*/ 5 h 44"/>
              <a:gd name="T22" fmla="*/ 74 w 83"/>
              <a:gd name="T23" fmla="*/ 2 h 44"/>
              <a:gd name="T24" fmla="*/ 83 w 83"/>
              <a:gd name="T25" fmla="*/ 13 h 44"/>
              <a:gd name="T26" fmla="*/ 79 w 83"/>
              <a:gd name="T27" fmla="*/ 40 h 44"/>
              <a:gd name="T28" fmla="*/ 62 w 83"/>
              <a:gd name="T29" fmla="*/ 43 h 44"/>
              <a:gd name="T30" fmla="*/ 48 w 83"/>
              <a:gd name="T31" fmla="*/ 40 h 44"/>
              <a:gd name="T32" fmla="*/ 51 w 83"/>
              <a:gd name="T33" fmla="*/ 36 h 44"/>
              <a:gd name="T34" fmla="*/ 51 w 83"/>
              <a:gd name="T35" fmla="*/ 32 h 44"/>
              <a:gd name="T36" fmla="*/ 62 w 83"/>
              <a:gd name="T37" fmla="*/ 25 h 44"/>
              <a:gd name="T38" fmla="*/ 57 w 83"/>
              <a:gd name="T39" fmla="*/ 24 h 44"/>
              <a:gd name="T40" fmla="*/ 25 w 83"/>
              <a:gd name="T41" fmla="*/ 28 h 44"/>
              <a:gd name="T42" fmla="*/ 20 w 83"/>
              <a:gd name="T43" fmla="*/ 23 h 44"/>
              <a:gd name="T44" fmla="*/ 13 w 83"/>
              <a:gd name="T45" fmla="*/ 23 h 44"/>
              <a:gd name="T46" fmla="*/ 12 w 83"/>
              <a:gd name="T47" fmla="*/ 19 h 44"/>
              <a:gd name="T48" fmla="*/ 1 w 83"/>
              <a:gd name="T49" fmla="*/ 14 h 44"/>
              <a:gd name="T50" fmla="*/ 1 w 83"/>
              <a:gd name="T51" fmla="*/ 6 h 44"/>
              <a:gd name="T52" fmla="*/ 4 w 83"/>
              <a:gd name="T53" fmla="*/ 1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3" h="44">
                <a:moveTo>
                  <a:pt x="4" y="11"/>
                </a:moveTo>
                <a:cubicBezTo>
                  <a:pt x="3" y="9"/>
                  <a:pt x="0" y="6"/>
                  <a:pt x="0" y="2"/>
                </a:cubicBezTo>
                <a:cubicBezTo>
                  <a:pt x="2" y="2"/>
                  <a:pt x="3" y="2"/>
                  <a:pt x="5" y="2"/>
                </a:cubicBezTo>
                <a:cubicBezTo>
                  <a:pt x="18" y="2"/>
                  <a:pt x="24" y="24"/>
                  <a:pt x="38" y="20"/>
                </a:cubicBezTo>
                <a:cubicBezTo>
                  <a:pt x="34" y="18"/>
                  <a:pt x="31" y="15"/>
                  <a:pt x="29" y="13"/>
                </a:cubicBezTo>
                <a:cubicBezTo>
                  <a:pt x="29" y="8"/>
                  <a:pt x="29" y="8"/>
                  <a:pt x="29" y="8"/>
                </a:cubicBezTo>
                <a:cubicBezTo>
                  <a:pt x="39" y="8"/>
                  <a:pt x="42" y="17"/>
                  <a:pt x="53" y="17"/>
                </a:cubicBezTo>
                <a:cubicBezTo>
                  <a:pt x="53" y="8"/>
                  <a:pt x="53" y="8"/>
                  <a:pt x="53" y="8"/>
                </a:cubicBezTo>
                <a:cubicBezTo>
                  <a:pt x="46" y="8"/>
                  <a:pt x="40" y="8"/>
                  <a:pt x="38" y="2"/>
                </a:cubicBezTo>
                <a:cubicBezTo>
                  <a:pt x="41" y="0"/>
                  <a:pt x="43" y="1"/>
                  <a:pt x="46" y="1"/>
                </a:cubicBezTo>
                <a:cubicBezTo>
                  <a:pt x="53" y="1"/>
                  <a:pt x="57" y="5"/>
                  <a:pt x="65" y="5"/>
                </a:cubicBezTo>
                <a:cubicBezTo>
                  <a:pt x="69" y="5"/>
                  <a:pt x="71" y="2"/>
                  <a:pt x="74" y="2"/>
                </a:cubicBezTo>
                <a:cubicBezTo>
                  <a:pt x="82" y="2"/>
                  <a:pt x="83" y="6"/>
                  <a:pt x="83" y="13"/>
                </a:cubicBezTo>
                <a:cubicBezTo>
                  <a:pt x="83" y="23"/>
                  <a:pt x="78" y="28"/>
                  <a:pt x="79" y="40"/>
                </a:cubicBezTo>
                <a:cubicBezTo>
                  <a:pt x="73" y="43"/>
                  <a:pt x="63" y="43"/>
                  <a:pt x="62" y="43"/>
                </a:cubicBezTo>
                <a:cubicBezTo>
                  <a:pt x="59" y="43"/>
                  <a:pt x="48" y="44"/>
                  <a:pt x="48" y="40"/>
                </a:cubicBezTo>
                <a:cubicBezTo>
                  <a:pt x="48" y="39"/>
                  <a:pt x="49" y="37"/>
                  <a:pt x="51" y="36"/>
                </a:cubicBezTo>
                <a:cubicBezTo>
                  <a:pt x="51" y="35"/>
                  <a:pt x="51" y="33"/>
                  <a:pt x="51" y="32"/>
                </a:cubicBezTo>
                <a:cubicBezTo>
                  <a:pt x="51" y="28"/>
                  <a:pt x="59" y="28"/>
                  <a:pt x="62" y="25"/>
                </a:cubicBezTo>
                <a:cubicBezTo>
                  <a:pt x="61" y="24"/>
                  <a:pt x="58" y="24"/>
                  <a:pt x="57" y="24"/>
                </a:cubicBezTo>
                <a:cubicBezTo>
                  <a:pt x="49" y="24"/>
                  <a:pt x="33" y="28"/>
                  <a:pt x="25" y="28"/>
                </a:cubicBezTo>
                <a:cubicBezTo>
                  <a:pt x="22" y="28"/>
                  <a:pt x="20" y="26"/>
                  <a:pt x="20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19"/>
                  <a:pt x="12" y="19"/>
                  <a:pt x="12" y="19"/>
                </a:cubicBezTo>
                <a:cubicBezTo>
                  <a:pt x="7" y="20"/>
                  <a:pt x="4" y="17"/>
                  <a:pt x="1" y="14"/>
                </a:cubicBezTo>
                <a:cubicBezTo>
                  <a:pt x="1" y="6"/>
                  <a:pt x="1" y="6"/>
                  <a:pt x="1" y="6"/>
                </a:cubicBezTo>
                <a:lnTo>
                  <a:pt x="4" y="11"/>
                </a:ln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23" name="Freeform 24"/>
          <p:cNvSpPr/>
          <p:nvPr/>
        </p:nvSpPr>
        <p:spPr bwMode="auto">
          <a:xfrm>
            <a:off x="5665801" y="3200012"/>
            <a:ext cx="148640" cy="89185"/>
          </a:xfrm>
          <a:custGeom>
            <a:avLst/>
            <a:gdLst>
              <a:gd name="T0" fmla="*/ 38 w 49"/>
              <a:gd name="T1" fmla="*/ 29 h 29"/>
              <a:gd name="T2" fmla="*/ 0 w 49"/>
              <a:gd name="T3" fmla="*/ 16 h 29"/>
              <a:gd name="T4" fmla="*/ 10 w 49"/>
              <a:gd name="T5" fmla="*/ 14 h 29"/>
              <a:gd name="T6" fmla="*/ 22 w 49"/>
              <a:gd name="T7" fmla="*/ 0 h 29"/>
              <a:gd name="T8" fmla="*/ 49 w 49"/>
              <a:gd name="T9" fmla="*/ 22 h 29"/>
              <a:gd name="T10" fmla="*/ 38 w 49"/>
              <a:gd name="T1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9" h="28">
                <a:moveTo>
                  <a:pt x="38" y="29"/>
                </a:moveTo>
                <a:cubicBezTo>
                  <a:pt x="32" y="29"/>
                  <a:pt x="0" y="17"/>
                  <a:pt x="0" y="16"/>
                </a:cubicBezTo>
                <a:cubicBezTo>
                  <a:pt x="0" y="12"/>
                  <a:pt x="8" y="14"/>
                  <a:pt x="10" y="14"/>
                </a:cubicBezTo>
                <a:cubicBezTo>
                  <a:pt x="15" y="12"/>
                  <a:pt x="13" y="0"/>
                  <a:pt x="22" y="0"/>
                </a:cubicBezTo>
                <a:cubicBezTo>
                  <a:pt x="29" y="0"/>
                  <a:pt x="46" y="16"/>
                  <a:pt x="49" y="22"/>
                </a:cubicBezTo>
                <a:cubicBezTo>
                  <a:pt x="45" y="25"/>
                  <a:pt x="43" y="29"/>
                  <a:pt x="38" y="29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24" name="Freeform 25"/>
          <p:cNvSpPr/>
          <p:nvPr/>
        </p:nvSpPr>
        <p:spPr bwMode="auto">
          <a:xfrm>
            <a:off x="5809272" y="2884635"/>
            <a:ext cx="195171" cy="162859"/>
          </a:xfrm>
          <a:custGeom>
            <a:avLst/>
            <a:gdLst>
              <a:gd name="T0" fmla="*/ 64 w 64"/>
              <a:gd name="T1" fmla="*/ 11 h 53"/>
              <a:gd name="T2" fmla="*/ 57 w 64"/>
              <a:gd name="T3" fmla="*/ 18 h 53"/>
              <a:gd name="T4" fmla="*/ 32 w 64"/>
              <a:gd name="T5" fmla="*/ 35 h 53"/>
              <a:gd name="T6" fmla="*/ 19 w 64"/>
              <a:gd name="T7" fmla="*/ 38 h 53"/>
              <a:gd name="T8" fmla="*/ 25 w 64"/>
              <a:gd name="T9" fmla="*/ 38 h 53"/>
              <a:gd name="T10" fmla="*/ 15 w 64"/>
              <a:gd name="T11" fmla="*/ 53 h 53"/>
              <a:gd name="T12" fmla="*/ 6 w 64"/>
              <a:gd name="T13" fmla="*/ 53 h 53"/>
              <a:gd name="T14" fmla="*/ 7 w 64"/>
              <a:gd name="T15" fmla="*/ 40 h 53"/>
              <a:gd name="T16" fmla="*/ 0 w 64"/>
              <a:gd name="T17" fmla="*/ 19 h 53"/>
              <a:gd name="T18" fmla="*/ 0 w 64"/>
              <a:gd name="T19" fmla="*/ 11 h 53"/>
              <a:gd name="T20" fmla="*/ 10 w 64"/>
              <a:gd name="T21" fmla="*/ 11 h 53"/>
              <a:gd name="T22" fmla="*/ 10 w 64"/>
              <a:gd name="T23" fmla="*/ 7 h 53"/>
              <a:gd name="T24" fmla="*/ 22 w 64"/>
              <a:gd name="T25" fmla="*/ 0 h 53"/>
              <a:gd name="T26" fmla="*/ 64 w 64"/>
              <a:gd name="T27" fmla="*/ 6 h 53"/>
              <a:gd name="T28" fmla="*/ 64 w 64"/>
              <a:gd name="T29" fmla="*/ 1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4" h="52">
                <a:moveTo>
                  <a:pt x="64" y="11"/>
                </a:moveTo>
                <a:cubicBezTo>
                  <a:pt x="64" y="12"/>
                  <a:pt x="57" y="18"/>
                  <a:pt x="57" y="18"/>
                </a:cubicBezTo>
                <a:cubicBezTo>
                  <a:pt x="51" y="26"/>
                  <a:pt x="45" y="35"/>
                  <a:pt x="32" y="35"/>
                </a:cubicBezTo>
                <a:cubicBezTo>
                  <a:pt x="22" y="35"/>
                  <a:pt x="22" y="30"/>
                  <a:pt x="19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4" y="46"/>
                  <a:pt x="20" y="48"/>
                  <a:pt x="15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47"/>
                  <a:pt x="6" y="42"/>
                  <a:pt x="7" y="40"/>
                </a:cubicBezTo>
                <a:cubicBezTo>
                  <a:pt x="0" y="33"/>
                  <a:pt x="3" y="27"/>
                  <a:pt x="0" y="19"/>
                </a:cubicBezTo>
                <a:cubicBezTo>
                  <a:pt x="0" y="11"/>
                  <a:pt x="0" y="11"/>
                  <a:pt x="0" y="11"/>
                </a:cubicBezTo>
                <a:cubicBezTo>
                  <a:pt x="3" y="11"/>
                  <a:pt x="8" y="11"/>
                  <a:pt x="10" y="11"/>
                </a:cubicBezTo>
                <a:cubicBezTo>
                  <a:pt x="9" y="11"/>
                  <a:pt x="10" y="8"/>
                  <a:pt x="10" y="7"/>
                </a:cubicBezTo>
                <a:cubicBezTo>
                  <a:pt x="10" y="6"/>
                  <a:pt x="12" y="0"/>
                  <a:pt x="22" y="0"/>
                </a:cubicBezTo>
                <a:cubicBezTo>
                  <a:pt x="36" y="0"/>
                  <a:pt x="49" y="6"/>
                  <a:pt x="64" y="6"/>
                </a:cubicBezTo>
                <a:cubicBezTo>
                  <a:pt x="64" y="8"/>
                  <a:pt x="64" y="9"/>
                  <a:pt x="64" y="11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25" name="Freeform 26"/>
          <p:cNvSpPr/>
          <p:nvPr/>
        </p:nvSpPr>
        <p:spPr bwMode="auto">
          <a:xfrm>
            <a:off x="5408588" y="2600279"/>
            <a:ext cx="63333" cy="55579"/>
          </a:xfrm>
          <a:custGeom>
            <a:avLst/>
            <a:gdLst>
              <a:gd name="T0" fmla="*/ 21 w 21"/>
              <a:gd name="T1" fmla="*/ 13 h 18"/>
              <a:gd name="T2" fmla="*/ 15 w 21"/>
              <a:gd name="T3" fmla="*/ 18 h 18"/>
              <a:gd name="T4" fmla="*/ 0 w 21"/>
              <a:gd name="T5" fmla="*/ 0 h 18"/>
              <a:gd name="T6" fmla="*/ 21 w 21"/>
              <a:gd name="T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8">
                <a:moveTo>
                  <a:pt x="21" y="13"/>
                </a:moveTo>
                <a:cubicBezTo>
                  <a:pt x="21" y="16"/>
                  <a:pt x="18" y="18"/>
                  <a:pt x="15" y="18"/>
                </a:cubicBezTo>
                <a:cubicBezTo>
                  <a:pt x="10" y="18"/>
                  <a:pt x="0" y="6"/>
                  <a:pt x="0" y="0"/>
                </a:cubicBezTo>
                <a:cubicBezTo>
                  <a:pt x="11" y="0"/>
                  <a:pt x="12" y="10"/>
                  <a:pt x="21" y="13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26" name="Freeform 27"/>
          <p:cNvSpPr/>
          <p:nvPr/>
        </p:nvSpPr>
        <p:spPr bwMode="auto">
          <a:xfrm>
            <a:off x="5448656" y="2781233"/>
            <a:ext cx="45238" cy="40069"/>
          </a:xfrm>
          <a:custGeom>
            <a:avLst/>
            <a:gdLst>
              <a:gd name="T0" fmla="*/ 12 w 15"/>
              <a:gd name="T1" fmla="*/ 0 h 13"/>
              <a:gd name="T2" fmla="*/ 15 w 15"/>
              <a:gd name="T3" fmla="*/ 7 h 13"/>
              <a:gd name="T4" fmla="*/ 9 w 15"/>
              <a:gd name="T5" fmla="*/ 13 h 13"/>
              <a:gd name="T6" fmla="*/ 0 w 15"/>
              <a:gd name="T7" fmla="*/ 12 h 13"/>
              <a:gd name="T8" fmla="*/ 12 w 15"/>
              <a:gd name="T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3">
                <a:moveTo>
                  <a:pt x="12" y="0"/>
                </a:moveTo>
                <a:cubicBezTo>
                  <a:pt x="13" y="3"/>
                  <a:pt x="15" y="4"/>
                  <a:pt x="15" y="7"/>
                </a:cubicBezTo>
                <a:cubicBezTo>
                  <a:pt x="15" y="12"/>
                  <a:pt x="11" y="13"/>
                  <a:pt x="9" y="13"/>
                </a:cubicBezTo>
                <a:cubicBezTo>
                  <a:pt x="4" y="13"/>
                  <a:pt x="4" y="12"/>
                  <a:pt x="0" y="12"/>
                </a:cubicBezTo>
                <a:cubicBezTo>
                  <a:pt x="2" y="5"/>
                  <a:pt x="6" y="3"/>
                  <a:pt x="12" y="0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27" name="Freeform 28"/>
          <p:cNvSpPr/>
          <p:nvPr/>
        </p:nvSpPr>
        <p:spPr bwMode="auto">
          <a:xfrm>
            <a:off x="5426683" y="2468441"/>
            <a:ext cx="244287" cy="131838"/>
          </a:xfrm>
          <a:custGeom>
            <a:avLst/>
            <a:gdLst>
              <a:gd name="T0" fmla="*/ 53 w 80"/>
              <a:gd name="T1" fmla="*/ 32 h 43"/>
              <a:gd name="T2" fmla="*/ 32 w 80"/>
              <a:gd name="T3" fmla="*/ 30 h 43"/>
              <a:gd name="T4" fmla="*/ 18 w 80"/>
              <a:gd name="T5" fmla="*/ 28 h 43"/>
              <a:gd name="T6" fmla="*/ 6 w 80"/>
              <a:gd name="T7" fmla="*/ 25 h 43"/>
              <a:gd name="T8" fmla="*/ 19 w 80"/>
              <a:gd name="T9" fmla="*/ 20 h 43"/>
              <a:gd name="T10" fmla="*/ 19 w 80"/>
              <a:gd name="T11" fmla="*/ 14 h 43"/>
              <a:gd name="T12" fmla="*/ 4 w 80"/>
              <a:gd name="T13" fmla="*/ 14 h 43"/>
              <a:gd name="T14" fmla="*/ 7 w 80"/>
              <a:gd name="T15" fmla="*/ 10 h 43"/>
              <a:gd name="T16" fmla="*/ 0 w 80"/>
              <a:gd name="T17" fmla="*/ 3 h 43"/>
              <a:gd name="T18" fmla="*/ 14 w 80"/>
              <a:gd name="T19" fmla="*/ 0 h 43"/>
              <a:gd name="T20" fmla="*/ 30 w 80"/>
              <a:gd name="T21" fmla="*/ 8 h 43"/>
              <a:gd name="T22" fmla="*/ 39 w 80"/>
              <a:gd name="T23" fmla="*/ 4 h 43"/>
              <a:gd name="T24" fmla="*/ 52 w 80"/>
              <a:gd name="T25" fmla="*/ 14 h 43"/>
              <a:gd name="T26" fmla="*/ 59 w 80"/>
              <a:gd name="T27" fmla="*/ 11 h 43"/>
              <a:gd name="T28" fmla="*/ 72 w 80"/>
              <a:gd name="T29" fmla="*/ 21 h 43"/>
              <a:gd name="T30" fmla="*/ 68 w 80"/>
              <a:gd name="T31" fmla="*/ 25 h 43"/>
              <a:gd name="T32" fmla="*/ 80 w 80"/>
              <a:gd name="T33" fmla="*/ 37 h 43"/>
              <a:gd name="T34" fmla="*/ 72 w 80"/>
              <a:gd name="T35" fmla="*/ 43 h 43"/>
              <a:gd name="T36" fmla="*/ 53 w 80"/>
              <a:gd name="T37" fmla="*/ 3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0" h="43">
                <a:moveTo>
                  <a:pt x="53" y="32"/>
                </a:moveTo>
                <a:cubicBezTo>
                  <a:pt x="45" y="32"/>
                  <a:pt x="40" y="29"/>
                  <a:pt x="32" y="30"/>
                </a:cubicBezTo>
                <a:cubicBezTo>
                  <a:pt x="30" y="26"/>
                  <a:pt x="25" y="28"/>
                  <a:pt x="18" y="28"/>
                </a:cubicBezTo>
                <a:cubicBezTo>
                  <a:pt x="12" y="28"/>
                  <a:pt x="10" y="29"/>
                  <a:pt x="6" y="25"/>
                </a:cubicBezTo>
                <a:cubicBezTo>
                  <a:pt x="10" y="21"/>
                  <a:pt x="14" y="21"/>
                  <a:pt x="19" y="20"/>
                </a:cubicBezTo>
                <a:cubicBezTo>
                  <a:pt x="18" y="18"/>
                  <a:pt x="18" y="16"/>
                  <a:pt x="19" y="14"/>
                </a:cubicBezTo>
                <a:cubicBezTo>
                  <a:pt x="10" y="14"/>
                  <a:pt x="7" y="17"/>
                  <a:pt x="4" y="14"/>
                </a:cubicBezTo>
                <a:cubicBezTo>
                  <a:pt x="5" y="13"/>
                  <a:pt x="7" y="12"/>
                  <a:pt x="7" y="10"/>
                </a:cubicBezTo>
                <a:cubicBezTo>
                  <a:pt x="1" y="10"/>
                  <a:pt x="0" y="9"/>
                  <a:pt x="0" y="3"/>
                </a:cubicBezTo>
                <a:cubicBezTo>
                  <a:pt x="5" y="2"/>
                  <a:pt x="8" y="0"/>
                  <a:pt x="14" y="0"/>
                </a:cubicBezTo>
                <a:cubicBezTo>
                  <a:pt x="23" y="0"/>
                  <a:pt x="25" y="8"/>
                  <a:pt x="30" y="8"/>
                </a:cubicBezTo>
                <a:cubicBezTo>
                  <a:pt x="34" y="8"/>
                  <a:pt x="35" y="4"/>
                  <a:pt x="39" y="4"/>
                </a:cubicBezTo>
                <a:cubicBezTo>
                  <a:pt x="48" y="4"/>
                  <a:pt x="47" y="14"/>
                  <a:pt x="52" y="14"/>
                </a:cubicBezTo>
                <a:cubicBezTo>
                  <a:pt x="55" y="14"/>
                  <a:pt x="56" y="11"/>
                  <a:pt x="59" y="11"/>
                </a:cubicBezTo>
                <a:cubicBezTo>
                  <a:pt x="65" y="11"/>
                  <a:pt x="69" y="19"/>
                  <a:pt x="72" y="21"/>
                </a:cubicBezTo>
                <a:cubicBezTo>
                  <a:pt x="71" y="22"/>
                  <a:pt x="69" y="24"/>
                  <a:pt x="68" y="25"/>
                </a:cubicBezTo>
                <a:cubicBezTo>
                  <a:pt x="72" y="29"/>
                  <a:pt x="80" y="32"/>
                  <a:pt x="80" y="37"/>
                </a:cubicBezTo>
                <a:cubicBezTo>
                  <a:pt x="80" y="41"/>
                  <a:pt x="76" y="43"/>
                  <a:pt x="72" y="43"/>
                </a:cubicBezTo>
                <a:cubicBezTo>
                  <a:pt x="62" y="43"/>
                  <a:pt x="63" y="32"/>
                  <a:pt x="53" y="32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28" name="Freeform 29"/>
          <p:cNvSpPr/>
          <p:nvPr/>
        </p:nvSpPr>
        <p:spPr bwMode="auto">
          <a:xfrm>
            <a:off x="5521037" y="2582183"/>
            <a:ext cx="67211" cy="18095"/>
          </a:xfrm>
          <a:custGeom>
            <a:avLst/>
            <a:gdLst>
              <a:gd name="T0" fmla="*/ 8 w 22"/>
              <a:gd name="T1" fmla="*/ 6 h 6"/>
              <a:gd name="T2" fmla="*/ 12 w 22"/>
              <a:gd name="T3" fmla="*/ 0 h 6"/>
              <a:gd name="T4" fmla="*/ 22 w 22"/>
              <a:gd name="T5" fmla="*/ 3 h 6"/>
              <a:gd name="T6" fmla="*/ 8 w 22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6">
                <a:moveTo>
                  <a:pt x="8" y="6"/>
                </a:moveTo>
                <a:cubicBezTo>
                  <a:pt x="0" y="6"/>
                  <a:pt x="11" y="0"/>
                  <a:pt x="12" y="0"/>
                </a:cubicBezTo>
                <a:cubicBezTo>
                  <a:pt x="17" y="0"/>
                  <a:pt x="18" y="2"/>
                  <a:pt x="22" y="3"/>
                </a:cubicBezTo>
                <a:cubicBezTo>
                  <a:pt x="20" y="6"/>
                  <a:pt x="15" y="6"/>
                  <a:pt x="8" y="6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29" name="Freeform 30"/>
          <p:cNvSpPr/>
          <p:nvPr/>
        </p:nvSpPr>
        <p:spPr bwMode="auto">
          <a:xfrm>
            <a:off x="5766618" y="2658442"/>
            <a:ext cx="654019" cy="208098"/>
          </a:xfrm>
          <a:custGeom>
            <a:avLst/>
            <a:gdLst>
              <a:gd name="T0" fmla="*/ 212 w 214"/>
              <a:gd name="T1" fmla="*/ 45 h 68"/>
              <a:gd name="T2" fmla="*/ 208 w 214"/>
              <a:gd name="T3" fmla="*/ 51 h 68"/>
              <a:gd name="T4" fmla="*/ 214 w 214"/>
              <a:gd name="T5" fmla="*/ 51 h 68"/>
              <a:gd name="T6" fmla="*/ 177 w 214"/>
              <a:gd name="T7" fmla="*/ 67 h 68"/>
              <a:gd name="T8" fmla="*/ 169 w 214"/>
              <a:gd name="T9" fmla="*/ 60 h 68"/>
              <a:gd name="T10" fmla="*/ 158 w 214"/>
              <a:gd name="T11" fmla="*/ 66 h 68"/>
              <a:gd name="T12" fmla="*/ 123 w 214"/>
              <a:gd name="T13" fmla="*/ 66 h 68"/>
              <a:gd name="T14" fmla="*/ 101 w 214"/>
              <a:gd name="T15" fmla="*/ 59 h 68"/>
              <a:gd name="T16" fmla="*/ 96 w 214"/>
              <a:gd name="T17" fmla="*/ 59 h 68"/>
              <a:gd name="T18" fmla="*/ 84 w 214"/>
              <a:gd name="T19" fmla="*/ 67 h 68"/>
              <a:gd name="T20" fmla="*/ 52 w 214"/>
              <a:gd name="T21" fmla="*/ 47 h 68"/>
              <a:gd name="T22" fmla="*/ 57 w 214"/>
              <a:gd name="T23" fmla="*/ 40 h 68"/>
              <a:gd name="T24" fmla="*/ 40 w 214"/>
              <a:gd name="T25" fmla="*/ 18 h 68"/>
              <a:gd name="T26" fmla="*/ 31 w 214"/>
              <a:gd name="T27" fmla="*/ 22 h 68"/>
              <a:gd name="T28" fmla="*/ 0 w 214"/>
              <a:gd name="T29" fmla="*/ 7 h 68"/>
              <a:gd name="T30" fmla="*/ 13 w 214"/>
              <a:gd name="T31" fmla="*/ 0 h 68"/>
              <a:gd name="T32" fmla="*/ 51 w 214"/>
              <a:gd name="T33" fmla="*/ 15 h 68"/>
              <a:gd name="T34" fmla="*/ 60 w 214"/>
              <a:gd name="T35" fmla="*/ 12 h 68"/>
              <a:gd name="T36" fmla="*/ 67 w 214"/>
              <a:gd name="T37" fmla="*/ 12 h 68"/>
              <a:gd name="T38" fmla="*/ 88 w 214"/>
              <a:gd name="T39" fmla="*/ 25 h 68"/>
              <a:gd name="T40" fmla="*/ 71 w 214"/>
              <a:gd name="T41" fmla="*/ 25 h 68"/>
              <a:gd name="T42" fmla="*/ 90 w 214"/>
              <a:gd name="T43" fmla="*/ 35 h 68"/>
              <a:gd name="T44" fmla="*/ 87 w 214"/>
              <a:gd name="T45" fmla="*/ 37 h 68"/>
              <a:gd name="T46" fmla="*/ 94 w 214"/>
              <a:gd name="T47" fmla="*/ 39 h 68"/>
              <a:gd name="T48" fmla="*/ 124 w 214"/>
              <a:gd name="T49" fmla="*/ 45 h 68"/>
              <a:gd name="T50" fmla="*/ 179 w 214"/>
              <a:gd name="T51" fmla="*/ 34 h 68"/>
              <a:gd name="T52" fmla="*/ 214 w 214"/>
              <a:gd name="T53" fmla="*/ 46 h 68"/>
              <a:gd name="T54" fmla="*/ 209 w 214"/>
              <a:gd name="T55" fmla="*/ 47 h 68"/>
              <a:gd name="T56" fmla="*/ 212 w 214"/>
              <a:gd name="T57" fmla="*/ 4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14" h="68">
                <a:moveTo>
                  <a:pt x="212" y="45"/>
                </a:moveTo>
                <a:cubicBezTo>
                  <a:pt x="211" y="46"/>
                  <a:pt x="209" y="48"/>
                  <a:pt x="208" y="51"/>
                </a:cubicBezTo>
                <a:cubicBezTo>
                  <a:pt x="211" y="52"/>
                  <a:pt x="214" y="51"/>
                  <a:pt x="214" y="51"/>
                </a:cubicBezTo>
                <a:cubicBezTo>
                  <a:pt x="212" y="67"/>
                  <a:pt x="193" y="67"/>
                  <a:pt x="177" y="67"/>
                </a:cubicBezTo>
                <a:cubicBezTo>
                  <a:pt x="172" y="67"/>
                  <a:pt x="169" y="63"/>
                  <a:pt x="169" y="60"/>
                </a:cubicBezTo>
                <a:cubicBezTo>
                  <a:pt x="163" y="61"/>
                  <a:pt x="162" y="63"/>
                  <a:pt x="158" y="66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14" y="68"/>
                  <a:pt x="100" y="67"/>
                  <a:pt x="101" y="59"/>
                </a:cubicBezTo>
                <a:cubicBezTo>
                  <a:pt x="96" y="59"/>
                  <a:pt x="96" y="59"/>
                  <a:pt x="96" y="59"/>
                </a:cubicBezTo>
                <a:cubicBezTo>
                  <a:pt x="94" y="61"/>
                  <a:pt x="87" y="67"/>
                  <a:pt x="84" y="67"/>
                </a:cubicBezTo>
                <a:cubicBezTo>
                  <a:pt x="74" y="67"/>
                  <a:pt x="52" y="56"/>
                  <a:pt x="52" y="47"/>
                </a:cubicBezTo>
                <a:cubicBezTo>
                  <a:pt x="52" y="44"/>
                  <a:pt x="56" y="41"/>
                  <a:pt x="57" y="40"/>
                </a:cubicBezTo>
                <a:cubicBezTo>
                  <a:pt x="50" y="32"/>
                  <a:pt x="47" y="25"/>
                  <a:pt x="40" y="18"/>
                </a:cubicBezTo>
                <a:cubicBezTo>
                  <a:pt x="37" y="20"/>
                  <a:pt x="35" y="22"/>
                  <a:pt x="31" y="22"/>
                </a:cubicBezTo>
                <a:cubicBezTo>
                  <a:pt x="26" y="22"/>
                  <a:pt x="0" y="11"/>
                  <a:pt x="0" y="7"/>
                </a:cubicBezTo>
                <a:cubicBezTo>
                  <a:pt x="0" y="0"/>
                  <a:pt x="8" y="0"/>
                  <a:pt x="13" y="0"/>
                </a:cubicBezTo>
                <a:cubicBezTo>
                  <a:pt x="33" y="0"/>
                  <a:pt x="36" y="15"/>
                  <a:pt x="51" y="15"/>
                </a:cubicBezTo>
                <a:cubicBezTo>
                  <a:pt x="55" y="15"/>
                  <a:pt x="58" y="15"/>
                  <a:pt x="60" y="12"/>
                </a:cubicBezTo>
                <a:cubicBezTo>
                  <a:pt x="63" y="12"/>
                  <a:pt x="67" y="12"/>
                  <a:pt x="67" y="12"/>
                </a:cubicBezTo>
                <a:cubicBezTo>
                  <a:pt x="64" y="22"/>
                  <a:pt x="84" y="19"/>
                  <a:pt x="88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3" y="37"/>
                  <a:pt x="84" y="30"/>
                  <a:pt x="90" y="35"/>
                </a:cubicBezTo>
                <a:cubicBezTo>
                  <a:pt x="89" y="36"/>
                  <a:pt x="87" y="36"/>
                  <a:pt x="87" y="37"/>
                </a:cubicBezTo>
                <a:cubicBezTo>
                  <a:pt x="87" y="43"/>
                  <a:pt x="92" y="41"/>
                  <a:pt x="94" y="39"/>
                </a:cubicBezTo>
                <a:cubicBezTo>
                  <a:pt x="105" y="42"/>
                  <a:pt x="113" y="45"/>
                  <a:pt x="124" y="45"/>
                </a:cubicBezTo>
                <a:cubicBezTo>
                  <a:pt x="148" y="45"/>
                  <a:pt x="156" y="34"/>
                  <a:pt x="179" y="34"/>
                </a:cubicBezTo>
                <a:cubicBezTo>
                  <a:pt x="196" y="34"/>
                  <a:pt x="207" y="35"/>
                  <a:pt x="214" y="46"/>
                </a:cubicBezTo>
                <a:cubicBezTo>
                  <a:pt x="213" y="46"/>
                  <a:pt x="211" y="47"/>
                  <a:pt x="209" y="47"/>
                </a:cubicBezTo>
                <a:lnTo>
                  <a:pt x="212" y="45"/>
                </a:ln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30" name="Freeform 31"/>
          <p:cNvSpPr/>
          <p:nvPr/>
        </p:nvSpPr>
        <p:spPr bwMode="auto">
          <a:xfrm>
            <a:off x="5775666" y="2768308"/>
            <a:ext cx="112450" cy="86600"/>
          </a:xfrm>
          <a:custGeom>
            <a:avLst/>
            <a:gdLst>
              <a:gd name="T0" fmla="*/ 6 w 37"/>
              <a:gd name="T1" fmla="*/ 10 h 28"/>
              <a:gd name="T2" fmla="*/ 19 w 37"/>
              <a:gd name="T3" fmla="*/ 0 h 28"/>
              <a:gd name="T4" fmla="*/ 37 w 37"/>
              <a:gd name="T5" fmla="*/ 14 h 28"/>
              <a:gd name="T6" fmla="*/ 28 w 37"/>
              <a:gd name="T7" fmla="*/ 28 h 28"/>
              <a:gd name="T8" fmla="*/ 0 w 37"/>
              <a:gd name="T9" fmla="*/ 17 h 28"/>
              <a:gd name="T10" fmla="*/ 6 w 37"/>
              <a:gd name="T11" fmla="*/ 1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28">
                <a:moveTo>
                  <a:pt x="6" y="10"/>
                </a:moveTo>
                <a:cubicBezTo>
                  <a:pt x="10" y="10"/>
                  <a:pt x="9" y="0"/>
                  <a:pt x="19" y="0"/>
                </a:cubicBezTo>
                <a:cubicBezTo>
                  <a:pt x="27" y="0"/>
                  <a:pt x="37" y="9"/>
                  <a:pt x="37" y="14"/>
                </a:cubicBezTo>
                <a:cubicBezTo>
                  <a:pt x="37" y="22"/>
                  <a:pt x="34" y="28"/>
                  <a:pt x="28" y="28"/>
                </a:cubicBezTo>
                <a:cubicBezTo>
                  <a:pt x="25" y="28"/>
                  <a:pt x="0" y="17"/>
                  <a:pt x="0" y="17"/>
                </a:cubicBezTo>
                <a:cubicBezTo>
                  <a:pt x="0" y="12"/>
                  <a:pt x="5" y="10"/>
                  <a:pt x="6" y="10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31" name="Freeform 32"/>
          <p:cNvSpPr/>
          <p:nvPr/>
        </p:nvSpPr>
        <p:spPr bwMode="auto">
          <a:xfrm>
            <a:off x="5787298" y="2600279"/>
            <a:ext cx="104694" cy="31021"/>
          </a:xfrm>
          <a:custGeom>
            <a:avLst/>
            <a:gdLst>
              <a:gd name="T0" fmla="*/ 29 w 34"/>
              <a:gd name="T1" fmla="*/ 0 h 10"/>
              <a:gd name="T2" fmla="*/ 34 w 34"/>
              <a:gd name="T3" fmla="*/ 0 h 10"/>
              <a:gd name="T4" fmla="*/ 34 w 34"/>
              <a:gd name="T5" fmla="*/ 6 h 10"/>
              <a:gd name="T6" fmla="*/ 28 w 34"/>
              <a:gd name="T7" fmla="*/ 10 h 10"/>
              <a:gd name="T8" fmla="*/ 0 w 34"/>
              <a:gd name="T9" fmla="*/ 6 h 10"/>
              <a:gd name="T10" fmla="*/ 29 w 34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10">
                <a:moveTo>
                  <a:pt x="29" y="0"/>
                </a:moveTo>
                <a:cubicBezTo>
                  <a:pt x="33" y="0"/>
                  <a:pt x="30" y="1"/>
                  <a:pt x="34" y="0"/>
                </a:cubicBezTo>
                <a:cubicBezTo>
                  <a:pt x="34" y="4"/>
                  <a:pt x="34" y="5"/>
                  <a:pt x="34" y="6"/>
                </a:cubicBezTo>
                <a:cubicBezTo>
                  <a:pt x="34" y="8"/>
                  <a:pt x="32" y="10"/>
                  <a:pt x="28" y="10"/>
                </a:cubicBezTo>
                <a:cubicBezTo>
                  <a:pt x="26" y="10"/>
                  <a:pt x="0" y="6"/>
                  <a:pt x="0" y="6"/>
                </a:cubicBezTo>
                <a:cubicBezTo>
                  <a:pt x="5" y="1"/>
                  <a:pt x="20" y="0"/>
                  <a:pt x="29" y="0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32" name="Freeform 33"/>
          <p:cNvSpPr/>
          <p:nvPr/>
        </p:nvSpPr>
        <p:spPr bwMode="auto">
          <a:xfrm>
            <a:off x="5708454" y="2502047"/>
            <a:ext cx="125375" cy="98232"/>
          </a:xfrm>
          <a:custGeom>
            <a:avLst/>
            <a:gdLst>
              <a:gd name="T0" fmla="*/ 10 w 41"/>
              <a:gd name="T1" fmla="*/ 27 h 32"/>
              <a:gd name="T2" fmla="*/ 15 w 41"/>
              <a:gd name="T3" fmla="*/ 23 h 32"/>
              <a:gd name="T4" fmla="*/ 0 w 41"/>
              <a:gd name="T5" fmla="*/ 6 h 32"/>
              <a:gd name="T6" fmla="*/ 10 w 41"/>
              <a:gd name="T7" fmla="*/ 0 h 32"/>
              <a:gd name="T8" fmla="*/ 25 w 41"/>
              <a:gd name="T9" fmla="*/ 6 h 32"/>
              <a:gd name="T10" fmla="*/ 41 w 41"/>
              <a:gd name="T11" fmla="*/ 16 h 32"/>
              <a:gd name="T12" fmla="*/ 41 w 41"/>
              <a:gd name="T13" fmla="*/ 27 h 32"/>
              <a:gd name="T14" fmla="*/ 10 w 41"/>
              <a:gd name="T15" fmla="*/ 2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" h="32">
                <a:moveTo>
                  <a:pt x="10" y="27"/>
                </a:moveTo>
                <a:cubicBezTo>
                  <a:pt x="10" y="25"/>
                  <a:pt x="13" y="23"/>
                  <a:pt x="15" y="23"/>
                </a:cubicBezTo>
                <a:cubicBezTo>
                  <a:pt x="9" y="18"/>
                  <a:pt x="0" y="15"/>
                  <a:pt x="0" y="6"/>
                </a:cubicBezTo>
                <a:cubicBezTo>
                  <a:pt x="0" y="2"/>
                  <a:pt x="6" y="0"/>
                  <a:pt x="10" y="0"/>
                </a:cubicBezTo>
                <a:cubicBezTo>
                  <a:pt x="11" y="3"/>
                  <a:pt x="21" y="6"/>
                  <a:pt x="25" y="6"/>
                </a:cubicBezTo>
                <a:cubicBezTo>
                  <a:pt x="25" y="17"/>
                  <a:pt x="41" y="7"/>
                  <a:pt x="41" y="16"/>
                </a:cubicBezTo>
                <a:cubicBezTo>
                  <a:pt x="41" y="19"/>
                  <a:pt x="39" y="22"/>
                  <a:pt x="41" y="27"/>
                </a:cubicBezTo>
                <a:cubicBezTo>
                  <a:pt x="25" y="31"/>
                  <a:pt x="10" y="32"/>
                  <a:pt x="10" y="27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33" name="Freeform 34"/>
          <p:cNvSpPr/>
          <p:nvPr/>
        </p:nvSpPr>
        <p:spPr bwMode="auto">
          <a:xfrm>
            <a:off x="5661923" y="2410277"/>
            <a:ext cx="46531" cy="28436"/>
          </a:xfrm>
          <a:custGeom>
            <a:avLst/>
            <a:gdLst>
              <a:gd name="T0" fmla="*/ 15 w 15"/>
              <a:gd name="T1" fmla="*/ 1 h 9"/>
              <a:gd name="T2" fmla="*/ 15 w 15"/>
              <a:gd name="T3" fmla="*/ 9 h 9"/>
              <a:gd name="T4" fmla="*/ 8 w 15"/>
              <a:gd name="T5" fmla="*/ 9 h 9"/>
              <a:gd name="T6" fmla="*/ 0 w 15"/>
              <a:gd name="T7" fmla="*/ 1 h 9"/>
              <a:gd name="T8" fmla="*/ 15 w 15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9">
                <a:moveTo>
                  <a:pt x="15" y="1"/>
                </a:moveTo>
                <a:cubicBezTo>
                  <a:pt x="15" y="9"/>
                  <a:pt x="15" y="9"/>
                  <a:pt x="15" y="9"/>
                </a:cubicBezTo>
                <a:cubicBezTo>
                  <a:pt x="8" y="9"/>
                  <a:pt x="8" y="9"/>
                  <a:pt x="8" y="9"/>
                </a:cubicBezTo>
                <a:cubicBezTo>
                  <a:pt x="5" y="7"/>
                  <a:pt x="0" y="6"/>
                  <a:pt x="0" y="1"/>
                </a:cubicBezTo>
                <a:cubicBezTo>
                  <a:pt x="6" y="0"/>
                  <a:pt x="12" y="1"/>
                  <a:pt x="15" y="1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34" name="Freeform 35"/>
          <p:cNvSpPr/>
          <p:nvPr/>
        </p:nvSpPr>
        <p:spPr bwMode="auto">
          <a:xfrm>
            <a:off x="5793761" y="2293949"/>
            <a:ext cx="416194" cy="279186"/>
          </a:xfrm>
          <a:custGeom>
            <a:avLst/>
            <a:gdLst>
              <a:gd name="T0" fmla="*/ 91 w 136"/>
              <a:gd name="T1" fmla="*/ 36 h 91"/>
              <a:gd name="T2" fmla="*/ 96 w 136"/>
              <a:gd name="T3" fmla="*/ 36 h 91"/>
              <a:gd name="T4" fmla="*/ 96 w 136"/>
              <a:gd name="T5" fmla="*/ 31 h 91"/>
              <a:gd name="T6" fmla="*/ 94 w 136"/>
              <a:gd name="T7" fmla="*/ 28 h 91"/>
              <a:gd name="T8" fmla="*/ 99 w 136"/>
              <a:gd name="T9" fmla="*/ 28 h 91"/>
              <a:gd name="T10" fmla="*/ 104 w 136"/>
              <a:gd name="T11" fmla="*/ 35 h 91"/>
              <a:gd name="T12" fmla="*/ 109 w 136"/>
              <a:gd name="T13" fmla="*/ 42 h 91"/>
              <a:gd name="T14" fmla="*/ 106 w 136"/>
              <a:gd name="T15" fmla="*/ 48 h 91"/>
              <a:gd name="T16" fmla="*/ 114 w 136"/>
              <a:gd name="T17" fmla="*/ 48 h 91"/>
              <a:gd name="T18" fmla="*/ 135 w 136"/>
              <a:gd name="T19" fmla="*/ 54 h 91"/>
              <a:gd name="T20" fmla="*/ 135 w 136"/>
              <a:gd name="T21" fmla="*/ 60 h 91"/>
              <a:gd name="T22" fmla="*/ 125 w 136"/>
              <a:gd name="T23" fmla="*/ 63 h 91"/>
              <a:gd name="T24" fmla="*/ 104 w 136"/>
              <a:gd name="T25" fmla="*/ 77 h 91"/>
              <a:gd name="T26" fmla="*/ 97 w 136"/>
              <a:gd name="T27" fmla="*/ 68 h 91"/>
              <a:gd name="T28" fmla="*/ 92 w 136"/>
              <a:gd name="T29" fmla="*/ 74 h 91"/>
              <a:gd name="T30" fmla="*/ 98 w 136"/>
              <a:gd name="T31" fmla="*/ 83 h 91"/>
              <a:gd name="T32" fmla="*/ 90 w 136"/>
              <a:gd name="T33" fmla="*/ 83 h 91"/>
              <a:gd name="T34" fmla="*/ 90 w 136"/>
              <a:gd name="T35" fmla="*/ 89 h 91"/>
              <a:gd name="T36" fmla="*/ 74 w 136"/>
              <a:gd name="T37" fmla="*/ 81 h 91"/>
              <a:gd name="T38" fmla="*/ 64 w 136"/>
              <a:gd name="T39" fmla="*/ 91 h 91"/>
              <a:gd name="T40" fmla="*/ 46 w 136"/>
              <a:gd name="T41" fmla="*/ 83 h 91"/>
              <a:gd name="T42" fmla="*/ 52 w 136"/>
              <a:gd name="T43" fmla="*/ 80 h 91"/>
              <a:gd name="T44" fmla="*/ 32 w 136"/>
              <a:gd name="T45" fmla="*/ 69 h 91"/>
              <a:gd name="T46" fmla="*/ 65 w 136"/>
              <a:gd name="T47" fmla="*/ 60 h 91"/>
              <a:gd name="T48" fmla="*/ 48 w 136"/>
              <a:gd name="T49" fmla="*/ 57 h 91"/>
              <a:gd name="T50" fmla="*/ 34 w 136"/>
              <a:gd name="T51" fmla="*/ 60 h 91"/>
              <a:gd name="T52" fmla="*/ 28 w 136"/>
              <a:gd name="T53" fmla="*/ 55 h 91"/>
              <a:gd name="T54" fmla="*/ 19 w 136"/>
              <a:gd name="T55" fmla="*/ 58 h 91"/>
              <a:gd name="T56" fmla="*/ 16 w 136"/>
              <a:gd name="T57" fmla="*/ 54 h 91"/>
              <a:gd name="T58" fmla="*/ 26 w 136"/>
              <a:gd name="T59" fmla="*/ 48 h 91"/>
              <a:gd name="T60" fmla="*/ 0 w 136"/>
              <a:gd name="T61" fmla="*/ 34 h 91"/>
              <a:gd name="T62" fmla="*/ 7 w 136"/>
              <a:gd name="T63" fmla="*/ 34 h 91"/>
              <a:gd name="T64" fmla="*/ 20 w 136"/>
              <a:gd name="T65" fmla="*/ 39 h 91"/>
              <a:gd name="T66" fmla="*/ 24 w 136"/>
              <a:gd name="T67" fmla="*/ 35 h 91"/>
              <a:gd name="T68" fmla="*/ 5 w 136"/>
              <a:gd name="T69" fmla="*/ 25 h 91"/>
              <a:gd name="T70" fmla="*/ 15 w 136"/>
              <a:gd name="T71" fmla="*/ 21 h 91"/>
              <a:gd name="T72" fmla="*/ 27 w 136"/>
              <a:gd name="T73" fmla="*/ 24 h 91"/>
              <a:gd name="T74" fmla="*/ 31 w 136"/>
              <a:gd name="T75" fmla="*/ 20 h 91"/>
              <a:gd name="T76" fmla="*/ 19 w 136"/>
              <a:gd name="T77" fmla="*/ 20 h 91"/>
              <a:gd name="T78" fmla="*/ 14 w 136"/>
              <a:gd name="T79" fmla="*/ 13 h 91"/>
              <a:gd name="T80" fmla="*/ 30 w 136"/>
              <a:gd name="T81" fmla="*/ 9 h 91"/>
              <a:gd name="T82" fmla="*/ 38 w 136"/>
              <a:gd name="T83" fmla="*/ 9 h 91"/>
              <a:gd name="T84" fmla="*/ 24 w 136"/>
              <a:gd name="T85" fmla="*/ 0 h 91"/>
              <a:gd name="T86" fmla="*/ 52 w 136"/>
              <a:gd name="T87" fmla="*/ 4 h 91"/>
              <a:gd name="T88" fmla="*/ 66 w 136"/>
              <a:gd name="T89" fmla="*/ 23 h 91"/>
              <a:gd name="T90" fmla="*/ 83 w 136"/>
              <a:gd name="T91" fmla="*/ 24 h 91"/>
              <a:gd name="T92" fmla="*/ 91 w 136"/>
              <a:gd name="T93" fmla="*/ 36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6" h="91">
                <a:moveTo>
                  <a:pt x="91" y="36"/>
                </a:moveTo>
                <a:cubicBezTo>
                  <a:pt x="96" y="36"/>
                  <a:pt x="96" y="36"/>
                  <a:pt x="96" y="36"/>
                </a:cubicBezTo>
                <a:cubicBezTo>
                  <a:pt x="96" y="31"/>
                  <a:pt x="96" y="31"/>
                  <a:pt x="96" y="31"/>
                </a:cubicBezTo>
                <a:cubicBezTo>
                  <a:pt x="94" y="28"/>
                  <a:pt x="94" y="28"/>
                  <a:pt x="94" y="28"/>
                </a:cubicBezTo>
                <a:cubicBezTo>
                  <a:pt x="96" y="28"/>
                  <a:pt x="97" y="28"/>
                  <a:pt x="99" y="28"/>
                </a:cubicBezTo>
                <a:cubicBezTo>
                  <a:pt x="105" y="28"/>
                  <a:pt x="104" y="30"/>
                  <a:pt x="104" y="35"/>
                </a:cubicBezTo>
                <a:cubicBezTo>
                  <a:pt x="104" y="38"/>
                  <a:pt x="109" y="39"/>
                  <a:pt x="109" y="42"/>
                </a:cubicBezTo>
                <a:cubicBezTo>
                  <a:pt x="109" y="45"/>
                  <a:pt x="106" y="46"/>
                  <a:pt x="106" y="48"/>
                </a:cubicBezTo>
                <a:cubicBezTo>
                  <a:pt x="106" y="52"/>
                  <a:pt x="113" y="48"/>
                  <a:pt x="114" y="48"/>
                </a:cubicBezTo>
                <a:cubicBezTo>
                  <a:pt x="118" y="48"/>
                  <a:pt x="130" y="53"/>
                  <a:pt x="135" y="54"/>
                </a:cubicBezTo>
                <a:cubicBezTo>
                  <a:pt x="135" y="57"/>
                  <a:pt x="136" y="59"/>
                  <a:pt x="135" y="60"/>
                </a:cubicBezTo>
                <a:cubicBezTo>
                  <a:pt x="133" y="63"/>
                  <a:pt x="128" y="62"/>
                  <a:pt x="125" y="63"/>
                </a:cubicBezTo>
                <a:cubicBezTo>
                  <a:pt x="116" y="63"/>
                  <a:pt x="110" y="77"/>
                  <a:pt x="104" y="77"/>
                </a:cubicBezTo>
                <a:cubicBezTo>
                  <a:pt x="99" y="77"/>
                  <a:pt x="99" y="73"/>
                  <a:pt x="97" y="68"/>
                </a:cubicBezTo>
                <a:cubicBezTo>
                  <a:pt x="95" y="70"/>
                  <a:pt x="94" y="72"/>
                  <a:pt x="92" y="74"/>
                </a:cubicBezTo>
                <a:cubicBezTo>
                  <a:pt x="95" y="79"/>
                  <a:pt x="96" y="80"/>
                  <a:pt x="98" y="83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89"/>
                  <a:pt x="90" y="89"/>
                  <a:pt x="90" y="89"/>
                </a:cubicBezTo>
                <a:cubicBezTo>
                  <a:pt x="86" y="89"/>
                  <a:pt x="78" y="83"/>
                  <a:pt x="74" y="81"/>
                </a:cubicBezTo>
                <a:cubicBezTo>
                  <a:pt x="74" y="89"/>
                  <a:pt x="70" y="91"/>
                  <a:pt x="64" y="91"/>
                </a:cubicBezTo>
                <a:cubicBezTo>
                  <a:pt x="57" y="91"/>
                  <a:pt x="47" y="89"/>
                  <a:pt x="46" y="83"/>
                </a:cubicBezTo>
                <a:cubicBezTo>
                  <a:pt x="49" y="83"/>
                  <a:pt x="51" y="81"/>
                  <a:pt x="52" y="80"/>
                </a:cubicBezTo>
                <a:cubicBezTo>
                  <a:pt x="44" y="80"/>
                  <a:pt x="32" y="76"/>
                  <a:pt x="32" y="69"/>
                </a:cubicBezTo>
                <a:cubicBezTo>
                  <a:pt x="32" y="61"/>
                  <a:pt x="59" y="62"/>
                  <a:pt x="65" y="60"/>
                </a:cubicBezTo>
                <a:cubicBezTo>
                  <a:pt x="59" y="59"/>
                  <a:pt x="54" y="57"/>
                  <a:pt x="48" y="57"/>
                </a:cubicBezTo>
                <a:cubicBezTo>
                  <a:pt x="41" y="57"/>
                  <a:pt x="40" y="60"/>
                  <a:pt x="34" y="60"/>
                </a:cubicBezTo>
                <a:cubicBezTo>
                  <a:pt x="30" y="60"/>
                  <a:pt x="30" y="57"/>
                  <a:pt x="28" y="55"/>
                </a:cubicBezTo>
                <a:cubicBezTo>
                  <a:pt x="24" y="56"/>
                  <a:pt x="23" y="58"/>
                  <a:pt x="19" y="58"/>
                </a:cubicBezTo>
                <a:cubicBezTo>
                  <a:pt x="16" y="58"/>
                  <a:pt x="16" y="56"/>
                  <a:pt x="16" y="54"/>
                </a:cubicBezTo>
                <a:cubicBezTo>
                  <a:pt x="20" y="52"/>
                  <a:pt x="23" y="52"/>
                  <a:pt x="26" y="48"/>
                </a:cubicBezTo>
                <a:cubicBezTo>
                  <a:pt x="11" y="48"/>
                  <a:pt x="2" y="47"/>
                  <a:pt x="0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9" y="36"/>
                  <a:pt x="16" y="39"/>
                  <a:pt x="20" y="39"/>
                </a:cubicBezTo>
                <a:cubicBezTo>
                  <a:pt x="22" y="39"/>
                  <a:pt x="24" y="35"/>
                  <a:pt x="24" y="35"/>
                </a:cubicBezTo>
                <a:cubicBezTo>
                  <a:pt x="18" y="33"/>
                  <a:pt x="5" y="30"/>
                  <a:pt x="5" y="25"/>
                </a:cubicBezTo>
                <a:cubicBezTo>
                  <a:pt x="5" y="21"/>
                  <a:pt x="11" y="21"/>
                  <a:pt x="15" y="21"/>
                </a:cubicBezTo>
                <a:cubicBezTo>
                  <a:pt x="21" y="21"/>
                  <a:pt x="23" y="24"/>
                  <a:pt x="27" y="24"/>
                </a:cubicBezTo>
                <a:cubicBezTo>
                  <a:pt x="29" y="24"/>
                  <a:pt x="30" y="21"/>
                  <a:pt x="31" y="20"/>
                </a:cubicBezTo>
                <a:cubicBezTo>
                  <a:pt x="27" y="17"/>
                  <a:pt x="22" y="20"/>
                  <a:pt x="19" y="20"/>
                </a:cubicBezTo>
                <a:cubicBezTo>
                  <a:pt x="17" y="20"/>
                  <a:pt x="14" y="13"/>
                  <a:pt x="14" y="13"/>
                </a:cubicBezTo>
                <a:cubicBezTo>
                  <a:pt x="19" y="10"/>
                  <a:pt x="22" y="7"/>
                  <a:pt x="30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2" y="6"/>
                  <a:pt x="25" y="6"/>
                  <a:pt x="24" y="0"/>
                </a:cubicBezTo>
                <a:cubicBezTo>
                  <a:pt x="35" y="1"/>
                  <a:pt x="44" y="1"/>
                  <a:pt x="52" y="4"/>
                </a:cubicBezTo>
                <a:cubicBezTo>
                  <a:pt x="61" y="8"/>
                  <a:pt x="59" y="21"/>
                  <a:pt x="66" y="23"/>
                </a:cubicBezTo>
                <a:cubicBezTo>
                  <a:pt x="72" y="26"/>
                  <a:pt x="77" y="22"/>
                  <a:pt x="83" y="24"/>
                </a:cubicBezTo>
                <a:cubicBezTo>
                  <a:pt x="90" y="27"/>
                  <a:pt x="87" y="32"/>
                  <a:pt x="91" y="36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35" name="Freeform 36"/>
          <p:cNvSpPr/>
          <p:nvPr/>
        </p:nvSpPr>
        <p:spPr bwMode="auto">
          <a:xfrm>
            <a:off x="6127234" y="3457225"/>
            <a:ext cx="271431" cy="168029"/>
          </a:xfrm>
          <a:custGeom>
            <a:avLst/>
            <a:gdLst>
              <a:gd name="T0" fmla="*/ 7 w 89"/>
              <a:gd name="T1" fmla="*/ 38 h 55"/>
              <a:gd name="T2" fmla="*/ 11 w 89"/>
              <a:gd name="T3" fmla="*/ 32 h 55"/>
              <a:gd name="T4" fmla="*/ 11 w 89"/>
              <a:gd name="T5" fmla="*/ 26 h 55"/>
              <a:gd name="T6" fmla="*/ 26 w 89"/>
              <a:gd name="T7" fmla="*/ 0 h 55"/>
              <a:gd name="T8" fmla="*/ 32 w 89"/>
              <a:gd name="T9" fmla="*/ 12 h 55"/>
              <a:gd name="T10" fmla="*/ 36 w 89"/>
              <a:gd name="T11" fmla="*/ 8 h 55"/>
              <a:gd name="T12" fmla="*/ 67 w 89"/>
              <a:gd name="T13" fmla="*/ 26 h 55"/>
              <a:gd name="T14" fmla="*/ 70 w 89"/>
              <a:gd name="T15" fmla="*/ 34 h 55"/>
              <a:gd name="T16" fmla="*/ 89 w 89"/>
              <a:gd name="T17" fmla="*/ 42 h 55"/>
              <a:gd name="T18" fmla="*/ 75 w 89"/>
              <a:gd name="T19" fmla="*/ 47 h 55"/>
              <a:gd name="T20" fmla="*/ 63 w 89"/>
              <a:gd name="T21" fmla="*/ 47 h 55"/>
              <a:gd name="T22" fmla="*/ 46 w 89"/>
              <a:gd name="T23" fmla="*/ 36 h 55"/>
              <a:gd name="T24" fmla="*/ 26 w 89"/>
              <a:gd name="T25" fmla="*/ 52 h 55"/>
              <a:gd name="T26" fmla="*/ 22 w 89"/>
              <a:gd name="T27" fmla="*/ 55 h 55"/>
              <a:gd name="T28" fmla="*/ 19 w 89"/>
              <a:gd name="T29" fmla="*/ 47 h 55"/>
              <a:gd name="T30" fmla="*/ 0 w 89"/>
              <a:gd name="T31" fmla="*/ 47 h 55"/>
              <a:gd name="T32" fmla="*/ 7 w 89"/>
              <a:gd name="T33" fmla="*/ 38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9" h="55">
                <a:moveTo>
                  <a:pt x="7" y="38"/>
                </a:moveTo>
                <a:cubicBezTo>
                  <a:pt x="9" y="36"/>
                  <a:pt x="11" y="35"/>
                  <a:pt x="11" y="32"/>
                </a:cubicBezTo>
                <a:cubicBezTo>
                  <a:pt x="11" y="28"/>
                  <a:pt x="11" y="30"/>
                  <a:pt x="11" y="26"/>
                </a:cubicBezTo>
                <a:cubicBezTo>
                  <a:pt x="11" y="18"/>
                  <a:pt x="14" y="1"/>
                  <a:pt x="26" y="0"/>
                </a:cubicBezTo>
                <a:cubicBezTo>
                  <a:pt x="28" y="6"/>
                  <a:pt x="30" y="7"/>
                  <a:pt x="32" y="12"/>
                </a:cubicBezTo>
                <a:cubicBezTo>
                  <a:pt x="34" y="10"/>
                  <a:pt x="35" y="9"/>
                  <a:pt x="36" y="8"/>
                </a:cubicBezTo>
                <a:cubicBezTo>
                  <a:pt x="45" y="20"/>
                  <a:pt x="59" y="15"/>
                  <a:pt x="67" y="26"/>
                </a:cubicBezTo>
                <a:cubicBezTo>
                  <a:pt x="69" y="29"/>
                  <a:pt x="68" y="32"/>
                  <a:pt x="70" y="34"/>
                </a:cubicBezTo>
                <a:cubicBezTo>
                  <a:pt x="77" y="39"/>
                  <a:pt x="85" y="37"/>
                  <a:pt x="89" y="42"/>
                </a:cubicBezTo>
                <a:cubicBezTo>
                  <a:pt x="84" y="45"/>
                  <a:pt x="80" y="47"/>
                  <a:pt x="75" y="47"/>
                </a:cubicBezTo>
                <a:cubicBezTo>
                  <a:pt x="69" y="47"/>
                  <a:pt x="67" y="47"/>
                  <a:pt x="63" y="47"/>
                </a:cubicBezTo>
                <a:cubicBezTo>
                  <a:pt x="63" y="47"/>
                  <a:pt x="49" y="37"/>
                  <a:pt x="46" y="36"/>
                </a:cubicBezTo>
                <a:cubicBezTo>
                  <a:pt x="46" y="45"/>
                  <a:pt x="32" y="55"/>
                  <a:pt x="26" y="52"/>
                </a:cubicBezTo>
                <a:cubicBezTo>
                  <a:pt x="24" y="54"/>
                  <a:pt x="24" y="55"/>
                  <a:pt x="22" y="55"/>
                </a:cubicBezTo>
                <a:cubicBezTo>
                  <a:pt x="17" y="55"/>
                  <a:pt x="18" y="51"/>
                  <a:pt x="19" y="47"/>
                </a:cubicBezTo>
                <a:cubicBezTo>
                  <a:pt x="12" y="45"/>
                  <a:pt x="4" y="46"/>
                  <a:pt x="0" y="47"/>
                </a:cubicBezTo>
                <a:cubicBezTo>
                  <a:pt x="1" y="39"/>
                  <a:pt x="6" y="40"/>
                  <a:pt x="7" y="38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36" name="Freeform 37"/>
          <p:cNvSpPr/>
          <p:nvPr/>
        </p:nvSpPr>
        <p:spPr bwMode="auto">
          <a:xfrm>
            <a:off x="6512407" y="3285319"/>
            <a:ext cx="82722" cy="82722"/>
          </a:xfrm>
          <a:custGeom>
            <a:avLst/>
            <a:gdLst>
              <a:gd name="T0" fmla="*/ 27 w 27"/>
              <a:gd name="T1" fmla="*/ 18 h 27"/>
              <a:gd name="T2" fmla="*/ 11 w 27"/>
              <a:gd name="T3" fmla="*/ 27 h 27"/>
              <a:gd name="T4" fmla="*/ 0 w 27"/>
              <a:gd name="T5" fmla="*/ 18 h 27"/>
              <a:gd name="T6" fmla="*/ 27 w 27"/>
              <a:gd name="T7" fmla="*/ 1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27">
                <a:moveTo>
                  <a:pt x="27" y="18"/>
                </a:moveTo>
                <a:cubicBezTo>
                  <a:pt x="27" y="23"/>
                  <a:pt x="16" y="27"/>
                  <a:pt x="11" y="27"/>
                </a:cubicBezTo>
                <a:cubicBezTo>
                  <a:pt x="4" y="27"/>
                  <a:pt x="0" y="23"/>
                  <a:pt x="0" y="18"/>
                </a:cubicBezTo>
                <a:cubicBezTo>
                  <a:pt x="0" y="0"/>
                  <a:pt x="27" y="3"/>
                  <a:pt x="27" y="18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37" name="Freeform 38"/>
          <p:cNvSpPr/>
          <p:nvPr/>
        </p:nvSpPr>
        <p:spPr bwMode="auto">
          <a:xfrm>
            <a:off x="6264242" y="3634302"/>
            <a:ext cx="67211" cy="52994"/>
          </a:xfrm>
          <a:custGeom>
            <a:avLst/>
            <a:gdLst>
              <a:gd name="T0" fmla="*/ 10 w 22"/>
              <a:gd name="T1" fmla="*/ 0 h 17"/>
              <a:gd name="T2" fmla="*/ 22 w 22"/>
              <a:gd name="T3" fmla="*/ 2 h 17"/>
              <a:gd name="T4" fmla="*/ 0 w 22"/>
              <a:gd name="T5" fmla="*/ 17 h 17"/>
              <a:gd name="T6" fmla="*/ 0 w 22"/>
              <a:gd name="T7" fmla="*/ 11 h 17"/>
              <a:gd name="T8" fmla="*/ 10 w 22"/>
              <a:gd name="T9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7">
                <a:moveTo>
                  <a:pt x="10" y="0"/>
                </a:moveTo>
                <a:cubicBezTo>
                  <a:pt x="19" y="0"/>
                  <a:pt x="17" y="0"/>
                  <a:pt x="22" y="2"/>
                </a:cubicBezTo>
                <a:cubicBezTo>
                  <a:pt x="18" y="7"/>
                  <a:pt x="7" y="16"/>
                  <a:pt x="0" y="17"/>
                </a:cubicBezTo>
                <a:cubicBezTo>
                  <a:pt x="0" y="11"/>
                  <a:pt x="0" y="11"/>
                  <a:pt x="0" y="11"/>
                </a:cubicBezTo>
                <a:cubicBezTo>
                  <a:pt x="4" y="7"/>
                  <a:pt x="10" y="3"/>
                  <a:pt x="10" y="0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38" name="Freeform 39"/>
          <p:cNvSpPr/>
          <p:nvPr/>
        </p:nvSpPr>
        <p:spPr bwMode="auto">
          <a:xfrm>
            <a:off x="6371521" y="2915656"/>
            <a:ext cx="180954" cy="76260"/>
          </a:xfrm>
          <a:custGeom>
            <a:avLst/>
            <a:gdLst>
              <a:gd name="T0" fmla="*/ 22 w 59"/>
              <a:gd name="T1" fmla="*/ 25 h 25"/>
              <a:gd name="T2" fmla="*/ 9 w 59"/>
              <a:gd name="T3" fmla="*/ 16 h 25"/>
              <a:gd name="T4" fmla="*/ 0 w 59"/>
              <a:gd name="T5" fmla="*/ 7 h 25"/>
              <a:gd name="T6" fmla="*/ 8 w 59"/>
              <a:gd name="T7" fmla="*/ 0 h 25"/>
              <a:gd name="T8" fmla="*/ 30 w 59"/>
              <a:gd name="T9" fmla="*/ 3 h 25"/>
              <a:gd name="T10" fmla="*/ 59 w 59"/>
              <a:gd name="T11" fmla="*/ 17 h 25"/>
              <a:gd name="T12" fmla="*/ 51 w 59"/>
              <a:gd name="T13" fmla="*/ 24 h 25"/>
              <a:gd name="T14" fmla="*/ 38 w 59"/>
              <a:gd name="T15" fmla="*/ 21 h 25"/>
              <a:gd name="T16" fmla="*/ 22 w 59"/>
              <a:gd name="T17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9" h="25">
                <a:moveTo>
                  <a:pt x="22" y="25"/>
                </a:moveTo>
                <a:cubicBezTo>
                  <a:pt x="13" y="25"/>
                  <a:pt x="6" y="23"/>
                  <a:pt x="9" y="16"/>
                </a:cubicBezTo>
                <a:cubicBezTo>
                  <a:pt x="5" y="13"/>
                  <a:pt x="0" y="11"/>
                  <a:pt x="0" y="7"/>
                </a:cubicBezTo>
                <a:cubicBezTo>
                  <a:pt x="0" y="2"/>
                  <a:pt x="4" y="0"/>
                  <a:pt x="8" y="0"/>
                </a:cubicBezTo>
                <a:cubicBezTo>
                  <a:pt x="17" y="0"/>
                  <a:pt x="20" y="3"/>
                  <a:pt x="30" y="3"/>
                </a:cubicBezTo>
                <a:cubicBezTo>
                  <a:pt x="41" y="3"/>
                  <a:pt x="51" y="13"/>
                  <a:pt x="59" y="17"/>
                </a:cubicBezTo>
                <a:cubicBezTo>
                  <a:pt x="58" y="21"/>
                  <a:pt x="55" y="24"/>
                  <a:pt x="51" y="24"/>
                </a:cubicBezTo>
                <a:cubicBezTo>
                  <a:pt x="46" y="24"/>
                  <a:pt x="43" y="21"/>
                  <a:pt x="38" y="21"/>
                </a:cubicBezTo>
                <a:cubicBezTo>
                  <a:pt x="33" y="21"/>
                  <a:pt x="30" y="25"/>
                  <a:pt x="22" y="25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39" name="Freeform 40"/>
          <p:cNvSpPr/>
          <p:nvPr/>
        </p:nvSpPr>
        <p:spPr bwMode="auto">
          <a:xfrm>
            <a:off x="6389616" y="3667908"/>
            <a:ext cx="42653" cy="46531"/>
          </a:xfrm>
          <a:custGeom>
            <a:avLst/>
            <a:gdLst>
              <a:gd name="T0" fmla="*/ 14 w 14"/>
              <a:gd name="T1" fmla="*/ 5 h 15"/>
              <a:gd name="T2" fmla="*/ 6 w 14"/>
              <a:gd name="T3" fmla="*/ 15 h 15"/>
              <a:gd name="T4" fmla="*/ 0 w 14"/>
              <a:gd name="T5" fmla="*/ 8 h 15"/>
              <a:gd name="T6" fmla="*/ 14 w 14"/>
              <a:gd name="T7" fmla="*/ 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5">
                <a:moveTo>
                  <a:pt x="14" y="5"/>
                </a:moveTo>
                <a:cubicBezTo>
                  <a:pt x="11" y="9"/>
                  <a:pt x="10" y="15"/>
                  <a:pt x="6" y="15"/>
                </a:cubicBezTo>
                <a:cubicBezTo>
                  <a:pt x="5" y="15"/>
                  <a:pt x="0" y="8"/>
                  <a:pt x="0" y="8"/>
                </a:cubicBezTo>
                <a:cubicBezTo>
                  <a:pt x="0" y="0"/>
                  <a:pt x="10" y="0"/>
                  <a:pt x="14" y="5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40" name="Freeform 41"/>
          <p:cNvSpPr/>
          <p:nvPr/>
        </p:nvSpPr>
        <p:spPr bwMode="auto">
          <a:xfrm>
            <a:off x="6606761" y="3309877"/>
            <a:ext cx="46531" cy="24558"/>
          </a:xfrm>
          <a:custGeom>
            <a:avLst/>
            <a:gdLst>
              <a:gd name="T0" fmla="*/ 6 w 15"/>
              <a:gd name="T1" fmla="*/ 7 h 8"/>
              <a:gd name="T2" fmla="*/ 0 w 15"/>
              <a:gd name="T3" fmla="*/ 4 h 8"/>
              <a:gd name="T4" fmla="*/ 6 w 15"/>
              <a:gd name="T5" fmla="*/ 0 h 8"/>
              <a:gd name="T6" fmla="*/ 15 w 15"/>
              <a:gd name="T7" fmla="*/ 7 h 8"/>
              <a:gd name="T8" fmla="*/ 6 w 15"/>
              <a:gd name="T9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8">
                <a:moveTo>
                  <a:pt x="6" y="7"/>
                </a:moveTo>
                <a:cubicBezTo>
                  <a:pt x="3" y="7"/>
                  <a:pt x="0" y="7"/>
                  <a:pt x="0" y="4"/>
                </a:cubicBezTo>
                <a:cubicBezTo>
                  <a:pt x="0" y="3"/>
                  <a:pt x="5" y="0"/>
                  <a:pt x="6" y="0"/>
                </a:cubicBezTo>
                <a:cubicBezTo>
                  <a:pt x="10" y="0"/>
                  <a:pt x="14" y="5"/>
                  <a:pt x="15" y="7"/>
                </a:cubicBezTo>
                <a:cubicBezTo>
                  <a:pt x="9" y="8"/>
                  <a:pt x="11" y="7"/>
                  <a:pt x="6" y="7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41" name="Freeform 42"/>
          <p:cNvSpPr/>
          <p:nvPr/>
        </p:nvSpPr>
        <p:spPr bwMode="auto">
          <a:xfrm>
            <a:off x="6420637" y="3231033"/>
            <a:ext cx="45238" cy="29729"/>
          </a:xfrm>
          <a:custGeom>
            <a:avLst/>
            <a:gdLst>
              <a:gd name="T0" fmla="*/ 5 w 15"/>
              <a:gd name="T1" fmla="*/ 10 h 10"/>
              <a:gd name="T2" fmla="*/ 15 w 15"/>
              <a:gd name="T3" fmla="*/ 0 h 10"/>
              <a:gd name="T4" fmla="*/ 5 w 15"/>
              <a:gd name="T5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" h="10">
                <a:moveTo>
                  <a:pt x="5" y="10"/>
                </a:moveTo>
                <a:cubicBezTo>
                  <a:pt x="0" y="10"/>
                  <a:pt x="10" y="0"/>
                  <a:pt x="15" y="0"/>
                </a:cubicBezTo>
                <a:cubicBezTo>
                  <a:pt x="14" y="6"/>
                  <a:pt x="10" y="10"/>
                  <a:pt x="5" y="10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42" name="Freeform 43"/>
          <p:cNvSpPr/>
          <p:nvPr/>
        </p:nvSpPr>
        <p:spPr bwMode="auto">
          <a:xfrm>
            <a:off x="6019953" y="2913071"/>
            <a:ext cx="1094771" cy="788443"/>
          </a:xfrm>
          <a:custGeom>
            <a:avLst/>
            <a:gdLst>
              <a:gd name="T0" fmla="*/ 330 w 358"/>
              <a:gd name="T1" fmla="*/ 194 h 258"/>
              <a:gd name="T2" fmla="*/ 278 w 358"/>
              <a:gd name="T3" fmla="*/ 169 h 258"/>
              <a:gd name="T4" fmla="*/ 286 w 358"/>
              <a:gd name="T5" fmla="*/ 175 h 258"/>
              <a:gd name="T6" fmla="*/ 280 w 358"/>
              <a:gd name="T7" fmla="*/ 182 h 258"/>
              <a:gd name="T8" fmla="*/ 295 w 358"/>
              <a:gd name="T9" fmla="*/ 199 h 258"/>
              <a:gd name="T10" fmla="*/ 315 w 358"/>
              <a:gd name="T11" fmla="*/ 204 h 258"/>
              <a:gd name="T12" fmla="*/ 322 w 358"/>
              <a:gd name="T13" fmla="*/ 222 h 258"/>
              <a:gd name="T14" fmla="*/ 275 w 358"/>
              <a:gd name="T15" fmla="*/ 222 h 258"/>
              <a:gd name="T16" fmla="*/ 301 w 358"/>
              <a:gd name="T17" fmla="*/ 253 h 258"/>
              <a:gd name="T18" fmla="*/ 292 w 358"/>
              <a:gd name="T19" fmla="*/ 253 h 258"/>
              <a:gd name="T20" fmla="*/ 231 w 358"/>
              <a:gd name="T21" fmla="*/ 223 h 258"/>
              <a:gd name="T22" fmla="*/ 188 w 358"/>
              <a:gd name="T23" fmla="*/ 208 h 258"/>
              <a:gd name="T24" fmla="*/ 168 w 358"/>
              <a:gd name="T25" fmla="*/ 212 h 258"/>
              <a:gd name="T26" fmla="*/ 166 w 358"/>
              <a:gd name="T27" fmla="*/ 188 h 258"/>
              <a:gd name="T28" fmla="*/ 205 w 358"/>
              <a:gd name="T29" fmla="*/ 182 h 258"/>
              <a:gd name="T30" fmla="*/ 208 w 358"/>
              <a:gd name="T31" fmla="*/ 166 h 258"/>
              <a:gd name="T32" fmla="*/ 184 w 358"/>
              <a:gd name="T33" fmla="*/ 113 h 258"/>
              <a:gd name="T34" fmla="*/ 166 w 358"/>
              <a:gd name="T35" fmla="*/ 113 h 258"/>
              <a:gd name="T36" fmla="*/ 145 w 358"/>
              <a:gd name="T37" fmla="*/ 84 h 258"/>
              <a:gd name="T38" fmla="*/ 121 w 358"/>
              <a:gd name="T39" fmla="*/ 90 h 258"/>
              <a:gd name="T40" fmla="*/ 41 w 358"/>
              <a:gd name="T41" fmla="*/ 82 h 258"/>
              <a:gd name="T42" fmla="*/ 11 w 358"/>
              <a:gd name="T43" fmla="*/ 69 h 258"/>
              <a:gd name="T44" fmla="*/ 30 w 358"/>
              <a:gd name="T45" fmla="*/ 64 h 258"/>
              <a:gd name="T46" fmla="*/ 0 w 358"/>
              <a:gd name="T47" fmla="*/ 48 h 258"/>
              <a:gd name="T48" fmla="*/ 12 w 358"/>
              <a:gd name="T49" fmla="*/ 16 h 258"/>
              <a:gd name="T50" fmla="*/ 61 w 358"/>
              <a:gd name="T51" fmla="*/ 4 h 258"/>
              <a:gd name="T52" fmla="*/ 46 w 358"/>
              <a:gd name="T53" fmla="*/ 31 h 258"/>
              <a:gd name="T54" fmla="*/ 50 w 358"/>
              <a:gd name="T55" fmla="*/ 47 h 258"/>
              <a:gd name="T56" fmla="*/ 54 w 358"/>
              <a:gd name="T57" fmla="*/ 26 h 258"/>
              <a:gd name="T58" fmla="*/ 118 w 358"/>
              <a:gd name="T59" fmla="*/ 29 h 258"/>
              <a:gd name="T60" fmla="*/ 127 w 358"/>
              <a:gd name="T61" fmla="*/ 34 h 258"/>
              <a:gd name="T62" fmla="*/ 155 w 358"/>
              <a:gd name="T63" fmla="*/ 27 h 258"/>
              <a:gd name="T64" fmla="*/ 214 w 358"/>
              <a:gd name="T65" fmla="*/ 55 h 258"/>
              <a:gd name="T66" fmla="*/ 240 w 358"/>
              <a:gd name="T67" fmla="*/ 64 h 258"/>
              <a:gd name="T68" fmla="*/ 270 w 358"/>
              <a:gd name="T69" fmla="*/ 84 h 258"/>
              <a:gd name="T70" fmla="*/ 290 w 358"/>
              <a:gd name="T71" fmla="*/ 94 h 258"/>
              <a:gd name="T72" fmla="*/ 288 w 358"/>
              <a:gd name="T73" fmla="*/ 101 h 258"/>
              <a:gd name="T74" fmla="*/ 280 w 358"/>
              <a:gd name="T75" fmla="*/ 115 h 258"/>
              <a:gd name="T76" fmla="*/ 314 w 358"/>
              <a:gd name="T77" fmla="*/ 134 h 258"/>
              <a:gd name="T78" fmla="*/ 339 w 358"/>
              <a:gd name="T79" fmla="*/ 151 h 258"/>
              <a:gd name="T80" fmla="*/ 358 w 358"/>
              <a:gd name="T81" fmla="*/ 164 h 258"/>
              <a:gd name="T82" fmla="*/ 345 w 358"/>
              <a:gd name="T83" fmla="*/ 177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8" h="258">
                <a:moveTo>
                  <a:pt x="336" y="182"/>
                </a:moveTo>
                <a:cubicBezTo>
                  <a:pt x="336" y="187"/>
                  <a:pt x="335" y="194"/>
                  <a:pt x="330" y="194"/>
                </a:cubicBezTo>
                <a:cubicBezTo>
                  <a:pt x="308" y="194"/>
                  <a:pt x="307" y="164"/>
                  <a:pt x="286" y="164"/>
                </a:cubicBezTo>
                <a:cubicBezTo>
                  <a:pt x="284" y="164"/>
                  <a:pt x="278" y="169"/>
                  <a:pt x="278" y="169"/>
                </a:cubicBezTo>
                <a:cubicBezTo>
                  <a:pt x="281" y="171"/>
                  <a:pt x="282" y="171"/>
                  <a:pt x="286" y="170"/>
                </a:cubicBezTo>
                <a:cubicBezTo>
                  <a:pt x="286" y="175"/>
                  <a:pt x="286" y="175"/>
                  <a:pt x="286" y="175"/>
                </a:cubicBezTo>
                <a:cubicBezTo>
                  <a:pt x="284" y="176"/>
                  <a:pt x="281" y="177"/>
                  <a:pt x="280" y="175"/>
                </a:cubicBezTo>
                <a:cubicBezTo>
                  <a:pt x="280" y="182"/>
                  <a:pt x="280" y="182"/>
                  <a:pt x="280" y="182"/>
                </a:cubicBezTo>
                <a:cubicBezTo>
                  <a:pt x="285" y="182"/>
                  <a:pt x="285" y="182"/>
                  <a:pt x="285" y="182"/>
                </a:cubicBezTo>
                <a:cubicBezTo>
                  <a:pt x="286" y="188"/>
                  <a:pt x="291" y="197"/>
                  <a:pt x="295" y="199"/>
                </a:cubicBezTo>
                <a:cubicBezTo>
                  <a:pt x="303" y="202"/>
                  <a:pt x="306" y="196"/>
                  <a:pt x="307" y="204"/>
                </a:cubicBezTo>
                <a:cubicBezTo>
                  <a:pt x="312" y="204"/>
                  <a:pt x="312" y="204"/>
                  <a:pt x="315" y="204"/>
                </a:cubicBezTo>
                <a:cubicBezTo>
                  <a:pt x="314" y="211"/>
                  <a:pt x="314" y="211"/>
                  <a:pt x="315" y="212"/>
                </a:cubicBezTo>
                <a:cubicBezTo>
                  <a:pt x="315" y="216"/>
                  <a:pt x="322" y="218"/>
                  <a:pt x="322" y="222"/>
                </a:cubicBezTo>
                <a:cubicBezTo>
                  <a:pt x="322" y="227"/>
                  <a:pt x="318" y="235"/>
                  <a:pt x="316" y="240"/>
                </a:cubicBezTo>
                <a:cubicBezTo>
                  <a:pt x="308" y="239"/>
                  <a:pt x="280" y="229"/>
                  <a:pt x="275" y="222"/>
                </a:cubicBezTo>
                <a:cubicBezTo>
                  <a:pt x="269" y="222"/>
                  <a:pt x="269" y="222"/>
                  <a:pt x="269" y="222"/>
                </a:cubicBezTo>
                <a:cubicBezTo>
                  <a:pt x="276" y="232"/>
                  <a:pt x="301" y="241"/>
                  <a:pt x="301" y="253"/>
                </a:cubicBezTo>
                <a:cubicBezTo>
                  <a:pt x="301" y="256"/>
                  <a:pt x="298" y="258"/>
                  <a:pt x="296" y="258"/>
                </a:cubicBezTo>
                <a:cubicBezTo>
                  <a:pt x="294" y="258"/>
                  <a:pt x="293" y="253"/>
                  <a:pt x="292" y="253"/>
                </a:cubicBezTo>
                <a:cubicBezTo>
                  <a:pt x="279" y="247"/>
                  <a:pt x="271" y="250"/>
                  <a:pt x="260" y="243"/>
                </a:cubicBezTo>
                <a:cubicBezTo>
                  <a:pt x="250" y="237"/>
                  <a:pt x="223" y="237"/>
                  <a:pt x="231" y="223"/>
                </a:cubicBezTo>
                <a:cubicBezTo>
                  <a:pt x="216" y="217"/>
                  <a:pt x="209" y="209"/>
                  <a:pt x="197" y="202"/>
                </a:cubicBezTo>
                <a:cubicBezTo>
                  <a:pt x="195" y="205"/>
                  <a:pt x="192" y="208"/>
                  <a:pt x="188" y="208"/>
                </a:cubicBezTo>
                <a:cubicBezTo>
                  <a:pt x="184" y="208"/>
                  <a:pt x="185" y="205"/>
                  <a:pt x="181" y="205"/>
                </a:cubicBezTo>
                <a:cubicBezTo>
                  <a:pt x="175" y="205"/>
                  <a:pt x="173" y="212"/>
                  <a:pt x="168" y="212"/>
                </a:cubicBezTo>
                <a:cubicBezTo>
                  <a:pt x="163" y="212"/>
                  <a:pt x="149" y="205"/>
                  <a:pt x="149" y="199"/>
                </a:cubicBezTo>
                <a:cubicBezTo>
                  <a:pt x="149" y="195"/>
                  <a:pt x="160" y="188"/>
                  <a:pt x="166" y="188"/>
                </a:cubicBezTo>
                <a:cubicBezTo>
                  <a:pt x="174" y="188"/>
                  <a:pt x="181" y="188"/>
                  <a:pt x="185" y="188"/>
                </a:cubicBezTo>
                <a:cubicBezTo>
                  <a:pt x="189" y="188"/>
                  <a:pt x="199" y="185"/>
                  <a:pt x="205" y="182"/>
                </a:cubicBezTo>
                <a:cubicBezTo>
                  <a:pt x="203" y="180"/>
                  <a:pt x="197" y="176"/>
                  <a:pt x="197" y="172"/>
                </a:cubicBezTo>
                <a:cubicBezTo>
                  <a:pt x="197" y="165"/>
                  <a:pt x="205" y="169"/>
                  <a:pt x="208" y="166"/>
                </a:cubicBezTo>
                <a:cubicBezTo>
                  <a:pt x="212" y="162"/>
                  <a:pt x="221" y="152"/>
                  <a:pt x="221" y="146"/>
                </a:cubicBezTo>
                <a:cubicBezTo>
                  <a:pt x="221" y="135"/>
                  <a:pt x="193" y="113"/>
                  <a:pt x="184" y="113"/>
                </a:cubicBezTo>
                <a:cubicBezTo>
                  <a:pt x="178" y="113"/>
                  <a:pt x="175" y="119"/>
                  <a:pt x="170" y="119"/>
                </a:cubicBezTo>
                <a:cubicBezTo>
                  <a:pt x="168" y="119"/>
                  <a:pt x="166" y="114"/>
                  <a:pt x="166" y="113"/>
                </a:cubicBezTo>
                <a:cubicBezTo>
                  <a:pt x="166" y="109"/>
                  <a:pt x="174" y="108"/>
                  <a:pt x="177" y="108"/>
                </a:cubicBezTo>
                <a:cubicBezTo>
                  <a:pt x="173" y="104"/>
                  <a:pt x="149" y="84"/>
                  <a:pt x="145" y="84"/>
                </a:cubicBezTo>
                <a:cubicBezTo>
                  <a:pt x="139" y="84"/>
                  <a:pt x="132" y="100"/>
                  <a:pt x="124" y="100"/>
                </a:cubicBezTo>
                <a:cubicBezTo>
                  <a:pt x="118" y="100"/>
                  <a:pt x="120" y="93"/>
                  <a:pt x="121" y="90"/>
                </a:cubicBezTo>
                <a:cubicBezTo>
                  <a:pt x="107" y="89"/>
                  <a:pt x="74" y="90"/>
                  <a:pt x="54" y="90"/>
                </a:cubicBezTo>
                <a:cubicBezTo>
                  <a:pt x="51" y="90"/>
                  <a:pt x="44" y="85"/>
                  <a:pt x="41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18" y="76"/>
                  <a:pt x="12" y="75"/>
                  <a:pt x="11" y="69"/>
                </a:cubicBezTo>
                <a:cubicBezTo>
                  <a:pt x="16" y="66"/>
                  <a:pt x="23" y="69"/>
                  <a:pt x="30" y="70"/>
                </a:cubicBezTo>
                <a:cubicBezTo>
                  <a:pt x="30" y="64"/>
                  <a:pt x="30" y="64"/>
                  <a:pt x="30" y="64"/>
                </a:cubicBezTo>
                <a:cubicBezTo>
                  <a:pt x="26" y="62"/>
                  <a:pt x="6" y="60"/>
                  <a:pt x="6" y="60"/>
                </a:cubicBezTo>
                <a:cubicBezTo>
                  <a:pt x="6" y="60"/>
                  <a:pt x="0" y="52"/>
                  <a:pt x="0" y="48"/>
                </a:cubicBezTo>
                <a:cubicBezTo>
                  <a:pt x="0" y="36"/>
                  <a:pt x="2" y="33"/>
                  <a:pt x="8" y="28"/>
                </a:cubicBezTo>
                <a:cubicBezTo>
                  <a:pt x="12" y="26"/>
                  <a:pt x="10" y="18"/>
                  <a:pt x="12" y="16"/>
                </a:cubicBezTo>
                <a:cubicBezTo>
                  <a:pt x="20" y="8"/>
                  <a:pt x="32" y="0"/>
                  <a:pt x="46" y="0"/>
                </a:cubicBezTo>
                <a:cubicBezTo>
                  <a:pt x="46" y="0"/>
                  <a:pt x="60" y="4"/>
                  <a:pt x="61" y="4"/>
                </a:cubicBezTo>
                <a:cubicBezTo>
                  <a:pt x="56" y="14"/>
                  <a:pt x="42" y="14"/>
                  <a:pt x="42" y="27"/>
                </a:cubicBezTo>
                <a:cubicBezTo>
                  <a:pt x="42" y="30"/>
                  <a:pt x="43" y="31"/>
                  <a:pt x="46" y="31"/>
                </a:cubicBezTo>
                <a:cubicBezTo>
                  <a:pt x="45" y="35"/>
                  <a:pt x="46" y="39"/>
                  <a:pt x="46" y="39"/>
                </a:cubicBezTo>
                <a:cubicBezTo>
                  <a:pt x="46" y="43"/>
                  <a:pt x="45" y="47"/>
                  <a:pt x="50" y="47"/>
                </a:cubicBezTo>
                <a:cubicBezTo>
                  <a:pt x="52" y="47"/>
                  <a:pt x="59" y="42"/>
                  <a:pt x="59" y="38"/>
                </a:cubicBezTo>
                <a:cubicBezTo>
                  <a:pt x="59" y="34"/>
                  <a:pt x="54" y="31"/>
                  <a:pt x="54" y="26"/>
                </a:cubicBezTo>
                <a:cubicBezTo>
                  <a:pt x="54" y="10"/>
                  <a:pt x="83" y="4"/>
                  <a:pt x="101" y="4"/>
                </a:cubicBezTo>
                <a:cubicBezTo>
                  <a:pt x="112" y="4"/>
                  <a:pt x="118" y="20"/>
                  <a:pt x="118" y="29"/>
                </a:cubicBezTo>
                <a:cubicBezTo>
                  <a:pt x="118" y="31"/>
                  <a:pt x="116" y="38"/>
                  <a:pt x="118" y="38"/>
                </a:cubicBezTo>
                <a:cubicBezTo>
                  <a:pt x="121" y="38"/>
                  <a:pt x="123" y="34"/>
                  <a:pt x="127" y="34"/>
                </a:cubicBezTo>
                <a:cubicBezTo>
                  <a:pt x="132" y="34"/>
                  <a:pt x="133" y="38"/>
                  <a:pt x="137" y="38"/>
                </a:cubicBezTo>
                <a:cubicBezTo>
                  <a:pt x="145" y="38"/>
                  <a:pt x="147" y="27"/>
                  <a:pt x="155" y="27"/>
                </a:cubicBezTo>
                <a:cubicBezTo>
                  <a:pt x="163" y="27"/>
                  <a:pt x="182" y="30"/>
                  <a:pt x="187" y="34"/>
                </a:cubicBezTo>
                <a:cubicBezTo>
                  <a:pt x="197" y="41"/>
                  <a:pt x="200" y="55"/>
                  <a:pt x="214" y="55"/>
                </a:cubicBezTo>
                <a:cubicBezTo>
                  <a:pt x="221" y="55"/>
                  <a:pt x="222" y="55"/>
                  <a:pt x="225" y="55"/>
                </a:cubicBezTo>
                <a:cubicBezTo>
                  <a:pt x="230" y="55"/>
                  <a:pt x="241" y="57"/>
                  <a:pt x="240" y="64"/>
                </a:cubicBezTo>
                <a:cubicBezTo>
                  <a:pt x="251" y="68"/>
                  <a:pt x="258" y="75"/>
                  <a:pt x="270" y="76"/>
                </a:cubicBezTo>
                <a:cubicBezTo>
                  <a:pt x="270" y="84"/>
                  <a:pt x="270" y="84"/>
                  <a:pt x="270" y="84"/>
                </a:cubicBezTo>
                <a:cubicBezTo>
                  <a:pt x="273" y="84"/>
                  <a:pt x="278" y="84"/>
                  <a:pt x="278" y="84"/>
                </a:cubicBezTo>
                <a:cubicBezTo>
                  <a:pt x="284" y="84"/>
                  <a:pt x="287" y="88"/>
                  <a:pt x="290" y="94"/>
                </a:cubicBezTo>
                <a:cubicBezTo>
                  <a:pt x="284" y="96"/>
                  <a:pt x="278" y="95"/>
                  <a:pt x="274" y="100"/>
                </a:cubicBezTo>
                <a:cubicBezTo>
                  <a:pt x="282" y="101"/>
                  <a:pt x="284" y="101"/>
                  <a:pt x="288" y="101"/>
                </a:cubicBezTo>
                <a:cubicBezTo>
                  <a:pt x="290" y="101"/>
                  <a:pt x="293" y="103"/>
                  <a:pt x="294" y="105"/>
                </a:cubicBezTo>
                <a:cubicBezTo>
                  <a:pt x="287" y="109"/>
                  <a:pt x="284" y="109"/>
                  <a:pt x="280" y="115"/>
                </a:cubicBezTo>
                <a:cubicBezTo>
                  <a:pt x="284" y="117"/>
                  <a:pt x="286" y="119"/>
                  <a:pt x="292" y="119"/>
                </a:cubicBezTo>
                <a:cubicBezTo>
                  <a:pt x="293" y="129"/>
                  <a:pt x="305" y="133"/>
                  <a:pt x="314" y="134"/>
                </a:cubicBezTo>
                <a:cubicBezTo>
                  <a:pt x="315" y="142"/>
                  <a:pt x="317" y="149"/>
                  <a:pt x="323" y="149"/>
                </a:cubicBezTo>
                <a:cubicBezTo>
                  <a:pt x="333" y="149"/>
                  <a:pt x="335" y="143"/>
                  <a:pt x="339" y="151"/>
                </a:cubicBezTo>
                <a:cubicBezTo>
                  <a:pt x="341" y="154"/>
                  <a:pt x="344" y="154"/>
                  <a:pt x="346" y="154"/>
                </a:cubicBezTo>
                <a:cubicBezTo>
                  <a:pt x="355" y="154"/>
                  <a:pt x="358" y="157"/>
                  <a:pt x="358" y="164"/>
                </a:cubicBezTo>
                <a:cubicBezTo>
                  <a:pt x="358" y="169"/>
                  <a:pt x="351" y="171"/>
                  <a:pt x="345" y="171"/>
                </a:cubicBezTo>
                <a:cubicBezTo>
                  <a:pt x="346" y="176"/>
                  <a:pt x="345" y="175"/>
                  <a:pt x="345" y="177"/>
                </a:cubicBezTo>
                <a:cubicBezTo>
                  <a:pt x="345" y="178"/>
                  <a:pt x="344" y="182"/>
                  <a:pt x="336" y="182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43" name="Freeform 44"/>
          <p:cNvSpPr/>
          <p:nvPr/>
        </p:nvSpPr>
        <p:spPr bwMode="auto">
          <a:xfrm>
            <a:off x="6469753" y="3595526"/>
            <a:ext cx="29728" cy="27144"/>
          </a:xfrm>
          <a:custGeom>
            <a:avLst/>
            <a:gdLst>
              <a:gd name="T0" fmla="*/ 10 w 10"/>
              <a:gd name="T1" fmla="*/ 6 h 9"/>
              <a:gd name="T2" fmla="*/ 0 w 10"/>
              <a:gd name="T3" fmla="*/ 6 h 9"/>
              <a:gd name="T4" fmla="*/ 10 w 10"/>
              <a:gd name="T5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9">
                <a:moveTo>
                  <a:pt x="10" y="6"/>
                </a:moveTo>
                <a:cubicBezTo>
                  <a:pt x="5" y="9"/>
                  <a:pt x="4" y="9"/>
                  <a:pt x="0" y="6"/>
                </a:cubicBezTo>
                <a:cubicBezTo>
                  <a:pt x="4" y="0"/>
                  <a:pt x="4" y="3"/>
                  <a:pt x="10" y="6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44" name="Freeform 45"/>
          <p:cNvSpPr/>
          <p:nvPr/>
        </p:nvSpPr>
        <p:spPr bwMode="auto">
          <a:xfrm>
            <a:off x="6243561" y="3441715"/>
            <a:ext cx="29728" cy="27144"/>
          </a:xfrm>
          <a:custGeom>
            <a:avLst/>
            <a:gdLst>
              <a:gd name="T0" fmla="*/ 1 w 10"/>
              <a:gd name="T1" fmla="*/ 2 h 9"/>
              <a:gd name="T2" fmla="*/ 10 w 10"/>
              <a:gd name="T3" fmla="*/ 9 h 9"/>
              <a:gd name="T4" fmla="*/ 1 w 10"/>
              <a:gd name="T5" fmla="*/ 2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9">
                <a:moveTo>
                  <a:pt x="1" y="2"/>
                </a:moveTo>
                <a:cubicBezTo>
                  <a:pt x="7" y="0"/>
                  <a:pt x="7" y="5"/>
                  <a:pt x="10" y="9"/>
                </a:cubicBezTo>
                <a:cubicBezTo>
                  <a:pt x="4" y="9"/>
                  <a:pt x="0" y="5"/>
                  <a:pt x="1" y="2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45" name="Freeform 46"/>
          <p:cNvSpPr/>
          <p:nvPr/>
        </p:nvSpPr>
        <p:spPr bwMode="auto">
          <a:xfrm>
            <a:off x="5952742" y="2119458"/>
            <a:ext cx="1168446" cy="612659"/>
          </a:xfrm>
          <a:custGeom>
            <a:avLst/>
            <a:gdLst>
              <a:gd name="T0" fmla="*/ 304 w 382"/>
              <a:gd name="T1" fmla="*/ 15 h 200"/>
              <a:gd name="T2" fmla="*/ 347 w 382"/>
              <a:gd name="T3" fmla="*/ 8 h 200"/>
              <a:gd name="T4" fmla="*/ 382 w 382"/>
              <a:gd name="T5" fmla="*/ 27 h 200"/>
              <a:gd name="T6" fmla="*/ 310 w 382"/>
              <a:gd name="T7" fmla="*/ 50 h 200"/>
              <a:gd name="T8" fmla="*/ 292 w 382"/>
              <a:gd name="T9" fmla="*/ 72 h 200"/>
              <a:gd name="T10" fmla="*/ 229 w 382"/>
              <a:gd name="T11" fmla="*/ 106 h 200"/>
              <a:gd name="T12" fmla="*/ 214 w 382"/>
              <a:gd name="T13" fmla="*/ 116 h 200"/>
              <a:gd name="T14" fmla="*/ 214 w 382"/>
              <a:gd name="T15" fmla="*/ 134 h 200"/>
              <a:gd name="T16" fmla="*/ 172 w 382"/>
              <a:gd name="T17" fmla="*/ 154 h 200"/>
              <a:gd name="T18" fmla="*/ 157 w 382"/>
              <a:gd name="T19" fmla="*/ 181 h 200"/>
              <a:gd name="T20" fmla="*/ 174 w 382"/>
              <a:gd name="T21" fmla="*/ 185 h 200"/>
              <a:gd name="T22" fmla="*/ 125 w 382"/>
              <a:gd name="T23" fmla="*/ 194 h 200"/>
              <a:gd name="T24" fmla="*/ 79 w 382"/>
              <a:gd name="T25" fmla="*/ 198 h 200"/>
              <a:gd name="T26" fmla="*/ 33 w 382"/>
              <a:gd name="T27" fmla="*/ 194 h 200"/>
              <a:gd name="T28" fmla="*/ 60 w 382"/>
              <a:gd name="T29" fmla="*/ 173 h 200"/>
              <a:gd name="T30" fmla="*/ 57 w 382"/>
              <a:gd name="T31" fmla="*/ 155 h 200"/>
              <a:gd name="T32" fmla="*/ 91 w 382"/>
              <a:gd name="T33" fmla="*/ 167 h 200"/>
              <a:gd name="T34" fmla="*/ 65 w 382"/>
              <a:gd name="T35" fmla="*/ 146 h 200"/>
              <a:gd name="T36" fmla="*/ 54 w 382"/>
              <a:gd name="T37" fmla="*/ 149 h 200"/>
              <a:gd name="T38" fmla="*/ 68 w 382"/>
              <a:gd name="T39" fmla="*/ 129 h 200"/>
              <a:gd name="T40" fmla="*/ 62 w 382"/>
              <a:gd name="T41" fmla="*/ 96 h 200"/>
              <a:gd name="T42" fmla="*/ 66 w 382"/>
              <a:gd name="T43" fmla="*/ 87 h 200"/>
              <a:gd name="T44" fmla="*/ 96 w 382"/>
              <a:gd name="T45" fmla="*/ 88 h 200"/>
              <a:gd name="T46" fmla="*/ 107 w 382"/>
              <a:gd name="T47" fmla="*/ 89 h 200"/>
              <a:gd name="T48" fmla="*/ 132 w 382"/>
              <a:gd name="T49" fmla="*/ 85 h 200"/>
              <a:gd name="T50" fmla="*/ 146 w 382"/>
              <a:gd name="T51" fmla="*/ 72 h 200"/>
              <a:gd name="T52" fmla="*/ 98 w 382"/>
              <a:gd name="T53" fmla="*/ 79 h 200"/>
              <a:gd name="T54" fmla="*/ 72 w 382"/>
              <a:gd name="T55" fmla="*/ 75 h 200"/>
              <a:gd name="T56" fmla="*/ 57 w 382"/>
              <a:gd name="T57" fmla="*/ 79 h 200"/>
              <a:gd name="T58" fmla="*/ 44 w 382"/>
              <a:gd name="T59" fmla="*/ 65 h 200"/>
              <a:gd name="T60" fmla="*/ 51 w 382"/>
              <a:gd name="T61" fmla="*/ 51 h 200"/>
              <a:gd name="T62" fmla="*/ 25 w 382"/>
              <a:gd name="T63" fmla="*/ 58 h 200"/>
              <a:gd name="T64" fmla="*/ 29 w 382"/>
              <a:gd name="T65" fmla="*/ 48 h 200"/>
              <a:gd name="T66" fmla="*/ 10 w 382"/>
              <a:gd name="T67" fmla="*/ 51 h 200"/>
              <a:gd name="T68" fmla="*/ 44 w 382"/>
              <a:gd name="T69" fmla="*/ 35 h 200"/>
              <a:gd name="T70" fmla="*/ 57 w 382"/>
              <a:gd name="T71" fmla="*/ 31 h 200"/>
              <a:gd name="T72" fmla="*/ 103 w 382"/>
              <a:gd name="T73" fmla="*/ 31 h 200"/>
              <a:gd name="T74" fmla="*/ 134 w 382"/>
              <a:gd name="T75" fmla="*/ 10 h 200"/>
              <a:gd name="T76" fmla="*/ 194 w 382"/>
              <a:gd name="T77" fmla="*/ 5 h 200"/>
              <a:gd name="T78" fmla="*/ 216 w 382"/>
              <a:gd name="T79" fmla="*/ 7 h 200"/>
              <a:gd name="T80" fmla="*/ 243 w 382"/>
              <a:gd name="T81" fmla="*/ 3 h 200"/>
              <a:gd name="T82" fmla="*/ 312 w 382"/>
              <a:gd name="T83" fmla="*/ 1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2" h="200">
                <a:moveTo>
                  <a:pt x="312" y="10"/>
                </a:moveTo>
                <a:cubicBezTo>
                  <a:pt x="309" y="13"/>
                  <a:pt x="307" y="14"/>
                  <a:pt x="304" y="15"/>
                </a:cubicBezTo>
                <a:cubicBezTo>
                  <a:pt x="339" y="5"/>
                  <a:pt x="339" y="5"/>
                  <a:pt x="339" y="5"/>
                </a:cubicBezTo>
                <a:cubicBezTo>
                  <a:pt x="342" y="7"/>
                  <a:pt x="344" y="7"/>
                  <a:pt x="347" y="8"/>
                </a:cubicBezTo>
                <a:cubicBezTo>
                  <a:pt x="351" y="10"/>
                  <a:pt x="351" y="13"/>
                  <a:pt x="354" y="16"/>
                </a:cubicBezTo>
                <a:cubicBezTo>
                  <a:pt x="359" y="21"/>
                  <a:pt x="382" y="19"/>
                  <a:pt x="382" y="27"/>
                </a:cubicBezTo>
                <a:cubicBezTo>
                  <a:pt x="382" y="32"/>
                  <a:pt x="375" y="31"/>
                  <a:pt x="371" y="33"/>
                </a:cubicBezTo>
                <a:cubicBezTo>
                  <a:pt x="354" y="46"/>
                  <a:pt x="333" y="38"/>
                  <a:pt x="310" y="50"/>
                </a:cubicBezTo>
                <a:cubicBezTo>
                  <a:pt x="314" y="54"/>
                  <a:pt x="331" y="51"/>
                  <a:pt x="342" y="51"/>
                </a:cubicBezTo>
                <a:cubicBezTo>
                  <a:pt x="332" y="61"/>
                  <a:pt x="308" y="67"/>
                  <a:pt x="292" y="72"/>
                </a:cubicBezTo>
                <a:cubicBezTo>
                  <a:pt x="275" y="78"/>
                  <a:pt x="265" y="96"/>
                  <a:pt x="252" y="105"/>
                </a:cubicBezTo>
                <a:cubicBezTo>
                  <a:pt x="245" y="109"/>
                  <a:pt x="236" y="104"/>
                  <a:pt x="229" y="106"/>
                </a:cubicBezTo>
                <a:cubicBezTo>
                  <a:pt x="219" y="109"/>
                  <a:pt x="208" y="110"/>
                  <a:pt x="201" y="116"/>
                </a:cubicBezTo>
                <a:cubicBezTo>
                  <a:pt x="214" y="116"/>
                  <a:pt x="214" y="116"/>
                  <a:pt x="214" y="116"/>
                </a:cubicBezTo>
                <a:cubicBezTo>
                  <a:pt x="214" y="126"/>
                  <a:pt x="209" y="125"/>
                  <a:pt x="201" y="124"/>
                </a:cubicBezTo>
                <a:cubicBezTo>
                  <a:pt x="206" y="127"/>
                  <a:pt x="211" y="128"/>
                  <a:pt x="214" y="134"/>
                </a:cubicBezTo>
                <a:cubicBezTo>
                  <a:pt x="204" y="139"/>
                  <a:pt x="201" y="149"/>
                  <a:pt x="194" y="154"/>
                </a:cubicBezTo>
                <a:cubicBezTo>
                  <a:pt x="175" y="154"/>
                  <a:pt x="176" y="154"/>
                  <a:pt x="172" y="154"/>
                </a:cubicBezTo>
                <a:cubicBezTo>
                  <a:pt x="173" y="157"/>
                  <a:pt x="175" y="158"/>
                  <a:pt x="175" y="161"/>
                </a:cubicBezTo>
                <a:cubicBezTo>
                  <a:pt x="175" y="175"/>
                  <a:pt x="157" y="167"/>
                  <a:pt x="157" y="181"/>
                </a:cubicBezTo>
                <a:cubicBezTo>
                  <a:pt x="163" y="181"/>
                  <a:pt x="165" y="181"/>
                  <a:pt x="168" y="181"/>
                </a:cubicBezTo>
                <a:cubicBezTo>
                  <a:pt x="169" y="181"/>
                  <a:pt x="174" y="181"/>
                  <a:pt x="174" y="185"/>
                </a:cubicBezTo>
                <a:cubicBezTo>
                  <a:pt x="174" y="192"/>
                  <a:pt x="150" y="200"/>
                  <a:pt x="139" y="200"/>
                </a:cubicBezTo>
                <a:cubicBezTo>
                  <a:pt x="129" y="200"/>
                  <a:pt x="134" y="194"/>
                  <a:pt x="125" y="194"/>
                </a:cubicBezTo>
                <a:cubicBezTo>
                  <a:pt x="112" y="194"/>
                  <a:pt x="103" y="194"/>
                  <a:pt x="92" y="194"/>
                </a:cubicBezTo>
                <a:cubicBezTo>
                  <a:pt x="88" y="194"/>
                  <a:pt x="86" y="198"/>
                  <a:pt x="79" y="198"/>
                </a:cubicBezTo>
                <a:cubicBezTo>
                  <a:pt x="65" y="198"/>
                  <a:pt x="53" y="194"/>
                  <a:pt x="38" y="189"/>
                </a:cubicBezTo>
                <a:cubicBezTo>
                  <a:pt x="37" y="191"/>
                  <a:pt x="35" y="194"/>
                  <a:pt x="33" y="194"/>
                </a:cubicBezTo>
                <a:cubicBezTo>
                  <a:pt x="30" y="194"/>
                  <a:pt x="28" y="191"/>
                  <a:pt x="28" y="190"/>
                </a:cubicBezTo>
                <a:cubicBezTo>
                  <a:pt x="28" y="173"/>
                  <a:pt x="51" y="179"/>
                  <a:pt x="60" y="173"/>
                </a:cubicBezTo>
                <a:cubicBezTo>
                  <a:pt x="55" y="169"/>
                  <a:pt x="46" y="167"/>
                  <a:pt x="46" y="160"/>
                </a:cubicBezTo>
                <a:cubicBezTo>
                  <a:pt x="46" y="154"/>
                  <a:pt x="52" y="155"/>
                  <a:pt x="57" y="155"/>
                </a:cubicBezTo>
                <a:cubicBezTo>
                  <a:pt x="71" y="155"/>
                  <a:pt x="75" y="163"/>
                  <a:pt x="84" y="167"/>
                </a:cubicBezTo>
                <a:cubicBezTo>
                  <a:pt x="91" y="167"/>
                  <a:pt x="91" y="167"/>
                  <a:pt x="91" y="167"/>
                </a:cubicBezTo>
                <a:cubicBezTo>
                  <a:pt x="85" y="161"/>
                  <a:pt x="72" y="156"/>
                  <a:pt x="72" y="146"/>
                </a:cubicBezTo>
                <a:cubicBezTo>
                  <a:pt x="65" y="146"/>
                  <a:pt x="65" y="146"/>
                  <a:pt x="65" y="146"/>
                </a:cubicBezTo>
                <a:cubicBezTo>
                  <a:pt x="63" y="147"/>
                  <a:pt x="63" y="147"/>
                  <a:pt x="61" y="149"/>
                </a:cubicBezTo>
                <a:cubicBezTo>
                  <a:pt x="54" y="149"/>
                  <a:pt x="54" y="149"/>
                  <a:pt x="54" y="149"/>
                </a:cubicBezTo>
                <a:cubicBezTo>
                  <a:pt x="54" y="144"/>
                  <a:pt x="54" y="144"/>
                  <a:pt x="54" y="144"/>
                </a:cubicBezTo>
                <a:cubicBezTo>
                  <a:pt x="58" y="136"/>
                  <a:pt x="61" y="131"/>
                  <a:pt x="68" y="129"/>
                </a:cubicBezTo>
                <a:cubicBezTo>
                  <a:pt x="78" y="126"/>
                  <a:pt x="91" y="130"/>
                  <a:pt x="91" y="117"/>
                </a:cubicBezTo>
                <a:cubicBezTo>
                  <a:pt x="91" y="103"/>
                  <a:pt x="62" y="103"/>
                  <a:pt x="62" y="96"/>
                </a:cubicBezTo>
                <a:cubicBezTo>
                  <a:pt x="62" y="91"/>
                  <a:pt x="68" y="92"/>
                  <a:pt x="73" y="92"/>
                </a:cubicBezTo>
                <a:cubicBezTo>
                  <a:pt x="68" y="92"/>
                  <a:pt x="67" y="90"/>
                  <a:pt x="66" y="87"/>
                </a:cubicBezTo>
                <a:cubicBezTo>
                  <a:pt x="68" y="86"/>
                  <a:pt x="71" y="87"/>
                  <a:pt x="73" y="87"/>
                </a:cubicBezTo>
                <a:cubicBezTo>
                  <a:pt x="78" y="87"/>
                  <a:pt x="87" y="85"/>
                  <a:pt x="96" y="88"/>
                </a:cubicBezTo>
                <a:cubicBezTo>
                  <a:pt x="107" y="91"/>
                  <a:pt x="111" y="104"/>
                  <a:pt x="123" y="103"/>
                </a:cubicBezTo>
                <a:cubicBezTo>
                  <a:pt x="121" y="100"/>
                  <a:pt x="107" y="92"/>
                  <a:pt x="107" y="89"/>
                </a:cubicBezTo>
                <a:cubicBezTo>
                  <a:pt x="107" y="87"/>
                  <a:pt x="109" y="86"/>
                  <a:pt x="110" y="85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40" y="81"/>
                  <a:pt x="147" y="79"/>
                  <a:pt x="153" y="72"/>
                </a:cubicBezTo>
                <a:cubicBezTo>
                  <a:pt x="146" y="72"/>
                  <a:pt x="146" y="72"/>
                  <a:pt x="146" y="72"/>
                </a:cubicBezTo>
                <a:cubicBezTo>
                  <a:pt x="137" y="79"/>
                  <a:pt x="127" y="82"/>
                  <a:pt x="113" y="82"/>
                </a:cubicBezTo>
                <a:cubicBezTo>
                  <a:pt x="105" y="82"/>
                  <a:pt x="102" y="79"/>
                  <a:pt x="98" y="79"/>
                </a:cubicBezTo>
                <a:cubicBezTo>
                  <a:pt x="95" y="79"/>
                  <a:pt x="93" y="83"/>
                  <a:pt x="89" y="83"/>
                </a:cubicBezTo>
                <a:cubicBezTo>
                  <a:pt x="81" y="83"/>
                  <a:pt x="69" y="80"/>
                  <a:pt x="72" y="75"/>
                </a:cubicBezTo>
                <a:cubicBezTo>
                  <a:pt x="66" y="75"/>
                  <a:pt x="66" y="75"/>
                  <a:pt x="66" y="75"/>
                </a:cubicBezTo>
                <a:cubicBezTo>
                  <a:pt x="63" y="77"/>
                  <a:pt x="61" y="79"/>
                  <a:pt x="57" y="79"/>
                </a:cubicBezTo>
                <a:cubicBezTo>
                  <a:pt x="48" y="79"/>
                  <a:pt x="36" y="74"/>
                  <a:pt x="33" y="70"/>
                </a:cubicBezTo>
                <a:cubicBezTo>
                  <a:pt x="36" y="68"/>
                  <a:pt x="39" y="65"/>
                  <a:pt x="44" y="65"/>
                </a:cubicBezTo>
                <a:cubicBezTo>
                  <a:pt x="36" y="65"/>
                  <a:pt x="27" y="65"/>
                  <a:pt x="24" y="65"/>
                </a:cubicBezTo>
                <a:cubicBezTo>
                  <a:pt x="29" y="54"/>
                  <a:pt x="40" y="55"/>
                  <a:pt x="51" y="51"/>
                </a:cubicBezTo>
                <a:cubicBezTo>
                  <a:pt x="47" y="51"/>
                  <a:pt x="46" y="51"/>
                  <a:pt x="42" y="51"/>
                </a:cubicBezTo>
                <a:cubicBezTo>
                  <a:pt x="34" y="51"/>
                  <a:pt x="33" y="58"/>
                  <a:pt x="25" y="58"/>
                </a:cubicBezTo>
                <a:cubicBezTo>
                  <a:pt x="23" y="58"/>
                  <a:pt x="18" y="55"/>
                  <a:pt x="17" y="55"/>
                </a:cubicBezTo>
                <a:cubicBezTo>
                  <a:pt x="21" y="51"/>
                  <a:pt x="24" y="49"/>
                  <a:pt x="29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3" y="48"/>
                  <a:pt x="11" y="50"/>
                  <a:pt x="10" y="51"/>
                </a:cubicBezTo>
                <a:cubicBezTo>
                  <a:pt x="8" y="51"/>
                  <a:pt x="3" y="51"/>
                  <a:pt x="0" y="51"/>
                </a:cubicBezTo>
                <a:cubicBezTo>
                  <a:pt x="3" y="40"/>
                  <a:pt x="31" y="35"/>
                  <a:pt x="44" y="35"/>
                </a:cubicBezTo>
                <a:cubicBezTo>
                  <a:pt x="49" y="35"/>
                  <a:pt x="52" y="35"/>
                  <a:pt x="53" y="35"/>
                </a:cubicBezTo>
                <a:cubicBezTo>
                  <a:pt x="55" y="35"/>
                  <a:pt x="57" y="33"/>
                  <a:pt x="57" y="31"/>
                </a:cubicBezTo>
                <a:cubicBezTo>
                  <a:pt x="71" y="31"/>
                  <a:pt x="65" y="21"/>
                  <a:pt x="74" y="21"/>
                </a:cubicBezTo>
                <a:cubicBezTo>
                  <a:pt x="82" y="21"/>
                  <a:pt x="99" y="30"/>
                  <a:pt x="103" y="31"/>
                </a:cubicBezTo>
                <a:cubicBezTo>
                  <a:pt x="107" y="21"/>
                  <a:pt x="112" y="11"/>
                  <a:pt x="125" y="11"/>
                </a:cubicBezTo>
                <a:cubicBezTo>
                  <a:pt x="132" y="11"/>
                  <a:pt x="128" y="15"/>
                  <a:pt x="134" y="10"/>
                </a:cubicBezTo>
                <a:cubicBezTo>
                  <a:pt x="136" y="6"/>
                  <a:pt x="139" y="5"/>
                  <a:pt x="144" y="5"/>
                </a:cubicBezTo>
                <a:cubicBezTo>
                  <a:pt x="167" y="5"/>
                  <a:pt x="171" y="5"/>
                  <a:pt x="194" y="5"/>
                </a:cubicBezTo>
                <a:cubicBezTo>
                  <a:pt x="195" y="3"/>
                  <a:pt x="197" y="2"/>
                  <a:pt x="199" y="2"/>
                </a:cubicBezTo>
                <a:cubicBezTo>
                  <a:pt x="207" y="2"/>
                  <a:pt x="209" y="7"/>
                  <a:pt x="216" y="7"/>
                </a:cubicBezTo>
                <a:cubicBezTo>
                  <a:pt x="222" y="7"/>
                  <a:pt x="224" y="0"/>
                  <a:pt x="230" y="0"/>
                </a:cubicBezTo>
                <a:cubicBezTo>
                  <a:pt x="236" y="0"/>
                  <a:pt x="239" y="3"/>
                  <a:pt x="243" y="3"/>
                </a:cubicBezTo>
                <a:cubicBezTo>
                  <a:pt x="248" y="3"/>
                  <a:pt x="251" y="3"/>
                  <a:pt x="255" y="3"/>
                </a:cubicBezTo>
                <a:cubicBezTo>
                  <a:pt x="265" y="3"/>
                  <a:pt x="303" y="1"/>
                  <a:pt x="312" y="10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46" name="Freeform 47"/>
          <p:cNvSpPr/>
          <p:nvPr/>
        </p:nvSpPr>
        <p:spPr bwMode="auto">
          <a:xfrm>
            <a:off x="6686898" y="2061294"/>
            <a:ext cx="2287775" cy="1738452"/>
          </a:xfrm>
          <a:custGeom>
            <a:avLst/>
            <a:gdLst>
              <a:gd name="T0" fmla="*/ 277 w 748"/>
              <a:gd name="T1" fmla="*/ 367 h 568"/>
              <a:gd name="T2" fmla="*/ 264 w 748"/>
              <a:gd name="T3" fmla="*/ 355 h 568"/>
              <a:gd name="T4" fmla="*/ 225 w 748"/>
              <a:gd name="T5" fmla="*/ 331 h 568"/>
              <a:gd name="T6" fmla="*/ 212 w 748"/>
              <a:gd name="T7" fmla="*/ 298 h 568"/>
              <a:gd name="T8" fmla="*/ 108 w 748"/>
              <a:gd name="T9" fmla="*/ 216 h 568"/>
              <a:gd name="T10" fmla="*/ 72 w 748"/>
              <a:gd name="T11" fmla="*/ 220 h 568"/>
              <a:gd name="T12" fmla="*/ 42 w 748"/>
              <a:gd name="T13" fmla="*/ 214 h 568"/>
              <a:gd name="T14" fmla="*/ 18 w 748"/>
              <a:gd name="T15" fmla="*/ 200 h 568"/>
              <a:gd name="T16" fmla="*/ 50 w 748"/>
              <a:gd name="T17" fmla="*/ 187 h 568"/>
              <a:gd name="T18" fmla="*/ 63 w 748"/>
              <a:gd name="T19" fmla="*/ 178 h 568"/>
              <a:gd name="T20" fmla="*/ 0 w 748"/>
              <a:gd name="T21" fmla="*/ 163 h 568"/>
              <a:gd name="T22" fmla="*/ 83 w 748"/>
              <a:gd name="T23" fmla="*/ 139 h 568"/>
              <a:gd name="T24" fmla="*/ 70 w 748"/>
              <a:gd name="T25" fmla="*/ 100 h 568"/>
              <a:gd name="T26" fmla="*/ 142 w 748"/>
              <a:gd name="T27" fmla="*/ 58 h 568"/>
              <a:gd name="T28" fmla="*/ 234 w 748"/>
              <a:gd name="T29" fmla="*/ 54 h 568"/>
              <a:gd name="T30" fmla="*/ 257 w 748"/>
              <a:gd name="T31" fmla="*/ 52 h 568"/>
              <a:gd name="T32" fmla="*/ 271 w 748"/>
              <a:gd name="T33" fmla="*/ 37 h 568"/>
              <a:gd name="T34" fmla="*/ 305 w 748"/>
              <a:gd name="T35" fmla="*/ 35 h 568"/>
              <a:gd name="T36" fmla="*/ 351 w 748"/>
              <a:gd name="T37" fmla="*/ 14 h 568"/>
              <a:gd name="T38" fmla="*/ 387 w 748"/>
              <a:gd name="T39" fmla="*/ 12 h 568"/>
              <a:gd name="T40" fmla="*/ 527 w 748"/>
              <a:gd name="T41" fmla="*/ 0 h 568"/>
              <a:gd name="T42" fmla="*/ 587 w 748"/>
              <a:gd name="T43" fmla="*/ 47 h 568"/>
              <a:gd name="T44" fmla="*/ 563 w 748"/>
              <a:gd name="T45" fmla="*/ 74 h 568"/>
              <a:gd name="T46" fmla="*/ 596 w 748"/>
              <a:gd name="T47" fmla="*/ 100 h 568"/>
              <a:gd name="T48" fmla="*/ 676 w 748"/>
              <a:gd name="T49" fmla="*/ 64 h 568"/>
              <a:gd name="T50" fmla="*/ 722 w 748"/>
              <a:gd name="T51" fmla="*/ 50 h 568"/>
              <a:gd name="T52" fmla="*/ 694 w 748"/>
              <a:gd name="T53" fmla="*/ 93 h 568"/>
              <a:gd name="T54" fmla="*/ 683 w 748"/>
              <a:gd name="T55" fmla="*/ 112 h 568"/>
              <a:gd name="T56" fmla="*/ 646 w 748"/>
              <a:gd name="T57" fmla="*/ 148 h 568"/>
              <a:gd name="T58" fmla="*/ 669 w 748"/>
              <a:gd name="T59" fmla="*/ 175 h 568"/>
              <a:gd name="T60" fmla="*/ 650 w 748"/>
              <a:gd name="T61" fmla="*/ 200 h 568"/>
              <a:gd name="T62" fmla="*/ 661 w 748"/>
              <a:gd name="T63" fmla="*/ 232 h 568"/>
              <a:gd name="T64" fmla="*/ 665 w 748"/>
              <a:gd name="T65" fmla="*/ 256 h 568"/>
              <a:gd name="T66" fmla="*/ 626 w 748"/>
              <a:gd name="T67" fmla="*/ 291 h 568"/>
              <a:gd name="T68" fmla="*/ 630 w 748"/>
              <a:gd name="T69" fmla="*/ 301 h 568"/>
              <a:gd name="T70" fmla="*/ 594 w 748"/>
              <a:gd name="T71" fmla="*/ 293 h 568"/>
              <a:gd name="T72" fmla="*/ 626 w 748"/>
              <a:gd name="T73" fmla="*/ 353 h 568"/>
              <a:gd name="T74" fmla="*/ 589 w 748"/>
              <a:gd name="T75" fmla="*/ 342 h 568"/>
              <a:gd name="T76" fmla="*/ 609 w 748"/>
              <a:gd name="T77" fmla="*/ 371 h 568"/>
              <a:gd name="T78" fmla="*/ 512 w 748"/>
              <a:gd name="T79" fmla="*/ 402 h 568"/>
              <a:gd name="T80" fmla="*/ 477 w 748"/>
              <a:gd name="T81" fmla="*/ 439 h 568"/>
              <a:gd name="T82" fmla="*/ 438 w 748"/>
              <a:gd name="T83" fmla="*/ 444 h 568"/>
              <a:gd name="T84" fmla="*/ 398 w 748"/>
              <a:gd name="T85" fmla="*/ 479 h 568"/>
              <a:gd name="T86" fmla="*/ 379 w 748"/>
              <a:gd name="T87" fmla="*/ 517 h 568"/>
              <a:gd name="T88" fmla="*/ 357 w 748"/>
              <a:gd name="T89" fmla="*/ 564 h 568"/>
              <a:gd name="T90" fmla="*/ 309 w 748"/>
              <a:gd name="T91" fmla="*/ 553 h 568"/>
              <a:gd name="T92" fmla="*/ 267 w 748"/>
              <a:gd name="T93" fmla="*/ 493 h 568"/>
              <a:gd name="T94" fmla="*/ 253 w 748"/>
              <a:gd name="T95" fmla="*/ 469 h 568"/>
              <a:gd name="T96" fmla="*/ 234 w 748"/>
              <a:gd name="T97" fmla="*/ 433 h 568"/>
              <a:gd name="T98" fmla="*/ 251 w 748"/>
              <a:gd name="T99" fmla="*/ 398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48" h="568">
                <a:moveTo>
                  <a:pt x="251" y="398"/>
                </a:moveTo>
                <a:cubicBezTo>
                  <a:pt x="258" y="395"/>
                  <a:pt x="258" y="395"/>
                  <a:pt x="264" y="397"/>
                </a:cubicBezTo>
                <a:cubicBezTo>
                  <a:pt x="266" y="384"/>
                  <a:pt x="273" y="380"/>
                  <a:pt x="277" y="367"/>
                </a:cubicBezTo>
                <a:cubicBezTo>
                  <a:pt x="263" y="363"/>
                  <a:pt x="231" y="361"/>
                  <a:pt x="230" y="349"/>
                </a:cubicBezTo>
                <a:cubicBezTo>
                  <a:pt x="234" y="347"/>
                  <a:pt x="234" y="349"/>
                  <a:pt x="237" y="349"/>
                </a:cubicBezTo>
                <a:cubicBezTo>
                  <a:pt x="247" y="349"/>
                  <a:pt x="253" y="355"/>
                  <a:pt x="264" y="355"/>
                </a:cubicBezTo>
                <a:cubicBezTo>
                  <a:pt x="268" y="355"/>
                  <a:pt x="268" y="351"/>
                  <a:pt x="268" y="349"/>
                </a:cubicBezTo>
                <a:cubicBezTo>
                  <a:pt x="254" y="344"/>
                  <a:pt x="251" y="324"/>
                  <a:pt x="236" y="324"/>
                </a:cubicBezTo>
                <a:cubicBezTo>
                  <a:pt x="232" y="324"/>
                  <a:pt x="231" y="331"/>
                  <a:pt x="225" y="331"/>
                </a:cubicBezTo>
                <a:cubicBezTo>
                  <a:pt x="217" y="331"/>
                  <a:pt x="213" y="330"/>
                  <a:pt x="213" y="324"/>
                </a:cubicBezTo>
                <a:cubicBezTo>
                  <a:pt x="213" y="314"/>
                  <a:pt x="223" y="315"/>
                  <a:pt x="223" y="305"/>
                </a:cubicBezTo>
                <a:cubicBezTo>
                  <a:pt x="223" y="299"/>
                  <a:pt x="216" y="298"/>
                  <a:pt x="212" y="298"/>
                </a:cubicBezTo>
                <a:cubicBezTo>
                  <a:pt x="212" y="291"/>
                  <a:pt x="212" y="291"/>
                  <a:pt x="212" y="291"/>
                </a:cubicBezTo>
                <a:cubicBezTo>
                  <a:pt x="200" y="254"/>
                  <a:pt x="169" y="216"/>
                  <a:pt x="121" y="216"/>
                </a:cubicBezTo>
                <a:cubicBezTo>
                  <a:pt x="113" y="216"/>
                  <a:pt x="111" y="216"/>
                  <a:pt x="108" y="216"/>
                </a:cubicBezTo>
                <a:cubicBezTo>
                  <a:pt x="102" y="216"/>
                  <a:pt x="99" y="221"/>
                  <a:pt x="94" y="221"/>
                </a:cubicBezTo>
                <a:cubicBezTo>
                  <a:pt x="90" y="221"/>
                  <a:pt x="86" y="218"/>
                  <a:pt x="80" y="218"/>
                </a:cubicBezTo>
                <a:cubicBezTo>
                  <a:pt x="76" y="218"/>
                  <a:pt x="74" y="219"/>
                  <a:pt x="72" y="220"/>
                </a:cubicBezTo>
                <a:cubicBezTo>
                  <a:pt x="73" y="221"/>
                  <a:pt x="75" y="223"/>
                  <a:pt x="76" y="223"/>
                </a:cubicBezTo>
                <a:cubicBezTo>
                  <a:pt x="73" y="226"/>
                  <a:pt x="74" y="224"/>
                  <a:pt x="70" y="224"/>
                </a:cubicBezTo>
                <a:cubicBezTo>
                  <a:pt x="61" y="224"/>
                  <a:pt x="47" y="221"/>
                  <a:pt x="42" y="214"/>
                </a:cubicBezTo>
                <a:cubicBezTo>
                  <a:pt x="46" y="211"/>
                  <a:pt x="49" y="211"/>
                  <a:pt x="51" y="207"/>
                </a:cubicBezTo>
                <a:cubicBezTo>
                  <a:pt x="44" y="204"/>
                  <a:pt x="39" y="200"/>
                  <a:pt x="33" y="200"/>
                </a:cubicBezTo>
                <a:cubicBezTo>
                  <a:pt x="24" y="200"/>
                  <a:pt x="26" y="203"/>
                  <a:pt x="18" y="200"/>
                </a:cubicBezTo>
                <a:cubicBezTo>
                  <a:pt x="19" y="193"/>
                  <a:pt x="28" y="191"/>
                  <a:pt x="31" y="191"/>
                </a:cubicBezTo>
                <a:cubicBezTo>
                  <a:pt x="36" y="191"/>
                  <a:pt x="39" y="191"/>
                  <a:pt x="42" y="191"/>
                </a:cubicBezTo>
                <a:cubicBezTo>
                  <a:pt x="46" y="191"/>
                  <a:pt x="48" y="190"/>
                  <a:pt x="50" y="187"/>
                </a:cubicBezTo>
                <a:cubicBezTo>
                  <a:pt x="75" y="187"/>
                  <a:pt x="75" y="187"/>
                  <a:pt x="75" y="187"/>
                </a:cubicBezTo>
                <a:cubicBezTo>
                  <a:pt x="79" y="184"/>
                  <a:pt x="79" y="183"/>
                  <a:pt x="80" y="178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2" y="180"/>
                  <a:pt x="61" y="182"/>
                  <a:pt x="59" y="182"/>
                </a:cubicBezTo>
                <a:cubicBezTo>
                  <a:pt x="52" y="182"/>
                  <a:pt x="49" y="182"/>
                  <a:pt x="43" y="182"/>
                </a:cubicBezTo>
                <a:cubicBezTo>
                  <a:pt x="42" y="182"/>
                  <a:pt x="0" y="170"/>
                  <a:pt x="0" y="163"/>
                </a:cubicBezTo>
                <a:cubicBezTo>
                  <a:pt x="0" y="150"/>
                  <a:pt x="15" y="155"/>
                  <a:pt x="25" y="152"/>
                </a:cubicBezTo>
                <a:cubicBezTo>
                  <a:pt x="32" y="149"/>
                  <a:pt x="37" y="144"/>
                  <a:pt x="46" y="142"/>
                </a:cubicBezTo>
                <a:cubicBezTo>
                  <a:pt x="57" y="138"/>
                  <a:pt x="73" y="144"/>
                  <a:pt x="83" y="139"/>
                </a:cubicBezTo>
                <a:cubicBezTo>
                  <a:pt x="90" y="134"/>
                  <a:pt x="94" y="126"/>
                  <a:pt x="94" y="115"/>
                </a:cubicBezTo>
                <a:cubicBezTo>
                  <a:pt x="87" y="115"/>
                  <a:pt x="62" y="115"/>
                  <a:pt x="62" y="107"/>
                </a:cubicBezTo>
                <a:cubicBezTo>
                  <a:pt x="62" y="103"/>
                  <a:pt x="68" y="101"/>
                  <a:pt x="70" y="100"/>
                </a:cubicBezTo>
                <a:cubicBezTo>
                  <a:pt x="85" y="95"/>
                  <a:pt x="105" y="85"/>
                  <a:pt x="114" y="76"/>
                </a:cubicBezTo>
                <a:cubicBezTo>
                  <a:pt x="117" y="79"/>
                  <a:pt x="121" y="80"/>
                  <a:pt x="125" y="80"/>
                </a:cubicBezTo>
                <a:cubicBezTo>
                  <a:pt x="140" y="80"/>
                  <a:pt x="128" y="60"/>
                  <a:pt x="142" y="58"/>
                </a:cubicBezTo>
                <a:cubicBezTo>
                  <a:pt x="160" y="56"/>
                  <a:pt x="166" y="51"/>
                  <a:pt x="183" y="51"/>
                </a:cubicBezTo>
                <a:cubicBezTo>
                  <a:pt x="195" y="48"/>
                  <a:pt x="204" y="41"/>
                  <a:pt x="216" y="41"/>
                </a:cubicBezTo>
                <a:cubicBezTo>
                  <a:pt x="223" y="41"/>
                  <a:pt x="226" y="54"/>
                  <a:pt x="234" y="54"/>
                </a:cubicBezTo>
                <a:cubicBezTo>
                  <a:pt x="234" y="51"/>
                  <a:pt x="232" y="49"/>
                  <a:pt x="232" y="46"/>
                </a:cubicBezTo>
                <a:cubicBezTo>
                  <a:pt x="236" y="41"/>
                  <a:pt x="236" y="41"/>
                  <a:pt x="236" y="41"/>
                </a:cubicBezTo>
                <a:cubicBezTo>
                  <a:pt x="241" y="50"/>
                  <a:pt x="248" y="49"/>
                  <a:pt x="257" y="52"/>
                </a:cubicBezTo>
                <a:cubicBezTo>
                  <a:pt x="259" y="52"/>
                  <a:pt x="264" y="52"/>
                  <a:pt x="264" y="52"/>
                </a:cubicBezTo>
                <a:cubicBezTo>
                  <a:pt x="262" y="49"/>
                  <a:pt x="260" y="46"/>
                  <a:pt x="260" y="43"/>
                </a:cubicBezTo>
                <a:cubicBezTo>
                  <a:pt x="260" y="37"/>
                  <a:pt x="267" y="37"/>
                  <a:pt x="271" y="37"/>
                </a:cubicBezTo>
                <a:cubicBezTo>
                  <a:pt x="289" y="37"/>
                  <a:pt x="299" y="47"/>
                  <a:pt x="310" y="52"/>
                </a:cubicBezTo>
                <a:cubicBezTo>
                  <a:pt x="330" y="52"/>
                  <a:pt x="330" y="52"/>
                  <a:pt x="330" y="52"/>
                </a:cubicBezTo>
                <a:cubicBezTo>
                  <a:pt x="323" y="49"/>
                  <a:pt x="305" y="43"/>
                  <a:pt x="305" y="35"/>
                </a:cubicBezTo>
                <a:cubicBezTo>
                  <a:pt x="305" y="28"/>
                  <a:pt x="319" y="30"/>
                  <a:pt x="322" y="29"/>
                </a:cubicBezTo>
                <a:cubicBezTo>
                  <a:pt x="319" y="26"/>
                  <a:pt x="316" y="26"/>
                  <a:pt x="314" y="23"/>
                </a:cubicBezTo>
                <a:cubicBezTo>
                  <a:pt x="326" y="17"/>
                  <a:pt x="336" y="14"/>
                  <a:pt x="351" y="14"/>
                </a:cubicBezTo>
                <a:cubicBezTo>
                  <a:pt x="361" y="14"/>
                  <a:pt x="368" y="14"/>
                  <a:pt x="378" y="17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7" y="12"/>
                  <a:pt x="387" y="12"/>
                  <a:pt x="387" y="12"/>
                </a:cubicBezTo>
                <a:cubicBezTo>
                  <a:pt x="393" y="11"/>
                  <a:pt x="398" y="12"/>
                  <a:pt x="404" y="12"/>
                </a:cubicBezTo>
                <a:cubicBezTo>
                  <a:pt x="425" y="12"/>
                  <a:pt x="442" y="0"/>
                  <a:pt x="464" y="0"/>
                </a:cubicBezTo>
                <a:cubicBezTo>
                  <a:pt x="489" y="0"/>
                  <a:pt x="506" y="0"/>
                  <a:pt x="527" y="0"/>
                </a:cubicBezTo>
                <a:cubicBezTo>
                  <a:pt x="553" y="0"/>
                  <a:pt x="572" y="16"/>
                  <a:pt x="593" y="25"/>
                </a:cubicBezTo>
                <a:cubicBezTo>
                  <a:pt x="605" y="30"/>
                  <a:pt x="620" y="27"/>
                  <a:pt x="631" y="29"/>
                </a:cubicBezTo>
                <a:cubicBezTo>
                  <a:pt x="629" y="45"/>
                  <a:pt x="599" y="43"/>
                  <a:pt x="587" y="47"/>
                </a:cubicBezTo>
                <a:cubicBezTo>
                  <a:pt x="491" y="52"/>
                  <a:pt x="491" y="52"/>
                  <a:pt x="491" y="52"/>
                </a:cubicBezTo>
                <a:cubicBezTo>
                  <a:pt x="499" y="58"/>
                  <a:pt x="572" y="49"/>
                  <a:pt x="580" y="52"/>
                </a:cubicBezTo>
                <a:cubicBezTo>
                  <a:pt x="579" y="56"/>
                  <a:pt x="560" y="74"/>
                  <a:pt x="563" y="74"/>
                </a:cubicBezTo>
                <a:cubicBezTo>
                  <a:pt x="574" y="74"/>
                  <a:pt x="600" y="49"/>
                  <a:pt x="615" y="49"/>
                </a:cubicBezTo>
                <a:cubicBezTo>
                  <a:pt x="623" y="49"/>
                  <a:pt x="626" y="56"/>
                  <a:pt x="626" y="62"/>
                </a:cubicBezTo>
                <a:cubicBezTo>
                  <a:pt x="626" y="66"/>
                  <a:pt x="597" y="96"/>
                  <a:pt x="596" y="100"/>
                </a:cubicBezTo>
                <a:cubicBezTo>
                  <a:pt x="607" y="97"/>
                  <a:pt x="630" y="68"/>
                  <a:pt x="636" y="63"/>
                </a:cubicBezTo>
                <a:cubicBezTo>
                  <a:pt x="648" y="63"/>
                  <a:pt x="666" y="63"/>
                  <a:pt x="666" y="63"/>
                </a:cubicBezTo>
                <a:cubicBezTo>
                  <a:pt x="666" y="63"/>
                  <a:pt x="674" y="65"/>
                  <a:pt x="676" y="64"/>
                </a:cubicBezTo>
                <a:cubicBezTo>
                  <a:pt x="684" y="61"/>
                  <a:pt x="685" y="59"/>
                  <a:pt x="692" y="56"/>
                </a:cubicBezTo>
                <a:cubicBezTo>
                  <a:pt x="713" y="56"/>
                  <a:pt x="713" y="56"/>
                  <a:pt x="713" y="56"/>
                </a:cubicBezTo>
                <a:cubicBezTo>
                  <a:pt x="714" y="50"/>
                  <a:pt x="717" y="50"/>
                  <a:pt x="722" y="50"/>
                </a:cubicBezTo>
                <a:cubicBezTo>
                  <a:pt x="727" y="50"/>
                  <a:pt x="748" y="60"/>
                  <a:pt x="748" y="65"/>
                </a:cubicBezTo>
                <a:cubicBezTo>
                  <a:pt x="748" y="70"/>
                  <a:pt x="739" y="74"/>
                  <a:pt x="737" y="75"/>
                </a:cubicBezTo>
                <a:cubicBezTo>
                  <a:pt x="722" y="80"/>
                  <a:pt x="713" y="93"/>
                  <a:pt x="694" y="93"/>
                </a:cubicBezTo>
                <a:cubicBezTo>
                  <a:pt x="699" y="95"/>
                  <a:pt x="699" y="95"/>
                  <a:pt x="703" y="93"/>
                </a:cubicBezTo>
                <a:cubicBezTo>
                  <a:pt x="703" y="105"/>
                  <a:pt x="691" y="105"/>
                  <a:pt x="683" y="107"/>
                </a:cubicBezTo>
                <a:cubicBezTo>
                  <a:pt x="686" y="113"/>
                  <a:pt x="683" y="108"/>
                  <a:pt x="683" y="112"/>
                </a:cubicBezTo>
                <a:cubicBezTo>
                  <a:pt x="683" y="119"/>
                  <a:pt x="672" y="121"/>
                  <a:pt x="664" y="123"/>
                </a:cubicBezTo>
                <a:cubicBezTo>
                  <a:pt x="664" y="128"/>
                  <a:pt x="664" y="128"/>
                  <a:pt x="664" y="130"/>
                </a:cubicBezTo>
                <a:cubicBezTo>
                  <a:pt x="664" y="139"/>
                  <a:pt x="654" y="142"/>
                  <a:pt x="646" y="148"/>
                </a:cubicBezTo>
                <a:cubicBezTo>
                  <a:pt x="641" y="152"/>
                  <a:pt x="641" y="163"/>
                  <a:pt x="639" y="167"/>
                </a:cubicBezTo>
                <a:cubicBezTo>
                  <a:pt x="643" y="169"/>
                  <a:pt x="647" y="167"/>
                  <a:pt x="652" y="167"/>
                </a:cubicBezTo>
                <a:cubicBezTo>
                  <a:pt x="659" y="167"/>
                  <a:pt x="665" y="172"/>
                  <a:pt x="669" y="175"/>
                </a:cubicBezTo>
                <a:cubicBezTo>
                  <a:pt x="667" y="176"/>
                  <a:pt x="664" y="178"/>
                  <a:pt x="661" y="178"/>
                </a:cubicBezTo>
                <a:cubicBezTo>
                  <a:pt x="663" y="185"/>
                  <a:pt x="680" y="183"/>
                  <a:pt x="680" y="193"/>
                </a:cubicBezTo>
                <a:cubicBezTo>
                  <a:pt x="680" y="204"/>
                  <a:pt x="657" y="200"/>
                  <a:pt x="650" y="200"/>
                </a:cubicBezTo>
                <a:cubicBezTo>
                  <a:pt x="645" y="200"/>
                  <a:pt x="641" y="203"/>
                  <a:pt x="641" y="206"/>
                </a:cubicBezTo>
                <a:cubicBezTo>
                  <a:pt x="641" y="214"/>
                  <a:pt x="649" y="214"/>
                  <a:pt x="655" y="214"/>
                </a:cubicBezTo>
                <a:cubicBezTo>
                  <a:pt x="655" y="223"/>
                  <a:pt x="661" y="226"/>
                  <a:pt x="661" y="232"/>
                </a:cubicBezTo>
                <a:cubicBezTo>
                  <a:pt x="661" y="236"/>
                  <a:pt x="659" y="239"/>
                  <a:pt x="661" y="242"/>
                </a:cubicBezTo>
                <a:cubicBezTo>
                  <a:pt x="654" y="242"/>
                  <a:pt x="647" y="242"/>
                  <a:pt x="647" y="248"/>
                </a:cubicBezTo>
                <a:cubicBezTo>
                  <a:pt x="647" y="255"/>
                  <a:pt x="660" y="255"/>
                  <a:pt x="665" y="256"/>
                </a:cubicBezTo>
                <a:cubicBezTo>
                  <a:pt x="662" y="263"/>
                  <a:pt x="654" y="267"/>
                  <a:pt x="645" y="268"/>
                </a:cubicBezTo>
                <a:cubicBezTo>
                  <a:pt x="645" y="271"/>
                  <a:pt x="647" y="274"/>
                  <a:pt x="650" y="275"/>
                </a:cubicBezTo>
                <a:cubicBezTo>
                  <a:pt x="647" y="288"/>
                  <a:pt x="629" y="282"/>
                  <a:pt x="626" y="291"/>
                </a:cubicBezTo>
                <a:cubicBezTo>
                  <a:pt x="621" y="288"/>
                  <a:pt x="616" y="286"/>
                  <a:pt x="612" y="281"/>
                </a:cubicBezTo>
                <a:cubicBezTo>
                  <a:pt x="606" y="281"/>
                  <a:pt x="606" y="281"/>
                  <a:pt x="606" y="281"/>
                </a:cubicBezTo>
                <a:cubicBezTo>
                  <a:pt x="610" y="293"/>
                  <a:pt x="630" y="289"/>
                  <a:pt x="630" y="301"/>
                </a:cubicBezTo>
                <a:cubicBezTo>
                  <a:pt x="630" y="306"/>
                  <a:pt x="629" y="313"/>
                  <a:pt x="623" y="313"/>
                </a:cubicBezTo>
                <a:cubicBezTo>
                  <a:pt x="616" y="313"/>
                  <a:pt x="602" y="302"/>
                  <a:pt x="599" y="293"/>
                </a:cubicBezTo>
                <a:cubicBezTo>
                  <a:pt x="596" y="294"/>
                  <a:pt x="595" y="293"/>
                  <a:pt x="594" y="293"/>
                </a:cubicBezTo>
                <a:cubicBezTo>
                  <a:pt x="594" y="300"/>
                  <a:pt x="594" y="300"/>
                  <a:pt x="594" y="300"/>
                </a:cubicBezTo>
                <a:cubicBezTo>
                  <a:pt x="609" y="316"/>
                  <a:pt x="637" y="323"/>
                  <a:pt x="637" y="348"/>
                </a:cubicBezTo>
                <a:cubicBezTo>
                  <a:pt x="637" y="353"/>
                  <a:pt x="630" y="353"/>
                  <a:pt x="626" y="353"/>
                </a:cubicBezTo>
                <a:cubicBezTo>
                  <a:pt x="605" y="353"/>
                  <a:pt x="609" y="331"/>
                  <a:pt x="592" y="331"/>
                </a:cubicBezTo>
                <a:cubicBezTo>
                  <a:pt x="589" y="331"/>
                  <a:pt x="587" y="333"/>
                  <a:pt x="585" y="331"/>
                </a:cubicBezTo>
                <a:cubicBezTo>
                  <a:pt x="585" y="337"/>
                  <a:pt x="589" y="339"/>
                  <a:pt x="589" y="342"/>
                </a:cubicBezTo>
                <a:cubicBezTo>
                  <a:pt x="589" y="346"/>
                  <a:pt x="582" y="347"/>
                  <a:pt x="580" y="348"/>
                </a:cubicBezTo>
                <a:cubicBezTo>
                  <a:pt x="580" y="361"/>
                  <a:pt x="619" y="359"/>
                  <a:pt x="628" y="362"/>
                </a:cubicBezTo>
                <a:cubicBezTo>
                  <a:pt x="621" y="367"/>
                  <a:pt x="617" y="368"/>
                  <a:pt x="609" y="371"/>
                </a:cubicBezTo>
                <a:cubicBezTo>
                  <a:pt x="595" y="375"/>
                  <a:pt x="590" y="388"/>
                  <a:pt x="578" y="391"/>
                </a:cubicBezTo>
                <a:cubicBezTo>
                  <a:pt x="562" y="397"/>
                  <a:pt x="549" y="395"/>
                  <a:pt x="533" y="402"/>
                </a:cubicBezTo>
                <a:cubicBezTo>
                  <a:pt x="512" y="402"/>
                  <a:pt x="512" y="402"/>
                  <a:pt x="512" y="402"/>
                </a:cubicBezTo>
                <a:cubicBezTo>
                  <a:pt x="508" y="405"/>
                  <a:pt x="503" y="406"/>
                  <a:pt x="503" y="410"/>
                </a:cubicBezTo>
                <a:cubicBezTo>
                  <a:pt x="493" y="418"/>
                  <a:pt x="493" y="418"/>
                  <a:pt x="493" y="418"/>
                </a:cubicBezTo>
                <a:cubicBezTo>
                  <a:pt x="484" y="424"/>
                  <a:pt x="484" y="433"/>
                  <a:pt x="477" y="439"/>
                </a:cubicBezTo>
                <a:cubicBezTo>
                  <a:pt x="469" y="448"/>
                  <a:pt x="454" y="446"/>
                  <a:pt x="445" y="453"/>
                </a:cubicBezTo>
                <a:cubicBezTo>
                  <a:pt x="438" y="453"/>
                  <a:pt x="438" y="453"/>
                  <a:pt x="438" y="453"/>
                </a:cubicBezTo>
                <a:cubicBezTo>
                  <a:pt x="438" y="444"/>
                  <a:pt x="438" y="444"/>
                  <a:pt x="438" y="444"/>
                </a:cubicBezTo>
                <a:cubicBezTo>
                  <a:pt x="432" y="446"/>
                  <a:pt x="433" y="451"/>
                  <a:pt x="429" y="455"/>
                </a:cubicBezTo>
                <a:cubicBezTo>
                  <a:pt x="420" y="464"/>
                  <a:pt x="397" y="460"/>
                  <a:pt x="397" y="474"/>
                </a:cubicBezTo>
                <a:cubicBezTo>
                  <a:pt x="397" y="476"/>
                  <a:pt x="398" y="477"/>
                  <a:pt x="398" y="479"/>
                </a:cubicBezTo>
                <a:cubicBezTo>
                  <a:pt x="396" y="480"/>
                  <a:pt x="394" y="482"/>
                  <a:pt x="394" y="484"/>
                </a:cubicBezTo>
                <a:cubicBezTo>
                  <a:pt x="394" y="487"/>
                  <a:pt x="400" y="489"/>
                  <a:pt x="400" y="494"/>
                </a:cubicBezTo>
                <a:cubicBezTo>
                  <a:pt x="400" y="509"/>
                  <a:pt x="379" y="504"/>
                  <a:pt x="379" y="517"/>
                </a:cubicBezTo>
                <a:cubicBezTo>
                  <a:pt x="379" y="524"/>
                  <a:pt x="378" y="536"/>
                  <a:pt x="379" y="541"/>
                </a:cubicBezTo>
                <a:cubicBezTo>
                  <a:pt x="369" y="545"/>
                  <a:pt x="374" y="568"/>
                  <a:pt x="363" y="568"/>
                </a:cubicBezTo>
                <a:cubicBezTo>
                  <a:pt x="360" y="568"/>
                  <a:pt x="358" y="566"/>
                  <a:pt x="357" y="564"/>
                </a:cubicBezTo>
                <a:cubicBezTo>
                  <a:pt x="352" y="564"/>
                  <a:pt x="351" y="567"/>
                  <a:pt x="349" y="567"/>
                </a:cubicBezTo>
                <a:cubicBezTo>
                  <a:pt x="338" y="567"/>
                  <a:pt x="339" y="547"/>
                  <a:pt x="328" y="547"/>
                </a:cubicBezTo>
                <a:cubicBezTo>
                  <a:pt x="322" y="547"/>
                  <a:pt x="315" y="552"/>
                  <a:pt x="309" y="553"/>
                </a:cubicBezTo>
                <a:cubicBezTo>
                  <a:pt x="306" y="543"/>
                  <a:pt x="302" y="546"/>
                  <a:pt x="295" y="541"/>
                </a:cubicBezTo>
                <a:cubicBezTo>
                  <a:pt x="292" y="539"/>
                  <a:pt x="293" y="533"/>
                  <a:pt x="292" y="532"/>
                </a:cubicBezTo>
                <a:cubicBezTo>
                  <a:pt x="283" y="525"/>
                  <a:pt x="267" y="505"/>
                  <a:pt x="267" y="493"/>
                </a:cubicBezTo>
                <a:cubicBezTo>
                  <a:pt x="267" y="487"/>
                  <a:pt x="270" y="487"/>
                  <a:pt x="273" y="484"/>
                </a:cubicBezTo>
                <a:cubicBezTo>
                  <a:pt x="267" y="476"/>
                  <a:pt x="264" y="487"/>
                  <a:pt x="257" y="483"/>
                </a:cubicBezTo>
                <a:cubicBezTo>
                  <a:pt x="255" y="481"/>
                  <a:pt x="254" y="473"/>
                  <a:pt x="253" y="469"/>
                </a:cubicBezTo>
                <a:cubicBezTo>
                  <a:pt x="250" y="460"/>
                  <a:pt x="238" y="456"/>
                  <a:pt x="238" y="444"/>
                </a:cubicBezTo>
                <a:cubicBezTo>
                  <a:pt x="238" y="439"/>
                  <a:pt x="241" y="437"/>
                  <a:pt x="243" y="433"/>
                </a:cubicBezTo>
                <a:cubicBezTo>
                  <a:pt x="240" y="431"/>
                  <a:pt x="237" y="431"/>
                  <a:pt x="234" y="433"/>
                </a:cubicBezTo>
                <a:cubicBezTo>
                  <a:pt x="234" y="423"/>
                  <a:pt x="234" y="423"/>
                  <a:pt x="234" y="423"/>
                </a:cubicBezTo>
                <a:cubicBezTo>
                  <a:pt x="240" y="415"/>
                  <a:pt x="243" y="406"/>
                  <a:pt x="251" y="399"/>
                </a:cubicBezTo>
                <a:lnTo>
                  <a:pt x="251" y="398"/>
                </a:lnTo>
                <a:close/>
              </a:path>
            </a:pathLst>
          </a:custGeom>
          <a:solidFill>
            <a:srgbClr val="2EC2DC"/>
          </a:solidFill>
          <a:ln>
            <a:noFill/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47" name="Freeform 48"/>
          <p:cNvSpPr/>
          <p:nvPr/>
        </p:nvSpPr>
        <p:spPr bwMode="auto">
          <a:xfrm>
            <a:off x="7365476" y="3154773"/>
            <a:ext cx="109864" cy="72382"/>
          </a:xfrm>
          <a:custGeom>
            <a:avLst/>
            <a:gdLst>
              <a:gd name="T0" fmla="*/ 9 w 36"/>
              <a:gd name="T1" fmla="*/ 24 h 24"/>
              <a:gd name="T2" fmla="*/ 0 w 36"/>
              <a:gd name="T3" fmla="*/ 9 h 24"/>
              <a:gd name="T4" fmla="*/ 10 w 36"/>
              <a:gd name="T5" fmla="*/ 0 h 24"/>
              <a:gd name="T6" fmla="*/ 36 w 36"/>
              <a:gd name="T7" fmla="*/ 16 h 24"/>
              <a:gd name="T8" fmla="*/ 19 w 36"/>
              <a:gd name="T9" fmla="*/ 24 h 24"/>
              <a:gd name="T10" fmla="*/ 9 w 36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24">
                <a:moveTo>
                  <a:pt x="9" y="24"/>
                </a:moveTo>
                <a:cubicBezTo>
                  <a:pt x="5" y="24"/>
                  <a:pt x="0" y="14"/>
                  <a:pt x="0" y="9"/>
                </a:cubicBezTo>
                <a:cubicBezTo>
                  <a:pt x="0" y="3"/>
                  <a:pt x="6" y="0"/>
                  <a:pt x="10" y="0"/>
                </a:cubicBezTo>
                <a:cubicBezTo>
                  <a:pt x="21" y="0"/>
                  <a:pt x="25" y="12"/>
                  <a:pt x="36" y="16"/>
                </a:cubicBezTo>
                <a:cubicBezTo>
                  <a:pt x="35" y="23"/>
                  <a:pt x="26" y="24"/>
                  <a:pt x="19" y="24"/>
                </a:cubicBezTo>
                <a:lnTo>
                  <a:pt x="9" y="24"/>
                </a:ln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48" name="Freeform 49"/>
          <p:cNvSpPr/>
          <p:nvPr/>
        </p:nvSpPr>
        <p:spPr bwMode="auto">
          <a:xfrm>
            <a:off x="8729093" y="2781233"/>
            <a:ext cx="62041" cy="40069"/>
          </a:xfrm>
          <a:custGeom>
            <a:avLst/>
            <a:gdLst>
              <a:gd name="T0" fmla="*/ 6 w 20"/>
              <a:gd name="T1" fmla="*/ 13 h 13"/>
              <a:gd name="T2" fmla="*/ 0 w 20"/>
              <a:gd name="T3" fmla="*/ 6 h 13"/>
              <a:gd name="T4" fmla="*/ 4 w 20"/>
              <a:gd name="T5" fmla="*/ 0 h 13"/>
              <a:gd name="T6" fmla="*/ 12 w 20"/>
              <a:gd name="T7" fmla="*/ 0 h 13"/>
              <a:gd name="T8" fmla="*/ 12 w 20"/>
              <a:gd name="T9" fmla="*/ 6 h 13"/>
              <a:gd name="T10" fmla="*/ 20 w 20"/>
              <a:gd name="T11" fmla="*/ 6 h 13"/>
              <a:gd name="T12" fmla="*/ 6 w 20"/>
              <a:gd name="T13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13">
                <a:moveTo>
                  <a:pt x="6" y="13"/>
                </a:moveTo>
                <a:cubicBezTo>
                  <a:pt x="3" y="13"/>
                  <a:pt x="0" y="8"/>
                  <a:pt x="0" y="6"/>
                </a:cubicBezTo>
                <a:cubicBezTo>
                  <a:pt x="0" y="3"/>
                  <a:pt x="3" y="2"/>
                  <a:pt x="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3"/>
                  <a:pt x="12" y="4"/>
                  <a:pt x="12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7"/>
                  <a:pt x="10" y="13"/>
                  <a:pt x="6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49" name="Freeform 50"/>
          <p:cNvSpPr/>
          <p:nvPr/>
        </p:nvSpPr>
        <p:spPr bwMode="auto">
          <a:xfrm>
            <a:off x="7203909" y="4258593"/>
            <a:ext cx="246872" cy="241703"/>
          </a:xfrm>
          <a:custGeom>
            <a:avLst/>
            <a:gdLst>
              <a:gd name="T0" fmla="*/ 4 w 81"/>
              <a:gd name="T1" fmla="*/ 66 h 79"/>
              <a:gd name="T2" fmla="*/ 0 w 81"/>
              <a:gd name="T3" fmla="*/ 62 h 79"/>
              <a:gd name="T4" fmla="*/ 7 w 81"/>
              <a:gd name="T5" fmla="*/ 54 h 79"/>
              <a:gd name="T6" fmla="*/ 7 w 81"/>
              <a:gd name="T7" fmla="*/ 51 h 79"/>
              <a:gd name="T8" fmla="*/ 4 w 81"/>
              <a:gd name="T9" fmla="*/ 49 h 79"/>
              <a:gd name="T10" fmla="*/ 27 w 81"/>
              <a:gd name="T11" fmla="*/ 13 h 79"/>
              <a:gd name="T12" fmla="*/ 41 w 81"/>
              <a:gd name="T13" fmla="*/ 0 h 79"/>
              <a:gd name="T14" fmla="*/ 44 w 81"/>
              <a:gd name="T15" fmla="*/ 4 h 79"/>
              <a:gd name="T16" fmla="*/ 32 w 81"/>
              <a:gd name="T17" fmla="*/ 27 h 79"/>
              <a:gd name="T18" fmla="*/ 32 w 81"/>
              <a:gd name="T19" fmla="*/ 31 h 79"/>
              <a:gd name="T20" fmla="*/ 38 w 81"/>
              <a:gd name="T21" fmla="*/ 27 h 79"/>
              <a:gd name="T22" fmla="*/ 45 w 81"/>
              <a:gd name="T23" fmla="*/ 29 h 79"/>
              <a:gd name="T24" fmla="*/ 43 w 81"/>
              <a:gd name="T25" fmla="*/ 32 h 79"/>
              <a:gd name="T26" fmla="*/ 43 w 81"/>
              <a:gd name="T27" fmla="*/ 35 h 79"/>
              <a:gd name="T28" fmla="*/ 51 w 81"/>
              <a:gd name="T29" fmla="*/ 35 h 79"/>
              <a:gd name="T30" fmla="*/ 51 w 81"/>
              <a:gd name="T31" fmla="*/ 38 h 79"/>
              <a:gd name="T32" fmla="*/ 56 w 81"/>
              <a:gd name="T33" fmla="*/ 36 h 79"/>
              <a:gd name="T34" fmla="*/ 69 w 81"/>
              <a:gd name="T35" fmla="*/ 36 h 79"/>
              <a:gd name="T36" fmla="*/ 68 w 81"/>
              <a:gd name="T37" fmla="*/ 50 h 79"/>
              <a:gd name="T38" fmla="*/ 73 w 81"/>
              <a:gd name="T39" fmla="*/ 49 h 79"/>
              <a:gd name="T40" fmla="*/ 69 w 81"/>
              <a:gd name="T41" fmla="*/ 56 h 79"/>
              <a:gd name="T42" fmla="*/ 72 w 81"/>
              <a:gd name="T43" fmla="*/ 62 h 79"/>
              <a:gd name="T44" fmla="*/ 78 w 81"/>
              <a:gd name="T45" fmla="*/ 60 h 79"/>
              <a:gd name="T46" fmla="*/ 81 w 81"/>
              <a:gd name="T47" fmla="*/ 69 h 79"/>
              <a:gd name="T48" fmla="*/ 74 w 81"/>
              <a:gd name="T49" fmla="*/ 79 h 79"/>
              <a:gd name="T50" fmla="*/ 70 w 81"/>
              <a:gd name="T51" fmla="*/ 74 h 79"/>
              <a:gd name="T52" fmla="*/ 66 w 81"/>
              <a:gd name="T53" fmla="*/ 73 h 79"/>
              <a:gd name="T54" fmla="*/ 62 w 81"/>
              <a:gd name="T55" fmla="*/ 62 h 79"/>
              <a:gd name="T56" fmla="*/ 49 w 81"/>
              <a:gd name="T57" fmla="*/ 73 h 79"/>
              <a:gd name="T58" fmla="*/ 47 w 81"/>
              <a:gd name="T59" fmla="*/ 73 h 79"/>
              <a:gd name="T60" fmla="*/ 51 w 81"/>
              <a:gd name="T61" fmla="*/ 66 h 79"/>
              <a:gd name="T62" fmla="*/ 39 w 81"/>
              <a:gd name="T63" fmla="*/ 65 h 79"/>
              <a:gd name="T64" fmla="*/ 31 w 81"/>
              <a:gd name="T65" fmla="*/ 67 h 79"/>
              <a:gd name="T66" fmla="*/ 17 w 81"/>
              <a:gd name="T67" fmla="*/ 64 h 79"/>
              <a:gd name="T68" fmla="*/ 4 w 81"/>
              <a:gd name="T69" fmla="*/ 6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1" h="79">
                <a:moveTo>
                  <a:pt x="4" y="66"/>
                </a:moveTo>
                <a:cubicBezTo>
                  <a:pt x="2" y="66"/>
                  <a:pt x="0" y="63"/>
                  <a:pt x="0" y="62"/>
                </a:cubicBezTo>
                <a:cubicBezTo>
                  <a:pt x="0" y="60"/>
                  <a:pt x="7" y="54"/>
                  <a:pt x="7" y="54"/>
                </a:cubicBezTo>
                <a:cubicBezTo>
                  <a:pt x="7" y="51"/>
                  <a:pt x="7" y="51"/>
                  <a:pt x="7" y="51"/>
                </a:cubicBezTo>
                <a:cubicBezTo>
                  <a:pt x="6" y="51"/>
                  <a:pt x="4" y="50"/>
                  <a:pt x="4" y="49"/>
                </a:cubicBezTo>
                <a:cubicBezTo>
                  <a:pt x="16" y="43"/>
                  <a:pt x="21" y="23"/>
                  <a:pt x="27" y="13"/>
                </a:cubicBezTo>
                <a:cubicBezTo>
                  <a:pt x="31" y="8"/>
                  <a:pt x="34" y="0"/>
                  <a:pt x="41" y="0"/>
                </a:cubicBezTo>
                <a:cubicBezTo>
                  <a:pt x="42" y="0"/>
                  <a:pt x="44" y="3"/>
                  <a:pt x="44" y="4"/>
                </a:cubicBezTo>
                <a:cubicBezTo>
                  <a:pt x="44" y="14"/>
                  <a:pt x="34" y="19"/>
                  <a:pt x="32" y="27"/>
                </a:cubicBezTo>
                <a:cubicBezTo>
                  <a:pt x="32" y="31"/>
                  <a:pt x="32" y="31"/>
                  <a:pt x="32" y="31"/>
                </a:cubicBezTo>
                <a:cubicBezTo>
                  <a:pt x="35" y="30"/>
                  <a:pt x="35" y="27"/>
                  <a:pt x="38" y="27"/>
                </a:cubicBezTo>
                <a:cubicBezTo>
                  <a:pt x="41" y="27"/>
                  <a:pt x="44" y="28"/>
                  <a:pt x="45" y="29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5"/>
                  <a:pt x="43" y="35"/>
                  <a:pt x="43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8"/>
                  <a:pt x="51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61" y="37"/>
                  <a:pt x="67" y="37"/>
                  <a:pt x="69" y="36"/>
                </a:cubicBezTo>
                <a:cubicBezTo>
                  <a:pt x="69" y="40"/>
                  <a:pt x="68" y="44"/>
                  <a:pt x="68" y="50"/>
                </a:cubicBezTo>
                <a:cubicBezTo>
                  <a:pt x="69" y="49"/>
                  <a:pt x="72" y="49"/>
                  <a:pt x="73" y="49"/>
                </a:cubicBezTo>
                <a:cubicBezTo>
                  <a:pt x="73" y="53"/>
                  <a:pt x="69" y="54"/>
                  <a:pt x="69" y="56"/>
                </a:cubicBezTo>
                <a:cubicBezTo>
                  <a:pt x="69" y="58"/>
                  <a:pt x="72" y="59"/>
                  <a:pt x="72" y="62"/>
                </a:cubicBezTo>
                <a:cubicBezTo>
                  <a:pt x="76" y="62"/>
                  <a:pt x="75" y="62"/>
                  <a:pt x="78" y="60"/>
                </a:cubicBezTo>
                <a:cubicBezTo>
                  <a:pt x="78" y="65"/>
                  <a:pt x="81" y="65"/>
                  <a:pt x="81" y="69"/>
                </a:cubicBezTo>
                <a:cubicBezTo>
                  <a:pt x="81" y="74"/>
                  <a:pt x="78" y="79"/>
                  <a:pt x="74" y="79"/>
                </a:cubicBezTo>
                <a:cubicBezTo>
                  <a:pt x="71" y="79"/>
                  <a:pt x="70" y="76"/>
                  <a:pt x="70" y="74"/>
                </a:cubicBezTo>
                <a:cubicBezTo>
                  <a:pt x="68" y="74"/>
                  <a:pt x="68" y="73"/>
                  <a:pt x="66" y="73"/>
                </a:cubicBezTo>
                <a:cubicBezTo>
                  <a:pt x="63" y="73"/>
                  <a:pt x="65" y="65"/>
                  <a:pt x="62" y="62"/>
                </a:cubicBezTo>
                <a:cubicBezTo>
                  <a:pt x="58" y="67"/>
                  <a:pt x="54" y="73"/>
                  <a:pt x="49" y="73"/>
                </a:cubicBezTo>
                <a:cubicBezTo>
                  <a:pt x="48" y="73"/>
                  <a:pt x="47" y="74"/>
                  <a:pt x="47" y="73"/>
                </a:cubicBezTo>
                <a:cubicBezTo>
                  <a:pt x="47" y="69"/>
                  <a:pt x="50" y="69"/>
                  <a:pt x="51" y="66"/>
                </a:cubicBezTo>
                <a:cubicBezTo>
                  <a:pt x="47" y="66"/>
                  <a:pt x="41" y="69"/>
                  <a:pt x="39" y="65"/>
                </a:cubicBezTo>
                <a:cubicBezTo>
                  <a:pt x="36" y="66"/>
                  <a:pt x="34" y="67"/>
                  <a:pt x="31" y="67"/>
                </a:cubicBezTo>
                <a:cubicBezTo>
                  <a:pt x="25" y="67"/>
                  <a:pt x="22" y="64"/>
                  <a:pt x="17" y="64"/>
                </a:cubicBezTo>
                <a:cubicBezTo>
                  <a:pt x="11" y="64"/>
                  <a:pt x="9" y="66"/>
                  <a:pt x="4" y="66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50" name="Freeform 51"/>
          <p:cNvSpPr/>
          <p:nvPr/>
        </p:nvSpPr>
        <p:spPr bwMode="auto">
          <a:xfrm>
            <a:off x="6337915" y="4182334"/>
            <a:ext cx="42653" cy="24558"/>
          </a:xfrm>
          <a:custGeom>
            <a:avLst/>
            <a:gdLst>
              <a:gd name="T0" fmla="*/ 0 w 14"/>
              <a:gd name="T1" fmla="*/ 0 h 8"/>
              <a:gd name="T2" fmla="*/ 14 w 14"/>
              <a:gd name="T3" fmla="*/ 8 h 8"/>
              <a:gd name="T4" fmla="*/ 12 w 14"/>
              <a:gd name="T5" fmla="*/ 8 h 8"/>
              <a:gd name="T6" fmla="*/ 0 w 14"/>
              <a:gd name="T7" fmla="*/ 3 h 8"/>
              <a:gd name="T8" fmla="*/ 0 w 14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8">
                <a:moveTo>
                  <a:pt x="0" y="0"/>
                </a:moveTo>
                <a:cubicBezTo>
                  <a:pt x="7" y="0"/>
                  <a:pt x="14" y="2"/>
                  <a:pt x="14" y="8"/>
                </a:cubicBezTo>
                <a:cubicBezTo>
                  <a:pt x="14" y="8"/>
                  <a:pt x="13" y="8"/>
                  <a:pt x="12" y="8"/>
                </a:cubicBezTo>
                <a:cubicBezTo>
                  <a:pt x="8" y="8"/>
                  <a:pt x="2" y="6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51" name="Freeform 52"/>
          <p:cNvSpPr>
            <a:spLocks noEditPoints="1"/>
          </p:cNvSpPr>
          <p:nvPr/>
        </p:nvSpPr>
        <p:spPr bwMode="auto">
          <a:xfrm>
            <a:off x="3087207" y="3059126"/>
            <a:ext cx="4247248" cy="3103362"/>
          </a:xfrm>
          <a:custGeom>
            <a:avLst/>
            <a:gdLst>
              <a:gd name="T0" fmla="*/ 1332 w 1389"/>
              <a:gd name="T1" fmla="*/ 318 h 1014"/>
              <a:gd name="T2" fmla="*/ 1267 w 1389"/>
              <a:gd name="T3" fmla="*/ 251 h 1014"/>
              <a:gd name="T4" fmla="*/ 1106 w 1389"/>
              <a:gd name="T5" fmla="*/ 205 h 1014"/>
              <a:gd name="T6" fmla="*/ 1084 w 1389"/>
              <a:gd name="T7" fmla="*/ 398 h 1014"/>
              <a:gd name="T8" fmla="*/ 903 w 1389"/>
              <a:gd name="T9" fmla="*/ 271 h 1014"/>
              <a:gd name="T10" fmla="*/ 975 w 1389"/>
              <a:gd name="T11" fmla="*/ 167 h 1014"/>
              <a:gd name="T12" fmla="*/ 1025 w 1389"/>
              <a:gd name="T13" fmla="*/ 124 h 1014"/>
              <a:gd name="T14" fmla="*/ 1028 w 1389"/>
              <a:gd name="T15" fmla="*/ 46 h 1014"/>
              <a:gd name="T16" fmla="*/ 954 w 1389"/>
              <a:gd name="T17" fmla="*/ 76 h 1014"/>
              <a:gd name="T18" fmla="*/ 881 w 1389"/>
              <a:gd name="T19" fmla="*/ 16 h 1014"/>
              <a:gd name="T20" fmla="*/ 865 w 1389"/>
              <a:gd name="T21" fmla="*/ 76 h 1014"/>
              <a:gd name="T22" fmla="*/ 738 w 1389"/>
              <a:gd name="T23" fmla="*/ 105 h 1014"/>
              <a:gd name="T24" fmla="*/ 559 w 1389"/>
              <a:gd name="T25" fmla="*/ 48 h 1014"/>
              <a:gd name="T26" fmla="*/ 417 w 1389"/>
              <a:gd name="T27" fmla="*/ 54 h 1014"/>
              <a:gd name="T28" fmla="*/ 283 w 1389"/>
              <a:gd name="T29" fmla="*/ 45 h 1014"/>
              <a:gd name="T30" fmla="*/ 134 w 1389"/>
              <a:gd name="T31" fmla="*/ 14 h 1014"/>
              <a:gd name="T32" fmla="*/ 76 w 1389"/>
              <a:gd name="T33" fmla="*/ 129 h 1014"/>
              <a:gd name="T34" fmla="*/ 41 w 1389"/>
              <a:gd name="T35" fmla="*/ 161 h 1014"/>
              <a:gd name="T36" fmla="*/ 19 w 1389"/>
              <a:gd name="T37" fmla="*/ 216 h 1014"/>
              <a:gd name="T38" fmla="*/ 82 w 1389"/>
              <a:gd name="T39" fmla="*/ 271 h 1014"/>
              <a:gd name="T40" fmla="*/ 126 w 1389"/>
              <a:gd name="T41" fmla="*/ 293 h 1014"/>
              <a:gd name="T42" fmla="*/ 152 w 1389"/>
              <a:gd name="T43" fmla="*/ 288 h 1014"/>
              <a:gd name="T44" fmla="*/ 193 w 1389"/>
              <a:gd name="T45" fmla="*/ 260 h 1014"/>
              <a:gd name="T46" fmla="*/ 380 w 1389"/>
              <a:gd name="T47" fmla="*/ 279 h 1014"/>
              <a:gd name="T48" fmla="*/ 414 w 1389"/>
              <a:gd name="T49" fmla="*/ 304 h 1014"/>
              <a:gd name="T50" fmla="*/ 475 w 1389"/>
              <a:gd name="T51" fmla="*/ 365 h 1014"/>
              <a:gd name="T52" fmla="*/ 551 w 1389"/>
              <a:gd name="T53" fmla="*/ 457 h 1014"/>
              <a:gd name="T54" fmla="*/ 578 w 1389"/>
              <a:gd name="T55" fmla="*/ 641 h 1014"/>
              <a:gd name="T56" fmla="*/ 656 w 1389"/>
              <a:gd name="T57" fmla="*/ 751 h 1014"/>
              <a:gd name="T58" fmla="*/ 711 w 1389"/>
              <a:gd name="T59" fmla="*/ 800 h 1014"/>
              <a:gd name="T60" fmla="*/ 680 w 1389"/>
              <a:gd name="T61" fmla="*/ 716 h 1014"/>
              <a:gd name="T62" fmla="*/ 776 w 1389"/>
              <a:gd name="T63" fmla="*/ 837 h 1014"/>
              <a:gd name="T64" fmla="*/ 868 w 1389"/>
              <a:gd name="T65" fmla="*/ 903 h 1014"/>
              <a:gd name="T66" fmla="*/ 984 w 1389"/>
              <a:gd name="T67" fmla="*/ 938 h 1014"/>
              <a:gd name="T68" fmla="*/ 1043 w 1389"/>
              <a:gd name="T69" fmla="*/ 990 h 1014"/>
              <a:gd name="T70" fmla="*/ 1110 w 1389"/>
              <a:gd name="T71" fmla="*/ 1000 h 1014"/>
              <a:gd name="T72" fmla="*/ 1043 w 1389"/>
              <a:gd name="T73" fmla="*/ 938 h 1014"/>
              <a:gd name="T74" fmla="*/ 986 w 1389"/>
              <a:gd name="T75" fmla="*/ 869 h 1014"/>
              <a:gd name="T76" fmla="*/ 957 w 1389"/>
              <a:gd name="T77" fmla="*/ 846 h 1014"/>
              <a:gd name="T78" fmla="*/ 872 w 1389"/>
              <a:gd name="T79" fmla="*/ 827 h 1014"/>
              <a:gd name="T80" fmla="*/ 885 w 1389"/>
              <a:gd name="T81" fmla="*/ 736 h 1014"/>
              <a:gd name="T82" fmla="*/ 987 w 1389"/>
              <a:gd name="T83" fmla="*/ 710 h 1014"/>
              <a:gd name="T84" fmla="*/ 1086 w 1389"/>
              <a:gd name="T85" fmla="*/ 764 h 1014"/>
              <a:gd name="T86" fmla="*/ 1137 w 1389"/>
              <a:gd name="T87" fmla="*/ 644 h 1014"/>
              <a:gd name="T88" fmla="*/ 1136 w 1389"/>
              <a:gd name="T89" fmla="*/ 613 h 1014"/>
              <a:gd name="T90" fmla="*/ 1149 w 1389"/>
              <a:gd name="T91" fmla="*/ 585 h 1014"/>
              <a:gd name="T92" fmla="*/ 1168 w 1389"/>
              <a:gd name="T93" fmla="*/ 560 h 1014"/>
              <a:gd name="T94" fmla="*/ 1236 w 1389"/>
              <a:gd name="T95" fmla="*/ 509 h 1014"/>
              <a:gd name="T96" fmla="*/ 1286 w 1389"/>
              <a:gd name="T97" fmla="*/ 493 h 1014"/>
              <a:gd name="T98" fmla="*/ 1268 w 1389"/>
              <a:gd name="T99" fmla="*/ 451 h 1014"/>
              <a:gd name="T100" fmla="*/ 1389 w 1389"/>
              <a:gd name="T101" fmla="*/ 379 h 1014"/>
              <a:gd name="T102" fmla="*/ 998 w 1389"/>
              <a:gd name="T103" fmla="*/ 550 h 1014"/>
              <a:gd name="T104" fmla="*/ 999 w 1389"/>
              <a:gd name="T105" fmla="*/ 476 h 1014"/>
              <a:gd name="T106" fmla="*/ 936 w 1389"/>
              <a:gd name="T107" fmla="*/ 474 h 1014"/>
              <a:gd name="T108" fmla="*/ 1028 w 1389"/>
              <a:gd name="T109" fmla="*/ 471 h 1014"/>
              <a:gd name="T110" fmla="*/ 1042 w 1389"/>
              <a:gd name="T111" fmla="*/ 516 h 1014"/>
              <a:gd name="T112" fmla="*/ 1089 w 1389"/>
              <a:gd name="T113" fmla="*/ 539 h 1014"/>
              <a:gd name="T114" fmla="*/ 1089 w 1389"/>
              <a:gd name="T115" fmla="*/ 525 h 1014"/>
              <a:gd name="T116" fmla="*/ 1247 w 1389"/>
              <a:gd name="T117" fmla="*/ 498 h 1014"/>
              <a:gd name="T118" fmla="*/ 1245 w 1389"/>
              <a:gd name="T119" fmla="*/ 488 h 1014"/>
              <a:gd name="T120" fmla="*/ 1244 w 1389"/>
              <a:gd name="T121" fmla="*/ 476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89" h="1014">
                <a:moveTo>
                  <a:pt x="1382" y="359"/>
                </a:moveTo>
                <a:cubicBezTo>
                  <a:pt x="1378" y="359"/>
                  <a:pt x="1383" y="354"/>
                  <a:pt x="1378" y="352"/>
                </a:cubicBezTo>
                <a:cubicBezTo>
                  <a:pt x="1378" y="347"/>
                  <a:pt x="1378" y="347"/>
                  <a:pt x="1378" y="347"/>
                </a:cubicBezTo>
                <a:cubicBezTo>
                  <a:pt x="1368" y="352"/>
                  <a:pt x="1347" y="360"/>
                  <a:pt x="1337" y="360"/>
                </a:cubicBezTo>
                <a:cubicBezTo>
                  <a:pt x="1336" y="360"/>
                  <a:pt x="1333" y="359"/>
                  <a:pt x="1333" y="358"/>
                </a:cubicBezTo>
                <a:cubicBezTo>
                  <a:pt x="1341" y="353"/>
                  <a:pt x="1365" y="350"/>
                  <a:pt x="1368" y="342"/>
                </a:cubicBezTo>
                <a:cubicBezTo>
                  <a:pt x="1368" y="340"/>
                  <a:pt x="1365" y="339"/>
                  <a:pt x="1364" y="337"/>
                </a:cubicBezTo>
                <a:cubicBezTo>
                  <a:pt x="1354" y="338"/>
                  <a:pt x="1332" y="333"/>
                  <a:pt x="1332" y="318"/>
                </a:cubicBezTo>
                <a:cubicBezTo>
                  <a:pt x="1332" y="317"/>
                  <a:pt x="1332" y="317"/>
                  <a:pt x="1332" y="317"/>
                </a:cubicBezTo>
                <a:cubicBezTo>
                  <a:pt x="1322" y="317"/>
                  <a:pt x="1316" y="311"/>
                  <a:pt x="1311" y="307"/>
                </a:cubicBezTo>
                <a:cubicBezTo>
                  <a:pt x="1313" y="305"/>
                  <a:pt x="1317" y="304"/>
                  <a:pt x="1317" y="299"/>
                </a:cubicBezTo>
                <a:cubicBezTo>
                  <a:pt x="1317" y="294"/>
                  <a:pt x="1313" y="291"/>
                  <a:pt x="1314" y="287"/>
                </a:cubicBezTo>
                <a:cubicBezTo>
                  <a:pt x="1310" y="285"/>
                  <a:pt x="1296" y="276"/>
                  <a:pt x="1300" y="268"/>
                </a:cubicBezTo>
                <a:cubicBezTo>
                  <a:pt x="1304" y="258"/>
                  <a:pt x="1286" y="256"/>
                  <a:pt x="1285" y="244"/>
                </a:cubicBezTo>
                <a:cubicBezTo>
                  <a:pt x="1283" y="244"/>
                  <a:pt x="1279" y="240"/>
                  <a:pt x="1277" y="239"/>
                </a:cubicBezTo>
                <a:cubicBezTo>
                  <a:pt x="1274" y="241"/>
                  <a:pt x="1267" y="245"/>
                  <a:pt x="1267" y="251"/>
                </a:cubicBezTo>
                <a:cubicBezTo>
                  <a:pt x="1267" y="257"/>
                  <a:pt x="1253" y="274"/>
                  <a:pt x="1242" y="274"/>
                </a:cubicBezTo>
                <a:cubicBezTo>
                  <a:pt x="1234" y="274"/>
                  <a:pt x="1233" y="264"/>
                  <a:pt x="1228" y="264"/>
                </a:cubicBezTo>
                <a:cubicBezTo>
                  <a:pt x="1220" y="264"/>
                  <a:pt x="1217" y="243"/>
                  <a:pt x="1216" y="233"/>
                </a:cubicBezTo>
                <a:cubicBezTo>
                  <a:pt x="1214" y="221"/>
                  <a:pt x="1191" y="230"/>
                  <a:pt x="1191" y="214"/>
                </a:cubicBezTo>
                <a:cubicBezTo>
                  <a:pt x="1179" y="212"/>
                  <a:pt x="1176" y="197"/>
                  <a:pt x="1164" y="197"/>
                </a:cubicBezTo>
                <a:cubicBezTo>
                  <a:pt x="1158" y="197"/>
                  <a:pt x="1158" y="202"/>
                  <a:pt x="1151" y="202"/>
                </a:cubicBezTo>
                <a:cubicBezTo>
                  <a:pt x="1139" y="202"/>
                  <a:pt x="1131" y="194"/>
                  <a:pt x="1119" y="194"/>
                </a:cubicBezTo>
                <a:cubicBezTo>
                  <a:pt x="1112" y="194"/>
                  <a:pt x="1106" y="197"/>
                  <a:pt x="1106" y="205"/>
                </a:cubicBezTo>
                <a:cubicBezTo>
                  <a:pt x="1106" y="209"/>
                  <a:pt x="1121" y="216"/>
                  <a:pt x="1107" y="225"/>
                </a:cubicBezTo>
                <a:cubicBezTo>
                  <a:pt x="1101" y="228"/>
                  <a:pt x="1115" y="238"/>
                  <a:pt x="1116" y="244"/>
                </a:cubicBezTo>
                <a:cubicBezTo>
                  <a:pt x="1117" y="257"/>
                  <a:pt x="1105" y="260"/>
                  <a:pt x="1099" y="263"/>
                </a:cubicBezTo>
                <a:cubicBezTo>
                  <a:pt x="1109" y="280"/>
                  <a:pt x="1124" y="285"/>
                  <a:pt x="1124" y="314"/>
                </a:cubicBezTo>
                <a:cubicBezTo>
                  <a:pt x="1124" y="322"/>
                  <a:pt x="1098" y="342"/>
                  <a:pt x="1090" y="343"/>
                </a:cubicBezTo>
                <a:cubicBezTo>
                  <a:pt x="1105" y="351"/>
                  <a:pt x="1099" y="375"/>
                  <a:pt x="1105" y="382"/>
                </a:cubicBezTo>
                <a:cubicBezTo>
                  <a:pt x="1103" y="385"/>
                  <a:pt x="1097" y="388"/>
                  <a:pt x="1097" y="393"/>
                </a:cubicBezTo>
                <a:cubicBezTo>
                  <a:pt x="1092" y="393"/>
                  <a:pt x="1088" y="401"/>
                  <a:pt x="1084" y="398"/>
                </a:cubicBezTo>
                <a:cubicBezTo>
                  <a:pt x="1073" y="389"/>
                  <a:pt x="1058" y="376"/>
                  <a:pt x="1058" y="363"/>
                </a:cubicBezTo>
                <a:cubicBezTo>
                  <a:pt x="1058" y="349"/>
                  <a:pt x="1060" y="338"/>
                  <a:pt x="1048" y="330"/>
                </a:cubicBezTo>
                <a:cubicBezTo>
                  <a:pt x="1020" y="330"/>
                  <a:pt x="1020" y="330"/>
                  <a:pt x="1020" y="330"/>
                </a:cubicBezTo>
                <a:cubicBezTo>
                  <a:pt x="1004" y="318"/>
                  <a:pt x="985" y="311"/>
                  <a:pt x="966" y="304"/>
                </a:cubicBezTo>
                <a:cubicBezTo>
                  <a:pt x="963" y="303"/>
                  <a:pt x="953" y="295"/>
                  <a:pt x="947" y="295"/>
                </a:cubicBezTo>
                <a:cubicBezTo>
                  <a:pt x="940" y="295"/>
                  <a:pt x="937" y="302"/>
                  <a:pt x="930" y="302"/>
                </a:cubicBezTo>
                <a:cubicBezTo>
                  <a:pt x="930" y="291"/>
                  <a:pt x="923" y="267"/>
                  <a:pt x="914" y="267"/>
                </a:cubicBezTo>
                <a:cubicBezTo>
                  <a:pt x="909" y="267"/>
                  <a:pt x="907" y="270"/>
                  <a:pt x="903" y="271"/>
                </a:cubicBezTo>
                <a:cubicBezTo>
                  <a:pt x="905" y="266"/>
                  <a:pt x="903" y="264"/>
                  <a:pt x="903" y="252"/>
                </a:cubicBezTo>
                <a:cubicBezTo>
                  <a:pt x="903" y="234"/>
                  <a:pt x="908" y="224"/>
                  <a:pt x="918" y="214"/>
                </a:cubicBezTo>
                <a:cubicBezTo>
                  <a:pt x="922" y="210"/>
                  <a:pt x="929" y="193"/>
                  <a:pt x="933" y="192"/>
                </a:cubicBezTo>
                <a:cubicBezTo>
                  <a:pt x="940" y="189"/>
                  <a:pt x="953" y="194"/>
                  <a:pt x="953" y="183"/>
                </a:cubicBezTo>
                <a:cubicBezTo>
                  <a:pt x="953" y="177"/>
                  <a:pt x="936" y="176"/>
                  <a:pt x="930" y="173"/>
                </a:cubicBezTo>
                <a:cubicBezTo>
                  <a:pt x="934" y="174"/>
                  <a:pt x="921" y="165"/>
                  <a:pt x="956" y="176"/>
                </a:cubicBezTo>
                <a:cubicBezTo>
                  <a:pt x="966" y="179"/>
                  <a:pt x="960" y="167"/>
                  <a:pt x="965" y="167"/>
                </a:cubicBezTo>
                <a:cubicBezTo>
                  <a:pt x="966" y="167"/>
                  <a:pt x="970" y="167"/>
                  <a:pt x="975" y="167"/>
                </a:cubicBezTo>
                <a:cubicBezTo>
                  <a:pt x="985" y="167"/>
                  <a:pt x="991" y="156"/>
                  <a:pt x="998" y="151"/>
                </a:cubicBezTo>
                <a:cubicBezTo>
                  <a:pt x="998" y="144"/>
                  <a:pt x="998" y="144"/>
                  <a:pt x="998" y="144"/>
                </a:cubicBezTo>
                <a:cubicBezTo>
                  <a:pt x="983" y="141"/>
                  <a:pt x="968" y="143"/>
                  <a:pt x="962" y="130"/>
                </a:cubicBezTo>
                <a:cubicBezTo>
                  <a:pt x="962" y="130"/>
                  <a:pt x="967" y="130"/>
                  <a:pt x="970" y="130"/>
                </a:cubicBezTo>
                <a:cubicBezTo>
                  <a:pt x="975" y="133"/>
                  <a:pt x="981" y="140"/>
                  <a:pt x="989" y="140"/>
                </a:cubicBezTo>
                <a:cubicBezTo>
                  <a:pt x="996" y="140"/>
                  <a:pt x="1009" y="130"/>
                  <a:pt x="1009" y="125"/>
                </a:cubicBezTo>
                <a:cubicBezTo>
                  <a:pt x="1009" y="123"/>
                  <a:pt x="1002" y="116"/>
                  <a:pt x="1006" y="116"/>
                </a:cubicBezTo>
                <a:cubicBezTo>
                  <a:pt x="1015" y="116"/>
                  <a:pt x="1019" y="124"/>
                  <a:pt x="1025" y="124"/>
                </a:cubicBezTo>
                <a:cubicBezTo>
                  <a:pt x="1029" y="124"/>
                  <a:pt x="1032" y="121"/>
                  <a:pt x="1039" y="121"/>
                </a:cubicBezTo>
                <a:cubicBezTo>
                  <a:pt x="1037" y="118"/>
                  <a:pt x="1039" y="111"/>
                  <a:pt x="1045" y="119"/>
                </a:cubicBezTo>
                <a:cubicBezTo>
                  <a:pt x="1048" y="123"/>
                  <a:pt x="1070" y="104"/>
                  <a:pt x="1070" y="98"/>
                </a:cubicBezTo>
                <a:cubicBezTo>
                  <a:pt x="1070" y="94"/>
                  <a:pt x="1060" y="90"/>
                  <a:pt x="1060" y="87"/>
                </a:cubicBezTo>
                <a:cubicBezTo>
                  <a:pt x="1060" y="84"/>
                  <a:pt x="1054" y="77"/>
                  <a:pt x="1068" y="71"/>
                </a:cubicBezTo>
                <a:cubicBezTo>
                  <a:pt x="1069" y="67"/>
                  <a:pt x="1068" y="67"/>
                  <a:pt x="1068" y="60"/>
                </a:cubicBezTo>
                <a:cubicBezTo>
                  <a:pt x="1054" y="60"/>
                  <a:pt x="1057" y="49"/>
                  <a:pt x="1039" y="49"/>
                </a:cubicBezTo>
                <a:cubicBezTo>
                  <a:pt x="1035" y="48"/>
                  <a:pt x="1032" y="46"/>
                  <a:pt x="1028" y="46"/>
                </a:cubicBezTo>
                <a:cubicBezTo>
                  <a:pt x="1023" y="46"/>
                  <a:pt x="1018" y="49"/>
                  <a:pt x="1018" y="55"/>
                </a:cubicBezTo>
                <a:cubicBezTo>
                  <a:pt x="1018" y="60"/>
                  <a:pt x="1024" y="62"/>
                  <a:pt x="1024" y="66"/>
                </a:cubicBezTo>
                <a:cubicBezTo>
                  <a:pt x="1024" y="71"/>
                  <a:pt x="1014" y="71"/>
                  <a:pt x="1012" y="75"/>
                </a:cubicBezTo>
                <a:cubicBezTo>
                  <a:pt x="1008" y="82"/>
                  <a:pt x="1010" y="88"/>
                  <a:pt x="1003" y="96"/>
                </a:cubicBezTo>
                <a:cubicBezTo>
                  <a:pt x="993" y="109"/>
                  <a:pt x="981" y="89"/>
                  <a:pt x="981" y="84"/>
                </a:cubicBezTo>
                <a:cubicBezTo>
                  <a:pt x="981" y="78"/>
                  <a:pt x="988" y="79"/>
                  <a:pt x="988" y="73"/>
                </a:cubicBezTo>
                <a:cubicBezTo>
                  <a:pt x="988" y="70"/>
                  <a:pt x="975" y="58"/>
                  <a:pt x="972" y="58"/>
                </a:cubicBezTo>
                <a:cubicBezTo>
                  <a:pt x="959" y="58"/>
                  <a:pt x="968" y="76"/>
                  <a:pt x="954" y="76"/>
                </a:cubicBezTo>
                <a:cubicBezTo>
                  <a:pt x="954" y="69"/>
                  <a:pt x="953" y="64"/>
                  <a:pt x="944" y="59"/>
                </a:cubicBezTo>
                <a:cubicBezTo>
                  <a:pt x="946" y="57"/>
                  <a:pt x="947" y="56"/>
                  <a:pt x="949" y="54"/>
                </a:cubicBezTo>
                <a:cubicBezTo>
                  <a:pt x="942" y="50"/>
                  <a:pt x="932" y="54"/>
                  <a:pt x="927" y="48"/>
                </a:cubicBezTo>
                <a:cubicBezTo>
                  <a:pt x="930" y="46"/>
                  <a:pt x="938" y="43"/>
                  <a:pt x="938" y="37"/>
                </a:cubicBezTo>
                <a:cubicBezTo>
                  <a:pt x="938" y="29"/>
                  <a:pt x="925" y="29"/>
                  <a:pt x="925" y="23"/>
                </a:cubicBezTo>
                <a:cubicBezTo>
                  <a:pt x="924" y="9"/>
                  <a:pt x="915" y="0"/>
                  <a:pt x="898" y="0"/>
                </a:cubicBezTo>
                <a:cubicBezTo>
                  <a:pt x="889" y="0"/>
                  <a:pt x="893" y="5"/>
                  <a:pt x="893" y="10"/>
                </a:cubicBezTo>
                <a:cubicBezTo>
                  <a:pt x="888" y="11"/>
                  <a:pt x="881" y="10"/>
                  <a:pt x="881" y="16"/>
                </a:cubicBezTo>
                <a:cubicBezTo>
                  <a:pt x="881" y="21"/>
                  <a:pt x="885" y="23"/>
                  <a:pt x="885" y="27"/>
                </a:cubicBezTo>
                <a:cubicBezTo>
                  <a:pt x="885" y="31"/>
                  <a:pt x="879" y="31"/>
                  <a:pt x="879" y="37"/>
                </a:cubicBezTo>
                <a:cubicBezTo>
                  <a:pt x="879" y="52"/>
                  <a:pt x="909" y="43"/>
                  <a:pt x="909" y="58"/>
                </a:cubicBezTo>
                <a:cubicBezTo>
                  <a:pt x="909" y="60"/>
                  <a:pt x="905" y="71"/>
                  <a:pt x="905" y="71"/>
                </a:cubicBezTo>
                <a:cubicBezTo>
                  <a:pt x="908" y="69"/>
                  <a:pt x="911" y="68"/>
                  <a:pt x="914" y="66"/>
                </a:cubicBezTo>
                <a:cubicBezTo>
                  <a:pt x="920" y="84"/>
                  <a:pt x="891" y="76"/>
                  <a:pt x="891" y="97"/>
                </a:cubicBezTo>
                <a:cubicBezTo>
                  <a:pt x="877" y="101"/>
                  <a:pt x="888" y="86"/>
                  <a:pt x="885" y="82"/>
                </a:cubicBezTo>
                <a:cubicBezTo>
                  <a:pt x="883" y="79"/>
                  <a:pt x="872" y="76"/>
                  <a:pt x="865" y="76"/>
                </a:cubicBezTo>
                <a:cubicBezTo>
                  <a:pt x="857" y="76"/>
                  <a:pt x="854" y="81"/>
                  <a:pt x="854" y="90"/>
                </a:cubicBezTo>
                <a:cubicBezTo>
                  <a:pt x="847" y="89"/>
                  <a:pt x="842" y="90"/>
                  <a:pt x="817" y="90"/>
                </a:cubicBezTo>
                <a:cubicBezTo>
                  <a:pt x="793" y="90"/>
                  <a:pt x="766" y="82"/>
                  <a:pt x="760" y="64"/>
                </a:cubicBezTo>
                <a:cubicBezTo>
                  <a:pt x="752" y="66"/>
                  <a:pt x="726" y="67"/>
                  <a:pt x="726" y="76"/>
                </a:cubicBezTo>
                <a:cubicBezTo>
                  <a:pt x="726" y="79"/>
                  <a:pt x="728" y="81"/>
                  <a:pt x="732" y="81"/>
                </a:cubicBezTo>
                <a:cubicBezTo>
                  <a:pt x="739" y="81"/>
                  <a:pt x="750" y="78"/>
                  <a:pt x="755" y="74"/>
                </a:cubicBezTo>
                <a:cubicBezTo>
                  <a:pt x="757" y="89"/>
                  <a:pt x="735" y="77"/>
                  <a:pt x="735" y="92"/>
                </a:cubicBezTo>
                <a:cubicBezTo>
                  <a:pt x="735" y="95"/>
                  <a:pt x="740" y="105"/>
                  <a:pt x="738" y="105"/>
                </a:cubicBezTo>
                <a:cubicBezTo>
                  <a:pt x="729" y="105"/>
                  <a:pt x="727" y="94"/>
                  <a:pt x="720" y="90"/>
                </a:cubicBezTo>
                <a:cubicBezTo>
                  <a:pt x="713" y="87"/>
                  <a:pt x="713" y="87"/>
                  <a:pt x="713" y="87"/>
                </a:cubicBezTo>
                <a:cubicBezTo>
                  <a:pt x="703" y="87"/>
                  <a:pt x="696" y="87"/>
                  <a:pt x="685" y="87"/>
                </a:cubicBezTo>
                <a:cubicBezTo>
                  <a:pt x="677" y="87"/>
                  <a:pt x="671" y="91"/>
                  <a:pt x="661" y="91"/>
                </a:cubicBezTo>
                <a:cubicBezTo>
                  <a:pt x="644" y="92"/>
                  <a:pt x="644" y="86"/>
                  <a:pt x="644" y="84"/>
                </a:cubicBezTo>
                <a:cubicBezTo>
                  <a:pt x="644" y="80"/>
                  <a:pt x="657" y="82"/>
                  <a:pt x="660" y="79"/>
                </a:cubicBezTo>
                <a:cubicBezTo>
                  <a:pt x="648" y="63"/>
                  <a:pt x="650" y="65"/>
                  <a:pt x="625" y="67"/>
                </a:cubicBezTo>
                <a:cubicBezTo>
                  <a:pt x="599" y="69"/>
                  <a:pt x="585" y="48"/>
                  <a:pt x="559" y="48"/>
                </a:cubicBezTo>
                <a:cubicBezTo>
                  <a:pt x="551" y="48"/>
                  <a:pt x="547" y="53"/>
                  <a:pt x="540" y="53"/>
                </a:cubicBezTo>
                <a:cubicBezTo>
                  <a:pt x="535" y="53"/>
                  <a:pt x="530" y="45"/>
                  <a:pt x="530" y="41"/>
                </a:cubicBezTo>
                <a:cubicBezTo>
                  <a:pt x="521" y="43"/>
                  <a:pt x="521" y="53"/>
                  <a:pt x="513" y="53"/>
                </a:cubicBezTo>
                <a:cubicBezTo>
                  <a:pt x="504" y="53"/>
                  <a:pt x="492" y="33"/>
                  <a:pt x="490" y="33"/>
                </a:cubicBezTo>
                <a:cubicBezTo>
                  <a:pt x="481" y="33"/>
                  <a:pt x="484" y="46"/>
                  <a:pt x="475" y="46"/>
                </a:cubicBezTo>
                <a:cubicBezTo>
                  <a:pt x="472" y="46"/>
                  <a:pt x="469" y="43"/>
                  <a:pt x="467" y="40"/>
                </a:cubicBezTo>
                <a:cubicBezTo>
                  <a:pt x="454" y="43"/>
                  <a:pt x="449" y="44"/>
                  <a:pt x="437" y="48"/>
                </a:cubicBezTo>
                <a:cubicBezTo>
                  <a:pt x="432" y="49"/>
                  <a:pt x="420" y="58"/>
                  <a:pt x="417" y="54"/>
                </a:cubicBezTo>
                <a:cubicBezTo>
                  <a:pt x="405" y="43"/>
                  <a:pt x="407" y="57"/>
                  <a:pt x="403" y="57"/>
                </a:cubicBezTo>
                <a:cubicBezTo>
                  <a:pt x="375" y="58"/>
                  <a:pt x="394" y="69"/>
                  <a:pt x="390" y="69"/>
                </a:cubicBezTo>
                <a:cubicBezTo>
                  <a:pt x="380" y="69"/>
                  <a:pt x="360" y="66"/>
                  <a:pt x="342" y="55"/>
                </a:cubicBezTo>
                <a:cubicBezTo>
                  <a:pt x="341" y="55"/>
                  <a:pt x="336" y="51"/>
                  <a:pt x="336" y="50"/>
                </a:cubicBezTo>
                <a:cubicBezTo>
                  <a:pt x="333" y="52"/>
                  <a:pt x="335" y="51"/>
                  <a:pt x="331" y="50"/>
                </a:cubicBezTo>
                <a:cubicBezTo>
                  <a:pt x="331" y="50"/>
                  <a:pt x="331" y="50"/>
                  <a:pt x="331" y="50"/>
                </a:cubicBezTo>
                <a:cubicBezTo>
                  <a:pt x="320" y="47"/>
                  <a:pt x="316" y="41"/>
                  <a:pt x="303" y="41"/>
                </a:cubicBezTo>
                <a:cubicBezTo>
                  <a:pt x="295" y="41"/>
                  <a:pt x="291" y="45"/>
                  <a:pt x="283" y="45"/>
                </a:cubicBezTo>
                <a:cubicBezTo>
                  <a:pt x="269" y="45"/>
                  <a:pt x="242" y="42"/>
                  <a:pt x="233" y="34"/>
                </a:cubicBezTo>
                <a:cubicBezTo>
                  <a:pt x="200" y="34"/>
                  <a:pt x="200" y="34"/>
                  <a:pt x="200" y="34"/>
                </a:cubicBezTo>
                <a:cubicBezTo>
                  <a:pt x="194" y="31"/>
                  <a:pt x="192" y="28"/>
                  <a:pt x="187" y="25"/>
                </a:cubicBezTo>
                <a:cubicBezTo>
                  <a:pt x="165" y="25"/>
                  <a:pt x="165" y="25"/>
                  <a:pt x="165" y="25"/>
                </a:cubicBezTo>
                <a:cubicBezTo>
                  <a:pt x="161" y="24"/>
                  <a:pt x="160" y="22"/>
                  <a:pt x="155" y="21"/>
                </a:cubicBezTo>
                <a:cubicBezTo>
                  <a:pt x="153" y="24"/>
                  <a:pt x="148" y="27"/>
                  <a:pt x="144" y="26"/>
                </a:cubicBezTo>
                <a:cubicBezTo>
                  <a:pt x="145" y="24"/>
                  <a:pt x="146" y="23"/>
                  <a:pt x="148" y="21"/>
                </a:cubicBezTo>
                <a:cubicBezTo>
                  <a:pt x="142" y="19"/>
                  <a:pt x="140" y="14"/>
                  <a:pt x="134" y="14"/>
                </a:cubicBezTo>
                <a:cubicBezTo>
                  <a:pt x="127" y="14"/>
                  <a:pt x="123" y="24"/>
                  <a:pt x="116" y="26"/>
                </a:cubicBezTo>
                <a:cubicBezTo>
                  <a:pt x="110" y="28"/>
                  <a:pt x="106" y="25"/>
                  <a:pt x="100" y="27"/>
                </a:cubicBezTo>
                <a:cubicBezTo>
                  <a:pt x="76" y="34"/>
                  <a:pt x="57" y="51"/>
                  <a:pt x="44" y="69"/>
                </a:cubicBezTo>
                <a:cubicBezTo>
                  <a:pt x="20" y="69"/>
                  <a:pt x="20" y="69"/>
                  <a:pt x="20" y="69"/>
                </a:cubicBezTo>
                <a:cubicBezTo>
                  <a:pt x="19" y="70"/>
                  <a:pt x="13" y="81"/>
                  <a:pt x="13" y="81"/>
                </a:cubicBezTo>
                <a:cubicBezTo>
                  <a:pt x="13" y="84"/>
                  <a:pt x="31" y="87"/>
                  <a:pt x="36" y="90"/>
                </a:cubicBezTo>
                <a:cubicBezTo>
                  <a:pt x="41" y="93"/>
                  <a:pt x="46" y="106"/>
                  <a:pt x="49" y="108"/>
                </a:cubicBezTo>
                <a:cubicBezTo>
                  <a:pt x="62" y="114"/>
                  <a:pt x="71" y="115"/>
                  <a:pt x="76" y="129"/>
                </a:cubicBezTo>
                <a:cubicBezTo>
                  <a:pt x="70" y="130"/>
                  <a:pt x="69" y="129"/>
                  <a:pt x="63" y="129"/>
                </a:cubicBezTo>
                <a:cubicBezTo>
                  <a:pt x="54" y="129"/>
                  <a:pt x="47" y="133"/>
                  <a:pt x="47" y="119"/>
                </a:cubicBezTo>
                <a:cubicBezTo>
                  <a:pt x="39" y="119"/>
                  <a:pt x="39" y="119"/>
                  <a:pt x="39" y="119"/>
                </a:cubicBezTo>
                <a:cubicBezTo>
                  <a:pt x="29" y="126"/>
                  <a:pt x="11" y="131"/>
                  <a:pt x="0" y="138"/>
                </a:cubicBezTo>
                <a:cubicBezTo>
                  <a:pt x="2" y="142"/>
                  <a:pt x="6" y="145"/>
                  <a:pt x="13" y="145"/>
                </a:cubicBezTo>
                <a:cubicBezTo>
                  <a:pt x="13" y="146"/>
                  <a:pt x="12" y="148"/>
                  <a:pt x="12" y="149"/>
                </a:cubicBezTo>
                <a:cubicBezTo>
                  <a:pt x="12" y="153"/>
                  <a:pt x="17" y="155"/>
                  <a:pt x="18" y="161"/>
                </a:cubicBezTo>
                <a:cubicBezTo>
                  <a:pt x="21" y="161"/>
                  <a:pt x="32" y="161"/>
                  <a:pt x="41" y="161"/>
                </a:cubicBezTo>
                <a:cubicBezTo>
                  <a:pt x="47" y="160"/>
                  <a:pt x="50" y="164"/>
                  <a:pt x="59" y="164"/>
                </a:cubicBezTo>
                <a:cubicBezTo>
                  <a:pt x="68" y="164"/>
                  <a:pt x="71" y="157"/>
                  <a:pt x="78" y="157"/>
                </a:cubicBezTo>
                <a:cubicBezTo>
                  <a:pt x="80" y="157"/>
                  <a:pt x="80" y="157"/>
                  <a:pt x="84" y="157"/>
                </a:cubicBezTo>
                <a:cubicBezTo>
                  <a:pt x="84" y="164"/>
                  <a:pt x="84" y="164"/>
                  <a:pt x="84" y="164"/>
                </a:cubicBezTo>
                <a:cubicBezTo>
                  <a:pt x="81" y="162"/>
                  <a:pt x="82" y="161"/>
                  <a:pt x="78" y="164"/>
                </a:cubicBezTo>
                <a:cubicBezTo>
                  <a:pt x="78" y="165"/>
                  <a:pt x="85" y="171"/>
                  <a:pt x="85" y="174"/>
                </a:cubicBezTo>
                <a:cubicBezTo>
                  <a:pt x="85" y="180"/>
                  <a:pt x="56" y="192"/>
                  <a:pt x="52" y="192"/>
                </a:cubicBezTo>
                <a:cubicBezTo>
                  <a:pt x="42" y="192"/>
                  <a:pt x="19" y="203"/>
                  <a:pt x="19" y="216"/>
                </a:cubicBezTo>
                <a:cubicBezTo>
                  <a:pt x="19" y="223"/>
                  <a:pt x="33" y="225"/>
                  <a:pt x="36" y="235"/>
                </a:cubicBezTo>
                <a:cubicBezTo>
                  <a:pt x="34" y="235"/>
                  <a:pt x="32" y="236"/>
                  <a:pt x="30" y="236"/>
                </a:cubicBezTo>
                <a:cubicBezTo>
                  <a:pt x="33" y="240"/>
                  <a:pt x="53" y="256"/>
                  <a:pt x="59" y="256"/>
                </a:cubicBezTo>
                <a:cubicBezTo>
                  <a:pt x="61" y="256"/>
                  <a:pt x="64" y="249"/>
                  <a:pt x="68" y="249"/>
                </a:cubicBezTo>
                <a:cubicBezTo>
                  <a:pt x="72" y="249"/>
                  <a:pt x="71" y="254"/>
                  <a:pt x="71" y="255"/>
                </a:cubicBezTo>
                <a:cubicBezTo>
                  <a:pt x="71" y="259"/>
                  <a:pt x="71" y="259"/>
                  <a:pt x="71" y="264"/>
                </a:cubicBezTo>
                <a:cubicBezTo>
                  <a:pt x="71" y="267"/>
                  <a:pt x="73" y="275"/>
                  <a:pt x="76" y="275"/>
                </a:cubicBezTo>
                <a:cubicBezTo>
                  <a:pt x="77" y="275"/>
                  <a:pt x="79" y="271"/>
                  <a:pt x="82" y="271"/>
                </a:cubicBezTo>
                <a:cubicBezTo>
                  <a:pt x="84" y="271"/>
                  <a:pt x="83" y="271"/>
                  <a:pt x="87" y="271"/>
                </a:cubicBezTo>
                <a:cubicBezTo>
                  <a:pt x="87" y="270"/>
                  <a:pt x="87" y="267"/>
                  <a:pt x="88" y="265"/>
                </a:cubicBezTo>
                <a:cubicBezTo>
                  <a:pt x="95" y="270"/>
                  <a:pt x="98" y="273"/>
                  <a:pt x="109" y="277"/>
                </a:cubicBezTo>
                <a:cubicBezTo>
                  <a:pt x="109" y="274"/>
                  <a:pt x="110" y="273"/>
                  <a:pt x="112" y="269"/>
                </a:cubicBezTo>
                <a:cubicBezTo>
                  <a:pt x="116" y="270"/>
                  <a:pt x="118" y="273"/>
                  <a:pt x="124" y="273"/>
                </a:cubicBezTo>
                <a:cubicBezTo>
                  <a:pt x="130" y="273"/>
                  <a:pt x="133" y="270"/>
                  <a:pt x="140" y="267"/>
                </a:cubicBezTo>
                <a:cubicBezTo>
                  <a:pt x="146" y="267"/>
                  <a:pt x="146" y="267"/>
                  <a:pt x="146" y="267"/>
                </a:cubicBezTo>
                <a:cubicBezTo>
                  <a:pt x="136" y="274"/>
                  <a:pt x="136" y="287"/>
                  <a:pt x="126" y="293"/>
                </a:cubicBezTo>
                <a:cubicBezTo>
                  <a:pt x="115" y="300"/>
                  <a:pt x="98" y="308"/>
                  <a:pt x="91" y="317"/>
                </a:cubicBezTo>
                <a:cubicBezTo>
                  <a:pt x="86" y="324"/>
                  <a:pt x="77" y="319"/>
                  <a:pt x="70" y="324"/>
                </a:cubicBezTo>
                <a:cubicBezTo>
                  <a:pt x="65" y="326"/>
                  <a:pt x="61" y="335"/>
                  <a:pt x="56" y="338"/>
                </a:cubicBezTo>
                <a:cubicBezTo>
                  <a:pt x="49" y="342"/>
                  <a:pt x="40" y="339"/>
                  <a:pt x="35" y="347"/>
                </a:cubicBezTo>
                <a:cubicBezTo>
                  <a:pt x="53" y="352"/>
                  <a:pt x="62" y="334"/>
                  <a:pt x="78" y="332"/>
                </a:cubicBezTo>
                <a:cubicBezTo>
                  <a:pt x="90" y="330"/>
                  <a:pt x="106" y="325"/>
                  <a:pt x="113" y="318"/>
                </a:cubicBezTo>
                <a:cubicBezTo>
                  <a:pt x="120" y="311"/>
                  <a:pt x="134" y="307"/>
                  <a:pt x="141" y="299"/>
                </a:cubicBezTo>
                <a:cubicBezTo>
                  <a:pt x="144" y="294"/>
                  <a:pt x="146" y="290"/>
                  <a:pt x="152" y="288"/>
                </a:cubicBezTo>
                <a:cubicBezTo>
                  <a:pt x="162" y="284"/>
                  <a:pt x="172" y="280"/>
                  <a:pt x="172" y="270"/>
                </a:cubicBezTo>
                <a:cubicBezTo>
                  <a:pt x="172" y="268"/>
                  <a:pt x="172" y="266"/>
                  <a:pt x="172" y="264"/>
                </a:cubicBezTo>
                <a:cubicBezTo>
                  <a:pt x="172" y="250"/>
                  <a:pt x="200" y="226"/>
                  <a:pt x="211" y="226"/>
                </a:cubicBezTo>
                <a:cubicBezTo>
                  <a:pt x="213" y="226"/>
                  <a:pt x="212" y="226"/>
                  <a:pt x="216" y="226"/>
                </a:cubicBezTo>
                <a:cubicBezTo>
                  <a:pt x="216" y="227"/>
                  <a:pt x="216" y="229"/>
                  <a:pt x="216" y="230"/>
                </a:cubicBezTo>
                <a:cubicBezTo>
                  <a:pt x="203" y="234"/>
                  <a:pt x="196" y="241"/>
                  <a:pt x="196" y="251"/>
                </a:cubicBezTo>
                <a:cubicBezTo>
                  <a:pt x="196" y="253"/>
                  <a:pt x="195" y="253"/>
                  <a:pt x="197" y="256"/>
                </a:cubicBezTo>
                <a:cubicBezTo>
                  <a:pt x="196" y="256"/>
                  <a:pt x="193" y="257"/>
                  <a:pt x="193" y="260"/>
                </a:cubicBezTo>
                <a:cubicBezTo>
                  <a:pt x="193" y="261"/>
                  <a:pt x="196" y="263"/>
                  <a:pt x="198" y="263"/>
                </a:cubicBezTo>
                <a:cubicBezTo>
                  <a:pt x="208" y="263"/>
                  <a:pt x="236" y="247"/>
                  <a:pt x="241" y="238"/>
                </a:cubicBezTo>
                <a:cubicBezTo>
                  <a:pt x="239" y="236"/>
                  <a:pt x="238" y="235"/>
                  <a:pt x="237" y="232"/>
                </a:cubicBezTo>
                <a:cubicBezTo>
                  <a:pt x="241" y="230"/>
                  <a:pt x="250" y="228"/>
                  <a:pt x="255" y="226"/>
                </a:cubicBezTo>
                <a:cubicBezTo>
                  <a:pt x="262" y="241"/>
                  <a:pt x="281" y="243"/>
                  <a:pt x="296" y="247"/>
                </a:cubicBezTo>
                <a:cubicBezTo>
                  <a:pt x="320" y="247"/>
                  <a:pt x="320" y="247"/>
                  <a:pt x="320" y="247"/>
                </a:cubicBezTo>
                <a:cubicBezTo>
                  <a:pt x="333" y="255"/>
                  <a:pt x="348" y="254"/>
                  <a:pt x="359" y="263"/>
                </a:cubicBezTo>
                <a:cubicBezTo>
                  <a:pt x="364" y="267"/>
                  <a:pt x="370" y="279"/>
                  <a:pt x="380" y="279"/>
                </a:cubicBezTo>
                <a:cubicBezTo>
                  <a:pt x="383" y="279"/>
                  <a:pt x="385" y="275"/>
                  <a:pt x="386" y="271"/>
                </a:cubicBezTo>
                <a:cubicBezTo>
                  <a:pt x="390" y="275"/>
                  <a:pt x="393" y="278"/>
                  <a:pt x="399" y="278"/>
                </a:cubicBezTo>
                <a:cubicBezTo>
                  <a:pt x="401" y="275"/>
                  <a:pt x="405" y="279"/>
                  <a:pt x="407" y="281"/>
                </a:cubicBezTo>
                <a:cubicBezTo>
                  <a:pt x="406" y="283"/>
                  <a:pt x="403" y="285"/>
                  <a:pt x="403" y="290"/>
                </a:cubicBezTo>
                <a:cubicBezTo>
                  <a:pt x="403" y="293"/>
                  <a:pt x="407" y="297"/>
                  <a:pt x="409" y="297"/>
                </a:cubicBezTo>
                <a:cubicBezTo>
                  <a:pt x="415" y="297"/>
                  <a:pt x="413" y="291"/>
                  <a:pt x="421" y="291"/>
                </a:cubicBezTo>
                <a:cubicBezTo>
                  <a:pt x="421" y="292"/>
                  <a:pt x="421" y="294"/>
                  <a:pt x="421" y="297"/>
                </a:cubicBezTo>
                <a:cubicBezTo>
                  <a:pt x="421" y="300"/>
                  <a:pt x="414" y="301"/>
                  <a:pt x="414" y="304"/>
                </a:cubicBezTo>
                <a:cubicBezTo>
                  <a:pt x="414" y="307"/>
                  <a:pt x="416" y="311"/>
                  <a:pt x="422" y="311"/>
                </a:cubicBezTo>
                <a:cubicBezTo>
                  <a:pt x="430" y="311"/>
                  <a:pt x="435" y="311"/>
                  <a:pt x="435" y="317"/>
                </a:cubicBezTo>
                <a:cubicBezTo>
                  <a:pt x="435" y="321"/>
                  <a:pt x="435" y="320"/>
                  <a:pt x="435" y="324"/>
                </a:cubicBezTo>
                <a:cubicBezTo>
                  <a:pt x="435" y="328"/>
                  <a:pt x="446" y="337"/>
                  <a:pt x="454" y="337"/>
                </a:cubicBezTo>
                <a:cubicBezTo>
                  <a:pt x="456" y="337"/>
                  <a:pt x="456" y="336"/>
                  <a:pt x="458" y="336"/>
                </a:cubicBezTo>
                <a:cubicBezTo>
                  <a:pt x="458" y="338"/>
                  <a:pt x="461" y="340"/>
                  <a:pt x="461" y="342"/>
                </a:cubicBezTo>
                <a:cubicBezTo>
                  <a:pt x="461" y="348"/>
                  <a:pt x="459" y="360"/>
                  <a:pt x="465" y="362"/>
                </a:cubicBezTo>
                <a:cubicBezTo>
                  <a:pt x="469" y="362"/>
                  <a:pt x="472" y="362"/>
                  <a:pt x="475" y="365"/>
                </a:cubicBezTo>
                <a:cubicBezTo>
                  <a:pt x="479" y="369"/>
                  <a:pt x="474" y="375"/>
                  <a:pt x="479" y="378"/>
                </a:cubicBezTo>
                <a:cubicBezTo>
                  <a:pt x="479" y="378"/>
                  <a:pt x="490" y="385"/>
                  <a:pt x="491" y="386"/>
                </a:cubicBezTo>
                <a:cubicBezTo>
                  <a:pt x="494" y="396"/>
                  <a:pt x="495" y="408"/>
                  <a:pt x="510" y="408"/>
                </a:cubicBezTo>
                <a:cubicBezTo>
                  <a:pt x="512" y="417"/>
                  <a:pt x="527" y="411"/>
                  <a:pt x="530" y="423"/>
                </a:cubicBezTo>
                <a:cubicBezTo>
                  <a:pt x="532" y="427"/>
                  <a:pt x="543" y="428"/>
                  <a:pt x="547" y="432"/>
                </a:cubicBezTo>
                <a:cubicBezTo>
                  <a:pt x="548" y="433"/>
                  <a:pt x="550" y="434"/>
                  <a:pt x="552" y="435"/>
                </a:cubicBezTo>
                <a:cubicBezTo>
                  <a:pt x="554" y="439"/>
                  <a:pt x="557" y="441"/>
                  <a:pt x="557" y="445"/>
                </a:cubicBezTo>
                <a:cubicBezTo>
                  <a:pt x="557" y="449"/>
                  <a:pt x="554" y="454"/>
                  <a:pt x="551" y="457"/>
                </a:cubicBezTo>
                <a:cubicBezTo>
                  <a:pt x="549" y="453"/>
                  <a:pt x="545" y="449"/>
                  <a:pt x="539" y="449"/>
                </a:cubicBezTo>
                <a:cubicBezTo>
                  <a:pt x="537" y="449"/>
                  <a:pt x="532" y="450"/>
                  <a:pt x="532" y="452"/>
                </a:cubicBezTo>
                <a:cubicBezTo>
                  <a:pt x="532" y="462"/>
                  <a:pt x="543" y="466"/>
                  <a:pt x="543" y="475"/>
                </a:cubicBezTo>
                <a:cubicBezTo>
                  <a:pt x="543" y="489"/>
                  <a:pt x="532" y="514"/>
                  <a:pt x="536" y="524"/>
                </a:cubicBezTo>
                <a:cubicBezTo>
                  <a:pt x="540" y="535"/>
                  <a:pt x="535" y="551"/>
                  <a:pt x="540" y="561"/>
                </a:cubicBezTo>
                <a:cubicBezTo>
                  <a:pt x="537" y="563"/>
                  <a:pt x="534" y="565"/>
                  <a:pt x="536" y="569"/>
                </a:cubicBezTo>
                <a:cubicBezTo>
                  <a:pt x="543" y="582"/>
                  <a:pt x="553" y="601"/>
                  <a:pt x="562" y="603"/>
                </a:cubicBezTo>
                <a:cubicBezTo>
                  <a:pt x="560" y="621"/>
                  <a:pt x="572" y="626"/>
                  <a:pt x="578" y="641"/>
                </a:cubicBezTo>
                <a:cubicBezTo>
                  <a:pt x="579" y="645"/>
                  <a:pt x="578" y="649"/>
                  <a:pt x="581" y="651"/>
                </a:cubicBezTo>
                <a:cubicBezTo>
                  <a:pt x="597" y="657"/>
                  <a:pt x="619" y="666"/>
                  <a:pt x="626" y="679"/>
                </a:cubicBezTo>
                <a:cubicBezTo>
                  <a:pt x="625" y="679"/>
                  <a:pt x="625" y="679"/>
                  <a:pt x="625" y="679"/>
                </a:cubicBezTo>
                <a:cubicBezTo>
                  <a:pt x="625" y="682"/>
                  <a:pt x="625" y="682"/>
                  <a:pt x="625" y="682"/>
                </a:cubicBezTo>
                <a:cubicBezTo>
                  <a:pt x="628" y="692"/>
                  <a:pt x="632" y="695"/>
                  <a:pt x="636" y="703"/>
                </a:cubicBezTo>
                <a:cubicBezTo>
                  <a:pt x="639" y="708"/>
                  <a:pt x="638" y="720"/>
                  <a:pt x="643" y="723"/>
                </a:cubicBezTo>
                <a:cubicBezTo>
                  <a:pt x="651" y="728"/>
                  <a:pt x="658" y="738"/>
                  <a:pt x="665" y="747"/>
                </a:cubicBezTo>
                <a:cubicBezTo>
                  <a:pt x="669" y="752"/>
                  <a:pt x="658" y="751"/>
                  <a:pt x="656" y="751"/>
                </a:cubicBezTo>
                <a:cubicBezTo>
                  <a:pt x="660" y="757"/>
                  <a:pt x="670" y="756"/>
                  <a:pt x="676" y="762"/>
                </a:cubicBezTo>
                <a:cubicBezTo>
                  <a:pt x="680" y="766"/>
                  <a:pt x="684" y="771"/>
                  <a:pt x="689" y="776"/>
                </a:cubicBezTo>
                <a:cubicBezTo>
                  <a:pt x="689" y="787"/>
                  <a:pt x="689" y="787"/>
                  <a:pt x="689" y="787"/>
                </a:cubicBezTo>
                <a:cubicBezTo>
                  <a:pt x="690" y="789"/>
                  <a:pt x="691" y="789"/>
                  <a:pt x="693" y="791"/>
                </a:cubicBezTo>
                <a:cubicBezTo>
                  <a:pt x="698" y="794"/>
                  <a:pt x="702" y="805"/>
                  <a:pt x="710" y="805"/>
                </a:cubicBezTo>
                <a:cubicBezTo>
                  <a:pt x="710" y="806"/>
                  <a:pt x="716" y="814"/>
                  <a:pt x="717" y="814"/>
                </a:cubicBezTo>
                <a:cubicBezTo>
                  <a:pt x="718" y="814"/>
                  <a:pt x="720" y="810"/>
                  <a:pt x="720" y="807"/>
                </a:cubicBezTo>
                <a:cubicBezTo>
                  <a:pt x="720" y="804"/>
                  <a:pt x="715" y="796"/>
                  <a:pt x="711" y="800"/>
                </a:cubicBezTo>
                <a:cubicBezTo>
                  <a:pt x="704" y="795"/>
                  <a:pt x="701" y="783"/>
                  <a:pt x="697" y="773"/>
                </a:cubicBezTo>
                <a:cubicBezTo>
                  <a:pt x="694" y="764"/>
                  <a:pt x="686" y="759"/>
                  <a:pt x="683" y="749"/>
                </a:cubicBezTo>
                <a:cubicBezTo>
                  <a:pt x="680" y="741"/>
                  <a:pt x="680" y="737"/>
                  <a:pt x="674" y="731"/>
                </a:cubicBezTo>
                <a:cubicBezTo>
                  <a:pt x="669" y="727"/>
                  <a:pt x="663" y="727"/>
                  <a:pt x="660" y="720"/>
                </a:cubicBezTo>
                <a:cubicBezTo>
                  <a:pt x="657" y="713"/>
                  <a:pt x="653" y="707"/>
                  <a:pt x="653" y="698"/>
                </a:cubicBezTo>
                <a:cubicBezTo>
                  <a:pt x="653" y="697"/>
                  <a:pt x="652" y="694"/>
                  <a:pt x="653" y="692"/>
                </a:cubicBezTo>
                <a:cubicBezTo>
                  <a:pt x="659" y="698"/>
                  <a:pt x="666" y="697"/>
                  <a:pt x="674" y="701"/>
                </a:cubicBezTo>
                <a:cubicBezTo>
                  <a:pt x="677" y="703"/>
                  <a:pt x="676" y="712"/>
                  <a:pt x="680" y="716"/>
                </a:cubicBezTo>
                <a:cubicBezTo>
                  <a:pt x="684" y="720"/>
                  <a:pt x="683" y="728"/>
                  <a:pt x="687" y="731"/>
                </a:cubicBezTo>
                <a:cubicBezTo>
                  <a:pt x="691" y="736"/>
                  <a:pt x="696" y="741"/>
                  <a:pt x="701" y="747"/>
                </a:cubicBezTo>
                <a:cubicBezTo>
                  <a:pt x="703" y="745"/>
                  <a:pt x="702" y="746"/>
                  <a:pt x="706" y="747"/>
                </a:cubicBezTo>
                <a:cubicBezTo>
                  <a:pt x="706" y="757"/>
                  <a:pt x="720" y="758"/>
                  <a:pt x="724" y="766"/>
                </a:cubicBezTo>
                <a:cubicBezTo>
                  <a:pt x="726" y="771"/>
                  <a:pt x="723" y="775"/>
                  <a:pt x="726" y="779"/>
                </a:cubicBezTo>
                <a:cubicBezTo>
                  <a:pt x="731" y="783"/>
                  <a:pt x="738" y="785"/>
                  <a:pt x="742" y="789"/>
                </a:cubicBezTo>
                <a:cubicBezTo>
                  <a:pt x="752" y="799"/>
                  <a:pt x="766" y="811"/>
                  <a:pt x="772" y="827"/>
                </a:cubicBezTo>
                <a:cubicBezTo>
                  <a:pt x="772" y="830"/>
                  <a:pt x="776" y="831"/>
                  <a:pt x="776" y="837"/>
                </a:cubicBezTo>
                <a:cubicBezTo>
                  <a:pt x="776" y="842"/>
                  <a:pt x="772" y="844"/>
                  <a:pt x="772" y="849"/>
                </a:cubicBezTo>
                <a:cubicBezTo>
                  <a:pt x="772" y="853"/>
                  <a:pt x="774" y="858"/>
                  <a:pt x="778" y="858"/>
                </a:cubicBezTo>
                <a:cubicBezTo>
                  <a:pt x="779" y="864"/>
                  <a:pt x="793" y="867"/>
                  <a:pt x="798" y="872"/>
                </a:cubicBezTo>
                <a:cubicBezTo>
                  <a:pt x="800" y="873"/>
                  <a:pt x="800" y="874"/>
                  <a:pt x="803" y="875"/>
                </a:cubicBezTo>
                <a:cubicBezTo>
                  <a:pt x="809" y="878"/>
                  <a:pt x="812" y="877"/>
                  <a:pt x="817" y="879"/>
                </a:cubicBezTo>
                <a:cubicBezTo>
                  <a:pt x="824" y="882"/>
                  <a:pt x="825" y="888"/>
                  <a:pt x="831" y="889"/>
                </a:cubicBezTo>
                <a:cubicBezTo>
                  <a:pt x="836" y="891"/>
                  <a:pt x="839" y="888"/>
                  <a:pt x="844" y="890"/>
                </a:cubicBezTo>
                <a:cubicBezTo>
                  <a:pt x="848" y="892"/>
                  <a:pt x="863" y="903"/>
                  <a:pt x="868" y="903"/>
                </a:cubicBezTo>
                <a:cubicBezTo>
                  <a:pt x="872" y="903"/>
                  <a:pt x="875" y="902"/>
                  <a:pt x="878" y="904"/>
                </a:cubicBezTo>
                <a:cubicBezTo>
                  <a:pt x="880" y="905"/>
                  <a:pt x="883" y="908"/>
                  <a:pt x="887" y="908"/>
                </a:cubicBezTo>
                <a:cubicBezTo>
                  <a:pt x="894" y="908"/>
                  <a:pt x="895" y="899"/>
                  <a:pt x="903" y="899"/>
                </a:cubicBezTo>
                <a:cubicBezTo>
                  <a:pt x="907" y="899"/>
                  <a:pt x="909" y="900"/>
                  <a:pt x="913" y="902"/>
                </a:cubicBezTo>
                <a:cubicBezTo>
                  <a:pt x="916" y="902"/>
                  <a:pt x="916" y="902"/>
                  <a:pt x="916" y="902"/>
                </a:cubicBezTo>
                <a:cubicBezTo>
                  <a:pt x="927" y="908"/>
                  <a:pt x="929" y="918"/>
                  <a:pt x="943" y="925"/>
                </a:cubicBezTo>
                <a:cubicBezTo>
                  <a:pt x="951" y="929"/>
                  <a:pt x="957" y="927"/>
                  <a:pt x="966" y="931"/>
                </a:cubicBezTo>
                <a:cubicBezTo>
                  <a:pt x="971" y="933"/>
                  <a:pt x="976" y="938"/>
                  <a:pt x="984" y="938"/>
                </a:cubicBezTo>
                <a:cubicBezTo>
                  <a:pt x="987" y="938"/>
                  <a:pt x="989" y="936"/>
                  <a:pt x="992" y="936"/>
                </a:cubicBezTo>
                <a:cubicBezTo>
                  <a:pt x="993" y="936"/>
                  <a:pt x="994" y="936"/>
                  <a:pt x="995" y="936"/>
                </a:cubicBezTo>
                <a:cubicBezTo>
                  <a:pt x="998" y="946"/>
                  <a:pt x="1005" y="950"/>
                  <a:pt x="1012" y="957"/>
                </a:cubicBezTo>
                <a:cubicBezTo>
                  <a:pt x="1014" y="960"/>
                  <a:pt x="1016" y="960"/>
                  <a:pt x="1018" y="965"/>
                </a:cubicBezTo>
                <a:cubicBezTo>
                  <a:pt x="1020" y="971"/>
                  <a:pt x="1015" y="977"/>
                  <a:pt x="1022" y="982"/>
                </a:cubicBezTo>
                <a:cubicBezTo>
                  <a:pt x="1026" y="982"/>
                  <a:pt x="1026" y="982"/>
                  <a:pt x="1026" y="982"/>
                </a:cubicBezTo>
                <a:cubicBezTo>
                  <a:pt x="1025" y="981"/>
                  <a:pt x="1025" y="979"/>
                  <a:pt x="1026" y="978"/>
                </a:cubicBezTo>
                <a:cubicBezTo>
                  <a:pt x="1027" y="978"/>
                  <a:pt x="1042" y="987"/>
                  <a:pt x="1043" y="990"/>
                </a:cubicBezTo>
                <a:cubicBezTo>
                  <a:pt x="1045" y="993"/>
                  <a:pt x="1045" y="997"/>
                  <a:pt x="1051" y="999"/>
                </a:cubicBezTo>
                <a:cubicBezTo>
                  <a:pt x="1051" y="1000"/>
                  <a:pt x="1052" y="1001"/>
                  <a:pt x="1053" y="1001"/>
                </a:cubicBezTo>
                <a:cubicBezTo>
                  <a:pt x="1056" y="1001"/>
                  <a:pt x="1063" y="999"/>
                  <a:pt x="1066" y="1002"/>
                </a:cubicBezTo>
                <a:cubicBezTo>
                  <a:pt x="1069" y="1005"/>
                  <a:pt x="1074" y="1014"/>
                  <a:pt x="1081" y="1014"/>
                </a:cubicBezTo>
                <a:cubicBezTo>
                  <a:pt x="1084" y="1014"/>
                  <a:pt x="1087" y="1011"/>
                  <a:pt x="1087" y="1007"/>
                </a:cubicBezTo>
                <a:cubicBezTo>
                  <a:pt x="1087" y="1007"/>
                  <a:pt x="1084" y="1005"/>
                  <a:pt x="1084" y="1003"/>
                </a:cubicBezTo>
                <a:cubicBezTo>
                  <a:pt x="1084" y="1001"/>
                  <a:pt x="1096" y="992"/>
                  <a:pt x="1099" y="992"/>
                </a:cubicBezTo>
                <a:cubicBezTo>
                  <a:pt x="1104" y="992"/>
                  <a:pt x="1105" y="997"/>
                  <a:pt x="1110" y="1000"/>
                </a:cubicBezTo>
                <a:cubicBezTo>
                  <a:pt x="1109" y="1001"/>
                  <a:pt x="1107" y="1002"/>
                  <a:pt x="1107" y="1004"/>
                </a:cubicBezTo>
                <a:cubicBezTo>
                  <a:pt x="1107" y="1005"/>
                  <a:pt x="1111" y="1007"/>
                  <a:pt x="1112" y="1007"/>
                </a:cubicBezTo>
                <a:cubicBezTo>
                  <a:pt x="1113" y="1008"/>
                  <a:pt x="1123" y="998"/>
                  <a:pt x="1123" y="997"/>
                </a:cubicBezTo>
                <a:cubicBezTo>
                  <a:pt x="1116" y="992"/>
                  <a:pt x="1111" y="983"/>
                  <a:pt x="1099" y="983"/>
                </a:cubicBezTo>
                <a:cubicBezTo>
                  <a:pt x="1088" y="983"/>
                  <a:pt x="1083" y="992"/>
                  <a:pt x="1071" y="992"/>
                </a:cubicBezTo>
                <a:cubicBezTo>
                  <a:pt x="1064" y="992"/>
                  <a:pt x="1064" y="984"/>
                  <a:pt x="1059" y="981"/>
                </a:cubicBezTo>
                <a:cubicBezTo>
                  <a:pt x="1052" y="978"/>
                  <a:pt x="1043" y="974"/>
                  <a:pt x="1043" y="964"/>
                </a:cubicBezTo>
                <a:cubicBezTo>
                  <a:pt x="1043" y="957"/>
                  <a:pt x="1043" y="948"/>
                  <a:pt x="1043" y="938"/>
                </a:cubicBezTo>
                <a:cubicBezTo>
                  <a:pt x="1045" y="933"/>
                  <a:pt x="1046" y="922"/>
                  <a:pt x="1046" y="919"/>
                </a:cubicBezTo>
                <a:cubicBezTo>
                  <a:pt x="1046" y="916"/>
                  <a:pt x="1046" y="914"/>
                  <a:pt x="1046" y="912"/>
                </a:cubicBezTo>
                <a:cubicBezTo>
                  <a:pt x="1038" y="910"/>
                  <a:pt x="1035" y="903"/>
                  <a:pt x="1025" y="903"/>
                </a:cubicBezTo>
                <a:cubicBezTo>
                  <a:pt x="1010" y="903"/>
                  <a:pt x="998" y="905"/>
                  <a:pt x="984" y="905"/>
                </a:cubicBezTo>
                <a:cubicBezTo>
                  <a:pt x="981" y="905"/>
                  <a:pt x="978" y="904"/>
                  <a:pt x="978" y="901"/>
                </a:cubicBezTo>
                <a:cubicBezTo>
                  <a:pt x="978" y="900"/>
                  <a:pt x="978" y="899"/>
                  <a:pt x="978" y="898"/>
                </a:cubicBezTo>
                <a:cubicBezTo>
                  <a:pt x="981" y="896"/>
                  <a:pt x="986" y="894"/>
                  <a:pt x="986" y="890"/>
                </a:cubicBezTo>
                <a:cubicBezTo>
                  <a:pt x="986" y="884"/>
                  <a:pt x="986" y="874"/>
                  <a:pt x="986" y="869"/>
                </a:cubicBezTo>
                <a:cubicBezTo>
                  <a:pt x="987" y="869"/>
                  <a:pt x="988" y="869"/>
                  <a:pt x="990" y="869"/>
                </a:cubicBezTo>
                <a:cubicBezTo>
                  <a:pt x="990" y="870"/>
                  <a:pt x="990" y="871"/>
                  <a:pt x="990" y="872"/>
                </a:cubicBezTo>
                <a:cubicBezTo>
                  <a:pt x="992" y="867"/>
                  <a:pt x="995" y="864"/>
                  <a:pt x="995" y="857"/>
                </a:cubicBezTo>
                <a:cubicBezTo>
                  <a:pt x="995" y="849"/>
                  <a:pt x="1002" y="841"/>
                  <a:pt x="1002" y="835"/>
                </a:cubicBezTo>
                <a:cubicBezTo>
                  <a:pt x="1002" y="834"/>
                  <a:pt x="1002" y="833"/>
                  <a:pt x="1002" y="831"/>
                </a:cubicBezTo>
                <a:cubicBezTo>
                  <a:pt x="1000" y="831"/>
                  <a:pt x="994" y="831"/>
                  <a:pt x="992" y="830"/>
                </a:cubicBezTo>
                <a:cubicBezTo>
                  <a:pt x="991" y="830"/>
                  <a:pt x="987" y="829"/>
                  <a:pt x="984" y="829"/>
                </a:cubicBezTo>
                <a:cubicBezTo>
                  <a:pt x="972" y="829"/>
                  <a:pt x="957" y="833"/>
                  <a:pt x="957" y="846"/>
                </a:cubicBezTo>
                <a:cubicBezTo>
                  <a:pt x="957" y="853"/>
                  <a:pt x="950" y="858"/>
                  <a:pt x="948" y="864"/>
                </a:cubicBezTo>
                <a:cubicBezTo>
                  <a:pt x="948" y="865"/>
                  <a:pt x="946" y="871"/>
                  <a:pt x="942" y="871"/>
                </a:cubicBezTo>
                <a:cubicBezTo>
                  <a:pt x="940" y="871"/>
                  <a:pt x="939" y="868"/>
                  <a:pt x="934" y="868"/>
                </a:cubicBezTo>
                <a:cubicBezTo>
                  <a:pt x="925" y="868"/>
                  <a:pt x="918" y="874"/>
                  <a:pt x="910" y="874"/>
                </a:cubicBezTo>
                <a:cubicBezTo>
                  <a:pt x="906" y="874"/>
                  <a:pt x="906" y="870"/>
                  <a:pt x="902" y="869"/>
                </a:cubicBezTo>
                <a:cubicBezTo>
                  <a:pt x="891" y="865"/>
                  <a:pt x="891" y="858"/>
                  <a:pt x="883" y="850"/>
                </a:cubicBezTo>
                <a:cubicBezTo>
                  <a:pt x="880" y="847"/>
                  <a:pt x="875" y="841"/>
                  <a:pt x="873" y="837"/>
                </a:cubicBezTo>
                <a:cubicBezTo>
                  <a:pt x="871" y="833"/>
                  <a:pt x="873" y="831"/>
                  <a:pt x="872" y="827"/>
                </a:cubicBezTo>
                <a:cubicBezTo>
                  <a:pt x="871" y="825"/>
                  <a:pt x="867" y="822"/>
                  <a:pt x="868" y="818"/>
                </a:cubicBezTo>
                <a:cubicBezTo>
                  <a:pt x="868" y="794"/>
                  <a:pt x="868" y="794"/>
                  <a:pt x="868" y="794"/>
                </a:cubicBezTo>
                <a:cubicBezTo>
                  <a:pt x="869" y="787"/>
                  <a:pt x="872" y="784"/>
                  <a:pt x="872" y="776"/>
                </a:cubicBezTo>
                <a:cubicBezTo>
                  <a:pt x="872" y="774"/>
                  <a:pt x="872" y="772"/>
                  <a:pt x="871" y="769"/>
                </a:cubicBezTo>
                <a:cubicBezTo>
                  <a:pt x="870" y="768"/>
                  <a:pt x="870" y="768"/>
                  <a:pt x="870" y="768"/>
                </a:cubicBezTo>
                <a:cubicBezTo>
                  <a:pt x="871" y="768"/>
                  <a:pt x="871" y="768"/>
                  <a:pt x="872" y="768"/>
                </a:cubicBezTo>
                <a:cubicBezTo>
                  <a:pt x="872" y="767"/>
                  <a:pt x="869" y="765"/>
                  <a:pt x="869" y="764"/>
                </a:cubicBezTo>
                <a:cubicBezTo>
                  <a:pt x="869" y="751"/>
                  <a:pt x="875" y="739"/>
                  <a:pt x="885" y="736"/>
                </a:cubicBezTo>
                <a:cubicBezTo>
                  <a:pt x="889" y="734"/>
                  <a:pt x="893" y="737"/>
                  <a:pt x="896" y="734"/>
                </a:cubicBezTo>
                <a:cubicBezTo>
                  <a:pt x="902" y="728"/>
                  <a:pt x="908" y="717"/>
                  <a:pt x="920" y="717"/>
                </a:cubicBezTo>
                <a:cubicBezTo>
                  <a:pt x="925" y="717"/>
                  <a:pt x="928" y="722"/>
                  <a:pt x="933" y="722"/>
                </a:cubicBezTo>
                <a:cubicBezTo>
                  <a:pt x="935" y="722"/>
                  <a:pt x="936" y="718"/>
                  <a:pt x="939" y="718"/>
                </a:cubicBezTo>
                <a:cubicBezTo>
                  <a:pt x="948" y="718"/>
                  <a:pt x="958" y="733"/>
                  <a:pt x="971" y="727"/>
                </a:cubicBezTo>
                <a:cubicBezTo>
                  <a:pt x="965" y="724"/>
                  <a:pt x="969" y="720"/>
                  <a:pt x="970" y="713"/>
                </a:cubicBezTo>
                <a:cubicBezTo>
                  <a:pt x="967" y="714"/>
                  <a:pt x="968" y="714"/>
                  <a:pt x="963" y="713"/>
                </a:cubicBezTo>
                <a:cubicBezTo>
                  <a:pt x="971" y="710"/>
                  <a:pt x="980" y="711"/>
                  <a:pt x="987" y="710"/>
                </a:cubicBezTo>
                <a:cubicBezTo>
                  <a:pt x="987" y="711"/>
                  <a:pt x="989" y="713"/>
                  <a:pt x="990" y="713"/>
                </a:cubicBezTo>
                <a:cubicBezTo>
                  <a:pt x="994" y="713"/>
                  <a:pt x="995" y="710"/>
                  <a:pt x="1001" y="710"/>
                </a:cubicBezTo>
                <a:cubicBezTo>
                  <a:pt x="1011" y="710"/>
                  <a:pt x="1016" y="720"/>
                  <a:pt x="1024" y="720"/>
                </a:cubicBezTo>
                <a:cubicBezTo>
                  <a:pt x="1028" y="720"/>
                  <a:pt x="1030" y="714"/>
                  <a:pt x="1034" y="714"/>
                </a:cubicBezTo>
                <a:cubicBezTo>
                  <a:pt x="1053" y="714"/>
                  <a:pt x="1048" y="741"/>
                  <a:pt x="1055" y="755"/>
                </a:cubicBezTo>
                <a:cubicBezTo>
                  <a:pt x="1058" y="762"/>
                  <a:pt x="1063" y="764"/>
                  <a:pt x="1068" y="771"/>
                </a:cubicBezTo>
                <a:cubicBezTo>
                  <a:pt x="1070" y="775"/>
                  <a:pt x="1070" y="782"/>
                  <a:pt x="1076" y="782"/>
                </a:cubicBezTo>
                <a:cubicBezTo>
                  <a:pt x="1084" y="782"/>
                  <a:pt x="1086" y="773"/>
                  <a:pt x="1086" y="764"/>
                </a:cubicBezTo>
                <a:cubicBezTo>
                  <a:pt x="1086" y="756"/>
                  <a:pt x="1082" y="752"/>
                  <a:pt x="1081" y="747"/>
                </a:cubicBezTo>
                <a:cubicBezTo>
                  <a:pt x="1081" y="745"/>
                  <a:pt x="1081" y="745"/>
                  <a:pt x="1081" y="745"/>
                </a:cubicBezTo>
                <a:cubicBezTo>
                  <a:pt x="1081" y="731"/>
                  <a:pt x="1069" y="726"/>
                  <a:pt x="1069" y="712"/>
                </a:cubicBezTo>
                <a:cubicBezTo>
                  <a:pt x="1069" y="680"/>
                  <a:pt x="1095" y="672"/>
                  <a:pt x="1115" y="660"/>
                </a:cubicBezTo>
                <a:cubicBezTo>
                  <a:pt x="1114" y="659"/>
                  <a:pt x="1114" y="659"/>
                  <a:pt x="1114" y="659"/>
                </a:cubicBezTo>
                <a:cubicBezTo>
                  <a:pt x="1117" y="657"/>
                  <a:pt x="1116" y="656"/>
                  <a:pt x="1121" y="654"/>
                </a:cubicBezTo>
                <a:cubicBezTo>
                  <a:pt x="1125" y="653"/>
                  <a:pt x="1127" y="650"/>
                  <a:pt x="1132" y="649"/>
                </a:cubicBezTo>
                <a:cubicBezTo>
                  <a:pt x="1135" y="648"/>
                  <a:pt x="1136" y="645"/>
                  <a:pt x="1137" y="644"/>
                </a:cubicBezTo>
                <a:cubicBezTo>
                  <a:pt x="1132" y="641"/>
                  <a:pt x="1132" y="641"/>
                  <a:pt x="1132" y="641"/>
                </a:cubicBezTo>
                <a:cubicBezTo>
                  <a:pt x="1132" y="637"/>
                  <a:pt x="1132" y="637"/>
                  <a:pt x="1132" y="637"/>
                </a:cubicBezTo>
                <a:cubicBezTo>
                  <a:pt x="1136" y="637"/>
                  <a:pt x="1138" y="638"/>
                  <a:pt x="1139" y="633"/>
                </a:cubicBezTo>
                <a:cubicBezTo>
                  <a:pt x="1137" y="632"/>
                  <a:pt x="1135" y="632"/>
                  <a:pt x="1133" y="629"/>
                </a:cubicBezTo>
                <a:cubicBezTo>
                  <a:pt x="1135" y="629"/>
                  <a:pt x="1139" y="627"/>
                  <a:pt x="1139" y="624"/>
                </a:cubicBezTo>
                <a:cubicBezTo>
                  <a:pt x="1139" y="622"/>
                  <a:pt x="1139" y="621"/>
                  <a:pt x="1139" y="619"/>
                </a:cubicBezTo>
                <a:cubicBezTo>
                  <a:pt x="1138" y="619"/>
                  <a:pt x="1137" y="619"/>
                  <a:pt x="1136" y="619"/>
                </a:cubicBezTo>
                <a:cubicBezTo>
                  <a:pt x="1133" y="617"/>
                  <a:pt x="1136" y="617"/>
                  <a:pt x="1136" y="613"/>
                </a:cubicBezTo>
                <a:cubicBezTo>
                  <a:pt x="1136" y="608"/>
                  <a:pt x="1134" y="601"/>
                  <a:pt x="1134" y="598"/>
                </a:cubicBezTo>
                <a:cubicBezTo>
                  <a:pt x="1134" y="598"/>
                  <a:pt x="1133" y="594"/>
                  <a:pt x="1134" y="592"/>
                </a:cubicBezTo>
                <a:cubicBezTo>
                  <a:pt x="1135" y="596"/>
                  <a:pt x="1139" y="603"/>
                  <a:pt x="1139" y="606"/>
                </a:cubicBezTo>
                <a:cubicBezTo>
                  <a:pt x="1139" y="608"/>
                  <a:pt x="1139" y="609"/>
                  <a:pt x="1139" y="611"/>
                </a:cubicBezTo>
                <a:cubicBezTo>
                  <a:pt x="1139" y="612"/>
                  <a:pt x="1140" y="614"/>
                  <a:pt x="1141" y="614"/>
                </a:cubicBezTo>
                <a:cubicBezTo>
                  <a:pt x="1142" y="614"/>
                  <a:pt x="1151" y="598"/>
                  <a:pt x="1151" y="596"/>
                </a:cubicBezTo>
                <a:cubicBezTo>
                  <a:pt x="1151" y="592"/>
                  <a:pt x="1148" y="591"/>
                  <a:pt x="1147" y="588"/>
                </a:cubicBezTo>
                <a:cubicBezTo>
                  <a:pt x="1149" y="585"/>
                  <a:pt x="1149" y="585"/>
                  <a:pt x="1149" y="585"/>
                </a:cubicBezTo>
                <a:cubicBezTo>
                  <a:pt x="1150" y="586"/>
                  <a:pt x="1151" y="589"/>
                  <a:pt x="1152" y="589"/>
                </a:cubicBezTo>
                <a:cubicBezTo>
                  <a:pt x="1155" y="589"/>
                  <a:pt x="1163" y="574"/>
                  <a:pt x="1164" y="570"/>
                </a:cubicBezTo>
                <a:cubicBezTo>
                  <a:pt x="1164" y="570"/>
                  <a:pt x="1160" y="567"/>
                  <a:pt x="1160" y="565"/>
                </a:cubicBezTo>
                <a:cubicBezTo>
                  <a:pt x="1160" y="564"/>
                  <a:pt x="1162" y="562"/>
                  <a:pt x="1163" y="562"/>
                </a:cubicBezTo>
                <a:cubicBezTo>
                  <a:pt x="1164" y="562"/>
                  <a:pt x="1165" y="562"/>
                  <a:pt x="1167" y="562"/>
                </a:cubicBezTo>
                <a:cubicBezTo>
                  <a:pt x="1173" y="562"/>
                  <a:pt x="1177" y="562"/>
                  <a:pt x="1183" y="560"/>
                </a:cubicBezTo>
                <a:cubicBezTo>
                  <a:pt x="1180" y="558"/>
                  <a:pt x="1176" y="560"/>
                  <a:pt x="1172" y="560"/>
                </a:cubicBezTo>
                <a:cubicBezTo>
                  <a:pt x="1168" y="560"/>
                  <a:pt x="1168" y="560"/>
                  <a:pt x="1168" y="560"/>
                </a:cubicBezTo>
                <a:cubicBezTo>
                  <a:pt x="1177" y="554"/>
                  <a:pt x="1192" y="557"/>
                  <a:pt x="1200" y="550"/>
                </a:cubicBezTo>
                <a:cubicBezTo>
                  <a:pt x="1202" y="552"/>
                  <a:pt x="1209" y="550"/>
                  <a:pt x="1215" y="549"/>
                </a:cubicBezTo>
                <a:cubicBezTo>
                  <a:pt x="1215" y="546"/>
                  <a:pt x="1215" y="546"/>
                  <a:pt x="1215" y="546"/>
                </a:cubicBezTo>
                <a:cubicBezTo>
                  <a:pt x="1215" y="546"/>
                  <a:pt x="1211" y="549"/>
                  <a:pt x="1210" y="549"/>
                </a:cubicBezTo>
                <a:cubicBezTo>
                  <a:pt x="1207" y="549"/>
                  <a:pt x="1206" y="543"/>
                  <a:pt x="1206" y="541"/>
                </a:cubicBezTo>
                <a:cubicBezTo>
                  <a:pt x="1204" y="541"/>
                  <a:pt x="1204" y="539"/>
                  <a:pt x="1204" y="537"/>
                </a:cubicBezTo>
                <a:cubicBezTo>
                  <a:pt x="1204" y="521"/>
                  <a:pt x="1219" y="516"/>
                  <a:pt x="1226" y="509"/>
                </a:cubicBezTo>
                <a:cubicBezTo>
                  <a:pt x="1230" y="507"/>
                  <a:pt x="1230" y="509"/>
                  <a:pt x="1236" y="509"/>
                </a:cubicBezTo>
                <a:cubicBezTo>
                  <a:pt x="1242" y="509"/>
                  <a:pt x="1247" y="506"/>
                  <a:pt x="1250" y="502"/>
                </a:cubicBezTo>
                <a:cubicBezTo>
                  <a:pt x="1249" y="501"/>
                  <a:pt x="1248" y="499"/>
                  <a:pt x="1248" y="498"/>
                </a:cubicBezTo>
                <a:cubicBezTo>
                  <a:pt x="1247" y="497"/>
                  <a:pt x="1247" y="497"/>
                  <a:pt x="1247" y="497"/>
                </a:cubicBezTo>
                <a:cubicBezTo>
                  <a:pt x="1247" y="496"/>
                  <a:pt x="1247" y="496"/>
                  <a:pt x="1247" y="496"/>
                </a:cubicBezTo>
                <a:cubicBezTo>
                  <a:pt x="1248" y="496"/>
                  <a:pt x="1250" y="496"/>
                  <a:pt x="1252" y="496"/>
                </a:cubicBezTo>
                <a:cubicBezTo>
                  <a:pt x="1254" y="496"/>
                  <a:pt x="1265" y="498"/>
                  <a:pt x="1269" y="495"/>
                </a:cubicBezTo>
                <a:cubicBezTo>
                  <a:pt x="1273" y="492"/>
                  <a:pt x="1273" y="487"/>
                  <a:pt x="1280" y="486"/>
                </a:cubicBezTo>
                <a:cubicBezTo>
                  <a:pt x="1280" y="492"/>
                  <a:pt x="1279" y="493"/>
                  <a:pt x="1286" y="493"/>
                </a:cubicBezTo>
                <a:cubicBezTo>
                  <a:pt x="1276" y="494"/>
                  <a:pt x="1261" y="501"/>
                  <a:pt x="1261" y="510"/>
                </a:cubicBezTo>
                <a:cubicBezTo>
                  <a:pt x="1261" y="514"/>
                  <a:pt x="1267" y="521"/>
                  <a:pt x="1269" y="521"/>
                </a:cubicBezTo>
                <a:cubicBezTo>
                  <a:pt x="1273" y="521"/>
                  <a:pt x="1281" y="510"/>
                  <a:pt x="1290" y="507"/>
                </a:cubicBezTo>
                <a:cubicBezTo>
                  <a:pt x="1292" y="506"/>
                  <a:pt x="1322" y="495"/>
                  <a:pt x="1322" y="492"/>
                </a:cubicBezTo>
                <a:cubicBezTo>
                  <a:pt x="1322" y="487"/>
                  <a:pt x="1310" y="486"/>
                  <a:pt x="1308" y="486"/>
                </a:cubicBezTo>
                <a:cubicBezTo>
                  <a:pt x="1295" y="486"/>
                  <a:pt x="1275" y="474"/>
                  <a:pt x="1275" y="463"/>
                </a:cubicBezTo>
                <a:cubicBezTo>
                  <a:pt x="1275" y="461"/>
                  <a:pt x="1278" y="457"/>
                  <a:pt x="1279" y="453"/>
                </a:cubicBezTo>
                <a:cubicBezTo>
                  <a:pt x="1277" y="453"/>
                  <a:pt x="1272" y="451"/>
                  <a:pt x="1268" y="451"/>
                </a:cubicBezTo>
                <a:cubicBezTo>
                  <a:pt x="1271" y="448"/>
                  <a:pt x="1287" y="446"/>
                  <a:pt x="1287" y="437"/>
                </a:cubicBezTo>
                <a:cubicBezTo>
                  <a:pt x="1287" y="429"/>
                  <a:pt x="1273" y="431"/>
                  <a:pt x="1264" y="431"/>
                </a:cubicBezTo>
                <a:cubicBezTo>
                  <a:pt x="1245" y="431"/>
                  <a:pt x="1236" y="444"/>
                  <a:pt x="1223" y="446"/>
                </a:cubicBezTo>
                <a:cubicBezTo>
                  <a:pt x="1229" y="434"/>
                  <a:pt x="1238" y="438"/>
                  <a:pt x="1247" y="428"/>
                </a:cubicBezTo>
                <a:cubicBezTo>
                  <a:pt x="1254" y="422"/>
                  <a:pt x="1249" y="418"/>
                  <a:pt x="1258" y="415"/>
                </a:cubicBezTo>
                <a:cubicBezTo>
                  <a:pt x="1275" y="410"/>
                  <a:pt x="1285" y="413"/>
                  <a:pt x="1301" y="413"/>
                </a:cubicBezTo>
                <a:cubicBezTo>
                  <a:pt x="1323" y="413"/>
                  <a:pt x="1335" y="420"/>
                  <a:pt x="1348" y="403"/>
                </a:cubicBezTo>
                <a:cubicBezTo>
                  <a:pt x="1354" y="395"/>
                  <a:pt x="1389" y="393"/>
                  <a:pt x="1389" y="379"/>
                </a:cubicBezTo>
                <a:cubicBezTo>
                  <a:pt x="1389" y="369"/>
                  <a:pt x="1386" y="365"/>
                  <a:pt x="1382" y="359"/>
                </a:cubicBezTo>
                <a:close/>
                <a:moveTo>
                  <a:pt x="1042" y="516"/>
                </a:moveTo>
                <a:cubicBezTo>
                  <a:pt x="1043" y="509"/>
                  <a:pt x="1047" y="506"/>
                  <a:pt x="1047" y="499"/>
                </a:cubicBezTo>
                <a:cubicBezTo>
                  <a:pt x="1047" y="494"/>
                  <a:pt x="1031" y="486"/>
                  <a:pt x="1027" y="486"/>
                </a:cubicBezTo>
                <a:cubicBezTo>
                  <a:pt x="1020" y="486"/>
                  <a:pt x="1027" y="497"/>
                  <a:pt x="1011" y="498"/>
                </a:cubicBezTo>
                <a:cubicBezTo>
                  <a:pt x="1007" y="498"/>
                  <a:pt x="1007" y="511"/>
                  <a:pt x="1007" y="517"/>
                </a:cubicBezTo>
                <a:cubicBezTo>
                  <a:pt x="1007" y="517"/>
                  <a:pt x="1007" y="526"/>
                  <a:pt x="1007" y="531"/>
                </a:cubicBezTo>
                <a:cubicBezTo>
                  <a:pt x="1007" y="536"/>
                  <a:pt x="1005" y="550"/>
                  <a:pt x="998" y="550"/>
                </a:cubicBezTo>
                <a:cubicBezTo>
                  <a:pt x="993" y="550"/>
                  <a:pt x="988" y="546"/>
                  <a:pt x="988" y="541"/>
                </a:cubicBezTo>
                <a:cubicBezTo>
                  <a:pt x="988" y="530"/>
                  <a:pt x="991" y="507"/>
                  <a:pt x="999" y="498"/>
                </a:cubicBezTo>
                <a:cubicBezTo>
                  <a:pt x="994" y="498"/>
                  <a:pt x="993" y="501"/>
                  <a:pt x="988" y="504"/>
                </a:cubicBezTo>
                <a:cubicBezTo>
                  <a:pt x="989" y="495"/>
                  <a:pt x="1007" y="483"/>
                  <a:pt x="1016" y="483"/>
                </a:cubicBezTo>
                <a:cubicBezTo>
                  <a:pt x="1020" y="483"/>
                  <a:pt x="1029" y="485"/>
                  <a:pt x="1036" y="483"/>
                </a:cubicBezTo>
                <a:cubicBezTo>
                  <a:pt x="1036" y="478"/>
                  <a:pt x="1036" y="478"/>
                  <a:pt x="1036" y="478"/>
                </a:cubicBezTo>
                <a:cubicBezTo>
                  <a:pt x="1027" y="478"/>
                  <a:pt x="1022" y="472"/>
                  <a:pt x="1011" y="472"/>
                </a:cubicBezTo>
                <a:cubicBezTo>
                  <a:pt x="1006" y="472"/>
                  <a:pt x="1005" y="476"/>
                  <a:pt x="999" y="476"/>
                </a:cubicBezTo>
                <a:cubicBezTo>
                  <a:pt x="996" y="476"/>
                  <a:pt x="992" y="474"/>
                  <a:pt x="991" y="471"/>
                </a:cubicBezTo>
                <a:cubicBezTo>
                  <a:pt x="983" y="471"/>
                  <a:pt x="983" y="471"/>
                  <a:pt x="983" y="471"/>
                </a:cubicBezTo>
                <a:cubicBezTo>
                  <a:pt x="984" y="468"/>
                  <a:pt x="987" y="466"/>
                  <a:pt x="987" y="460"/>
                </a:cubicBezTo>
                <a:cubicBezTo>
                  <a:pt x="981" y="461"/>
                  <a:pt x="973" y="470"/>
                  <a:pt x="968" y="470"/>
                </a:cubicBezTo>
                <a:cubicBezTo>
                  <a:pt x="964" y="470"/>
                  <a:pt x="964" y="475"/>
                  <a:pt x="957" y="475"/>
                </a:cubicBezTo>
                <a:cubicBezTo>
                  <a:pt x="953" y="475"/>
                  <a:pt x="952" y="475"/>
                  <a:pt x="950" y="471"/>
                </a:cubicBezTo>
                <a:cubicBezTo>
                  <a:pt x="947" y="471"/>
                  <a:pt x="945" y="473"/>
                  <a:pt x="942" y="474"/>
                </a:cubicBezTo>
                <a:cubicBezTo>
                  <a:pt x="936" y="474"/>
                  <a:pt x="936" y="474"/>
                  <a:pt x="936" y="474"/>
                </a:cubicBezTo>
                <a:cubicBezTo>
                  <a:pt x="946" y="461"/>
                  <a:pt x="958" y="457"/>
                  <a:pt x="970" y="449"/>
                </a:cubicBezTo>
                <a:cubicBezTo>
                  <a:pt x="975" y="448"/>
                  <a:pt x="976" y="449"/>
                  <a:pt x="981" y="447"/>
                </a:cubicBezTo>
                <a:cubicBezTo>
                  <a:pt x="985" y="445"/>
                  <a:pt x="984" y="438"/>
                  <a:pt x="988" y="438"/>
                </a:cubicBezTo>
                <a:cubicBezTo>
                  <a:pt x="993" y="438"/>
                  <a:pt x="997" y="446"/>
                  <a:pt x="998" y="448"/>
                </a:cubicBezTo>
                <a:cubicBezTo>
                  <a:pt x="999" y="446"/>
                  <a:pt x="999" y="442"/>
                  <a:pt x="999" y="441"/>
                </a:cubicBezTo>
                <a:cubicBezTo>
                  <a:pt x="1000" y="441"/>
                  <a:pt x="1001" y="441"/>
                  <a:pt x="1002" y="441"/>
                </a:cubicBezTo>
                <a:cubicBezTo>
                  <a:pt x="1005" y="441"/>
                  <a:pt x="1023" y="456"/>
                  <a:pt x="1024" y="458"/>
                </a:cubicBezTo>
                <a:cubicBezTo>
                  <a:pt x="1027" y="463"/>
                  <a:pt x="1024" y="468"/>
                  <a:pt x="1028" y="471"/>
                </a:cubicBezTo>
                <a:cubicBezTo>
                  <a:pt x="1038" y="481"/>
                  <a:pt x="1051" y="479"/>
                  <a:pt x="1062" y="486"/>
                </a:cubicBezTo>
                <a:cubicBezTo>
                  <a:pt x="1073" y="486"/>
                  <a:pt x="1073" y="486"/>
                  <a:pt x="1073" y="486"/>
                </a:cubicBezTo>
                <a:cubicBezTo>
                  <a:pt x="1079" y="489"/>
                  <a:pt x="1085" y="494"/>
                  <a:pt x="1085" y="500"/>
                </a:cubicBezTo>
                <a:cubicBezTo>
                  <a:pt x="1085" y="503"/>
                  <a:pt x="1083" y="506"/>
                  <a:pt x="1081" y="506"/>
                </a:cubicBezTo>
                <a:cubicBezTo>
                  <a:pt x="1076" y="506"/>
                  <a:pt x="1070" y="500"/>
                  <a:pt x="1069" y="498"/>
                </a:cubicBezTo>
                <a:cubicBezTo>
                  <a:pt x="1067" y="505"/>
                  <a:pt x="1063" y="526"/>
                  <a:pt x="1057" y="526"/>
                </a:cubicBezTo>
                <a:cubicBezTo>
                  <a:pt x="1052" y="523"/>
                  <a:pt x="1052" y="519"/>
                  <a:pt x="1051" y="513"/>
                </a:cubicBezTo>
                <a:cubicBezTo>
                  <a:pt x="1046" y="514"/>
                  <a:pt x="1047" y="516"/>
                  <a:pt x="1042" y="516"/>
                </a:cubicBezTo>
                <a:close/>
                <a:moveTo>
                  <a:pt x="1053" y="552"/>
                </a:moveTo>
                <a:cubicBezTo>
                  <a:pt x="1049" y="552"/>
                  <a:pt x="1047" y="545"/>
                  <a:pt x="1047" y="541"/>
                </a:cubicBezTo>
                <a:cubicBezTo>
                  <a:pt x="1049" y="543"/>
                  <a:pt x="1051" y="546"/>
                  <a:pt x="1054" y="546"/>
                </a:cubicBezTo>
                <a:cubicBezTo>
                  <a:pt x="1058" y="546"/>
                  <a:pt x="1058" y="543"/>
                  <a:pt x="1060" y="542"/>
                </a:cubicBezTo>
                <a:cubicBezTo>
                  <a:pt x="1064" y="538"/>
                  <a:pt x="1070" y="538"/>
                  <a:pt x="1076" y="538"/>
                </a:cubicBezTo>
                <a:cubicBezTo>
                  <a:pt x="1082" y="538"/>
                  <a:pt x="1085" y="541"/>
                  <a:pt x="1087" y="540"/>
                </a:cubicBezTo>
                <a:cubicBezTo>
                  <a:pt x="1077" y="545"/>
                  <a:pt x="1062" y="552"/>
                  <a:pt x="1053" y="552"/>
                </a:cubicBezTo>
                <a:close/>
                <a:moveTo>
                  <a:pt x="1089" y="539"/>
                </a:moveTo>
                <a:cubicBezTo>
                  <a:pt x="1091" y="538"/>
                  <a:pt x="1093" y="537"/>
                  <a:pt x="1094" y="536"/>
                </a:cubicBezTo>
                <a:cubicBezTo>
                  <a:pt x="1094" y="535"/>
                  <a:pt x="1093" y="534"/>
                  <a:pt x="1093" y="533"/>
                </a:cubicBezTo>
                <a:cubicBezTo>
                  <a:pt x="1093" y="534"/>
                  <a:pt x="1094" y="535"/>
                  <a:pt x="1094" y="536"/>
                </a:cubicBezTo>
                <a:cubicBezTo>
                  <a:pt x="1093" y="537"/>
                  <a:pt x="1091" y="538"/>
                  <a:pt x="1089" y="539"/>
                </a:cubicBezTo>
                <a:close/>
                <a:moveTo>
                  <a:pt x="1095" y="526"/>
                </a:moveTo>
                <a:cubicBezTo>
                  <a:pt x="1093" y="526"/>
                  <a:pt x="1093" y="526"/>
                  <a:pt x="1090" y="526"/>
                </a:cubicBezTo>
                <a:cubicBezTo>
                  <a:pt x="1090" y="527"/>
                  <a:pt x="1091" y="528"/>
                  <a:pt x="1091" y="529"/>
                </a:cubicBezTo>
                <a:cubicBezTo>
                  <a:pt x="1091" y="528"/>
                  <a:pt x="1089" y="527"/>
                  <a:pt x="1089" y="525"/>
                </a:cubicBezTo>
                <a:cubicBezTo>
                  <a:pt x="1089" y="523"/>
                  <a:pt x="1093" y="522"/>
                  <a:pt x="1094" y="522"/>
                </a:cubicBezTo>
                <a:cubicBezTo>
                  <a:pt x="1104" y="519"/>
                  <a:pt x="1124" y="513"/>
                  <a:pt x="1135" y="513"/>
                </a:cubicBezTo>
                <a:cubicBezTo>
                  <a:pt x="1135" y="530"/>
                  <a:pt x="1107" y="526"/>
                  <a:pt x="1095" y="526"/>
                </a:cubicBezTo>
                <a:close/>
                <a:moveTo>
                  <a:pt x="1092" y="532"/>
                </a:moveTo>
                <a:cubicBezTo>
                  <a:pt x="1092" y="531"/>
                  <a:pt x="1092" y="530"/>
                  <a:pt x="1091" y="530"/>
                </a:cubicBezTo>
                <a:cubicBezTo>
                  <a:pt x="1092" y="530"/>
                  <a:pt x="1092" y="531"/>
                  <a:pt x="1092" y="532"/>
                </a:cubicBezTo>
                <a:close/>
                <a:moveTo>
                  <a:pt x="1247" y="496"/>
                </a:moveTo>
                <a:cubicBezTo>
                  <a:pt x="1247" y="497"/>
                  <a:pt x="1247" y="497"/>
                  <a:pt x="1247" y="498"/>
                </a:cubicBezTo>
                <a:cubicBezTo>
                  <a:pt x="1247" y="497"/>
                  <a:pt x="1247" y="497"/>
                  <a:pt x="1247" y="496"/>
                </a:cubicBezTo>
                <a:close/>
                <a:moveTo>
                  <a:pt x="1242" y="466"/>
                </a:moveTo>
                <a:cubicBezTo>
                  <a:pt x="1241" y="464"/>
                  <a:pt x="1241" y="463"/>
                  <a:pt x="1240" y="461"/>
                </a:cubicBezTo>
                <a:cubicBezTo>
                  <a:pt x="1241" y="463"/>
                  <a:pt x="1241" y="464"/>
                  <a:pt x="1242" y="466"/>
                </a:cubicBezTo>
                <a:close/>
                <a:moveTo>
                  <a:pt x="1246" y="493"/>
                </a:moveTo>
                <a:cubicBezTo>
                  <a:pt x="1246" y="493"/>
                  <a:pt x="1245" y="492"/>
                  <a:pt x="1245" y="491"/>
                </a:cubicBezTo>
                <a:cubicBezTo>
                  <a:pt x="1245" y="492"/>
                  <a:pt x="1246" y="493"/>
                  <a:pt x="1246" y="493"/>
                </a:cubicBezTo>
                <a:close/>
                <a:moveTo>
                  <a:pt x="1245" y="488"/>
                </a:moveTo>
                <a:cubicBezTo>
                  <a:pt x="1245" y="488"/>
                  <a:pt x="1245" y="487"/>
                  <a:pt x="1245" y="486"/>
                </a:cubicBezTo>
                <a:cubicBezTo>
                  <a:pt x="1245" y="487"/>
                  <a:pt x="1245" y="488"/>
                  <a:pt x="1245" y="488"/>
                </a:cubicBezTo>
                <a:close/>
                <a:moveTo>
                  <a:pt x="1244" y="483"/>
                </a:moveTo>
                <a:cubicBezTo>
                  <a:pt x="1244" y="481"/>
                  <a:pt x="1244" y="480"/>
                  <a:pt x="1244" y="479"/>
                </a:cubicBezTo>
                <a:cubicBezTo>
                  <a:pt x="1244" y="480"/>
                  <a:pt x="1244" y="481"/>
                  <a:pt x="1244" y="483"/>
                </a:cubicBezTo>
                <a:close/>
                <a:moveTo>
                  <a:pt x="1244" y="476"/>
                </a:moveTo>
                <a:cubicBezTo>
                  <a:pt x="1244" y="475"/>
                  <a:pt x="1244" y="474"/>
                  <a:pt x="1243" y="473"/>
                </a:cubicBezTo>
                <a:cubicBezTo>
                  <a:pt x="1244" y="474"/>
                  <a:pt x="1244" y="475"/>
                  <a:pt x="1244" y="476"/>
                </a:cubicBezTo>
                <a:close/>
                <a:moveTo>
                  <a:pt x="1243" y="471"/>
                </a:moveTo>
                <a:cubicBezTo>
                  <a:pt x="1243" y="470"/>
                  <a:pt x="1243" y="469"/>
                  <a:pt x="1242" y="467"/>
                </a:cubicBezTo>
                <a:cubicBezTo>
                  <a:pt x="1243" y="469"/>
                  <a:pt x="1243" y="470"/>
                  <a:pt x="1243" y="471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52" name="Freeform 53"/>
          <p:cNvSpPr/>
          <p:nvPr/>
        </p:nvSpPr>
        <p:spPr bwMode="auto">
          <a:xfrm>
            <a:off x="4365517" y="4014305"/>
            <a:ext cx="67211" cy="89185"/>
          </a:xfrm>
          <a:custGeom>
            <a:avLst/>
            <a:gdLst>
              <a:gd name="T0" fmla="*/ 18 w 22"/>
              <a:gd name="T1" fmla="*/ 29 h 29"/>
              <a:gd name="T2" fmla="*/ 22 w 22"/>
              <a:gd name="T3" fmla="*/ 25 h 29"/>
              <a:gd name="T4" fmla="*/ 11 w 22"/>
              <a:gd name="T5" fmla="*/ 2 h 29"/>
              <a:gd name="T6" fmla="*/ 0 w 22"/>
              <a:gd name="T7" fmla="*/ 11 h 29"/>
              <a:gd name="T8" fmla="*/ 10 w 22"/>
              <a:gd name="T9" fmla="*/ 11 h 29"/>
              <a:gd name="T10" fmla="*/ 10 w 22"/>
              <a:gd name="T11" fmla="*/ 20 h 29"/>
              <a:gd name="T12" fmla="*/ 18 w 22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8">
                <a:moveTo>
                  <a:pt x="18" y="29"/>
                </a:moveTo>
                <a:cubicBezTo>
                  <a:pt x="20" y="29"/>
                  <a:pt x="22" y="28"/>
                  <a:pt x="22" y="25"/>
                </a:cubicBezTo>
                <a:cubicBezTo>
                  <a:pt x="22" y="15"/>
                  <a:pt x="10" y="14"/>
                  <a:pt x="11" y="2"/>
                </a:cubicBezTo>
                <a:cubicBezTo>
                  <a:pt x="2" y="0"/>
                  <a:pt x="0" y="0"/>
                  <a:pt x="0" y="11"/>
                </a:cubicBezTo>
                <a:cubicBezTo>
                  <a:pt x="5" y="7"/>
                  <a:pt x="3" y="9"/>
                  <a:pt x="10" y="11"/>
                </a:cubicBezTo>
                <a:cubicBezTo>
                  <a:pt x="8" y="13"/>
                  <a:pt x="10" y="16"/>
                  <a:pt x="10" y="20"/>
                </a:cubicBezTo>
                <a:cubicBezTo>
                  <a:pt x="10" y="20"/>
                  <a:pt x="14" y="29"/>
                  <a:pt x="18" y="29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53" name="Freeform 54"/>
          <p:cNvSpPr/>
          <p:nvPr/>
        </p:nvSpPr>
        <p:spPr bwMode="auto">
          <a:xfrm>
            <a:off x="4264700" y="3913488"/>
            <a:ext cx="69797" cy="107280"/>
          </a:xfrm>
          <a:custGeom>
            <a:avLst/>
            <a:gdLst>
              <a:gd name="T0" fmla="*/ 20 w 23"/>
              <a:gd name="T1" fmla="*/ 18 h 35"/>
              <a:gd name="T2" fmla="*/ 15 w 23"/>
              <a:gd name="T3" fmla="*/ 18 h 35"/>
              <a:gd name="T4" fmla="*/ 15 w 23"/>
              <a:gd name="T5" fmla="*/ 0 h 35"/>
              <a:gd name="T6" fmla="*/ 5 w 23"/>
              <a:gd name="T7" fmla="*/ 0 h 35"/>
              <a:gd name="T8" fmla="*/ 0 w 23"/>
              <a:gd name="T9" fmla="*/ 5 h 35"/>
              <a:gd name="T10" fmla="*/ 12 w 23"/>
              <a:gd name="T11" fmla="*/ 18 h 35"/>
              <a:gd name="T12" fmla="*/ 19 w 23"/>
              <a:gd name="T13" fmla="*/ 35 h 35"/>
              <a:gd name="T14" fmla="*/ 20 w 23"/>
              <a:gd name="T15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35">
                <a:moveTo>
                  <a:pt x="20" y="18"/>
                </a:moveTo>
                <a:cubicBezTo>
                  <a:pt x="19" y="19"/>
                  <a:pt x="15" y="20"/>
                  <a:pt x="15" y="18"/>
                </a:cubicBezTo>
                <a:cubicBezTo>
                  <a:pt x="13" y="11"/>
                  <a:pt x="15" y="11"/>
                  <a:pt x="15" y="0"/>
                </a:cubicBezTo>
                <a:cubicBezTo>
                  <a:pt x="9" y="4"/>
                  <a:pt x="13" y="0"/>
                  <a:pt x="5" y="0"/>
                </a:cubicBezTo>
                <a:cubicBezTo>
                  <a:pt x="4" y="0"/>
                  <a:pt x="0" y="1"/>
                  <a:pt x="0" y="5"/>
                </a:cubicBezTo>
                <a:cubicBezTo>
                  <a:pt x="0" y="11"/>
                  <a:pt x="5" y="17"/>
                  <a:pt x="12" y="18"/>
                </a:cubicBezTo>
                <a:cubicBezTo>
                  <a:pt x="12" y="25"/>
                  <a:pt x="14" y="30"/>
                  <a:pt x="19" y="35"/>
                </a:cubicBezTo>
                <a:cubicBezTo>
                  <a:pt x="23" y="31"/>
                  <a:pt x="19" y="25"/>
                  <a:pt x="20" y="18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54" name="Freeform 55"/>
          <p:cNvSpPr/>
          <p:nvPr/>
        </p:nvSpPr>
        <p:spPr bwMode="auto">
          <a:xfrm>
            <a:off x="4573615" y="4311587"/>
            <a:ext cx="179661" cy="116328"/>
          </a:xfrm>
          <a:custGeom>
            <a:avLst/>
            <a:gdLst>
              <a:gd name="T0" fmla="*/ 23 w 59"/>
              <a:gd name="T1" fmla="*/ 22 h 38"/>
              <a:gd name="T2" fmla="*/ 55 w 59"/>
              <a:gd name="T3" fmla="*/ 38 h 38"/>
              <a:gd name="T4" fmla="*/ 59 w 59"/>
              <a:gd name="T5" fmla="*/ 38 h 38"/>
              <a:gd name="T6" fmla="*/ 59 w 59"/>
              <a:gd name="T7" fmla="*/ 34 h 38"/>
              <a:gd name="T8" fmla="*/ 18 w 59"/>
              <a:gd name="T9" fmla="*/ 6 h 38"/>
              <a:gd name="T10" fmla="*/ 6 w 59"/>
              <a:gd name="T11" fmla="*/ 0 h 38"/>
              <a:gd name="T12" fmla="*/ 0 w 59"/>
              <a:gd name="T13" fmla="*/ 2 h 38"/>
              <a:gd name="T14" fmla="*/ 2 w 59"/>
              <a:gd name="T15" fmla="*/ 2 h 38"/>
              <a:gd name="T16" fmla="*/ 9 w 59"/>
              <a:gd name="T17" fmla="*/ 4 h 38"/>
              <a:gd name="T18" fmla="*/ 4 w 59"/>
              <a:gd name="T19" fmla="*/ 8 h 38"/>
              <a:gd name="T20" fmla="*/ 27 w 59"/>
              <a:gd name="T21" fmla="*/ 17 h 38"/>
              <a:gd name="T22" fmla="*/ 23 w 59"/>
              <a:gd name="T23" fmla="*/ 2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9" h="38">
                <a:moveTo>
                  <a:pt x="23" y="22"/>
                </a:moveTo>
                <a:cubicBezTo>
                  <a:pt x="30" y="26"/>
                  <a:pt x="45" y="38"/>
                  <a:pt x="55" y="38"/>
                </a:cubicBezTo>
                <a:cubicBezTo>
                  <a:pt x="56" y="38"/>
                  <a:pt x="58" y="38"/>
                  <a:pt x="59" y="38"/>
                </a:cubicBezTo>
                <a:cubicBezTo>
                  <a:pt x="59" y="34"/>
                  <a:pt x="59" y="34"/>
                  <a:pt x="59" y="34"/>
                </a:cubicBezTo>
                <a:cubicBezTo>
                  <a:pt x="48" y="22"/>
                  <a:pt x="37" y="12"/>
                  <a:pt x="18" y="6"/>
                </a:cubicBezTo>
                <a:cubicBezTo>
                  <a:pt x="15" y="5"/>
                  <a:pt x="11" y="0"/>
                  <a:pt x="6" y="0"/>
                </a:cubicBezTo>
                <a:cubicBezTo>
                  <a:pt x="4" y="0"/>
                  <a:pt x="2" y="1"/>
                  <a:pt x="0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6" y="3"/>
                  <a:pt x="9" y="4"/>
                </a:cubicBezTo>
                <a:cubicBezTo>
                  <a:pt x="8" y="5"/>
                  <a:pt x="6" y="7"/>
                  <a:pt x="4" y="8"/>
                </a:cubicBezTo>
                <a:cubicBezTo>
                  <a:pt x="6" y="13"/>
                  <a:pt x="18" y="17"/>
                  <a:pt x="27" y="17"/>
                </a:cubicBezTo>
                <a:cubicBezTo>
                  <a:pt x="26" y="18"/>
                  <a:pt x="24" y="18"/>
                  <a:pt x="23" y="22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55" name="Freeform 56"/>
          <p:cNvSpPr/>
          <p:nvPr/>
        </p:nvSpPr>
        <p:spPr bwMode="auto">
          <a:xfrm>
            <a:off x="4396538" y="4142265"/>
            <a:ext cx="63333" cy="91770"/>
          </a:xfrm>
          <a:custGeom>
            <a:avLst/>
            <a:gdLst>
              <a:gd name="T0" fmla="*/ 15 w 21"/>
              <a:gd name="T1" fmla="*/ 17 h 30"/>
              <a:gd name="T2" fmla="*/ 13 w 21"/>
              <a:gd name="T3" fmla="*/ 12 h 30"/>
              <a:gd name="T4" fmla="*/ 13 w 21"/>
              <a:gd name="T5" fmla="*/ 2 h 30"/>
              <a:gd name="T6" fmla="*/ 7 w 21"/>
              <a:gd name="T7" fmla="*/ 8 h 30"/>
              <a:gd name="T8" fmla="*/ 10 w 21"/>
              <a:gd name="T9" fmla="*/ 3 h 30"/>
              <a:gd name="T10" fmla="*/ 0 w 21"/>
              <a:gd name="T11" fmla="*/ 0 h 30"/>
              <a:gd name="T12" fmla="*/ 0 w 21"/>
              <a:gd name="T13" fmla="*/ 3 h 30"/>
              <a:gd name="T14" fmla="*/ 5 w 21"/>
              <a:gd name="T15" fmla="*/ 11 h 30"/>
              <a:gd name="T16" fmla="*/ 12 w 21"/>
              <a:gd name="T17" fmla="*/ 17 h 30"/>
              <a:gd name="T18" fmla="*/ 10 w 21"/>
              <a:gd name="T19" fmla="*/ 22 h 30"/>
              <a:gd name="T20" fmla="*/ 17 w 21"/>
              <a:gd name="T21" fmla="*/ 30 h 30"/>
              <a:gd name="T22" fmla="*/ 13 w 21"/>
              <a:gd name="T23" fmla="*/ 22 h 30"/>
              <a:gd name="T24" fmla="*/ 15 w 21"/>
              <a:gd name="T25" fmla="*/ 1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" h="30">
                <a:moveTo>
                  <a:pt x="15" y="17"/>
                </a:moveTo>
                <a:cubicBezTo>
                  <a:pt x="15" y="15"/>
                  <a:pt x="13" y="14"/>
                  <a:pt x="13" y="12"/>
                </a:cubicBezTo>
                <a:cubicBezTo>
                  <a:pt x="13" y="8"/>
                  <a:pt x="14" y="5"/>
                  <a:pt x="13" y="2"/>
                </a:cubicBezTo>
                <a:cubicBezTo>
                  <a:pt x="12" y="5"/>
                  <a:pt x="10" y="8"/>
                  <a:pt x="7" y="8"/>
                </a:cubicBezTo>
                <a:cubicBezTo>
                  <a:pt x="5" y="8"/>
                  <a:pt x="10" y="3"/>
                  <a:pt x="10" y="3"/>
                </a:cubicBezTo>
                <a:cubicBezTo>
                  <a:pt x="6" y="2"/>
                  <a:pt x="4" y="0"/>
                  <a:pt x="0" y="0"/>
                </a:cubicBezTo>
                <a:cubicBezTo>
                  <a:pt x="0" y="3"/>
                  <a:pt x="0" y="3"/>
                  <a:pt x="0" y="3"/>
                </a:cubicBezTo>
                <a:cubicBezTo>
                  <a:pt x="2" y="6"/>
                  <a:pt x="3" y="11"/>
                  <a:pt x="5" y="11"/>
                </a:cubicBezTo>
                <a:cubicBezTo>
                  <a:pt x="8" y="11"/>
                  <a:pt x="9" y="16"/>
                  <a:pt x="12" y="17"/>
                </a:cubicBezTo>
                <a:cubicBezTo>
                  <a:pt x="12" y="18"/>
                  <a:pt x="10" y="19"/>
                  <a:pt x="10" y="22"/>
                </a:cubicBezTo>
                <a:cubicBezTo>
                  <a:pt x="10" y="25"/>
                  <a:pt x="13" y="30"/>
                  <a:pt x="17" y="30"/>
                </a:cubicBezTo>
                <a:cubicBezTo>
                  <a:pt x="21" y="30"/>
                  <a:pt x="13" y="23"/>
                  <a:pt x="13" y="22"/>
                </a:cubicBezTo>
                <a:cubicBezTo>
                  <a:pt x="13" y="20"/>
                  <a:pt x="15" y="19"/>
                  <a:pt x="15" y="17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56" name="Freeform 57"/>
          <p:cNvSpPr/>
          <p:nvPr/>
        </p:nvSpPr>
        <p:spPr bwMode="auto">
          <a:xfrm>
            <a:off x="3579660" y="3940631"/>
            <a:ext cx="82722" cy="51701"/>
          </a:xfrm>
          <a:custGeom>
            <a:avLst/>
            <a:gdLst>
              <a:gd name="T0" fmla="*/ 21 w 27"/>
              <a:gd name="T1" fmla="*/ 0 h 17"/>
              <a:gd name="T2" fmla="*/ 27 w 27"/>
              <a:gd name="T3" fmla="*/ 0 h 17"/>
              <a:gd name="T4" fmla="*/ 27 w 27"/>
              <a:gd name="T5" fmla="*/ 5 h 17"/>
              <a:gd name="T6" fmla="*/ 10 w 27"/>
              <a:gd name="T7" fmla="*/ 17 h 17"/>
              <a:gd name="T8" fmla="*/ 0 w 27"/>
              <a:gd name="T9" fmla="*/ 12 h 17"/>
              <a:gd name="T10" fmla="*/ 0 w 27"/>
              <a:gd name="T11" fmla="*/ 6 h 17"/>
              <a:gd name="T12" fmla="*/ 21 w 27"/>
              <a:gd name="T13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7">
                <a:moveTo>
                  <a:pt x="21" y="0"/>
                </a:moveTo>
                <a:cubicBezTo>
                  <a:pt x="24" y="0"/>
                  <a:pt x="24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cubicBezTo>
                  <a:pt x="19" y="9"/>
                  <a:pt x="16" y="12"/>
                  <a:pt x="10" y="17"/>
                </a:cubicBezTo>
                <a:cubicBezTo>
                  <a:pt x="6" y="14"/>
                  <a:pt x="4" y="14"/>
                  <a:pt x="0" y="12"/>
                </a:cubicBezTo>
                <a:cubicBezTo>
                  <a:pt x="0" y="6"/>
                  <a:pt x="0" y="6"/>
                  <a:pt x="0" y="6"/>
                </a:cubicBezTo>
                <a:cubicBezTo>
                  <a:pt x="8" y="4"/>
                  <a:pt x="14" y="0"/>
                  <a:pt x="21" y="0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57" name="Freeform 58"/>
          <p:cNvSpPr/>
          <p:nvPr/>
        </p:nvSpPr>
        <p:spPr bwMode="auto">
          <a:xfrm>
            <a:off x="7007445" y="4338730"/>
            <a:ext cx="95647" cy="49116"/>
          </a:xfrm>
          <a:custGeom>
            <a:avLst/>
            <a:gdLst>
              <a:gd name="T0" fmla="*/ 25 w 31"/>
              <a:gd name="T1" fmla="*/ 16 h 16"/>
              <a:gd name="T2" fmla="*/ 31 w 31"/>
              <a:gd name="T3" fmla="*/ 14 h 16"/>
              <a:gd name="T4" fmla="*/ 0 w 31"/>
              <a:gd name="T5" fmla="*/ 3 h 16"/>
              <a:gd name="T6" fmla="*/ 25 w 31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" h="16">
                <a:moveTo>
                  <a:pt x="25" y="16"/>
                </a:moveTo>
                <a:cubicBezTo>
                  <a:pt x="28" y="16"/>
                  <a:pt x="30" y="16"/>
                  <a:pt x="31" y="14"/>
                </a:cubicBezTo>
                <a:cubicBezTo>
                  <a:pt x="22" y="9"/>
                  <a:pt x="13" y="0"/>
                  <a:pt x="0" y="3"/>
                </a:cubicBezTo>
                <a:cubicBezTo>
                  <a:pt x="5" y="7"/>
                  <a:pt x="18" y="16"/>
                  <a:pt x="25" y="16"/>
                </a:cubicBez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58" name="Freeform 59"/>
          <p:cNvSpPr/>
          <p:nvPr/>
        </p:nvSpPr>
        <p:spPr bwMode="auto">
          <a:xfrm>
            <a:off x="3105302" y="3797160"/>
            <a:ext cx="58163" cy="27144"/>
          </a:xfrm>
          <a:custGeom>
            <a:avLst/>
            <a:gdLst>
              <a:gd name="T0" fmla="*/ 6 w 19"/>
              <a:gd name="T1" fmla="*/ 4 h 9"/>
              <a:gd name="T2" fmla="*/ 13 w 19"/>
              <a:gd name="T3" fmla="*/ 1 h 9"/>
              <a:gd name="T4" fmla="*/ 19 w 19"/>
              <a:gd name="T5" fmla="*/ 9 h 9"/>
              <a:gd name="T6" fmla="*/ 5 w 19"/>
              <a:gd name="T7" fmla="*/ 9 h 9"/>
              <a:gd name="T8" fmla="*/ 0 w 19"/>
              <a:gd name="T9" fmla="*/ 4 h 9"/>
              <a:gd name="T10" fmla="*/ 6 w 19"/>
              <a:gd name="T11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9">
                <a:moveTo>
                  <a:pt x="6" y="4"/>
                </a:moveTo>
                <a:cubicBezTo>
                  <a:pt x="8" y="0"/>
                  <a:pt x="9" y="1"/>
                  <a:pt x="13" y="1"/>
                </a:cubicBezTo>
                <a:cubicBezTo>
                  <a:pt x="18" y="1"/>
                  <a:pt x="19" y="4"/>
                  <a:pt x="19" y="9"/>
                </a:cubicBezTo>
                <a:cubicBezTo>
                  <a:pt x="5" y="9"/>
                  <a:pt x="5" y="9"/>
                  <a:pt x="5" y="9"/>
                </a:cubicBezTo>
                <a:cubicBezTo>
                  <a:pt x="3" y="7"/>
                  <a:pt x="1" y="6"/>
                  <a:pt x="0" y="4"/>
                </a:cubicBezTo>
                <a:lnTo>
                  <a:pt x="6" y="4"/>
                </a:lnTo>
                <a:close/>
              </a:path>
            </a:pathLst>
          </a:custGeom>
          <a:solidFill>
            <a:srgbClr val="2EC2DC"/>
          </a:solidFill>
          <a:ln>
            <a:solidFill>
              <a:srgbClr val="4EDBF1"/>
            </a:solidFill>
          </a:ln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59" name="Freeform 39"/>
          <p:cNvSpPr/>
          <p:nvPr/>
        </p:nvSpPr>
        <p:spPr bwMode="auto">
          <a:xfrm>
            <a:off x="7450782" y="2369859"/>
            <a:ext cx="239732" cy="380701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rgbClr val="FEFEFE"/>
          </a:solidFill>
          <a:ln>
            <a:solidFill>
              <a:srgbClr val="FEFEFE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60" name="Freeform 39"/>
          <p:cNvSpPr/>
          <p:nvPr/>
        </p:nvSpPr>
        <p:spPr bwMode="auto">
          <a:xfrm>
            <a:off x="7955356" y="2725305"/>
            <a:ext cx="239732" cy="380701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rgbClr val="FEFEFE"/>
          </a:solidFill>
          <a:ln>
            <a:solidFill>
              <a:srgbClr val="FEFEFE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61" name="Freeform 39"/>
          <p:cNvSpPr/>
          <p:nvPr/>
        </p:nvSpPr>
        <p:spPr bwMode="auto">
          <a:xfrm>
            <a:off x="4323242" y="3296462"/>
            <a:ext cx="239732" cy="380701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rgbClr val="FEFEFE"/>
          </a:solidFill>
          <a:ln>
            <a:solidFill>
              <a:srgbClr val="FEFEFE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62" name="Freeform 39"/>
          <p:cNvSpPr/>
          <p:nvPr/>
        </p:nvSpPr>
        <p:spPr bwMode="auto">
          <a:xfrm>
            <a:off x="4878542" y="3776130"/>
            <a:ext cx="239732" cy="380701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rgbClr val="FEFEFE"/>
          </a:solidFill>
          <a:ln>
            <a:solidFill>
              <a:srgbClr val="FEFEFE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63" name="Freeform 39"/>
          <p:cNvSpPr/>
          <p:nvPr/>
        </p:nvSpPr>
        <p:spPr bwMode="auto">
          <a:xfrm>
            <a:off x="5467636" y="4614149"/>
            <a:ext cx="239732" cy="380701"/>
          </a:xfrm>
          <a:custGeom>
            <a:avLst/>
            <a:gdLst>
              <a:gd name="T0" fmla="*/ 52 w 117"/>
              <a:gd name="T1" fmla="*/ 181 h 188"/>
              <a:gd name="T2" fmla="*/ 64 w 117"/>
              <a:gd name="T3" fmla="*/ 181 h 188"/>
              <a:gd name="T4" fmla="*/ 113 w 117"/>
              <a:gd name="T5" fmla="*/ 78 h 188"/>
              <a:gd name="T6" fmla="*/ 114 w 117"/>
              <a:gd name="T7" fmla="*/ 78 h 188"/>
              <a:gd name="T8" fmla="*/ 117 w 117"/>
              <a:gd name="T9" fmla="*/ 58 h 188"/>
              <a:gd name="T10" fmla="*/ 58 w 117"/>
              <a:gd name="T11" fmla="*/ 0 h 188"/>
              <a:gd name="T12" fmla="*/ 0 w 117"/>
              <a:gd name="T13" fmla="*/ 58 h 188"/>
              <a:gd name="T14" fmla="*/ 1 w 117"/>
              <a:gd name="T15" fmla="*/ 72 h 188"/>
              <a:gd name="T16" fmla="*/ 1 w 117"/>
              <a:gd name="T17" fmla="*/ 72 h 188"/>
              <a:gd name="T18" fmla="*/ 52 w 117"/>
              <a:gd name="T19" fmla="*/ 18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" h="188">
                <a:moveTo>
                  <a:pt x="52" y="181"/>
                </a:moveTo>
                <a:cubicBezTo>
                  <a:pt x="56" y="188"/>
                  <a:pt x="61" y="188"/>
                  <a:pt x="64" y="181"/>
                </a:cubicBezTo>
                <a:cubicBezTo>
                  <a:pt x="78" y="152"/>
                  <a:pt x="112" y="81"/>
                  <a:pt x="113" y="78"/>
                </a:cubicBezTo>
                <a:cubicBezTo>
                  <a:pt x="114" y="78"/>
                  <a:pt x="114" y="78"/>
                  <a:pt x="114" y="78"/>
                </a:cubicBezTo>
                <a:cubicBezTo>
                  <a:pt x="116" y="72"/>
                  <a:pt x="117" y="65"/>
                  <a:pt x="117" y="58"/>
                </a:cubicBezTo>
                <a:cubicBezTo>
                  <a:pt x="117" y="26"/>
                  <a:pt x="91" y="0"/>
                  <a:pt x="58" y="0"/>
                </a:cubicBezTo>
                <a:cubicBezTo>
                  <a:pt x="26" y="0"/>
                  <a:pt x="0" y="26"/>
                  <a:pt x="0" y="58"/>
                </a:cubicBezTo>
                <a:cubicBezTo>
                  <a:pt x="0" y="63"/>
                  <a:pt x="0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3" y="78"/>
                  <a:pt x="38" y="151"/>
                  <a:pt x="52" y="181"/>
                </a:cubicBezTo>
                <a:close/>
              </a:path>
            </a:pathLst>
          </a:custGeom>
          <a:solidFill>
            <a:srgbClr val="FEFEFE"/>
          </a:solidFill>
          <a:ln>
            <a:solidFill>
              <a:srgbClr val="FEFEFE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55721" tIns="27861" rIns="55721" bIns="27861" numCol="1" anchor="t" anchorCtr="0" compatLnSpc="1"/>
          <a:lstStyle/>
          <a:p>
            <a:endParaRPr lang="id-ID" sz="1095">
              <a:solidFill>
                <a:srgbClr val="F6F6F6"/>
              </a:solidFill>
            </a:endParaRPr>
          </a:p>
        </p:txBody>
      </p:sp>
      <p:sp>
        <p:nvSpPr>
          <p:cNvPr id="64" name="Rectangle 68"/>
          <p:cNvSpPr/>
          <p:nvPr/>
        </p:nvSpPr>
        <p:spPr>
          <a:xfrm>
            <a:off x="8002490" y="4266061"/>
            <a:ext cx="2840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本模板所有图形线条及其相应素材均可自由编辑、改色、替换。</a:t>
            </a:r>
            <a:endParaRPr lang="en-US" altLang="zh-CN" sz="1100" i="1">
              <a:solidFill>
                <a:srgbClr val="F6F6F6"/>
              </a:solidFill>
            </a:endParaRPr>
          </a:p>
        </p:txBody>
      </p:sp>
      <p:sp>
        <p:nvSpPr>
          <p:cNvPr id="65" name="TextBox 69"/>
          <p:cNvSpPr txBox="1"/>
          <p:nvPr/>
        </p:nvSpPr>
        <p:spPr>
          <a:xfrm>
            <a:off x="8087796" y="3948460"/>
            <a:ext cx="275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70"/>
          <p:cNvSpPr/>
          <p:nvPr/>
        </p:nvSpPr>
        <p:spPr>
          <a:xfrm>
            <a:off x="7014754" y="5713482"/>
            <a:ext cx="2840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本模板所有图形线条及其相应素材均可自由编辑、改色、替换。</a:t>
            </a:r>
            <a:endParaRPr lang="en-US" altLang="zh-CN" sz="1100" i="1">
              <a:solidFill>
                <a:srgbClr val="F6F6F6"/>
              </a:solidFill>
            </a:endParaRPr>
          </a:p>
        </p:txBody>
      </p:sp>
      <p:sp>
        <p:nvSpPr>
          <p:cNvPr id="67" name="TextBox 71"/>
          <p:cNvSpPr txBox="1"/>
          <p:nvPr/>
        </p:nvSpPr>
        <p:spPr>
          <a:xfrm>
            <a:off x="7100061" y="5395882"/>
            <a:ext cx="275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Rectangle 72"/>
          <p:cNvSpPr/>
          <p:nvPr/>
        </p:nvSpPr>
        <p:spPr>
          <a:xfrm>
            <a:off x="1489827" y="4629187"/>
            <a:ext cx="2840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本模板所有图形线条及其相应素材均可自由编辑、改色、替换。</a:t>
            </a:r>
            <a:endParaRPr lang="en-US" altLang="zh-CN" sz="1100" i="1">
              <a:solidFill>
                <a:srgbClr val="F6F6F6"/>
              </a:solidFill>
            </a:endParaRPr>
          </a:p>
        </p:txBody>
      </p:sp>
      <p:sp>
        <p:nvSpPr>
          <p:cNvPr id="69" name="TextBox 73"/>
          <p:cNvSpPr txBox="1"/>
          <p:nvPr/>
        </p:nvSpPr>
        <p:spPr>
          <a:xfrm>
            <a:off x="1575133" y="4311586"/>
            <a:ext cx="275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0" name="Straight Connector 75"/>
          <p:cNvCxnSpPr>
            <a:stCxn id="62" idx="7"/>
          </p:cNvCxnSpPr>
          <p:nvPr/>
        </p:nvCxnSpPr>
        <p:spPr>
          <a:xfrm flipH="1">
            <a:off x="4323242" y="3921930"/>
            <a:ext cx="557348" cy="416799"/>
          </a:xfrm>
          <a:prstGeom prst="line">
            <a:avLst/>
          </a:prstGeom>
          <a:ln>
            <a:solidFill>
              <a:srgbClr val="4EDB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7"/>
          <p:cNvCxnSpPr>
            <a:stCxn id="63" idx="2"/>
          </p:cNvCxnSpPr>
          <p:nvPr/>
        </p:nvCxnSpPr>
        <p:spPr>
          <a:xfrm>
            <a:off x="5699172" y="4772099"/>
            <a:ext cx="1400888" cy="710519"/>
          </a:xfrm>
          <a:prstGeom prst="line">
            <a:avLst/>
          </a:prstGeom>
          <a:ln>
            <a:solidFill>
              <a:srgbClr val="F7F7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9"/>
          <p:cNvCxnSpPr/>
          <p:nvPr/>
        </p:nvCxnSpPr>
        <p:spPr>
          <a:xfrm>
            <a:off x="8075072" y="3053435"/>
            <a:ext cx="459062" cy="821657"/>
          </a:xfrm>
          <a:prstGeom prst="line">
            <a:avLst/>
          </a:prstGeom>
          <a:ln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80"/>
          <p:cNvSpPr/>
          <p:nvPr/>
        </p:nvSpPr>
        <p:spPr>
          <a:xfrm>
            <a:off x="1264074" y="2301895"/>
            <a:ext cx="2840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本模板所有图形线条及其相应素材均可自由编辑、改色、替换。</a:t>
            </a:r>
            <a:endParaRPr lang="en-US" altLang="zh-CN" sz="1100" i="1">
              <a:solidFill>
                <a:srgbClr val="F6F6F6"/>
              </a:solidFill>
            </a:endParaRPr>
          </a:p>
        </p:txBody>
      </p:sp>
      <p:sp>
        <p:nvSpPr>
          <p:cNvPr id="74" name="TextBox 81"/>
          <p:cNvSpPr txBox="1"/>
          <p:nvPr/>
        </p:nvSpPr>
        <p:spPr>
          <a:xfrm>
            <a:off x="1349381" y="1984294"/>
            <a:ext cx="275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Rectangle 82"/>
          <p:cNvSpPr/>
          <p:nvPr/>
        </p:nvSpPr>
        <p:spPr>
          <a:xfrm>
            <a:off x="7989766" y="1161376"/>
            <a:ext cx="2840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本模板所有图形线条及其相应素材均可自由编辑、改色、替换。</a:t>
            </a:r>
            <a:endParaRPr lang="en-US" altLang="zh-CN" sz="1100" i="1">
              <a:solidFill>
                <a:srgbClr val="F6F6F6"/>
              </a:solidFill>
            </a:endParaRPr>
          </a:p>
        </p:txBody>
      </p:sp>
      <p:sp>
        <p:nvSpPr>
          <p:cNvPr id="76" name="TextBox 83"/>
          <p:cNvSpPr txBox="1"/>
          <p:nvPr/>
        </p:nvSpPr>
        <p:spPr>
          <a:xfrm>
            <a:off x="8075073" y="843775"/>
            <a:ext cx="275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b="1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7" name="Straight Connector 85"/>
          <p:cNvCxnSpPr>
            <a:endCxn id="61" idx="5"/>
          </p:cNvCxnSpPr>
          <p:nvPr/>
        </p:nvCxnSpPr>
        <p:spPr>
          <a:xfrm>
            <a:off x="4104204" y="2293949"/>
            <a:ext cx="337880" cy="1002513"/>
          </a:xfrm>
          <a:prstGeom prst="line">
            <a:avLst/>
          </a:prstGeom>
          <a:ln>
            <a:solidFill>
              <a:srgbClr val="F7F7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87"/>
          <p:cNvCxnSpPr>
            <a:stCxn id="59" idx="5"/>
          </p:cNvCxnSpPr>
          <p:nvPr/>
        </p:nvCxnSpPr>
        <p:spPr>
          <a:xfrm flipV="1">
            <a:off x="7569623" y="1161376"/>
            <a:ext cx="505449" cy="1208482"/>
          </a:xfrm>
          <a:prstGeom prst="line">
            <a:avLst/>
          </a:prstGeom>
          <a:ln>
            <a:solidFill>
              <a:srgbClr val="F7F7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865156" y="4986992"/>
            <a:ext cx="21516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4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建议您在展示时采用微软雅黑字体，本模板所有图形线条及其相应素材均可自由编辑、改色、替换。</a:t>
            </a:r>
            <a:endParaRPr lang="en-US" altLang="zh-CN" sz="1200">
              <a:solidFill>
                <a:srgbClr val="F4F4F4"/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65155" y="4561563"/>
            <a:ext cx="2151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800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Diamond 11"/>
          <p:cNvSpPr/>
          <p:nvPr/>
        </p:nvSpPr>
        <p:spPr>
          <a:xfrm>
            <a:off x="3635169" y="2143192"/>
            <a:ext cx="2151647" cy="2151647"/>
          </a:xfrm>
          <a:prstGeom prst="diamond">
            <a:avLst/>
          </a:prstGeom>
          <a:solidFill>
            <a:srgbClr val="42E1F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rgbClr val="F4F4F4"/>
              </a:solidFill>
            </a:endParaRPr>
          </a:p>
        </p:txBody>
      </p:sp>
      <p:pic>
        <p:nvPicPr>
          <p:cNvPr id="6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152" y="2926305"/>
            <a:ext cx="597680" cy="597680"/>
          </a:xfrm>
          <a:prstGeom prst="rect">
            <a:avLst/>
          </a:prstGeom>
        </p:spPr>
      </p:pic>
      <p:sp>
        <p:nvSpPr>
          <p:cNvPr id="7" name="Diamond 8"/>
          <p:cNvSpPr/>
          <p:nvPr/>
        </p:nvSpPr>
        <p:spPr>
          <a:xfrm>
            <a:off x="865155" y="2143192"/>
            <a:ext cx="2151647" cy="2151647"/>
          </a:xfrm>
          <a:prstGeom prst="diamond">
            <a:avLst/>
          </a:prstGeom>
          <a:solidFill>
            <a:srgbClr val="42E1F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rgbClr val="F4F4F4"/>
              </a:solidFill>
            </a:endParaRPr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39" y="2902168"/>
            <a:ext cx="597680" cy="597680"/>
          </a:xfrm>
          <a:prstGeom prst="rect">
            <a:avLst/>
          </a:prstGeom>
        </p:spPr>
      </p:pic>
      <p:sp>
        <p:nvSpPr>
          <p:cNvPr id="10" name="Diamond 14"/>
          <p:cNvSpPr/>
          <p:nvPr/>
        </p:nvSpPr>
        <p:spPr>
          <a:xfrm>
            <a:off x="6405184" y="2143192"/>
            <a:ext cx="2151647" cy="2151647"/>
          </a:xfrm>
          <a:prstGeom prst="diamond">
            <a:avLst/>
          </a:prstGeom>
          <a:solidFill>
            <a:srgbClr val="42E1F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rgbClr val="F4F4F4"/>
              </a:solidFill>
            </a:endParaRPr>
          </a:p>
        </p:txBody>
      </p:sp>
      <p:pic>
        <p:nvPicPr>
          <p:cNvPr id="1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68" y="2920176"/>
            <a:ext cx="597680" cy="597680"/>
          </a:xfrm>
          <a:prstGeom prst="rect">
            <a:avLst/>
          </a:prstGeom>
        </p:spPr>
      </p:pic>
      <p:sp>
        <p:nvSpPr>
          <p:cNvPr id="12" name="Diamond 17"/>
          <p:cNvSpPr/>
          <p:nvPr/>
        </p:nvSpPr>
        <p:spPr>
          <a:xfrm>
            <a:off x="9175200" y="2143192"/>
            <a:ext cx="2151647" cy="2151647"/>
          </a:xfrm>
          <a:prstGeom prst="diamond">
            <a:avLst/>
          </a:prstGeom>
          <a:solidFill>
            <a:srgbClr val="42E1F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5">
              <a:solidFill>
                <a:srgbClr val="F4F4F4"/>
              </a:solidFill>
            </a:endParaRPr>
          </a:p>
        </p:txBody>
      </p:sp>
      <p:pic>
        <p:nvPicPr>
          <p:cNvPr id="13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82" y="2926305"/>
            <a:ext cx="597680" cy="597680"/>
          </a:xfrm>
          <a:prstGeom prst="rect">
            <a:avLst/>
          </a:prstGeom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635169" y="4561563"/>
            <a:ext cx="2151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800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635169" y="5064458"/>
            <a:ext cx="21516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4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建议您在展示时采用微软雅黑字体，本模板所有图形线条及其相应素材均可自由编辑、改色、替换。</a:t>
            </a:r>
            <a:endParaRPr lang="en-US" altLang="zh-CN" sz="1200">
              <a:solidFill>
                <a:srgbClr val="F4F4F4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405185" y="4561563"/>
            <a:ext cx="2151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800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405185" y="4986992"/>
            <a:ext cx="21516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4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建议您在展示时采用微软雅黑字体，本模板所有图形线条及其相应素材均可自由编辑、改色、替换。</a:t>
            </a:r>
            <a:endParaRPr lang="en-US" altLang="zh-CN" sz="1200">
              <a:solidFill>
                <a:srgbClr val="F4F4F4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9175200" y="4561563"/>
            <a:ext cx="2151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800" b="1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b="1">
              <a:solidFill>
                <a:srgbClr val="F4F4F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9175200" y="5064458"/>
            <a:ext cx="21516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53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zh-CN" altLang="en-US" sz="1400">
                <a:solidFill>
                  <a:srgbClr val="F4F4F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建议您在展示时采用微软雅黑字体，本模板所有图形线条及其相应素材均可自由编辑、改色、替换。</a:t>
            </a:r>
            <a:endParaRPr lang="en-US" altLang="zh-CN" sz="1200">
              <a:solidFill>
                <a:srgbClr val="F4F4F4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426542" y="368710"/>
            <a:ext cx="533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36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AutoShape 109"/>
          <p:cNvSpPr/>
          <p:nvPr/>
        </p:nvSpPr>
        <p:spPr bwMode="auto">
          <a:xfrm>
            <a:off x="0" y="1576076"/>
            <a:ext cx="5043948" cy="5281924"/>
          </a:xfrm>
          <a:custGeom>
            <a:avLst/>
            <a:gdLst>
              <a:gd name="T0" fmla="*/ 11820211 w 21570"/>
              <a:gd name="T1" fmla="*/ 0 h 21600"/>
              <a:gd name="T2" fmla="*/ 92995116 w 21570"/>
              <a:gd name="T3" fmla="*/ 20600611 h 21600"/>
              <a:gd name="T4" fmla="*/ 159499836 w 21570"/>
              <a:gd name="T5" fmla="*/ 68660873 h 21600"/>
              <a:gd name="T6" fmla="*/ 205412738 w 21570"/>
              <a:gd name="T7" fmla="*/ 138260274 h 21600"/>
              <a:gd name="T8" fmla="*/ 225158017 w 21570"/>
              <a:gd name="T9" fmla="*/ 223192662 h 21600"/>
              <a:gd name="T10" fmla="*/ 221858762 w 21570"/>
              <a:gd name="T11" fmla="*/ 231764297 h 21600"/>
              <a:gd name="T12" fmla="*/ 213933103 w 21570"/>
              <a:gd name="T13" fmla="*/ 235526444 h 21600"/>
              <a:gd name="T14" fmla="*/ 191243264 w 21570"/>
              <a:gd name="T15" fmla="*/ 235526444 h 21600"/>
              <a:gd name="T16" fmla="*/ 183557615 w 21570"/>
              <a:gd name="T17" fmla="*/ 232265711 h 21600"/>
              <a:gd name="T18" fmla="*/ 180049090 w 21570"/>
              <a:gd name="T19" fmla="*/ 224380969 h 21600"/>
              <a:gd name="T20" fmla="*/ 164240334 w 21570"/>
              <a:gd name="T21" fmla="*/ 157290490 h 21600"/>
              <a:gd name="T22" fmla="*/ 127599750 w 21570"/>
              <a:gd name="T23" fmla="*/ 102031762 h 21600"/>
              <a:gd name="T24" fmla="*/ 74721821 w 21570"/>
              <a:gd name="T25" fmla="*/ 63699291 h 21600"/>
              <a:gd name="T26" fmla="*/ 10650899 w 21570"/>
              <a:gd name="T27" fmla="*/ 47187889 h 21600"/>
              <a:gd name="T28" fmla="*/ 3121907 w 21570"/>
              <a:gd name="T29" fmla="*/ 43512918 h 21600"/>
              <a:gd name="T30" fmla="*/ 0 w 21570"/>
              <a:gd name="T31" fmla="*/ 35475465 h 21600"/>
              <a:gd name="T32" fmla="*/ 0 w 21570"/>
              <a:gd name="T33" fmla="*/ 11712424 h 21600"/>
              <a:gd name="T34" fmla="*/ 3602519 w 21570"/>
              <a:gd name="T35" fmla="*/ 3457342 h 21600"/>
              <a:gd name="T36" fmla="*/ 11224914 w 21570"/>
              <a:gd name="T37" fmla="*/ 0 h 21600"/>
              <a:gd name="T38" fmla="*/ 11820211 w 21570"/>
              <a:gd name="T39" fmla="*/ 0 h 21600"/>
              <a:gd name="T40" fmla="*/ 12122884 w 21570"/>
              <a:gd name="T41" fmla="*/ 76982111 h 21600"/>
              <a:gd name="T42" fmla="*/ 64186197 w 21570"/>
              <a:gd name="T43" fmla="*/ 91268375 h 21600"/>
              <a:gd name="T44" fmla="*/ 107425881 w 21570"/>
              <a:gd name="T45" fmla="*/ 123199941 h 21600"/>
              <a:gd name="T46" fmla="*/ 137884723 w 21570"/>
              <a:gd name="T47" fmla="*/ 168500883 h 21600"/>
              <a:gd name="T48" fmla="*/ 151605507 w 21570"/>
              <a:gd name="T49" fmla="*/ 222941647 h 21600"/>
              <a:gd name="T50" fmla="*/ 148577594 w 21570"/>
              <a:gd name="T51" fmla="*/ 231797065 h 21600"/>
              <a:gd name="T52" fmla="*/ 140411925 w 21570"/>
              <a:gd name="T53" fmla="*/ 235559212 h 21600"/>
              <a:gd name="T54" fmla="*/ 117690163 w 21570"/>
              <a:gd name="T55" fmla="*/ 235559212 h 21600"/>
              <a:gd name="T56" fmla="*/ 110307778 w 21570"/>
              <a:gd name="T57" fmla="*/ 232451191 h 21600"/>
              <a:gd name="T58" fmla="*/ 106496581 w 21570"/>
              <a:gd name="T59" fmla="*/ 224697521 h 21600"/>
              <a:gd name="T60" fmla="*/ 96660297 w 21570"/>
              <a:gd name="T61" fmla="*/ 187236805 h 21600"/>
              <a:gd name="T62" fmla="*/ 75797729 w 21570"/>
              <a:gd name="T63" fmla="*/ 156319813 h 21600"/>
              <a:gd name="T64" fmla="*/ 46246907 w 21570"/>
              <a:gd name="T65" fmla="*/ 134465359 h 21600"/>
              <a:gd name="T66" fmla="*/ 10410298 w 21570"/>
              <a:gd name="T67" fmla="*/ 124170000 h 21600"/>
              <a:gd name="T68" fmla="*/ 3027913 w 21570"/>
              <a:gd name="T69" fmla="*/ 120113559 h 21600"/>
              <a:gd name="T70" fmla="*/ 62663 w 21570"/>
              <a:gd name="T71" fmla="*/ 112457575 h 21600"/>
              <a:gd name="T72" fmla="*/ 62663 w 21570"/>
              <a:gd name="T73" fmla="*/ 88694535 h 21600"/>
              <a:gd name="T74" fmla="*/ 3665182 w 21570"/>
              <a:gd name="T75" fmla="*/ 80155668 h 21600"/>
              <a:gd name="T76" fmla="*/ 11287577 w 21570"/>
              <a:gd name="T77" fmla="*/ 76665559 h 21600"/>
              <a:gd name="T78" fmla="*/ 11705526 w 21570"/>
              <a:gd name="T79" fmla="*/ 76818270 h 21600"/>
              <a:gd name="T80" fmla="*/ 12122884 w 21570"/>
              <a:gd name="T81" fmla="*/ 76982111 h 21600"/>
              <a:gd name="T82" fmla="*/ 33936035 w 21570"/>
              <a:gd name="T83" fmla="*/ 164695458 h 21600"/>
              <a:gd name="T84" fmla="*/ 47019551 w 21570"/>
              <a:gd name="T85" fmla="*/ 167530824 h 21600"/>
              <a:gd name="T86" fmla="*/ 57701781 w 21570"/>
              <a:gd name="T87" fmla="*/ 175186190 h 21600"/>
              <a:gd name="T88" fmla="*/ 65032145 w 21570"/>
              <a:gd name="T89" fmla="*/ 186331665 h 21600"/>
              <a:gd name="T90" fmla="*/ 67694722 w 21570"/>
              <a:gd name="T91" fmla="*/ 200018211 h 21600"/>
              <a:gd name="T92" fmla="*/ 65032145 w 21570"/>
              <a:gd name="T93" fmla="*/ 213922387 h 21600"/>
              <a:gd name="T94" fmla="*/ 57701781 w 21570"/>
              <a:gd name="T95" fmla="*/ 225231703 h 21600"/>
              <a:gd name="T96" fmla="*/ 47019551 w 21570"/>
              <a:gd name="T97" fmla="*/ 232734974 h 21600"/>
              <a:gd name="T98" fmla="*/ 33936035 w 21570"/>
              <a:gd name="T99" fmla="*/ 235526444 h 21600"/>
              <a:gd name="T100" fmla="*/ 20675171 w 21570"/>
              <a:gd name="T101" fmla="*/ 232734974 h 21600"/>
              <a:gd name="T102" fmla="*/ 9898946 w 21570"/>
              <a:gd name="T103" fmla="*/ 225231703 h 21600"/>
              <a:gd name="T104" fmla="*/ 2725240 w 21570"/>
              <a:gd name="T105" fmla="*/ 213987923 h 21600"/>
              <a:gd name="T106" fmla="*/ 62663 w 21570"/>
              <a:gd name="T107" fmla="*/ 200018211 h 21600"/>
              <a:gd name="T108" fmla="*/ 2725240 w 21570"/>
              <a:gd name="T109" fmla="*/ 186331665 h 21600"/>
              <a:gd name="T110" fmla="*/ 9898946 w 21570"/>
              <a:gd name="T111" fmla="*/ 175186190 h 21600"/>
              <a:gd name="T112" fmla="*/ 20675171 w 21570"/>
              <a:gd name="T113" fmla="*/ 167530824 h 21600"/>
              <a:gd name="T114" fmla="*/ 33936035 w 21570"/>
              <a:gd name="T115" fmla="*/ 164695458 h 2160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7"/>
                  <a:pt x="6483" y="774"/>
                  <a:pt x="8906" y="1889"/>
                </a:cubicBezTo>
                <a:cubicBezTo>
                  <a:pt x="11329" y="3000"/>
                  <a:pt x="13450" y="4471"/>
                  <a:pt x="15275" y="6296"/>
                </a:cubicBezTo>
                <a:cubicBezTo>
                  <a:pt x="17102" y="8124"/>
                  <a:pt x="18568" y="10252"/>
                  <a:pt x="19672" y="12678"/>
                </a:cubicBezTo>
                <a:cubicBezTo>
                  <a:pt x="20778" y="15102"/>
                  <a:pt x="21407" y="17699"/>
                  <a:pt x="21563" y="20466"/>
                </a:cubicBezTo>
                <a:cubicBezTo>
                  <a:pt x="21600" y="20751"/>
                  <a:pt x="21494" y="21013"/>
                  <a:pt x="21247" y="21252"/>
                </a:cubicBezTo>
                <a:cubicBezTo>
                  <a:pt x="21037" y="21482"/>
                  <a:pt x="20784" y="21597"/>
                  <a:pt x="20488" y="21597"/>
                </a:cubicBezTo>
                <a:lnTo>
                  <a:pt x="18315" y="21597"/>
                </a:lnTo>
                <a:cubicBezTo>
                  <a:pt x="18034" y="21597"/>
                  <a:pt x="17784" y="21497"/>
                  <a:pt x="17579" y="21298"/>
                </a:cubicBezTo>
                <a:cubicBezTo>
                  <a:pt x="17373" y="21102"/>
                  <a:pt x="17260" y="20860"/>
                  <a:pt x="17243" y="20575"/>
                </a:cubicBezTo>
                <a:cubicBezTo>
                  <a:pt x="17114" y="18390"/>
                  <a:pt x="16608" y="16340"/>
                  <a:pt x="15729" y="14423"/>
                </a:cubicBezTo>
                <a:cubicBezTo>
                  <a:pt x="14849" y="12506"/>
                  <a:pt x="13680" y="10819"/>
                  <a:pt x="12220" y="9356"/>
                </a:cubicBezTo>
                <a:cubicBezTo>
                  <a:pt x="10763" y="7897"/>
                  <a:pt x="9073" y="6725"/>
                  <a:pt x="7156" y="5841"/>
                </a:cubicBezTo>
                <a:cubicBezTo>
                  <a:pt x="5239" y="4963"/>
                  <a:pt x="3193" y="4456"/>
                  <a:pt x="1020" y="4327"/>
                </a:cubicBezTo>
                <a:cubicBezTo>
                  <a:pt x="736" y="4310"/>
                  <a:pt x="494" y="4194"/>
                  <a:pt x="299" y="3990"/>
                </a:cubicBezTo>
                <a:cubicBezTo>
                  <a:pt x="101" y="3783"/>
                  <a:pt x="0" y="3535"/>
                  <a:pt x="0" y="3253"/>
                </a:cubicBezTo>
                <a:lnTo>
                  <a:pt x="0" y="1074"/>
                </a:lnTo>
                <a:cubicBezTo>
                  <a:pt x="0" y="769"/>
                  <a:pt x="115" y="521"/>
                  <a:pt x="345" y="317"/>
                </a:cubicBezTo>
                <a:cubicBezTo>
                  <a:pt x="555" y="106"/>
                  <a:pt x="796" y="0"/>
                  <a:pt x="1075" y="0"/>
                </a:cubicBezTo>
                <a:lnTo>
                  <a:pt x="1132" y="0"/>
                </a:lnTo>
                <a:close/>
                <a:moveTo>
                  <a:pt x="1161" y="7059"/>
                </a:moveTo>
                <a:cubicBezTo>
                  <a:pt x="2931" y="7188"/>
                  <a:pt x="4592" y="7623"/>
                  <a:pt x="6147" y="8369"/>
                </a:cubicBezTo>
                <a:cubicBezTo>
                  <a:pt x="7702" y="9112"/>
                  <a:pt x="9081" y="10090"/>
                  <a:pt x="10288" y="11297"/>
                </a:cubicBezTo>
                <a:cubicBezTo>
                  <a:pt x="11493" y="12506"/>
                  <a:pt x="12467" y="13890"/>
                  <a:pt x="13205" y="15451"/>
                </a:cubicBezTo>
                <a:cubicBezTo>
                  <a:pt x="13944" y="17014"/>
                  <a:pt x="14381" y="18675"/>
                  <a:pt x="14519" y="20443"/>
                </a:cubicBezTo>
                <a:cubicBezTo>
                  <a:pt x="14556" y="20762"/>
                  <a:pt x="14458" y="21033"/>
                  <a:pt x="14229" y="21255"/>
                </a:cubicBezTo>
                <a:cubicBezTo>
                  <a:pt x="14019" y="21485"/>
                  <a:pt x="13757" y="21600"/>
                  <a:pt x="13447" y="21600"/>
                </a:cubicBezTo>
                <a:lnTo>
                  <a:pt x="11271" y="21600"/>
                </a:lnTo>
                <a:cubicBezTo>
                  <a:pt x="11004" y="21600"/>
                  <a:pt x="10768" y="21505"/>
                  <a:pt x="10564" y="21315"/>
                </a:cubicBezTo>
                <a:cubicBezTo>
                  <a:pt x="10357" y="21128"/>
                  <a:pt x="10237" y="20892"/>
                  <a:pt x="10199" y="20604"/>
                </a:cubicBezTo>
                <a:cubicBezTo>
                  <a:pt x="10087" y="19383"/>
                  <a:pt x="9774" y="18237"/>
                  <a:pt x="9257" y="17169"/>
                </a:cubicBezTo>
                <a:cubicBezTo>
                  <a:pt x="8737" y="16098"/>
                  <a:pt x="8070" y="15154"/>
                  <a:pt x="7259" y="14334"/>
                </a:cubicBezTo>
                <a:cubicBezTo>
                  <a:pt x="6440" y="13519"/>
                  <a:pt x="5498" y="12851"/>
                  <a:pt x="4429" y="12330"/>
                </a:cubicBezTo>
                <a:cubicBezTo>
                  <a:pt x="3360" y="11809"/>
                  <a:pt x="2216" y="11495"/>
                  <a:pt x="997" y="11386"/>
                </a:cubicBezTo>
                <a:cubicBezTo>
                  <a:pt x="713" y="11348"/>
                  <a:pt x="477" y="11225"/>
                  <a:pt x="290" y="11014"/>
                </a:cubicBezTo>
                <a:cubicBezTo>
                  <a:pt x="103" y="10804"/>
                  <a:pt x="6" y="10568"/>
                  <a:pt x="6" y="10312"/>
                </a:cubicBezTo>
                <a:lnTo>
                  <a:pt x="6" y="8133"/>
                </a:lnTo>
                <a:cubicBezTo>
                  <a:pt x="6" y="7813"/>
                  <a:pt x="121" y="7551"/>
                  <a:pt x="351" y="7350"/>
                </a:cubicBezTo>
                <a:cubicBezTo>
                  <a:pt x="560" y="7137"/>
                  <a:pt x="802" y="7030"/>
                  <a:pt x="1081" y="7030"/>
                </a:cubicBezTo>
                <a:cubicBezTo>
                  <a:pt x="1098" y="7030"/>
                  <a:pt x="1112" y="7036"/>
                  <a:pt x="1121" y="7044"/>
                </a:cubicBezTo>
                <a:cubicBezTo>
                  <a:pt x="1129" y="7053"/>
                  <a:pt x="1141" y="7059"/>
                  <a:pt x="1161" y="7059"/>
                </a:cubicBezTo>
                <a:moveTo>
                  <a:pt x="3250" y="15102"/>
                </a:moveTo>
                <a:cubicBezTo>
                  <a:pt x="3699" y="15102"/>
                  <a:pt x="4118" y="15189"/>
                  <a:pt x="4503" y="15362"/>
                </a:cubicBezTo>
                <a:cubicBezTo>
                  <a:pt x="4888" y="15528"/>
                  <a:pt x="5230" y="15762"/>
                  <a:pt x="5526" y="16064"/>
                </a:cubicBezTo>
                <a:cubicBezTo>
                  <a:pt x="5825" y="16363"/>
                  <a:pt x="6064" y="16706"/>
                  <a:pt x="6228" y="17086"/>
                </a:cubicBezTo>
                <a:cubicBezTo>
                  <a:pt x="6400" y="17475"/>
                  <a:pt x="6483" y="17892"/>
                  <a:pt x="6483" y="18341"/>
                </a:cubicBezTo>
                <a:cubicBezTo>
                  <a:pt x="6483" y="18793"/>
                  <a:pt x="6400" y="19219"/>
                  <a:pt x="6228" y="19616"/>
                </a:cubicBezTo>
                <a:cubicBezTo>
                  <a:pt x="6061" y="20016"/>
                  <a:pt x="5825" y="20362"/>
                  <a:pt x="5526" y="20653"/>
                </a:cubicBezTo>
                <a:cubicBezTo>
                  <a:pt x="5228" y="20941"/>
                  <a:pt x="4886" y="21168"/>
                  <a:pt x="4503" y="21341"/>
                </a:cubicBezTo>
                <a:cubicBezTo>
                  <a:pt x="4121" y="21514"/>
                  <a:pt x="3702" y="21597"/>
                  <a:pt x="3250" y="21597"/>
                </a:cubicBezTo>
                <a:cubicBezTo>
                  <a:pt x="2799" y="21597"/>
                  <a:pt x="2377" y="21514"/>
                  <a:pt x="1980" y="21341"/>
                </a:cubicBezTo>
                <a:cubicBezTo>
                  <a:pt x="1578" y="21168"/>
                  <a:pt x="1236" y="20941"/>
                  <a:pt x="948" y="20653"/>
                </a:cubicBezTo>
                <a:cubicBezTo>
                  <a:pt x="658" y="20362"/>
                  <a:pt x="428" y="20019"/>
                  <a:pt x="261" y="19622"/>
                </a:cubicBezTo>
                <a:cubicBezTo>
                  <a:pt x="89" y="19231"/>
                  <a:pt x="6" y="18802"/>
                  <a:pt x="6" y="18341"/>
                </a:cubicBezTo>
                <a:cubicBezTo>
                  <a:pt x="6" y="17892"/>
                  <a:pt x="89" y="17474"/>
                  <a:pt x="261" y="17086"/>
                </a:cubicBezTo>
                <a:cubicBezTo>
                  <a:pt x="431" y="16706"/>
                  <a:pt x="661" y="16363"/>
                  <a:pt x="948" y="16064"/>
                </a:cubicBezTo>
                <a:cubicBezTo>
                  <a:pt x="1239" y="15762"/>
                  <a:pt x="1581" y="15529"/>
                  <a:pt x="1980" y="15362"/>
                </a:cubicBezTo>
                <a:cubicBezTo>
                  <a:pt x="2380" y="15192"/>
                  <a:pt x="2802" y="15102"/>
                  <a:pt x="3250" y="15102"/>
                </a:cubicBezTo>
              </a:path>
            </a:pathLst>
          </a:custGeom>
          <a:solidFill>
            <a:srgbClr val="46DAF2"/>
          </a:solidFill>
          <a:ln>
            <a:noFill/>
          </a:ln>
        </p:spPr>
        <p:txBody>
          <a:bodyPr lIns="0" tIns="0" rIns="0" bIns="0"/>
          <a:lstStyle/>
          <a:p>
            <a:endParaRPr lang="zh-CN" altLang="en-US">
              <a:solidFill>
                <a:srgbClr val="F5F5F5"/>
              </a:solidFill>
            </a:endParaRPr>
          </a:p>
        </p:txBody>
      </p:sp>
      <p:sp>
        <p:nvSpPr>
          <p:cNvPr id="4" name="AutoShape 40"/>
          <p:cNvSpPr/>
          <p:nvPr/>
        </p:nvSpPr>
        <p:spPr bwMode="auto">
          <a:xfrm>
            <a:off x="9968429" y="2423949"/>
            <a:ext cx="310151" cy="309255"/>
          </a:xfrm>
          <a:custGeom>
            <a:avLst/>
            <a:gdLst>
              <a:gd name="T0" fmla="*/ 9642018 w 21600"/>
              <a:gd name="T1" fmla="*/ 8659038 h 21600"/>
              <a:gd name="T2" fmla="*/ 9677400 w 21600"/>
              <a:gd name="T3" fmla="*/ 8815832 h 21600"/>
              <a:gd name="T4" fmla="*/ 9531782 w 21600"/>
              <a:gd name="T5" fmla="*/ 9168003 h 21600"/>
              <a:gd name="T6" fmla="*/ 9180525 w 21600"/>
              <a:gd name="T7" fmla="*/ 9513875 h 21600"/>
              <a:gd name="T8" fmla="*/ 8835568 w 21600"/>
              <a:gd name="T9" fmla="*/ 9665741 h 21600"/>
              <a:gd name="T10" fmla="*/ 8810015 w 21600"/>
              <a:gd name="T11" fmla="*/ 9665741 h 21600"/>
              <a:gd name="T12" fmla="*/ 8452485 w 21600"/>
              <a:gd name="T13" fmla="*/ 9477121 h 21600"/>
              <a:gd name="T14" fmla="*/ 5689956 w 21600"/>
              <a:gd name="T15" fmla="*/ 5924271 h 21600"/>
              <a:gd name="T16" fmla="*/ 4759401 w 21600"/>
              <a:gd name="T17" fmla="*/ 6688150 h 21600"/>
              <a:gd name="T18" fmla="*/ 3937711 w 21600"/>
              <a:gd name="T19" fmla="*/ 7253122 h 21600"/>
              <a:gd name="T20" fmla="*/ 4149623 w 21600"/>
              <a:gd name="T21" fmla="*/ 8955176 h 21600"/>
              <a:gd name="T22" fmla="*/ 4149623 w 21600"/>
              <a:gd name="T23" fmla="*/ 9016111 h 21600"/>
              <a:gd name="T24" fmla="*/ 4016578 w 21600"/>
              <a:gd name="T25" fmla="*/ 9350781 h 21600"/>
              <a:gd name="T26" fmla="*/ 3828847 w 21600"/>
              <a:gd name="T27" fmla="*/ 9538056 h 21600"/>
              <a:gd name="T28" fmla="*/ 3477590 w 21600"/>
              <a:gd name="T29" fmla="*/ 9677400 h 21600"/>
              <a:gd name="T30" fmla="*/ 3452495 w 21600"/>
              <a:gd name="T31" fmla="*/ 9677400 h 21600"/>
              <a:gd name="T32" fmla="*/ 3094965 w 21600"/>
              <a:gd name="T33" fmla="*/ 9488780 h 21600"/>
              <a:gd name="T34" fmla="*/ 1851254 w 21600"/>
              <a:gd name="T35" fmla="*/ 7840929 h 21600"/>
              <a:gd name="T36" fmla="*/ 187731 w 21600"/>
              <a:gd name="T37" fmla="*/ 6584213 h 21600"/>
              <a:gd name="T38" fmla="*/ 0 w 21600"/>
              <a:gd name="T39" fmla="*/ 6220866 h 21600"/>
              <a:gd name="T40" fmla="*/ 0 w 21600"/>
              <a:gd name="T41" fmla="*/ 6198006 h 21600"/>
              <a:gd name="T42" fmla="*/ 139344 w 21600"/>
              <a:gd name="T43" fmla="*/ 5850788 h 21600"/>
              <a:gd name="T44" fmla="*/ 320777 w 21600"/>
              <a:gd name="T45" fmla="*/ 5676062 h 21600"/>
              <a:gd name="T46" fmla="*/ 661746 w 21600"/>
              <a:gd name="T47" fmla="*/ 5529123 h 21600"/>
              <a:gd name="T48" fmla="*/ 722681 w 21600"/>
              <a:gd name="T49" fmla="*/ 5541645 h 21600"/>
              <a:gd name="T50" fmla="*/ 2422931 w 21600"/>
              <a:gd name="T51" fmla="*/ 5735650 h 21600"/>
              <a:gd name="T52" fmla="*/ 2989682 w 21600"/>
              <a:gd name="T53" fmla="*/ 4921148 h 21600"/>
              <a:gd name="T54" fmla="*/ 3752672 w 21600"/>
              <a:gd name="T55" fmla="*/ 4001338 h 21600"/>
              <a:gd name="T56" fmla="*/ 214147 w 21600"/>
              <a:gd name="T57" fmla="*/ 1231189 h 21600"/>
              <a:gd name="T58" fmla="*/ 26441 w 21600"/>
              <a:gd name="T59" fmla="*/ 874090 h 21600"/>
              <a:gd name="T60" fmla="*/ 26441 w 21600"/>
              <a:gd name="T61" fmla="*/ 848563 h 21600"/>
              <a:gd name="T62" fmla="*/ 166218 w 21600"/>
              <a:gd name="T63" fmla="*/ 497764 h 21600"/>
              <a:gd name="T64" fmla="*/ 510743 w 21600"/>
              <a:gd name="T65" fmla="*/ 150546 h 21600"/>
              <a:gd name="T66" fmla="*/ 855726 w 21600"/>
              <a:gd name="T67" fmla="*/ 11201 h 21600"/>
              <a:gd name="T68" fmla="*/ 935482 w 21600"/>
              <a:gd name="T69" fmla="*/ 11201 h 21600"/>
              <a:gd name="T70" fmla="*/ 1017016 w 21600"/>
              <a:gd name="T71" fmla="*/ 35382 h 21600"/>
              <a:gd name="T72" fmla="*/ 5890209 w 21600"/>
              <a:gd name="T73" fmla="*/ 1812722 h 21600"/>
              <a:gd name="T74" fmla="*/ 6806895 w 21600"/>
              <a:gd name="T75" fmla="*/ 909498 h 21600"/>
              <a:gd name="T76" fmla="*/ 7784490 w 21600"/>
              <a:gd name="T77" fmla="*/ 241935 h 21600"/>
              <a:gd name="T78" fmla="*/ 8797468 w 21600"/>
              <a:gd name="T79" fmla="*/ 0 h 21600"/>
              <a:gd name="T80" fmla="*/ 9459214 w 21600"/>
              <a:gd name="T81" fmla="*/ 224003 h 21600"/>
              <a:gd name="T82" fmla="*/ 9629013 w 21600"/>
              <a:gd name="T83" fmla="*/ 504038 h 21600"/>
              <a:gd name="T84" fmla="*/ 9677400 w 21600"/>
              <a:gd name="T85" fmla="*/ 883971 h 21600"/>
              <a:gd name="T86" fmla="*/ 9442628 w 21600"/>
              <a:gd name="T87" fmla="*/ 1897405 h 21600"/>
              <a:gd name="T88" fmla="*/ 8773287 w 21600"/>
              <a:gd name="T89" fmla="*/ 2867838 h 21600"/>
              <a:gd name="T90" fmla="*/ 7861986 w 21600"/>
              <a:gd name="T91" fmla="*/ 3788512 h 21600"/>
              <a:gd name="T92" fmla="*/ 9642018 w 21600"/>
              <a:gd name="T93" fmla="*/ 8659038 h 21600"/>
              <a:gd name="T94" fmla="*/ 9642018 w 21600"/>
              <a:gd name="T95" fmla="*/ 8659038 h 2160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1600" h="21600">
                <a:moveTo>
                  <a:pt x="21521" y="19327"/>
                </a:moveTo>
                <a:cubicBezTo>
                  <a:pt x="21574" y="19434"/>
                  <a:pt x="21600" y="19553"/>
                  <a:pt x="21600" y="19677"/>
                </a:cubicBezTo>
                <a:cubicBezTo>
                  <a:pt x="21600" y="19974"/>
                  <a:pt x="21492" y="20237"/>
                  <a:pt x="21275" y="20463"/>
                </a:cubicBezTo>
                <a:lnTo>
                  <a:pt x="20491" y="21235"/>
                </a:lnTo>
                <a:cubicBezTo>
                  <a:pt x="20281" y="21461"/>
                  <a:pt x="20027" y="21574"/>
                  <a:pt x="19721" y="21574"/>
                </a:cubicBezTo>
                <a:lnTo>
                  <a:pt x="19664" y="21574"/>
                </a:lnTo>
                <a:cubicBezTo>
                  <a:pt x="19350" y="21538"/>
                  <a:pt x="19081" y="21396"/>
                  <a:pt x="18866" y="21153"/>
                </a:cubicBezTo>
                <a:lnTo>
                  <a:pt x="12700" y="13223"/>
                </a:lnTo>
                <a:cubicBezTo>
                  <a:pt x="11959" y="13870"/>
                  <a:pt x="11265" y="14439"/>
                  <a:pt x="10623" y="14928"/>
                </a:cubicBezTo>
                <a:cubicBezTo>
                  <a:pt x="9975" y="15414"/>
                  <a:pt x="9367" y="15835"/>
                  <a:pt x="8789" y="16189"/>
                </a:cubicBezTo>
                <a:lnTo>
                  <a:pt x="9262" y="19988"/>
                </a:lnTo>
                <a:lnTo>
                  <a:pt x="9262" y="20124"/>
                </a:lnTo>
                <a:cubicBezTo>
                  <a:pt x="9262" y="20424"/>
                  <a:pt x="9163" y="20673"/>
                  <a:pt x="8965" y="20871"/>
                </a:cubicBezTo>
                <a:lnTo>
                  <a:pt x="8546" y="21289"/>
                </a:lnTo>
                <a:cubicBezTo>
                  <a:pt x="8339" y="21498"/>
                  <a:pt x="8076" y="21600"/>
                  <a:pt x="7762" y="21600"/>
                </a:cubicBezTo>
                <a:lnTo>
                  <a:pt x="7706" y="21600"/>
                </a:lnTo>
                <a:cubicBezTo>
                  <a:pt x="7355" y="21563"/>
                  <a:pt x="7089" y="21425"/>
                  <a:pt x="6908" y="21179"/>
                </a:cubicBezTo>
                <a:lnTo>
                  <a:pt x="4132" y="17501"/>
                </a:lnTo>
                <a:lnTo>
                  <a:pt x="419" y="14696"/>
                </a:lnTo>
                <a:cubicBezTo>
                  <a:pt x="156" y="14473"/>
                  <a:pt x="17" y="14201"/>
                  <a:pt x="0" y="13885"/>
                </a:cubicBezTo>
                <a:lnTo>
                  <a:pt x="0" y="13834"/>
                </a:lnTo>
                <a:cubicBezTo>
                  <a:pt x="0" y="13551"/>
                  <a:pt x="105" y="13294"/>
                  <a:pt x="311" y="13059"/>
                </a:cubicBezTo>
                <a:lnTo>
                  <a:pt x="716" y="12669"/>
                </a:lnTo>
                <a:cubicBezTo>
                  <a:pt x="897" y="12440"/>
                  <a:pt x="1152" y="12332"/>
                  <a:pt x="1477" y="12341"/>
                </a:cubicBezTo>
                <a:cubicBezTo>
                  <a:pt x="1551" y="12341"/>
                  <a:pt x="1596" y="12352"/>
                  <a:pt x="1613" y="12369"/>
                </a:cubicBezTo>
                <a:lnTo>
                  <a:pt x="5408" y="12802"/>
                </a:lnTo>
                <a:cubicBezTo>
                  <a:pt x="5761" y="12234"/>
                  <a:pt x="6180" y="11626"/>
                  <a:pt x="6673" y="10984"/>
                </a:cubicBezTo>
                <a:cubicBezTo>
                  <a:pt x="7168" y="10336"/>
                  <a:pt x="7734" y="9655"/>
                  <a:pt x="8376" y="8931"/>
                </a:cubicBezTo>
                <a:lnTo>
                  <a:pt x="478" y="2748"/>
                </a:lnTo>
                <a:cubicBezTo>
                  <a:pt x="195" y="2522"/>
                  <a:pt x="59" y="2256"/>
                  <a:pt x="59" y="1951"/>
                </a:cubicBezTo>
                <a:lnTo>
                  <a:pt x="59" y="1894"/>
                </a:lnTo>
                <a:cubicBezTo>
                  <a:pt x="59" y="1614"/>
                  <a:pt x="161" y="1354"/>
                  <a:pt x="371" y="1111"/>
                </a:cubicBezTo>
                <a:lnTo>
                  <a:pt x="1140" y="336"/>
                </a:lnTo>
                <a:cubicBezTo>
                  <a:pt x="1384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4" y="25"/>
                  <a:pt x="2216" y="45"/>
                  <a:pt x="2270" y="79"/>
                </a:cubicBezTo>
                <a:lnTo>
                  <a:pt x="13147" y="4046"/>
                </a:lnTo>
                <a:lnTo>
                  <a:pt x="15193" y="2030"/>
                </a:lnTo>
                <a:cubicBezTo>
                  <a:pt x="15827" y="1397"/>
                  <a:pt x="16552" y="902"/>
                  <a:pt x="17375" y="540"/>
                </a:cubicBezTo>
                <a:cubicBezTo>
                  <a:pt x="18196" y="181"/>
                  <a:pt x="18951" y="0"/>
                  <a:pt x="19636" y="0"/>
                </a:cubicBezTo>
                <a:cubicBezTo>
                  <a:pt x="20284" y="0"/>
                  <a:pt x="20779" y="167"/>
                  <a:pt x="21113" y="500"/>
                </a:cubicBezTo>
                <a:cubicBezTo>
                  <a:pt x="21292" y="662"/>
                  <a:pt x="21419" y="871"/>
                  <a:pt x="21492" y="1125"/>
                </a:cubicBezTo>
                <a:cubicBezTo>
                  <a:pt x="21563" y="1374"/>
                  <a:pt x="21600" y="1660"/>
                  <a:pt x="21600" y="1973"/>
                </a:cubicBezTo>
                <a:cubicBezTo>
                  <a:pt x="21600" y="2660"/>
                  <a:pt x="21425" y="3415"/>
                  <a:pt x="21076" y="4235"/>
                </a:cubicBezTo>
                <a:cubicBezTo>
                  <a:pt x="20728" y="5055"/>
                  <a:pt x="20230" y="5779"/>
                  <a:pt x="19582" y="6401"/>
                </a:cubicBezTo>
                <a:lnTo>
                  <a:pt x="17548" y="8456"/>
                </a:lnTo>
                <a:lnTo>
                  <a:pt x="21521" y="19327"/>
                </a:lnTo>
                <a:close/>
                <a:moveTo>
                  <a:pt x="21521" y="19327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srgbClr val="F5F5F5"/>
              </a:solidFill>
            </a:endParaRPr>
          </a:p>
        </p:txBody>
      </p:sp>
      <p:sp>
        <p:nvSpPr>
          <p:cNvPr id="5" name="Oval 18"/>
          <p:cNvSpPr/>
          <p:nvPr/>
        </p:nvSpPr>
        <p:spPr>
          <a:xfrm>
            <a:off x="5501715" y="5192002"/>
            <a:ext cx="774481" cy="774481"/>
          </a:xfrm>
          <a:prstGeom prst="ellipse">
            <a:avLst/>
          </a:prstGeom>
          <a:solidFill>
            <a:srgbClr val="46D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5F5F5"/>
              </a:solidFill>
            </a:endParaRPr>
          </a:p>
        </p:txBody>
      </p:sp>
      <p:sp>
        <p:nvSpPr>
          <p:cNvPr id="6" name="Oval 19"/>
          <p:cNvSpPr/>
          <p:nvPr/>
        </p:nvSpPr>
        <p:spPr>
          <a:xfrm>
            <a:off x="5495440" y="4084961"/>
            <a:ext cx="774481" cy="774481"/>
          </a:xfrm>
          <a:prstGeom prst="ellipse">
            <a:avLst/>
          </a:prstGeom>
          <a:solidFill>
            <a:srgbClr val="46D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5F5F5"/>
              </a:solidFill>
            </a:endParaRPr>
          </a:p>
        </p:txBody>
      </p:sp>
      <p:sp>
        <p:nvSpPr>
          <p:cNvPr id="7" name="Oval 20"/>
          <p:cNvSpPr/>
          <p:nvPr/>
        </p:nvSpPr>
        <p:spPr>
          <a:xfrm>
            <a:off x="5501715" y="3015566"/>
            <a:ext cx="774481" cy="774481"/>
          </a:xfrm>
          <a:prstGeom prst="ellipse">
            <a:avLst/>
          </a:prstGeom>
          <a:solidFill>
            <a:srgbClr val="46D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5F5F5"/>
              </a:solidFill>
            </a:endParaRPr>
          </a:p>
        </p:txBody>
      </p:sp>
      <p:sp>
        <p:nvSpPr>
          <p:cNvPr id="8" name="Oval 21"/>
          <p:cNvSpPr/>
          <p:nvPr/>
        </p:nvSpPr>
        <p:spPr>
          <a:xfrm>
            <a:off x="5497232" y="1930037"/>
            <a:ext cx="774481" cy="774481"/>
          </a:xfrm>
          <a:prstGeom prst="ellipse">
            <a:avLst/>
          </a:prstGeom>
          <a:solidFill>
            <a:srgbClr val="46D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800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5F5F5"/>
              </a:solidFill>
            </a:endParaRPr>
          </a:p>
        </p:txBody>
      </p:sp>
      <p:sp>
        <p:nvSpPr>
          <p:cNvPr id="10" name="Rectangle 30"/>
          <p:cNvSpPr/>
          <p:nvPr/>
        </p:nvSpPr>
        <p:spPr>
          <a:xfrm>
            <a:off x="6504776" y="2364786"/>
            <a:ext cx="5162312" cy="5233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200" i="1">
              <a:solidFill>
                <a:srgbClr val="F5F5F5"/>
              </a:solidFill>
            </a:endParaRPr>
          </a:p>
        </p:txBody>
      </p:sp>
      <p:sp>
        <p:nvSpPr>
          <p:cNvPr id="11" name="TextBox 31"/>
          <p:cNvSpPr txBox="1"/>
          <p:nvPr/>
        </p:nvSpPr>
        <p:spPr>
          <a:xfrm>
            <a:off x="6504776" y="1930037"/>
            <a:ext cx="446671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AutoShape 34"/>
          <p:cNvSpPr/>
          <p:nvPr/>
        </p:nvSpPr>
        <p:spPr bwMode="auto">
          <a:xfrm>
            <a:off x="5730295" y="2162203"/>
            <a:ext cx="309254" cy="310151"/>
          </a:xfrm>
          <a:custGeom>
            <a:avLst/>
            <a:gdLst>
              <a:gd name="T0" fmla="*/ 7559573 w 21600"/>
              <a:gd name="T1" fmla="*/ 1277315 h 21600"/>
              <a:gd name="T2" fmla="*/ 9119616 w 21600"/>
              <a:gd name="T3" fmla="*/ 2926080 h 21600"/>
              <a:gd name="T4" fmla="*/ 9677400 w 21600"/>
              <a:gd name="T5" fmla="*/ 5081981 h 21600"/>
              <a:gd name="T6" fmla="*/ 9298813 w 21600"/>
              <a:gd name="T7" fmla="*/ 6867373 h 21600"/>
              <a:gd name="T8" fmla="*/ 8258505 w 21600"/>
              <a:gd name="T9" fmla="*/ 8327949 h 21600"/>
              <a:gd name="T10" fmla="*/ 6713703 w 21600"/>
              <a:gd name="T11" fmla="*/ 9316288 h 21600"/>
              <a:gd name="T12" fmla="*/ 4827956 w 21600"/>
              <a:gd name="T13" fmla="*/ 9677400 h 21600"/>
              <a:gd name="T14" fmla="*/ 2950261 w 21600"/>
              <a:gd name="T15" fmla="*/ 9316288 h 21600"/>
              <a:gd name="T16" fmla="*/ 1416228 w 21600"/>
              <a:gd name="T17" fmla="*/ 8327949 h 21600"/>
              <a:gd name="T18" fmla="*/ 378587 w 21600"/>
              <a:gd name="T19" fmla="*/ 6867373 h 21600"/>
              <a:gd name="T20" fmla="*/ 0 w 21600"/>
              <a:gd name="T21" fmla="*/ 5081981 h 21600"/>
              <a:gd name="T22" fmla="*/ 557784 w 21600"/>
              <a:gd name="T23" fmla="*/ 2926080 h 21600"/>
              <a:gd name="T24" fmla="*/ 2116480 w 21600"/>
              <a:gd name="T25" fmla="*/ 1277315 h 21600"/>
              <a:gd name="T26" fmla="*/ 2298395 w 21600"/>
              <a:gd name="T27" fmla="*/ 1241044 h 21600"/>
              <a:gd name="T28" fmla="*/ 2461463 w 21600"/>
              <a:gd name="T29" fmla="*/ 1339164 h 21600"/>
              <a:gd name="T30" fmla="*/ 3046578 w 21600"/>
              <a:gd name="T31" fmla="*/ 2149196 h 21600"/>
              <a:gd name="T32" fmla="*/ 3086024 w 21600"/>
              <a:gd name="T33" fmla="*/ 2318537 h 21600"/>
              <a:gd name="T34" fmla="*/ 2981630 w 21600"/>
              <a:gd name="T35" fmla="*/ 2475814 h 21600"/>
              <a:gd name="T36" fmla="*/ 1913077 w 21600"/>
              <a:gd name="T37" fmla="*/ 3603498 h 21600"/>
              <a:gd name="T38" fmla="*/ 1532712 w 21600"/>
              <a:gd name="T39" fmla="*/ 5081981 h 21600"/>
              <a:gd name="T40" fmla="*/ 1789430 w 21600"/>
              <a:gd name="T41" fmla="*/ 6302400 h 21600"/>
              <a:gd name="T42" fmla="*/ 2495525 w 21600"/>
              <a:gd name="T43" fmla="*/ 7302398 h 21600"/>
              <a:gd name="T44" fmla="*/ 3547491 w 21600"/>
              <a:gd name="T45" fmla="*/ 7973111 h 21600"/>
              <a:gd name="T46" fmla="*/ 4826610 w 21600"/>
              <a:gd name="T47" fmla="*/ 8219516 h 21600"/>
              <a:gd name="T48" fmla="*/ 6110656 w 21600"/>
              <a:gd name="T49" fmla="*/ 7973111 h 21600"/>
              <a:gd name="T50" fmla="*/ 7172477 w 21600"/>
              <a:gd name="T51" fmla="*/ 7302398 h 21600"/>
              <a:gd name="T52" fmla="*/ 7883957 w 21600"/>
              <a:gd name="T53" fmla="*/ 6306439 h 21600"/>
              <a:gd name="T54" fmla="*/ 8140675 w 21600"/>
              <a:gd name="T55" fmla="*/ 5081981 h 21600"/>
              <a:gd name="T56" fmla="*/ 7756246 w 21600"/>
              <a:gd name="T57" fmla="*/ 3603498 h 21600"/>
              <a:gd name="T58" fmla="*/ 6690411 w 21600"/>
              <a:gd name="T59" fmla="*/ 2475814 h 21600"/>
              <a:gd name="T60" fmla="*/ 6587363 w 21600"/>
              <a:gd name="T61" fmla="*/ 2328850 h 21600"/>
              <a:gd name="T62" fmla="*/ 6625438 w 21600"/>
              <a:gd name="T63" fmla="*/ 2149196 h 21600"/>
              <a:gd name="T64" fmla="*/ 7198462 w 21600"/>
              <a:gd name="T65" fmla="*/ 1339164 h 21600"/>
              <a:gd name="T66" fmla="*/ 7363790 w 21600"/>
              <a:gd name="T67" fmla="*/ 1247750 h 21600"/>
              <a:gd name="T68" fmla="*/ 7559573 w 21600"/>
              <a:gd name="T69" fmla="*/ 1277315 h 21600"/>
              <a:gd name="T70" fmla="*/ 4329735 w 21600"/>
              <a:gd name="T71" fmla="*/ 4828845 h 21600"/>
              <a:gd name="T72" fmla="*/ 4150538 w 21600"/>
              <a:gd name="T73" fmla="*/ 4760747 h 21600"/>
              <a:gd name="T74" fmla="*/ 4075709 w 21600"/>
              <a:gd name="T75" fmla="*/ 4587799 h 21600"/>
              <a:gd name="T76" fmla="*/ 4075709 w 21600"/>
              <a:gd name="T77" fmla="*/ 240132 h 21600"/>
              <a:gd name="T78" fmla="*/ 4147845 w 21600"/>
              <a:gd name="T79" fmla="*/ 70790 h 21600"/>
              <a:gd name="T80" fmla="*/ 4329735 w 21600"/>
              <a:gd name="T81" fmla="*/ 0 h 21600"/>
              <a:gd name="T82" fmla="*/ 5350358 w 21600"/>
              <a:gd name="T83" fmla="*/ 0 h 21600"/>
              <a:gd name="T84" fmla="*/ 5528208 w 21600"/>
              <a:gd name="T85" fmla="*/ 70790 h 21600"/>
              <a:gd name="T86" fmla="*/ 5604383 w 21600"/>
              <a:gd name="T87" fmla="*/ 240132 h 21600"/>
              <a:gd name="T88" fmla="*/ 5604383 w 21600"/>
              <a:gd name="T89" fmla="*/ 4587799 h 21600"/>
              <a:gd name="T90" fmla="*/ 5532247 w 21600"/>
              <a:gd name="T91" fmla="*/ 4758055 h 21600"/>
              <a:gd name="T92" fmla="*/ 5350358 w 21600"/>
              <a:gd name="T93" fmla="*/ 4828845 h 21600"/>
              <a:gd name="T94" fmla="*/ 4329735 w 21600"/>
              <a:gd name="T95" fmla="*/ 4828845 h 21600"/>
              <a:gd name="T96" fmla="*/ 4329735 w 21600"/>
              <a:gd name="T97" fmla="*/ 4828845 h 216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00" h="21600">
                <a:moveTo>
                  <a:pt x="16873" y="2851"/>
                </a:moveTo>
                <a:cubicBezTo>
                  <a:pt x="18364" y="3807"/>
                  <a:pt x="19524" y="5034"/>
                  <a:pt x="20355" y="6531"/>
                </a:cubicBezTo>
                <a:cubicBezTo>
                  <a:pt x="21185" y="8031"/>
                  <a:pt x="21600" y="9635"/>
                  <a:pt x="21600" y="11343"/>
                </a:cubicBezTo>
                <a:cubicBezTo>
                  <a:pt x="21600" y="12760"/>
                  <a:pt x="21318" y="14087"/>
                  <a:pt x="20755" y="15328"/>
                </a:cubicBezTo>
                <a:cubicBezTo>
                  <a:pt x="20185" y="16569"/>
                  <a:pt x="19415" y="17655"/>
                  <a:pt x="18433" y="18588"/>
                </a:cubicBezTo>
                <a:cubicBezTo>
                  <a:pt x="17452" y="19521"/>
                  <a:pt x="16300" y="20255"/>
                  <a:pt x="14985" y="20794"/>
                </a:cubicBezTo>
                <a:cubicBezTo>
                  <a:pt x="13670" y="21332"/>
                  <a:pt x="12270" y="21600"/>
                  <a:pt x="10776" y="21600"/>
                </a:cubicBezTo>
                <a:cubicBezTo>
                  <a:pt x="9288" y="21600"/>
                  <a:pt x="7891" y="21332"/>
                  <a:pt x="6585" y="20794"/>
                </a:cubicBezTo>
                <a:cubicBezTo>
                  <a:pt x="5279" y="20255"/>
                  <a:pt x="4136" y="19521"/>
                  <a:pt x="3161" y="18588"/>
                </a:cubicBezTo>
                <a:cubicBezTo>
                  <a:pt x="2185" y="17655"/>
                  <a:pt x="1412" y="16569"/>
                  <a:pt x="845" y="15328"/>
                </a:cubicBezTo>
                <a:cubicBezTo>
                  <a:pt x="279" y="14087"/>
                  <a:pt x="0" y="12760"/>
                  <a:pt x="0" y="11343"/>
                </a:cubicBezTo>
                <a:cubicBezTo>
                  <a:pt x="0" y="9635"/>
                  <a:pt x="415" y="8031"/>
                  <a:pt x="1245" y="6531"/>
                </a:cubicBezTo>
                <a:cubicBezTo>
                  <a:pt x="2076" y="5034"/>
                  <a:pt x="3236" y="3807"/>
                  <a:pt x="4724" y="2851"/>
                </a:cubicBezTo>
                <a:cubicBezTo>
                  <a:pt x="4839" y="2762"/>
                  <a:pt x="4976" y="2733"/>
                  <a:pt x="5130" y="2770"/>
                </a:cubicBezTo>
                <a:cubicBezTo>
                  <a:pt x="5306" y="2805"/>
                  <a:pt x="5430" y="2880"/>
                  <a:pt x="5494" y="2989"/>
                </a:cubicBezTo>
                <a:lnTo>
                  <a:pt x="6800" y="4797"/>
                </a:lnTo>
                <a:cubicBezTo>
                  <a:pt x="6897" y="4907"/>
                  <a:pt x="6927" y="5034"/>
                  <a:pt x="6888" y="5175"/>
                </a:cubicBezTo>
                <a:cubicBezTo>
                  <a:pt x="6849" y="5319"/>
                  <a:pt x="6770" y="5437"/>
                  <a:pt x="6655" y="5526"/>
                </a:cubicBezTo>
                <a:cubicBezTo>
                  <a:pt x="5630" y="6185"/>
                  <a:pt x="4833" y="7026"/>
                  <a:pt x="4270" y="8043"/>
                </a:cubicBezTo>
                <a:cubicBezTo>
                  <a:pt x="3703" y="9056"/>
                  <a:pt x="3421" y="10156"/>
                  <a:pt x="3421" y="11343"/>
                </a:cubicBezTo>
                <a:cubicBezTo>
                  <a:pt x="3421" y="12299"/>
                  <a:pt x="3612" y="13209"/>
                  <a:pt x="3994" y="14067"/>
                </a:cubicBezTo>
                <a:cubicBezTo>
                  <a:pt x="4376" y="14925"/>
                  <a:pt x="4900" y="15668"/>
                  <a:pt x="5570" y="16299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2"/>
                  <a:pt x="9770" y="18346"/>
                  <a:pt x="10773" y="18346"/>
                </a:cubicBezTo>
                <a:cubicBezTo>
                  <a:pt x="11779" y="18346"/>
                  <a:pt x="12733" y="18162"/>
                  <a:pt x="13639" y="17796"/>
                </a:cubicBezTo>
                <a:cubicBezTo>
                  <a:pt x="14542" y="17430"/>
                  <a:pt x="15333" y="16929"/>
                  <a:pt x="16009" y="16299"/>
                </a:cubicBezTo>
                <a:cubicBezTo>
                  <a:pt x="16685" y="15668"/>
                  <a:pt x="17215" y="14928"/>
                  <a:pt x="17597" y="14076"/>
                </a:cubicBezTo>
                <a:cubicBezTo>
                  <a:pt x="17979" y="13220"/>
                  <a:pt x="18170" y="12307"/>
                  <a:pt x="18170" y="11343"/>
                </a:cubicBezTo>
                <a:cubicBezTo>
                  <a:pt x="18170" y="10156"/>
                  <a:pt x="17882" y="9056"/>
                  <a:pt x="17312" y="8043"/>
                </a:cubicBezTo>
                <a:cubicBezTo>
                  <a:pt x="16742" y="7023"/>
                  <a:pt x="15952" y="6185"/>
                  <a:pt x="14933" y="5526"/>
                </a:cubicBezTo>
                <a:cubicBezTo>
                  <a:pt x="14800" y="5437"/>
                  <a:pt x="14721" y="5324"/>
                  <a:pt x="14703" y="5198"/>
                </a:cubicBezTo>
                <a:cubicBezTo>
                  <a:pt x="14664" y="5051"/>
                  <a:pt x="14694" y="4916"/>
                  <a:pt x="14788" y="4797"/>
                </a:cubicBezTo>
                <a:lnTo>
                  <a:pt x="16067" y="2989"/>
                </a:lnTo>
                <a:cubicBezTo>
                  <a:pt x="16161" y="2880"/>
                  <a:pt x="16285" y="2811"/>
                  <a:pt x="16436" y="2785"/>
                </a:cubicBezTo>
                <a:cubicBezTo>
                  <a:pt x="16594" y="2756"/>
                  <a:pt x="16739" y="2779"/>
                  <a:pt x="16873" y="2851"/>
                </a:cubicBezTo>
                <a:moveTo>
                  <a:pt x="9664" y="10778"/>
                </a:moveTo>
                <a:cubicBezTo>
                  <a:pt x="9509" y="10778"/>
                  <a:pt x="9376" y="10727"/>
                  <a:pt x="9264" y="10626"/>
                </a:cubicBezTo>
                <a:cubicBezTo>
                  <a:pt x="9155" y="10525"/>
                  <a:pt x="9097" y="10398"/>
                  <a:pt x="9097" y="10240"/>
                </a:cubicBezTo>
                <a:lnTo>
                  <a:pt x="9097" y="536"/>
                </a:lnTo>
                <a:cubicBezTo>
                  <a:pt x="9097" y="389"/>
                  <a:pt x="9151" y="265"/>
                  <a:pt x="9258" y="158"/>
                </a:cubicBezTo>
                <a:cubicBezTo>
                  <a:pt x="9364" y="49"/>
                  <a:pt x="9497" y="0"/>
                  <a:pt x="9664" y="0"/>
                </a:cubicBezTo>
                <a:lnTo>
                  <a:pt x="11942" y="0"/>
                </a:lnTo>
                <a:cubicBezTo>
                  <a:pt x="12097" y="0"/>
                  <a:pt x="12230" y="49"/>
                  <a:pt x="12339" y="158"/>
                </a:cubicBezTo>
                <a:cubicBezTo>
                  <a:pt x="12451" y="265"/>
                  <a:pt x="12509" y="389"/>
                  <a:pt x="12509" y="536"/>
                </a:cubicBezTo>
                <a:lnTo>
                  <a:pt x="12509" y="10240"/>
                </a:lnTo>
                <a:cubicBezTo>
                  <a:pt x="12509" y="10387"/>
                  <a:pt x="12455" y="10513"/>
                  <a:pt x="12348" y="10620"/>
                </a:cubicBezTo>
                <a:cubicBezTo>
                  <a:pt x="12242" y="10724"/>
                  <a:pt x="12106" y="10778"/>
                  <a:pt x="11942" y="10778"/>
                </a:cubicBezTo>
                <a:lnTo>
                  <a:pt x="9664" y="10778"/>
                </a:lnTo>
                <a:close/>
                <a:moveTo>
                  <a:pt x="9664" y="10778"/>
                </a:move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>
              <a:solidFill>
                <a:srgbClr val="F5F5F5"/>
              </a:solidFill>
            </a:endParaRPr>
          </a:p>
        </p:txBody>
      </p:sp>
      <p:sp>
        <p:nvSpPr>
          <p:cNvPr id="13" name="Rectangle 33"/>
          <p:cNvSpPr/>
          <p:nvPr/>
        </p:nvSpPr>
        <p:spPr>
          <a:xfrm>
            <a:off x="6504776" y="3443144"/>
            <a:ext cx="5162312" cy="5233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200" i="1">
              <a:solidFill>
                <a:srgbClr val="F5F5F5"/>
              </a:solidFill>
            </a:endParaRPr>
          </a:p>
        </p:txBody>
      </p:sp>
      <p:sp>
        <p:nvSpPr>
          <p:cNvPr id="14" name="TextBox 34"/>
          <p:cNvSpPr txBox="1"/>
          <p:nvPr/>
        </p:nvSpPr>
        <p:spPr>
          <a:xfrm>
            <a:off x="6504776" y="3008395"/>
            <a:ext cx="446671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36"/>
          <p:cNvSpPr/>
          <p:nvPr/>
        </p:nvSpPr>
        <p:spPr>
          <a:xfrm>
            <a:off x="6504776" y="4522399"/>
            <a:ext cx="5162312" cy="5233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200" i="1">
              <a:solidFill>
                <a:srgbClr val="F5F5F5"/>
              </a:solidFill>
            </a:endParaRPr>
          </a:p>
        </p:txBody>
      </p:sp>
      <p:sp>
        <p:nvSpPr>
          <p:cNvPr id="16" name="TextBox 37"/>
          <p:cNvSpPr txBox="1"/>
          <p:nvPr/>
        </p:nvSpPr>
        <p:spPr>
          <a:xfrm>
            <a:off x="6504776" y="4087649"/>
            <a:ext cx="446671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38"/>
          <p:cNvSpPr/>
          <p:nvPr/>
        </p:nvSpPr>
        <p:spPr>
          <a:xfrm>
            <a:off x="6504776" y="5601653"/>
            <a:ext cx="5162312" cy="5233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en-US" altLang="zh-CN" sz="1200" i="1">
              <a:solidFill>
                <a:srgbClr val="F5F5F5"/>
              </a:solidFill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6504776" y="5166904"/>
            <a:ext cx="446671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5F5F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b="1">
              <a:solidFill>
                <a:srgbClr val="F5F5F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0574" y="3219943"/>
            <a:ext cx="344213" cy="34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0574" y="4304576"/>
            <a:ext cx="344213" cy="34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848" y="5424168"/>
            <a:ext cx="344213" cy="34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55772" y="1219200"/>
            <a:ext cx="1480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gradFill>
                  <a:gsLst>
                    <a:gs pos="0">
                      <a:srgbClr val="11ACC6"/>
                    </a:gs>
                    <a:gs pos="25000">
                      <a:srgbClr val="237180"/>
                    </a:gs>
                    <a:gs pos="100000">
                      <a:srgbClr val="FEFEFE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8800" b="1">
              <a:gradFill>
                <a:gsLst>
                  <a:gs pos="0">
                    <a:srgbClr val="11ACC6"/>
                  </a:gs>
                  <a:gs pos="25000">
                    <a:srgbClr val="237180"/>
                  </a:gs>
                  <a:gs pos="100000">
                    <a:srgbClr val="FEFEFE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92286" y="2912493"/>
            <a:ext cx="500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4000" b="1">
              <a:solidFill>
                <a:srgbClr val="F7F7F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65828" y="3867122"/>
            <a:ext cx="7460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rgbClr val="F7F7F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单击添加标题，建议您在展示时采用微软雅黑字体。本模板所有图形线条及其相应素材均可自由编辑、改色、替换。</a:t>
            </a:r>
            <a:endParaRPr lang="zh-CN" altLang="en-US" sz="2000">
              <a:solidFill>
                <a:srgbClr val="F7F7F7"/>
              </a:solidFill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3.xml><?xml version="1.0" encoding="utf-8"?>
<p:tagLst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solidFill>
              <a:srgbClr val="F7F7F7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4045</Words>
  <Application>WPS 演示</Application>
  <PresentationFormat>宽屏</PresentationFormat>
  <Paragraphs>492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6" baseType="lpstr">
      <vt:lpstr>Arial</vt:lpstr>
      <vt:lpstr>宋体</vt:lpstr>
      <vt:lpstr>Wingdings</vt:lpstr>
      <vt:lpstr>微软雅黑</vt:lpstr>
      <vt:lpstr>Calibri</vt:lpstr>
      <vt:lpstr>Calibri</vt:lpstr>
      <vt:lpstr>黑体</vt:lpstr>
      <vt:lpstr>Calibri Light</vt:lpstr>
      <vt:lpstr>Arial Unicode MS</vt:lpstr>
      <vt:lpstr>Bebas Neue</vt:lpstr>
      <vt:lpstr>Segoe Print</vt:lpstr>
      <vt:lpstr>Arial</vt:lpstr>
      <vt:lpstr>FontAwesome</vt:lpstr>
      <vt:lpstr>Lato Light</vt:lpstr>
      <vt:lpstr>Lato Regular</vt:lpstr>
      <vt:lpstr>Source Sans Pro Light</vt:lpstr>
      <vt:lpstr>Roboto</vt:lpstr>
      <vt:lpstr>Open Sans</vt:lpstr>
      <vt:lpstr>FontAwesome</vt:lpstr>
      <vt:lpstr>Open Sans</vt:lpstr>
      <vt:lpstr>Source Sans Pro ExtraLight</vt:lpstr>
      <vt:lpstr>Sinkin Sans 300 Light</vt:lpstr>
      <vt:lpstr>Sinkin Sans 400 Regular</vt:lpstr>
      <vt:lpstr>Meiryo</vt:lpstr>
      <vt:lpstr>Yu Gothic UI</vt:lpstr>
      <vt:lpstr>Arial Narrow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上海剑姬网络科技有限公司</Company>
  <LinksUpToDate>false</LinksUpToDate>
  <SharedDoc>false</SharedDoc>
  <HyperlinksChanged>false</HyperlinksChanged>
  <AppVersion>14.0000</AppVersion>
  <Manager>风云办公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xiaoke</cp:lastModifiedBy>
  <cp:revision>10</cp:revision>
  <dcterms:created xsi:type="dcterms:W3CDTF">2017-02-15T02:34:00Z</dcterms:created>
  <dcterms:modified xsi:type="dcterms:W3CDTF">2021-08-19T10:04:53Z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6A0740CB5291413EB7F7B867C86BF252</vt:lpwstr>
  </property>
  <property fmtid="{D5CDD505-2E9C-101B-9397-08002B2CF9AE}" pid="3" name="KSOProductBuildVer">
    <vt:lpwstr>2052-11.1.0.10495</vt:lpwstr>
  </property>
</Properties>
</file>