
<file path=[Content_Types].xml><?xml version="1.0" encoding="utf-8"?>
<Types xmlns="http://schemas.openxmlformats.org/package/2006/content-types">
  <Default Extension="jpeg" ContentType="image/jpe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61" r:id="rId23"/>
    <p:sldId id="278"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guide orient="horz" pos="2160"/>
        <p:guide pos="384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403525572817"/>
          <c:y val="0.130506485602343"/>
          <c:w val="0.766454210115627"/>
          <c:h val="0.821994370268934"/>
        </c:manualLayout>
      </c:layout>
      <c:pieChart>
        <c:varyColors val="1"/>
        <c:ser>
          <c:idx val="0"/>
          <c:order val="0"/>
          <c:tx>
            <c:strRef>
              <c:f>Sheet1!$B$1</c:f>
              <c:strCache>
                <c:ptCount val="1"/>
                <c:pt idx="0">
                  <c:v>Sales</c:v>
                </c:pt>
              </c:strCache>
            </c:strRef>
          </c:tx>
          <c:explosion val="9"/>
          <c:dPt>
            <c:idx val="0"/>
            <c:bubble3D val="0"/>
          </c:dPt>
          <c:dPt>
            <c:idx val="1"/>
            <c:bubble3D val="0"/>
          </c:dPt>
          <c:dPt>
            <c:idx val="2"/>
            <c:bubble3D val="0"/>
          </c:dPt>
          <c:dPt>
            <c:idx val="3"/>
            <c:bubble3D val="0"/>
          </c:dPt>
          <c:dLbls>
            <c:dLbl>
              <c:idx val="0"/>
              <c:layout>
                <c:manualLayout>
                  <c:x val="-0.191879633466869"/>
                  <c:y val="-0.114078610817867"/>
                </c:manualLayout>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177782842934107"/>
                  <c:y val="-0.0495691779741823"/>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0.147273465816773"/>
                  <c:y val="0.125889636779274"/>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bestFit"/>
            <c:showLegendKey val="0"/>
            <c:showVal val="0"/>
            <c:showCatName val="1"/>
            <c:showSerName val="0"/>
            <c:showPercent val="1"/>
            <c:showBubbleSize val="0"/>
            <c:showLeaderLines val="1"/>
            <c:extLst>
              <c:ext xmlns:c15="http://schemas.microsoft.com/office/drawing/2012/chart" uri="{CE6537A1-D6FC-4f65-9D91-7224C49458BB}">
                <c15:layout/>
                <c15:showLeaderLines val="1"/>
                <c15:leaderLines/>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8.2</c:v>
                </c:pt>
                <c:pt idx="1">
                  <c:v>3.2</c:v>
                </c:pt>
                <c:pt idx="2">
                  <c:v>1.4</c:v>
                </c:pt>
                <c:pt idx="3">
                  <c:v>1.2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lang="zh-CN" sz="1800"/>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9605B-6386-49F2-8ADE-D2099079183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AE7A0-3ABA-42AD-8C61-D9EEC511F8F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https://www.ppthui.com    【PPT</a:t>
            </a:r>
            <a:r>
              <a:rPr lang="zh-CN" altLang="en-US" dirty="0"/>
              <a:t>汇</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7.xml"/><Relationship Id="rId7" Type="http://schemas.openxmlformats.org/officeDocument/2006/relationships/image" Target="../media/image1.png"/><Relationship Id="rId6" Type="http://schemas.openxmlformats.org/officeDocument/2006/relationships/hyperlink" Target="https://www.ppthui.com/kejian/" TargetMode="External"/><Relationship Id="rId5" Type="http://schemas.openxmlformats.org/officeDocument/2006/relationships/hyperlink" Target="https://www.ppthui.com/beijing/" TargetMode="External"/><Relationship Id="rId4" Type="http://schemas.openxmlformats.org/officeDocument/2006/relationships/hyperlink" Target="https://www.ppthui.com/jieri/" TargetMode="External"/><Relationship Id="rId3" Type="http://schemas.openxmlformats.org/officeDocument/2006/relationships/hyperlink" Target="https://www.ppthui.com/gongzuo/" TargetMode="External"/><Relationship Id="rId2" Type="http://schemas.openxmlformats.org/officeDocument/2006/relationships/hyperlink" Target="https://www.ppthui.com/hangye/" TargetMode="External"/><Relationship Id="rId1" Type="http://schemas.openxmlformats.org/officeDocument/2006/relationships/hyperlink" Target="https://www.ppthui.com/jingp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15051" y="0"/>
            <a:ext cx="12207052" cy="6858000"/>
            <a:chOff x="-15051" y="0"/>
            <a:chExt cx="12207052" cy="6858000"/>
          </a:xfrm>
        </p:grpSpPr>
        <p:sp>
          <p:nvSpPr>
            <p:cNvPr id="14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4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501" name="Group 500"/>
          <p:cNvGrpSpPr/>
          <p:nvPr/>
        </p:nvGrpSpPr>
        <p:grpSpPr>
          <a:xfrm>
            <a:off x="1627188" y="3856037"/>
            <a:ext cx="1028700" cy="1358900"/>
            <a:chOff x="1627188" y="3860800"/>
            <a:chExt cx="1028700" cy="1358900"/>
          </a:xfrm>
        </p:grpSpPr>
        <p:sp>
          <p:nvSpPr>
            <p:cNvPr id="557" name="Rectangle 635"/>
            <p:cNvSpPr>
              <a:spLocks noChangeArrowheads="1"/>
            </p:cNvSpPr>
            <p:nvPr/>
          </p:nvSpPr>
          <p:spPr bwMode="auto">
            <a:xfrm>
              <a:off x="1922463" y="3860800"/>
              <a:ext cx="438150" cy="63500"/>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58"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59" name="Oval 637"/>
            <p:cNvSpPr>
              <a:spLocks noChangeArrowheads="1"/>
            </p:cNvSpPr>
            <p:nvPr/>
          </p:nvSpPr>
          <p:spPr bwMode="auto">
            <a:xfrm>
              <a:off x="2184401" y="4660900"/>
              <a:ext cx="100013" cy="1016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0" name="Oval 638"/>
            <p:cNvSpPr>
              <a:spLocks noChangeArrowheads="1"/>
            </p:cNvSpPr>
            <p:nvPr/>
          </p:nvSpPr>
          <p:spPr bwMode="auto">
            <a:xfrm>
              <a:off x="2038351" y="4514850"/>
              <a:ext cx="85725" cy="857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1" name="Oval 639"/>
            <p:cNvSpPr>
              <a:spLocks noChangeArrowheads="1"/>
            </p:cNvSpPr>
            <p:nvPr/>
          </p:nvSpPr>
          <p:spPr bwMode="auto">
            <a:xfrm>
              <a:off x="1990726" y="4689475"/>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2" name="Oval 640"/>
            <p:cNvSpPr>
              <a:spLocks noChangeArrowheads="1"/>
            </p:cNvSpPr>
            <p:nvPr/>
          </p:nvSpPr>
          <p:spPr bwMode="auto">
            <a:xfrm>
              <a:off x="2062163" y="4789488"/>
              <a:ext cx="193675" cy="1920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2" name="Group 501"/>
          <p:cNvGrpSpPr/>
          <p:nvPr/>
        </p:nvGrpSpPr>
        <p:grpSpPr>
          <a:xfrm>
            <a:off x="6816726" y="4637088"/>
            <a:ext cx="955675" cy="1630363"/>
            <a:chOff x="6816726" y="4641850"/>
            <a:chExt cx="955675" cy="1630363"/>
          </a:xfrm>
        </p:grpSpPr>
        <p:sp>
          <p:nvSpPr>
            <p:cNvPr id="545" name="Rectangle 653"/>
            <p:cNvSpPr>
              <a:spLocks noChangeArrowheads="1"/>
            </p:cNvSpPr>
            <p:nvPr/>
          </p:nvSpPr>
          <p:spPr bwMode="auto">
            <a:xfrm>
              <a:off x="7108826" y="4641850"/>
              <a:ext cx="371475" cy="61913"/>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6"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8" name="Oval 655"/>
            <p:cNvSpPr>
              <a:spLocks noChangeArrowheads="1"/>
            </p:cNvSpPr>
            <p:nvPr/>
          </p:nvSpPr>
          <p:spPr bwMode="auto">
            <a:xfrm>
              <a:off x="7375526" y="5913438"/>
              <a:ext cx="73025"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49" name="Oval 656"/>
            <p:cNvSpPr>
              <a:spLocks noChangeArrowheads="1"/>
            </p:cNvSpPr>
            <p:nvPr/>
          </p:nvSpPr>
          <p:spPr bwMode="auto">
            <a:xfrm>
              <a:off x="7200901" y="5676900"/>
              <a:ext cx="50800" cy="476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0" name="Oval 657"/>
            <p:cNvSpPr>
              <a:spLocks noChangeArrowheads="1"/>
            </p:cNvSpPr>
            <p:nvPr/>
          </p:nvSpPr>
          <p:spPr bwMode="auto">
            <a:xfrm>
              <a:off x="7037388" y="5918200"/>
              <a:ext cx="225425" cy="2238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1" name="Oval 658"/>
            <p:cNvSpPr>
              <a:spLocks noChangeArrowheads="1"/>
            </p:cNvSpPr>
            <p:nvPr/>
          </p:nvSpPr>
          <p:spPr bwMode="auto">
            <a:xfrm>
              <a:off x="7291388" y="6027738"/>
              <a:ext cx="128588"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2" name="Oval 659"/>
            <p:cNvSpPr>
              <a:spLocks noChangeArrowheads="1"/>
            </p:cNvSpPr>
            <p:nvPr/>
          </p:nvSpPr>
          <p:spPr bwMode="auto">
            <a:xfrm>
              <a:off x="7318376" y="5591175"/>
              <a:ext cx="80963" cy="8096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3" name="Oval 660"/>
            <p:cNvSpPr>
              <a:spLocks noChangeArrowheads="1"/>
            </p:cNvSpPr>
            <p:nvPr/>
          </p:nvSpPr>
          <p:spPr bwMode="auto">
            <a:xfrm>
              <a:off x="7010401" y="5694363"/>
              <a:ext cx="107950" cy="10636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4" name="Oval 661"/>
            <p:cNvSpPr>
              <a:spLocks noChangeArrowheads="1"/>
            </p:cNvSpPr>
            <p:nvPr/>
          </p:nvSpPr>
          <p:spPr bwMode="auto">
            <a:xfrm>
              <a:off x="7137401" y="5510213"/>
              <a:ext cx="128588"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5" name="Oval 662"/>
            <p:cNvSpPr>
              <a:spLocks noChangeArrowheads="1"/>
            </p:cNvSpPr>
            <p:nvPr/>
          </p:nvSpPr>
          <p:spPr bwMode="auto">
            <a:xfrm>
              <a:off x="7396163" y="5680075"/>
              <a:ext cx="176213" cy="1778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6" name="Oval 663"/>
            <p:cNvSpPr>
              <a:spLocks noChangeArrowheads="1"/>
            </p:cNvSpPr>
            <p:nvPr/>
          </p:nvSpPr>
          <p:spPr bwMode="auto">
            <a:xfrm>
              <a:off x="7191376" y="5775325"/>
              <a:ext cx="141288" cy="13811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3" name="Group 502"/>
          <p:cNvGrpSpPr/>
          <p:nvPr/>
        </p:nvGrpSpPr>
        <p:grpSpPr>
          <a:xfrm>
            <a:off x="3441701" y="5014912"/>
            <a:ext cx="1555750" cy="1436688"/>
            <a:chOff x="3441701" y="5019675"/>
            <a:chExt cx="1555750" cy="1436688"/>
          </a:xfrm>
        </p:grpSpPr>
        <p:sp>
          <p:nvSpPr>
            <p:cNvPr id="531"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532"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33" name="Oval 643"/>
            <p:cNvSpPr>
              <a:spLocks noChangeArrowheads="1"/>
            </p:cNvSpPr>
            <p:nvPr/>
          </p:nvSpPr>
          <p:spPr bwMode="auto">
            <a:xfrm>
              <a:off x="4610101" y="5932488"/>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4" name="Oval 644"/>
            <p:cNvSpPr>
              <a:spLocks noChangeArrowheads="1"/>
            </p:cNvSpPr>
            <p:nvPr/>
          </p:nvSpPr>
          <p:spPr bwMode="auto">
            <a:xfrm>
              <a:off x="4483101" y="6042025"/>
              <a:ext cx="150813" cy="1524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5" name="Oval 645"/>
            <p:cNvSpPr>
              <a:spLocks noChangeArrowheads="1"/>
            </p:cNvSpPr>
            <p:nvPr/>
          </p:nvSpPr>
          <p:spPr bwMode="auto">
            <a:xfrm>
              <a:off x="4395788" y="5915025"/>
              <a:ext cx="73025"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6" name="Oval 646"/>
            <p:cNvSpPr>
              <a:spLocks noChangeArrowheads="1"/>
            </p:cNvSpPr>
            <p:nvPr/>
          </p:nvSpPr>
          <p:spPr bwMode="auto">
            <a:xfrm>
              <a:off x="4205288" y="6053138"/>
              <a:ext cx="266700" cy="26987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7" name="Oval 647"/>
            <p:cNvSpPr>
              <a:spLocks noChangeArrowheads="1"/>
            </p:cNvSpPr>
            <p:nvPr/>
          </p:nvSpPr>
          <p:spPr bwMode="auto">
            <a:xfrm>
              <a:off x="4505326" y="6243638"/>
              <a:ext cx="90488" cy="904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8" name="Oval 648"/>
            <p:cNvSpPr>
              <a:spLocks noChangeArrowheads="1"/>
            </p:cNvSpPr>
            <p:nvPr/>
          </p:nvSpPr>
          <p:spPr bwMode="auto">
            <a:xfrm>
              <a:off x="4657726" y="6122988"/>
              <a:ext cx="130175"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9" name="Oval 681"/>
            <p:cNvSpPr>
              <a:spLocks noChangeArrowheads="1"/>
            </p:cNvSpPr>
            <p:nvPr/>
          </p:nvSpPr>
          <p:spPr bwMode="auto">
            <a:xfrm>
              <a:off x="3781426" y="5422900"/>
              <a:ext cx="73025" cy="73025"/>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0" name="Oval 682"/>
            <p:cNvSpPr>
              <a:spLocks noChangeArrowheads="1"/>
            </p:cNvSpPr>
            <p:nvPr/>
          </p:nvSpPr>
          <p:spPr bwMode="auto">
            <a:xfrm>
              <a:off x="3635376" y="5324475"/>
              <a:ext cx="95250" cy="98425"/>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1" name="Oval 683"/>
            <p:cNvSpPr>
              <a:spLocks noChangeArrowheads="1"/>
            </p:cNvSpPr>
            <p:nvPr/>
          </p:nvSpPr>
          <p:spPr bwMode="auto">
            <a:xfrm>
              <a:off x="3700463" y="5186363"/>
              <a:ext cx="128588" cy="128588"/>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2" name="Oval 684"/>
            <p:cNvSpPr>
              <a:spLocks noChangeArrowheads="1"/>
            </p:cNvSpPr>
            <p:nvPr/>
          </p:nvSpPr>
          <p:spPr bwMode="auto">
            <a:xfrm>
              <a:off x="3644901" y="5481638"/>
              <a:ext cx="65088" cy="65088"/>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3" name="Oval 685"/>
            <p:cNvSpPr>
              <a:spLocks noChangeArrowheads="1"/>
            </p:cNvSpPr>
            <p:nvPr/>
          </p:nvSpPr>
          <p:spPr bwMode="auto">
            <a:xfrm>
              <a:off x="3763963" y="5551488"/>
              <a:ext cx="42863" cy="42863"/>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4" name="Oval 686"/>
            <p:cNvSpPr>
              <a:spLocks noChangeArrowheads="1"/>
            </p:cNvSpPr>
            <p:nvPr/>
          </p:nvSpPr>
          <p:spPr bwMode="auto">
            <a:xfrm>
              <a:off x="3441701" y="5019675"/>
              <a:ext cx="215900" cy="214313"/>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grpSp>
      <p:grpSp>
        <p:nvGrpSpPr>
          <p:cNvPr id="504" name="Group 503"/>
          <p:cNvGrpSpPr/>
          <p:nvPr/>
        </p:nvGrpSpPr>
        <p:grpSpPr>
          <a:xfrm>
            <a:off x="708026" y="5010151"/>
            <a:ext cx="957263" cy="1443037"/>
            <a:chOff x="708026" y="5014913"/>
            <a:chExt cx="957263" cy="1443037"/>
          </a:xfrm>
        </p:grpSpPr>
        <p:sp>
          <p:nvSpPr>
            <p:cNvPr id="522" name="Rectangle 687"/>
            <p:cNvSpPr>
              <a:spLocks noChangeArrowheads="1"/>
            </p:cNvSpPr>
            <p:nvPr/>
          </p:nvSpPr>
          <p:spPr bwMode="auto">
            <a:xfrm>
              <a:off x="1001713" y="5157788"/>
              <a:ext cx="371475" cy="61913"/>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23"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24" name="Oval 689"/>
            <p:cNvSpPr>
              <a:spLocks noChangeArrowheads="1"/>
            </p:cNvSpPr>
            <p:nvPr/>
          </p:nvSpPr>
          <p:spPr bwMode="auto">
            <a:xfrm>
              <a:off x="1127126" y="6237288"/>
              <a:ext cx="66675" cy="635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5" name="Oval 690"/>
            <p:cNvSpPr>
              <a:spLocks noChangeArrowheads="1"/>
            </p:cNvSpPr>
            <p:nvPr/>
          </p:nvSpPr>
          <p:spPr bwMode="auto">
            <a:xfrm>
              <a:off x="1220788" y="6115050"/>
              <a:ext cx="144463" cy="1460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6" name="Oval 691"/>
            <p:cNvSpPr>
              <a:spLocks noChangeArrowheads="1"/>
            </p:cNvSpPr>
            <p:nvPr/>
          </p:nvSpPr>
          <p:spPr bwMode="auto">
            <a:xfrm>
              <a:off x="1187451" y="5848350"/>
              <a:ext cx="204788" cy="2047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7" name="Oval 692"/>
            <p:cNvSpPr>
              <a:spLocks noChangeArrowheads="1"/>
            </p:cNvSpPr>
            <p:nvPr/>
          </p:nvSpPr>
          <p:spPr bwMode="auto">
            <a:xfrm>
              <a:off x="1073151" y="6081713"/>
              <a:ext cx="95250" cy="952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8" name="Oval 693"/>
            <p:cNvSpPr>
              <a:spLocks noChangeArrowheads="1"/>
            </p:cNvSpPr>
            <p:nvPr/>
          </p:nvSpPr>
          <p:spPr bwMode="auto">
            <a:xfrm>
              <a:off x="1016001" y="5910263"/>
              <a:ext cx="139700" cy="1412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9" name="Oval 694"/>
            <p:cNvSpPr>
              <a:spLocks noChangeArrowheads="1"/>
            </p:cNvSpPr>
            <p:nvPr/>
          </p:nvSpPr>
          <p:spPr bwMode="auto">
            <a:xfrm>
              <a:off x="1403351" y="6065838"/>
              <a:ext cx="57150" cy="587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0"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grpSp>
      <p:grpSp>
        <p:nvGrpSpPr>
          <p:cNvPr id="505" name="Group 504"/>
          <p:cNvGrpSpPr/>
          <p:nvPr/>
        </p:nvGrpSpPr>
        <p:grpSpPr>
          <a:xfrm>
            <a:off x="588963" y="1866900"/>
            <a:ext cx="957263" cy="1541462"/>
            <a:chOff x="588963" y="1871663"/>
            <a:chExt cx="957263" cy="1541462"/>
          </a:xfrm>
        </p:grpSpPr>
        <p:sp>
          <p:nvSpPr>
            <p:cNvPr id="515" name="Line 696"/>
            <p:cNvSpPr>
              <a:spLocks noChangeShapeType="1"/>
            </p:cNvSpPr>
            <p:nvPr/>
          </p:nvSpPr>
          <p:spPr bwMode="auto">
            <a:xfrm>
              <a:off x="1368426" y="270351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solidFill>
                  <a:schemeClr val="bg1">
                    <a:lumMod val="95000"/>
                  </a:schemeClr>
                </a:solidFill>
              </a:endParaRPr>
            </a:p>
          </p:txBody>
        </p:sp>
        <p:sp>
          <p:nvSpPr>
            <p:cNvPr id="516" name="Rectangle 709"/>
            <p:cNvSpPr>
              <a:spLocks noChangeArrowheads="1"/>
            </p:cNvSpPr>
            <p:nvPr/>
          </p:nvSpPr>
          <p:spPr bwMode="auto">
            <a:xfrm>
              <a:off x="882651" y="1871663"/>
              <a:ext cx="371475" cy="65088"/>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7" name="Freeform 710"/>
            <p:cNvSpPr/>
            <p:nvPr/>
          </p:nvSpPr>
          <p:spPr bwMode="auto">
            <a:xfrm>
              <a:off x="588963" y="1962150"/>
              <a:ext cx="957263" cy="1450975"/>
            </a:xfrm>
            <a:custGeom>
              <a:avLst/>
              <a:gdLst>
                <a:gd name="T0" fmla="*/ 265 w 402"/>
                <a:gd name="T1" fmla="*/ 218 h 609"/>
                <a:gd name="T2" fmla="*/ 265 w 402"/>
                <a:gd name="T3" fmla="*/ 0 h 609"/>
                <a:gd name="T4" fmla="*/ 138 w 402"/>
                <a:gd name="T5" fmla="*/ 0 h 609"/>
                <a:gd name="T6" fmla="*/ 138 w 402"/>
                <a:gd name="T7" fmla="*/ 218 h 609"/>
                <a:gd name="T8" fmla="*/ 0 w 402"/>
                <a:gd name="T9" fmla="*/ 408 h 609"/>
                <a:gd name="T10" fmla="*/ 201 w 402"/>
                <a:gd name="T11" fmla="*/ 609 h 609"/>
                <a:gd name="T12" fmla="*/ 402 w 402"/>
                <a:gd name="T13" fmla="*/ 408 h 609"/>
                <a:gd name="T14" fmla="*/ 265 w 402"/>
                <a:gd name="T15" fmla="*/ 218 h 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09">
                  <a:moveTo>
                    <a:pt x="265" y="218"/>
                  </a:moveTo>
                  <a:cubicBezTo>
                    <a:pt x="265" y="0"/>
                    <a:pt x="265" y="0"/>
                    <a:pt x="265" y="0"/>
                  </a:cubicBezTo>
                  <a:cubicBezTo>
                    <a:pt x="138" y="0"/>
                    <a:pt x="138" y="0"/>
                    <a:pt x="138" y="0"/>
                  </a:cubicBezTo>
                  <a:cubicBezTo>
                    <a:pt x="138" y="218"/>
                    <a:pt x="138" y="218"/>
                    <a:pt x="138" y="218"/>
                  </a:cubicBezTo>
                  <a:cubicBezTo>
                    <a:pt x="58" y="244"/>
                    <a:pt x="0" y="320"/>
                    <a:pt x="0" y="408"/>
                  </a:cubicBezTo>
                  <a:cubicBezTo>
                    <a:pt x="0" y="519"/>
                    <a:pt x="90" y="609"/>
                    <a:pt x="201" y="609"/>
                  </a:cubicBezTo>
                  <a:cubicBezTo>
                    <a:pt x="312" y="609"/>
                    <a:pt x="402" y="519"/>
                    <a:pt x="402" y="408"/>
                  </a:cubicBezTo>
                  <a:cubicBezTo>
                    <a:pt x="402" y="320"/>
                    <a:pt x="344" y="244"/>
                    <a:pt x="265" y="218"/>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8" name="Oval 711"/>
            <p:cNvSpPr>
              <a:spLocks noChangeArrowheads="1"/>
            </p:cNvSpPr>
            <p:nvPr/>
          </p:nvSpPr>
          <p:spPr bwMode="auto">
            <a:xfrm>
              <a:off x="935038" y="3167063"/>
              <a:ext cx="101600" cy="1031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9" name="Oval 712"/>
            <p:cNvSpPr>
              <a:spLocks noChangeArrowheads="1"/>
            </p:cNvSpPr>
            <p:nvPr/>
          </p:nvSpPr>
          <p:spPr bwMode="auto">
            <a:xfrm>
              <a:off x="984251" y="2505075"/>
              <a:ext cx="85725" cy="857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0" name="Oval 713"/>
            <p:cNvSpPr>
              <a:spLocks noChangeArrowheads="1"/>
            </p:cNvSpPr>
            <p:nvPr/>
          </p:nvSpPr>
          <p:spPr bwMode="auto">
            <a:xfrm>
              <a:off x="882651" y="2651125"/>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1" name="Oval 714"/>
            <p:cNvSpPr>
              <a:spLocks noChangeArrowheads="1"/>
            </p:cNvSpPr>
            <p:nvPr/>
          </p:nvSpPr>
          <p:spPr bwMode="auto">
            <a:xfrm>
              <a:off x="1008063" y="2646363"/>
              <a:ext cx="195263" cy="1920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6" name="Group 505"/>
          <p:cNvGrpSpPr/>
          <p:nvPr/>
        </p:nvGrpSpPr>
        <p:grpSpPr>
          <a:xfrm>
            <a:off x="3802063" y="2638426"/>
            <a:ext cx="895350" cy="1014413"/>
            <a:chOff x="3802063" y="2643188"/>
            <a:chExt cx="895350" cy="1014413"/>
          </a:xfrm>
        </p:grpSpPr>
        <p:sp>
          <p:nvSpPr>
            <p:cNvPr id="508" name="Freeform 715"/>
            <p:cNvSpPr/>
            <p:nvPr/>
          </p:nvSpPr>
          <p:spPr bwMode="auto">
            <a:xfrm>
              <a:off x="3829051" y="2776538"/>
              <a:ext cx="833438" cy="88106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09" name="Freeform 716"/>
            <p:cNvSpPr/>
            <p:nvPr/>
          </p:nvSpPr>
          <p:spPr bwMode="auto">
            <a:xfrm>
              <a:off x="3802063" y="2643188"/>
              <a:ext cx="438150" cy="95250"/>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10" name="Freeform 717"/>
            <p:cNvSpPr/>
            <p:nvPr/>
          </p:nvSpPr>
          <p:spPr bwMode="auto">
            <a:xfrm>
              <a:off x="4278313" y="2643188"/>
              <a:ext cx="419100" cy="95250"/>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11" name="Oval 718"/>
            <p:cNvSpPr>
              <a:spLocks noChangeArrowheads="1"/>
            </p:cNvSpPr>
            <p:nvPr/>
          </p:nvSpPr>
          <p:spPr bwMode="auto">
            <a:xfrm>
              <a:off x="4173538" y="3527425"/>
              <a:ext cx="65088" cy="635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2" name="Oval 719"/>
            <p:cNvSpPr>
              <a:spLocks noChangeArrowheads="1"/>
            </p:cNvSpPr>
            <p:nvPr/>
          </p:nvSpPr>
          <p:spPr bwMode="auto">
            <a:xfrm>
              <a:off x="4259263" y="3533775"/>
              <a:ext cx="98425" cy="952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3" name="Oval 720"/>
            <p:cNvSpPr>
              <a:spLocks noChangeArrowheads="1"/>
            </p:cNvSpPr>
            <p:nvPr/>
          </p:nvSpPr>
          <p:spPr bwMode="auto">
            <a:xfrm>
              <a:off x="4159251" y="3365500"/>
              <a:ext cx="141288" cy="1397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4" name="Oval 721"/>
            <p:cNvSpPr>
              <a:spLocks noChangeArrowheads="1"/>
            </p:cNvSpPr>
            <p:nvPr/>
          </p:nvSpPr>
          <p:spPr bwMode="auto">
            <a:xfrm>
              <a:off x="4305301" y="3313113"/>
              <a:ext cx="57150" cy="587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sp>
        <p:nvSpPr>
          <p:cNvPr id="547" name="AutoShape 546"/>
          <p:cNvSpPr>
            <a:spLocks noChangeAspect="1" noChangeArrowheads="1" noTextEdit="1"/>
          </p:cNvSpPr>
          <p:nvPr/>
        </p:nvSpPr>
        <p:spPr bwMode="auto">
          <a:xfrm>
            <a:off x="1588"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740" name="Vials"/>
          <p:cNvGrpSpPr/>
          <p:nvPr/>
        </p:nvGrpSpPr>
        <p:grpSpPr>
          <a:xfrm>
            <a:off x="5318126" y="5584825"/>
            <a:ext cx="912812" cy="781050"/>
            <a:chOff x="5318126" y="5584825"/>
            <a:chExt cx="912812" cy="781050"/>
          </a:xfrm>
        </p:grpSpPr>
        <p:sp>
          <p:nvSpPr>
            <p:cNvPr id="618"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9" name="Freeform 619"/>
            <p:cNvSpPr/>
            <p:nvPr/>
          </p:nvSpPr>
          <p:spPr bwMode="auto">
            <a:xfrm>
              <a:off x="5364163" y="5675313"/>
              <a:ext cx="80963" cy="647700"/>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0"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1"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2" name="Freeform 622"/>
            <p:cNvSpPr/>
            <p:nvPr/>
          </p:nvSpPr>
          <p:spPr bwMode="auto">
            <a:xfrm>
              <a:off x="5611813" y="5848350"/>
              <a:ext cx="80963" cy="474663"/>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3"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4"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5" name="Freeform 625"/>
            <p:cNvSpPr/>
            <p:nvPr/>
          </p:nvSpPr>
          <p:spPr bwMode="auto">
            <a:xfrm>
              <a:off x="5856288" y="5929313"/>
              <a:ext cx="80963" cy="393700"/>
            </a:xfrm>
            <a:custGeom>
              <a:avLst/>
              <a:gdLst>
                <a:gd name="T0" fmla="*/ 0 w 34"/>
                <a:gd name="T1" fmla="*/ 0 h 165"/>
                <a:gd name="T2" fmla="*/ 0 w 34"/>
                <a:gd name="T3" fmla="*/ 138 h 165"/>
                <a:gd name="T4" fmla="*/ 17 w 34"/>
                <a:gd name="T5" fmla="*/ 165 h 165"/>
                <a:gd name="T6" fmla="*/ 17 w 34"/>
                <a:gd name="T7" fmla="*/ 165 h 165"/>
                <a:gd name="T8" fmla="*/ 34 w 34"/>
                <a:gd name="T9" fmla="*/ 138 h 165"/>
                <a:gd name="T10" fmla="*/ 34 w 34"/>
                <a:gd name="T11" fmla="*/ 0 h 165"/>
                <a:gd name="T12" fmla="*/ 0 w 34"/>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34" h="165">
                  <a:moveTo>
                    <a:pt x="0" y="0"/>
                  </a:moveTo>
                  <a:cubicBezTo>
                    <a:pt x="0" y="138"/>
                    <a:pt x="0" y="138"/>
                    <a:pt x="0" y="138"/>
                  </a:cubicBezTo>
                  <a:cubicBezTo>
                    <a:pt x="0" y="153"/>
                    <a:pt x="8" y="165"/>
                    <a:pt x="17" y="165"/>
                  </a:cubicBezTo>
                  <a:cubicBezTo>
                    <a:pt x="17" y="165"/>
                    <a:pt x="17" y="165"/>
                    <a:pt x="17" y="165"/>
                  </a:cubicBezTo>
                  <a:cubicBezTo>
                    <a:pt x="26" y="165"/>
                    <a:pt x="34" y="153"/>
                    <a:pt x="34" y="138"/>
                  </a:cubicBezTo>
                  <a:cubicBezTo>
                    <a:pt x="34" y="0"/>
                    <a:pt x="34" y="0"/>
                    <a:pt x="34" y="0"/>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6"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7"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8" name="Freeform 628"/>
            <p:cNvSpPr/>
            <p:nvPr/>
          </p:nvSpPr>
          <p:spPr bwMode="auto">
            <a:xfrm>
              <a:off x="6102351" y="5732463"/>
              <a:ext cx="80963" cy="590550"/>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29"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39" name="Vial Stand"/>
          <p:cNvGrpSpPr/>
          <p:nvPr/>
        </p:nvGrpSpPr>
        <p:grpSpPr>
          <a:xfrm>
            <a:off x="5192713" y="6056313"/>
            <a:ext cx="1168400" cy="392112"/>
            <a:chOff x="5192713" y="6056313"/>
            <a:chExt cx="1168400" cy="392112"/>
          </a:xfrm>
        </p:grpSpPr>
        <p:sp>
          <p:nvSpPr>
            <p:cNvPr id="630" name="Rectangle 630"/>
            <p:cNvSpPr>
              <a:spLocks noChangeArrowheads="1"/>
            </p:cNvSpPr>
            <p:nvPr/>
          </p:nvSpPr>
          <p:spPr bwMode="auto">
            <a:xfrm>
              <a:off x="5192713" y="6056313"/>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1" name="Rectangle 631"/>
            <p:cNvSpPr>
              <a:spLocks noChangeArrowheads="1"/>
            </p:cNvSpPr>
            <p:nvPr/>
          </p:nvSpPr>
          <p:spPr bwMode="auto">
            <a:xfrm>
              <a:off x="5192713" y="6413500"/>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2" name="Rectangle 632"/>
            <p:cNvSpPr>
              <a:spLocks noChangeArrowheads="1"/>
            </p:cNvSpPr>
            <p:nvPr/>
          </p:nvSpPr>
          <p:spPr bwMode="auto">
            <a:xfrm>
              <a:off x="5240338" y="6072188"/>
              <a:ext cx="47625"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3" name="Rectangle 633"/>
            <p:cNvSpPr>
              <a:spLocks noChangeArrowheads="1"/>
            </p:cNvSpPr>
            <p:nvPr/>
          </p:nvSpPr>
          <p:spPr bwMode="auto">
            <a:xfrm>
              <a:off x="6256338" y="6072188"/>
              <a:ext cx="50800"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grpSp>
      <p:grpSp>
        <p:nvGrpSpPr>
          <p:cNvPr id="734" name="Bottle Holder"/>
          <p:cNvGrpSpPr/>
          <p:nvPr/>
        </p:nvGrpSpPr>
        <p:grpSpPr>
          <a:xfrm>
            <a:off x="6751638" y="4458225"/>
            <a:ext cx="1984376" cy="1989138"/>
            <a:chOff x="6751638" y="4458225"/>
            <a:chExt cx="1984376" cy="1989138"/>
          </a:xfrm>
        </p:grpSpPr>
        <p:sp>
          <p:nvSpPr>
            <p:cNvPr id="649" name="Freeform 649"/>
            <p:cNvSpPr/>
            <p:nvPr/>
          </p:nvSpPr>
          <p:spPr bwMode="auto">
            <a:xfrm>
              <a:off x="6751638" y="4872563"/>
              <a:ext cx="1773238" cy="119063"/>
            </a:xfrm>
            <a:custGeom>
              <a:avLst/>
              <a:gdLst>
                <a:gd name="T0" fmla="*/ 717 w 745"/>
                <a:gd name="T1" fmla="*/ 0 h 50"/>
                <a:gd name="T2" fmla="*/ 199 w 745"/>
                <a:gd name="T3" fmla="*/ 0 h 50"/>
                <a:gd name="T4" fmla="*/ 55 w 745"/>
                <a:gd name="T5" fmla="*/ 0 h 50"/>
                <a:gd name="T6" fmla="*/ 29 w 745"/>
                <a:gd name="T7" fmla="*/ 0 h 50"/>
                <a:gd name="T8" fmla="*/ 0 w 745"/>
                <a:gd name="T9" fmla="*/ 25 h 50"/>
                <a:gd name="T10" fmla="*/ 29 w 745"/>
                <a:gd name="T11" fmla="*/ 50 h 50"/>
                <a:gd name="T12" fmla="*/ 55 w 745"/>
                <a:gd name="T13" fmla="*/ 50 h 50"/>
                <a:gd name="T14" fmla="*/ 199 w 745"/>
                <a:gd name="T15" fmla="*/ 50 h 50"/>
                <a:gd name="T16" fmla="*/ 717 w 745"/>
                <a:gd name="T17" fmla="*/ 50 h 50"/>
                <a:gd name="T18" fmla="*/ 745 w 745"/>
                <a:gd name="T19" fmla="*/ 25 h 50"/>
                <a:gd name="T20" fmla="*/ 717 w 745"/>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50">
                  <a:moveTo>
                    <a:pt x="717" y="0"/>
                  </a:moveTo>
                  <a:cubicBezTo>
                    <a:pt x="199" y="0"/>
                    <a:pt x="199" y="0"/>
                    <a:pt x="199" y="0"/>
                  </a:cubicBezTo>
                  <a:cubicBezTo>
                    <a:pt x="55" y="0"/>
                    <a:pt x="55" y="0"/>
                    <a:pt x="55" y="0"/>
                  </a:cubicBezTo>
                  <a:cubicBezTo>
                    <a:pt x="29" y="0"/>
                    <a:pt x="29" y="0"/>
                    <a:pt x="29" y="0"/>
                  </a:cubicBezTo>
                  <a:cubicBezTo>
                    <a:pt x="13" y="0"/>
                    <a:pt x="0" y="11"/>
                    <a:pt x="0" y="25"/>
                  </a:cubicBezTo>
                  <a:cubicBezTo>
                    <a:pt x="0" y="39"/>
                    <a:pt x="13" y="50"/>
                    <a:pt x="29" y="50"/>
                  </a:cubicBezTo>
                  <a:cubicBezTo>
                    <a:pt x="55" y="50"/>
                    <a:pt x="55" y="50"/>
                    <a:pt x="55" y="50"/>
                  </a:cubicBezTo>
                  <a:cubicBezTo>
                    <a:pt x="199" y="50"/>
                    <a:pt x="199" y="50"/>
                    <a:pt x="199" y="50"/>
                  </a:cubicBezTo>
                  <a:cubicBezTo>
                    <a:pt x="717" y="50"/>
                    <a:pt x="717" y="50"/>
                    <a:pt x="717" y="50"/>
                  </a:cubicBezTo>
                  <a:cubicBezTo>
                    <a:pt x="733" y="50"/>
                    <a:pt x="745" y="39"/>
                    <a:pt x="745" y="25"/>
                  </a:cubicBezTo>
                  <a:cubicBezTo>
                    <a:pt x="745" y="11"/>
                    <a:pt x="733" y="0"/>
                    <a:pt x="717" y="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1" name="Rectangle 651"/>
            <p:cNvSpPr>
              <a:spLocks noChangeArrowheads="1"/>
            </p:cNvSpPr>
            <p:nvPr/>
          </p:nvSpPr>
          <p:spPr bwMode="auto">
            <a:xfrm>
              <a:off x="8189913" y="4458225"/>
              <a:ext cx="128588" cy="192722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52" name="Rectangle 652"/>
            <p:cNvSpPr>
              <a:spLocks noChangeArrowheads="1"/>
            </p:cNvSpPr>
            <p:nvPr/>
          </p:nvSpPr>
          <p:spPr bwMode="auto">
            <a:xfrm>
              <a:off x="7162801" y="6342588"/>
              <a:ext cx="1573213" cy="10477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64" name="Oval 664"/>
            <p:cNvSpPr>
              <a:spLocks noChangeArrowheads="1"/>
            </p:cNvSpPr>
            <p:nvPr/>
          </p:nvSpPr>
          <p:spPr bwMode="auto">
            <a:xfrm>
              <a:off x="6804026" y="4896375"/>
              <a:ext cx="60325" cy="603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5" name="Oval 665"/>
            <p:cNvSpPr>
              <a:spLocks noChangeArrowheads="1"/>
            </p:cNvSpPr>
            <p:nvPr/>
          </p:nvSpPr>
          <p:spPr bwMode="auto">
            <a:xfrm>
              <a:off x="8220076" y="4896375"/>
              <a:ext cx="60325" cy="603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6" name="Oval 666"/>
            <p:cNvSpPr>
              <a:spLocks noChangeArrowheads="1"/>
            </p:cNvSpPr>
            <p:nvPr/>
          </p:nvSpPr>
          <p:spPr bwMode="auto">
            <a:xfrm>
              <a:off x="8220076" y="6356875"/>
              <a:ext cx="60325" cy="5873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38" name="Burner"/>
          <p:cNvGrpSpPr/>
          <p:nvPr/>
        </p:nvGrpSpPr>
        <p:grpSpPr>
          <a:xfrm>
            <a:off x="1817688" y="5270500"/>
            <a:ext cx="696913" cy="1200151"/>
            <a:chOff x="1817688" y="5270500"/>
            <a:chExt cx="696913" cy="1200151"/>
          </a:xfrm>
        </p:grpSpPr>
        <p:sp>
          <p:nvSpPr>
            <p:cNvPr id="667"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8"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727" name="Framing"/>
          <p:cNvGrpSpPr/>
          <p:nvPr/>
        </p:nvGrpSpPr>
        <p:grpSpPr>
          <a:xfrm>
            <a:off x="230188" y="2195513"/>
            <a:ext cx="8761413" cy="4413250"/>
            <a:chOff x="230188" y="2195513"/>
            <a:chExt cx="8761413" cy="4413250"/>
          </a:xfrm>
          <a:solidFill>
            <a:schemeClr val="tx1">
              <a:lumMod val="50000"/>
              <a:lumOff val="50000"/>
            </a:schemeClr>
          </a:solidFill>
        </p:grpSpPr>
        <p:sp>
          <p:nvSpPr>
            <p:cNvPr id="669" name="Rectangle 669"/>
            <p:cNvSpPr>
              <a:spLocks noChangeArrowheads="1"/>
            </p:cNvSpPr>
            <p:nvPr/>
          </p:nvSpPr>
          <p:spPr bwMode="auto">
            <a:xfrm>
              <a:off x="344488" y="2195513"/>
              <a:ext cx="63500" cy="4413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0" name="Rectangle 670"/>
            <p:cNvSpPr>
              <a:spLocks noChangeArrowheads="1"/>
            </p:cNvSpPr>
            <p:nvPr/>
          </p:nvSpPr>
          <p:spPr bwMode="auto">
            <a:xfrm>
              <a:off x="230188" y="6446838"/>
              <a:ext cx="8699500"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1" name="Rectangle 671"/>
            <p:cNvSpPr>
              <a:spLocks noChangeArrowheads="1"/>
            </p:cNvSpPr>
            <p:nvPr/>
          </p:nvSpPr>
          <p:spPr bwMode="auto">
            <a:xfrm>
              <a:off x="255588" y="2341563"/>
              <a:ext cx="1085850"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2" name="Rectangle 672"/>
            <p:cNvSpPr>
              <a:spLocks noChangeArrowheads="1"/>
            </p:cNvSpPr>
            <p:nvPr/>
          </p:nvSpPr>
          <p:spPr bwMode="auto">
            <a:xfrm>
              <a:off x="263526" y="4090988"/>
              <a:ext cx="2174875" cy="65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3" name="Rectangle 673"/>
            <p:cNvSpPr>
              <a:spLocks noChangeArrowheads="1"/>
            </p:cNvSpPr>
            <p:nvPr/>
          </p:nvSpPr>
          <p:spPr bwMode="auto">
            <a:xfrm>
              <a:off x="3252788" y="2895600"/>
              <a:ext cx="66675" cy="3662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4" name="Rectangle 674"/>
            <p:cNvSpPr>
              <a:spLocks noChangeArrowheads="1"/>
            </p:cNvSpPr>
            <p:nvPr/>
          </p:nvSpPr>
          <p:spPr bwMode="auto">
            <a:xfrm>
              <a:off x="287338" y="2284413"/>
              <a:ext cx="177800" cy="1778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5" name="Rectangle 675"/>
            <p:cNvSpPr>
              <a:spLocks noChangeArrowheads="1"/>
            </p:cNvSpPr>
            <p:nvPr/>
          </p:nvSpPr>
          <p:spPr bwMode="auto">
            <a:xfrm>
              <a:off x="287338" y="4027488"/>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6" name="Rectangle 676"/>
            <p:cNvSpPr>
              <a:spLocks noChangeArrowheads="1"/>
            </p:cNvSpPr>
            <p:nvPr/>
          </p:nvSpPr>
          <p:spPr bwMode="auto">
            <a:xfrm>
              <a:off x="3176588" y="2895600"/>
              <a:ext cx="1587500" cy="65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7" name="Rectangle 677"/>
            <p:cNvSpPr>
              <a:spLocks noChangeArrowheads="1"/>
            </p:cNvSpPr>
            <p:nvPr/>
          </p:nvSpPr>
          <p:spPr bwMode="auto">
            <a:xfrm>
              <a:off x="3200401" y="2832100"/>
              <a:ext cx="176213"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8" name="Rectangle 678"/>
            <p:cNvSpPr>
              <a:spLocks noChangeArrowheads="1"/>
            </p:cNvSpPr>
            <p:nvPr/>
          </p:nvSpPr>
          <p:spPr bwMode="auto">
            <a:xfrm>
              <a:off x="287338" y="6386513"/>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9" name="Rectangle 679"/>
            <p:cNvSpPr>
              <a:spLocks noChangeArrowheads="1"/>
            </p:cNvSpPr>
            <p:nvPr/>
          </p:nvSpPr>
          <p:spPr bwMode="auto">
            <a:xfrm>
              <a:off x="3194051" y="6386513"/>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80" name="Rectangle 680"/>
            <p:cNvSpPr>
              <a:spLocks noChangeArrowheads="1"/>
            </p:cNvSpPr>
            <p:nvPr/>
          </p:nvSpPr>
          <p:spPr bwMode="auto">
            <a:xfrm>
              <a:off x="8815388" y="6386513"/>
              <a:ext cx="176213"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034088" y="101599"/>
            <a:ext cx="5746640" cy="755651"/>
          </a:xfrm>
        </p:spPr>
        <p:txBody>
          <a:bodyPr anchor="ctr" anchorCtr="0">
            <a:normAutofit/>
          </a:bodyPr>
          <a:lstStyle/>
          <a:p>
            <a:r>
              <a:rPr lang="zh-CN" altLang="en-US" sz="4800" dirty="0">
                <a:ln>
                  <a:solidFill>
                    <a:schemeClr val="bg1">
                      <a:lumMod val="95000"/>
                    </a:schemeClr>
                  </a:solidFill>
                </a:ln>
                <a:solidFill>
                  <a:schemeClr val="accent5"/>
                </a:solidFill>
                <a:latin typeface="经典趣体简" panose="02010609000101010101" pitchFamily="49" charset="-122"/>
                <a:ea typeface="经典趣体简" panose="02010609000101010101" pitchFamily="49" charset="-122"/>
                <a:cs typeface="经典趣体简" panose="02010609000101010101" pitchFamily="49" charset="-122"/>
              </a:rPr>
              <a:t>科学实验教育课件</a:t>
            </a:r>
            <a:endParaRPr lang="en-US" sz="4800" dirty="0">
              <a:ln>
                <a:solidFill>
                  <a:schemeClr val="bg1">
                    <a:lumMod val="95000"/>
                  </a:schemeClr>
                </a:solidFill>
              </a:ln>
              <a:solidFill>
                <a:schemeClr val="accent5"/>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3" name="Subtitle 2"/>
          <p:cNvSpPr>
            <a:spLocks noGrp="1"/>
          </p:cNvSpPr>
          <p:nvPr>
            <p:ph type="subTitle" idx="1"/>
          </p:nvPr>
        </p:nvSpPr>
        <p:spPr>
          <a:xfrm>
            <a:off x="6034088" y="826080"/>
            <a:ext cx="5746639" cy="606425"/>
          </a:xfrm>
        </p:spPr>
        <p:txBody>
          <a:bodyPr anchor="ctr" anchorCtr="0">
            <a:normAutofit/>
          </a:bodyPr>
          <a:lstStyle/>
          <a:p>
            <a:r>
              <a:rPr lang="zh-CN" altLang="en-US" sz="2800" dirty="0">
                <a:solidFill>
                  <a:schemeClr val="accent5">
                    <a:lumMod val="40000"/>
                    <a:lumOff val="60000"/>
                  </a:schemeClr>
                </a:solidFill>
                <a:latin typeface="微软雅黑" panose="020B0503020204020204" pitchFamily="34" charset="-122"/>
                <a:ea typeface="微软雅黑" panose="020B0503020204020204" pitchFamily="34" charset="-122"/>
              </a:rPr>
              <a:t>小学幼儿园中学实践课程</a:t>
            </a:r>
            <a:endParaRPr lang="en-US" sz="2800" dirty="0">
              <a:solidFill>
                <a:schemeClr val="accent5">
                  <a:lumMod val="40000"/>
                  <a:lumOff val="60000"/>
                </a:schemeClr>
              </a:solidFill>
              <a:latin typeface="微软雅黑" panose="020B0503020204020204" pitchFamily="34" charset="-122"/>
              <a:ea typeface="微软雅黑" panose="020B0503020204020204" pitchFamily="34" charset="-122"/>
            </a:endParaRPr>
          </a:p>
        </p:txBody>
      </p:sp>
      <p:grpSp>
        <p:nvGrpSpPr>
          <p:cNvPr id="140" name="Group 139"/>
          <p:cNvGrpSpPr/>
          <p:nvPr/>
        </p:nvGrpSpPr>
        <p:grpSpPr>
          <a:xfrm flipH="1">
            <a:off x="8700052" y="1974515"/>
            <a:ext cx="3400218" cy="4535616"/>
            <a:chOff x="11184431" y="-1272737"/>
            <a:chExt cx="3336925" cy="4746041"/>
          </a:xfrm>
        </p:grpSpPr>
        <p:sp>
          <p:nvSpPr>
            <p:cNvPr id="141" name="Freeform 103"/>
            <p:cNvSpPr/>
            <p:nvPr/>
          </p:nvSpPr>
          <p:spPr bwMode="auto">
            <a:xfrm>
              <a:off x="11184431" y="-199587"/>
              <a:ext cx="2601913" cy="2689225"/>
            </a:xfrm>
            <a:custGeom>
              <a:avLst/>
              <a:gdLst>
                <a:gd name="T0" fmla="*/ 860 w 1093"/>
                <a:gd name="T1" fmla="*/ 902 h 1129"/>
                <a:gd name="T2" fmla="*/ 591 w 1093"/>
                <a:gd name="T3" fmla="*/ 996 h 1129"/>
                <a:gd name="T4" fmla="*/ 115 w 1093"/>
                <a:gd name="T5" fmla="*/ 524 h 1129"/>
                <a:gd name="T6" fmla="*/ 425 w 1093"/>
                <a:gd name="T7" fmla="*/ 77 h 1129"/>
                <a:gd name="T8" fmla="*/ 404 w 1093"/>
                <a:gd name="T9" fmla="*/ 0 h 1129"/>
                <a:gd name="T10" fmla="*/ 0 w 1093"/>
                <a:gd name="T11" fmla="*/ 553 h 1129"/>
                <a:gd name="T12" fmla="*/ 591 w 1093"/>
                <a:gd name="T13" fmla="*/ 1129 h 1129"/>
                <a:gd name="T14" fmla="*/ 1093 w 1093"/>
                <a:gd name="T15" fmla="*/ 902 h 1129"/>
                <a:gd name="T16" fmla="*/ 860 w 1093"/>
                <a:gd name="T17" fmla="*/ 902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3" h="1129">
                  <a:moveTo>
                    <a:pt x="860" y="902"/>
                  </a:moveTo>
                  <a:cubicBezTo>
                    <a:pt x="780" y="964"/>
                    <a:pt x="700" y="996"/>
                    <a:pt x="591" y="996"/>
                  </a:cubicBezTo>
                  <a:cubicBezTo>
                    <a:pt x="328" y="996"/>
                    <a:pt x="115" y="787"/>
                    <a:pt x="115" y="524"/>
                  </a:cubicBezTo>
                  <a:cubicBezTo>
                    <a:pt x="115" y="319"/>
                    <a:pt x="244" y="145"/>
                    <a:pt x="425" y="77"/>
                  </a:cubicBezTo>
                  <a:cubicBezTo>
                    <a:pt x="424" y="44"/>
                    <a:pt x="424" y="30"/>
                    <a:pt x="404" y="0"/>
                  </a:cubicBezTo>
                  <a:cubicBezTo>
                    <a:pt x="188" y="77"/>
                    <a:pt x="0" y="311"/>
                    <a:pt x="0" y="553"/>
                  </a:cubicBezTo>
                  <a:cubicBezTo>
                    <a:pt x="0" y="906"/>
                    <a:pt x="243" y="1129"/>
                    <a:pt x="591" y="1129"/>
                  </a:cubicBezTo>
                  <a:cubicBezTo>
                    <a:pt x="806" y="1129"/>
                    <a:pt x="992" y="1012"/>
                    <a:pt x="1093" y="902"/>
                  </a:cubicBezTo>
                  <a:lnTo>
                    <a:pt x="860" y="902"/>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p>
          </p:txBody>
        </p:sp>
        <p:sp>
          <p:nvSpPr>
            <p:cNvPr id="142" name="Freeform 105"/>
            <p:cNvSpPr>
              <a:spLocks noEditPoints="1"/>
            </p:cNvSpPr>
            <p:nvPr/>
          </p:nvSpPr>
          <p:spPr bwMode="auto">
            <a:xfrm>
              <a:off x="12102006" y="-1272737"/>
              <a:ext cx="1160463" cy="1933575"/>
            </a:xfrm>
            <a:custGeom>
              <a:avLst/>
              <a:gdLst>
                <a:gd name="T0" fmla="*/ 133 w 488"/>
                <a:gd name="T1" fmla="*/ 579 h 812"/>
                <a:gd name="T2" fmla="*/ 166 w 488"/>
                <a:gd name="T3" fmla="*/ 574 h 812"/>
                <a:gd name="T4" fmla="*/ 216 w 488"/>
                <a:gd name="T5" fmla="*/ 744 h 812"/>
                <a:gd name="T6" fmla="*/ 318 w 488"/>
                <a:gd name="T7" fmla="*/ 800 h 812"/>
                <a:gd name="T8" fmla="*/ 419 w 488"/>
                <a:gd name="T9" fmla="*/ 770 h 812"/>
                <a:gd name="T10" fmla="*/ 475 w 488"/>
                <a:gd name="T11" fmla="*/ 667 h 812"/>
                <a:gd name="T12" fmla="*/ 330 w 488"/>
                <a:gd name="T13" fmla="*/ 177 h 812"/>
                <a:gd name="T14" fmla="*/ 244 w 488"/>
                <a:gd name="T15" fmla="*/ 119 h 812"/>
                <a:gd name="T16" fmla="*/ 221 w 488"/>
                <a:gd name="T17" fmla="*/ 38 h 812"/>
                <a:gd name="T18" fmla="*/ 165 w 488"/>
                <a:gd name="T19" fmla="*/ 7 h 812"/>
                <a:gd name="T20" fmla="*/ 121 w 488"/>
                <a:gd name="T21" fmla="*/ 21 h 812"/>
                <a:gd name="T22" fmla="*/ 91 w 488"/>
                <a:gd name="T23" fmla="*/ 76 h 812"/>
                <a:gd name="T24" fmla="*/ 114 w 488"/>
                <a:gd name="T25" fmla="*/ 156 h 812"/>
                <a:gd name="T26" fmla="*/ 71 w 488"/>
                <a:gd name="T27" fmla="*/ 254 h 812"/>
                <a:gd name="T28" fmla="*/ 98 w 488"/>
                <a:gd name="T29" fmla="*/ 346 h 812"/>
                <a:gd name="T30" fmla="*/ 19 w 488"/>
                <a:gd name="T31" fmla="*/ 490 h 812"/>
                <a:gd name="T32" fmla="*/ 133 w 488"/>
                <a:gd name="T33" fmla="*/ 579 h 812"/>
                <a:gd name="T34" fmla="*/ 133 w 488"/>
                <a:gd name="T35" fmla="*/ 407 h 812"/>
                <a:gd name="T36" fmla="*/ 186 w 488"/>
                <a:gd name="T37" fmla="*/ 460 h 812"/>
                <a:gd name="T38" fmla="*/ 133 w 488"/>
                <a:gd name="T39" fmla="*/ 512 h 812"/>
                <a:gd name="T40" fmla="*/ 81 w 488"/>
                <a:gd name="T41" fmla="*/ 460 h 812"/>
                <a:gd name="T42" fmla="*/ 133 w 488"/>
                <a:gd name="T43" fmla="*/ 40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8" h="812">
                  <a:moveTo>
                    <a:pt x="133" y="579"/>
                  </a:moveTo>
                  <a:cubicBezTo>
                    <a:pt x="145" y="579"/>
                    <a:pt x="155" y="577"/>
                    <a:pt x="166" y="574"/>
                  </a:cubicBezTo>
                  <a:cubicBezTo>
                    <a:pt x="216" y="744"/>
                    <a:pt x="216" y="744"/>
                    <a:pt x="216" y="744"/>
                  </a:cubicBezTo>
                  <a:cubicBezTo>
                    <a:pt x="229" y="787"/>
                    <a:pt x="275" y="812"/>
                    <a:pt x="318" y="800"/>
                  </a:cubicBezTo>
                  <a:cubicBezTo>
                    <a:pt x="419" y="770"/>
                    <a:pt x="419" y="770"/>
                    <a:pt x="419" y="770"/>
                  </a:cubicBezTo>
                  <a:cubicBezTo>
                    <a:pt x="463" y="757"/>
                    <a:pt x="488" y="711"/>
                    <a:pt x="475" y="667"/>
                  </a:cubicBezTo>
                  <a:cubicBezTo>
                    <a:pt x="330" y="177"/>
                    <a:pt x="330" y="177"/>
                    <a:pt x="330" y="177"/>
                  </a:cubicBezTo>
                  <a:cubicBezTo>
                    <a:pt x="319" y="139"/>
                    <a:pt x="283" y="116"/>
                    <a:pt x="244" y="119"/>
                  </a:cubicBezTo>
                  <a:cubicBezTo>
                    <a:pt x="221" y="38"/>
                    <a:pt x="221" y="38"/>
                    <a:pt x="221" y="38"/>
                  </a:cubicBezTo>
                  <a:cubicBezTo>
                    <a:pt x="214" y="14"/>
                    <a:pt x="189" y="0"/>
                    <a:pt x="165" y="7"/>
                  </a:cubicBezTo>
                  <a:cubicBezTo>
                    <a:pt x="121" y="21"/>
                    <a:pt x="121" y="21"/>
                    <a:pt x="121" y="21"/>
                  </a:cubicBezTo>
                  <a:cubicBezTo>
                    <a:pt x="97" y="28"/>
                    <a:pt x="84" y="52"/>
                    <a:pt x="91" y="76"/>
                  </a:cubicBezTo>
                  <a:cubicBezTo>
                    <a:pt x="114" y="156"/>
                    <a:pt x="114" y="156"/>
                    <a:pt x="114" y="156"/>
                  </a:cubicBezTo>
                  <a:cubicBezTo>
                    <a:pt x="79" y="174"/>
                    <a:pt x="60" y="215"/>
                    <a:pt x="71" y="254"/>
                  </a:cubicBezTo>
                  <a:cubicBezTo>
                    <a:pt x="98" y="346"/>
                    <a:pt x="98" y="346"/>
                    <a:pt x="98" y="346"/>
                  </a:cubicBezTo>
                  <a:cubicBezTo>
                    <a:pt x="52" y="360"/>
                    <a:pt x="0" y="419"/>
                    <a:pt x="19" y="490"/>
                  </a:cubicBezTo>
                  <a:cubicBezTo>
                    <a:pt x="39" y="561"/>
                    <a:pt x="93" y="579"/>
                    <a:pt x="133" y="579"/>
                  </a:cubicBezTo>
                  <a:close/>
                  <a:moveTo>
                    <a:pt x="133" y="407"/>
                  </a:moveTo>
                  <a:cubicBezTo>
                    <a:pt x="162" y="407"/>
                    <a:pt x="186" y="430"/>
                    <a:pt x="186" y="460"/>
                  </a:cubicBezTo>
                  <a:cubicBezTo>
                    <a:pt x="186" y="489"/>
                    <a:pt x="162" y="512"/>
                    <a:pt x="133" y="512"/>
                  </a:cubicBezTo>
                  <a:cubicBezTo>
                    <a:pt x="104" y="512"/>
                    <a:pt x="81" y="489"/>
                    <a:pt x="81" y="460"/>
                  </a:cubicBezTo>
                  <a:cubicBezTo>
                    <a:pt x="81" y="430"/>
                    <a:pt x="104" y="407"/>
                    <a:pt x="133" y="407"/>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43" name="Freeform 345"/>
            <p:cNvSpPr/>
            <p:nvPr/>
          </p:nvSpPr>
          <p:spPr bwMode="auto">
            <a:xfrm>
              <a:off x="12432206" y="1741926"/>
              <a:ext cx="2089150" cy="215900"/>
            </a:xfrm>
            <a:custGeom>
              <a:avLst/>
              <a:gdLst>
                <a:gd name="T0" fmla="*/ 833 w 878"/>
                <a:gd name="T1" fmla="*/ 91 h 91"/>
                <a:gd name="T2" fmla="*/ 45 w 878"/>
                <a:gd name="T3" fmla="*/ 91 h 91"/>
                <a:gd name="T4" fmla="*/ 0 w 878"/>
                <a:gd name="T5" fmla="*/ 46 h 91"/>
                <a:gd name="T6" fmla="*/ 45 w 878"/>
                <a:gd name="T7" fmla="*/ 0 h 91"/>
                <a:gd name="T8" fmla="*/ 833 w 878"/>
                <a:gd name="T9" fmla="*/ 0 h 91"/>
                <a:gd name="T10" fmla="*/ 878 w 878"/>
                <a:gd name="T11" fmla="*/ 46 h 91"/>
                <a:gd name="T12" fmla="*/ 833 w 878"/>
                <a:gd name="T13" fmla="*/ 91 h 91"/>
              </a:gdLst>
              <a:ahLst/>
              <a:cxnLst>
                <a:cxn ang="0">
                  <a:pos x="T0" y="T1"/>
                </a:cxn>
                <a:cxn ang="0">
                  <a:pos x="T2" y="T3"/>
                </a:cxn>
                <a:cxn ang="0">
                  <a:pos x="T4" y="T5"/>
                </a:cxn>
                <a:cxn ang="0">
                  <a:pos x="T6" y="T7"/>
                </a:cxn>
                <a:cxn ang="0">
                  <a:pos x="T8" y="T9"/>
                </a:cxn>
                <a:cxn ang="0">
                  <a:pos x="T10" y="T11"/>
                </a:cxn>
                <a:cxn ang="0">
                  <a:pos x="T12" y="T13"/>
                </a:cxn>
              </a:cxnLst>
              <a:rect l="0" t="0" r="r" b="b"/>
              <a:pathLst>
                <a:path w="878" h="91">
                  <a:moveTo>
                    <a:pt x="833" y="91"/>
                  </a:moveTo>
                  <a:cubicBezTo>
                    <a:pt x="45" y="91"/>
                    <a:pt x="45" y="91"/>
                    <a:pt x="45" y="91"/>
                  </a:cubicBezTo>
                  <a:cubicBezTo>
                    <a:pt x="20" y="91"/>
                    <a:pt x="0" y="71"/>
                    <a:pt x="0" y="46"/>
                  </a:cubicBezTo>
                  <a:cubicBezTo>
                    <a:pt x="0" y="21"/>
                    <a:pt x="20" y="0"/>
                    <a:pt x="45" y="0"/>
                  </a:cubicBezTo>
                  <a:cubicBezTo>
                    <a:pt x="833" y="0"/>
                    <a:pt x="833" y="0"/>
                    <a:pt x="833" y="0"/>
                  </a:cubicBezTo>
                  <a:cubicBezTo>
                    <a:pt x="858" y="0"/>
                    <a:pt x="878" y="21"/>
                    <a:pt x="878" y="46"/>
                  </a:cubicBezTo>
                  <a:cubicBezTo>
                    <a:pt x="878" y="71"/>
                    <a:pt x="858" y="91"/>
                    <a:pt x="833" y="91"/>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44" name="Freeform 346"/>
            <p:cNvSpPr/>
            <p:nvPr/>
          </p:nvSpPr>
          <p:spPr bwMode="auto">
            <a:xfrm>
              <a:off x="12714781" y="1548251"/>
              <a:ext cx="1504950" cy="119063"/>
            </a:xfrm>
            <a:custGeom>
              <a:avLst/>
              <a:gdLst>
                <a:gd name="T0" fmla="*/ 608 w 632"/>
                <a:gd name="T1" fmla="*/ 0 h 50"/>
                <a:gd name="T2" fmla="*/ 168 w 632"/>
                <a:gd name="T3" fmla="*/ 0 h 50"/>
                <a:gd name="T4" fmla="*/ 46 w 632"/>
                <a:gd name="T5" fmla="*/ 0 h 50"/>
                <a:gd name="T6" fmla="*/ 24 w 632"/>
                <a:gd name="T7" fmla="*/ 0 h 50"/>
                <a:gd name="T8" fmla="*/ 0 w 632"/>
                <a:gd name="T9" fmla="*/ 25 h 50"/>
                <a:gd name="T10" fmla="*/ 24 w 632"/>
                <a:gd name="T11" fmla="*/ 50 h 50"/>
                <a:gd name="T12" fmla="*/ 46 w 632"/>
                <a:gd name="T13" fmla="*/ 50 h 50"/>
                <a:gd name="T14" fmla="*/ 168 w 632"/>
                <a:gd name="T15" fmla="*/ 50 h 50"/>
                <a:gd name="T16" fmla="*/ 608 w 632"/>
                <a:gd name="T17" fmla="*/ 50 h 50"/>
                <a:gd name="T18" fmla="*/ 632 w 632"/>
                <a:gd name="T19" fmla="*/ 25 h 50"/>
                <a:gd name="T20" fmla="*/ 608 w 632"/>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2" h="50">
                  <a:moveTo>
                    <a:pt x="608" y="0"/>
                  </a:moveTo>
                  <a:cubicBezTo>
                    <a:pt x="168" y="0"/>
                    <a:pt x="168" y="0"/>
                    <a:pt x="168" y="0"/>
                  </a:cubicBezTo>
                  <a:cubicBezTo>
                    <a:pt x="46" y="0"/>
                    <a:pt x="46" y="0"/>
                    <a:pt x="46" y="0"/>
                  </a:cubicBezTo>
                  <a:cubicBezTo>
                    <a:pt x="24" y="0"/>
                    <a:pt x="24" y="0"/>
                    <a:pt x="24" y="0"/>
                  </a:cubicBezTo>
                  <a:cubicBezTo>
                    <a:pt x="11" y="0"/>
                    <a:pt x="0" y="11"/>
                    <a:pt x="0" y="25"/>
                  </a:cubicBezTo>
                  <a:cubicBezTo>
                    <a:pt x="0" y="38"/>
                    <a:pt x="11" y="50"/>
                    <a:pt x="24" y="50"/>
                  </a:cubicBezTo>
                  <a:cubicBezTo>
                    <a:pt x="46" y="50"/>
                    <a:pt x="46" y="50"/>
                    <a:pt x="46" y="50"/>
                  </a:cubicBezTo>
                  <a:cubicBezTo>
                    <a:pt x="168" y="50"/>
                    <a:pt x="168" y="50"/>
                    <a:pt x="168" y="50"/>
                  </a:cubicBezTo>
                  <a:cubicBezTo>
                    <a:pt x="608" y="50"/>
                    <a:pt x="608" y="50"/>
                    <a:pt x="608" y="50"/>
                  </a:cubicBezTo>
                  <a:cubicBezTo>
                    <a:pt x="621" y="50"/>
                    <a:pt x="632" y="38"/>
                    <a:pt x="632" y="25"/>
                  </a:cubicBezTo>
                  <a:cubicBezTo>
                    <a:pt x="632" y="11"/>
                    <a:pt x="621" y="0"/>
                    <a:pt x="608" y="0"/>
                  </a:cubicBez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145" name="Rounded Rectangle 3"/>
            <p:cNvSpPr/>
            <p:nvPr/>
          </p:nvSpPr>
          <p:spPr>
            <a:xfrm>
              <a:off x="11658369" y="2612572"/>
              <a:ext cx="1934412" cy="860732"/>
            </a:xfrm>
            <a:custGeom>
              <a:avLst/>
              <a:gdLst/>
              <a:ahLst/>
              <a:cxnLst/>
              <a:rect l="l" t="t" r="r" b="b"/>
              <a:pathLst>
                <a:path w="1608514" h="715721">
                  <a:moveTo>
                    <a:pt x="511482" y="0"/>
                  </a:moveTo>
                  <a:cubicBezTo>
                    <a:pt x="577637" y="20364"/>
                    <a:pt x="679150" y="33022"/>
                    <a:pt x="792931" y="33022"/>
                  </a:cubicBezTo>
                  <a:cubicBezTo>
                    <a:pt x="896989" y="33022"/>
                    <a:pt x="990787" y="22435"/>
                    <a:pt x="1056708" y="5163"/>
                  </a:cubicBezTo>
                  <a:cubicBezTo>
                    <a:pt x="1220390" y="142713"/>
                    <a:pt x="1378403" y="319143"/>
                    <a:pt x="1553503" y="514677"/>
                  </a:cubicBezTo>
                  <a:cubicBezTo>
                    <a:pt x="1558834" y="520629"/>
                    <a:pt x="1614173" y="601294"/>
                    <a:pt x="1608041" y="634801"/>
                  </a:cubicBezTo>
                  <a:cubicBezTo>
                    <a:pt x="1608041" y="679492"/>
                    <a:pt x="1567154" y="715721"/>
                    <a:pt x="1516716" y="715721"/>
                  </a:cubicBezTo>
                  <a:lnTo>
                    <a:pt x="92033" y="715721"/>
                  </a:lnTo>
                  <a:cubicBezTo>
                    <a:pt x="41595" y="715721"/>
                    <a:pt x="708" y="679492"/>
                    <a:pt x="708" y="634801"/>
                  </a:cubicBezTo>
                  <a:cubicBezTo>
                    <a:pt x="-6422" y="601294"/>
                    <a:pt x="42503" y="523647"/>
                    <a:pt x="49260" y="514677"/>
                  </a:cubicBezTo>
                  <a:cubicBezTo>
                    <a:pt x="149571" y="381499"/>
                    <a:pt x="339688" y="159905"/>
                    <a:pt x="510171" y="8"/>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p>
          </p:txBody>
        </p:sp>
      </p:grpSp>
      <p:sp>
        <p:nvSpPr>
          <p:cNvPr id="132" name="Freeform 697"/>
          <p:cNvSpPr/>
          <p:nvPr/>
        </p:nvSpPr>
        <p:spPr bwMode="auto">
          <a:xfrm>
            <a:off x="1046090" y="1639815"/>
            <a:ext cx="1120775" cy="2190750"/>
          </a:xfrm>
          <a:custGeom>
            <a:avLst/>
            <a:gdLst>
              <a:gd name="T0" fmla="*/ 471 w 471"/>
              <a:gd name="T1" fmla="*/ 136 h 920"/>
              <a:gd name="T2" fmla="*/ 334 w 471"/>
              <a:gd name="T3" fmla="*/ 0 h 920"/>
              <a:gd name="T4" fmla="*/ 128 w 471"/>
              <a:gd name="T5" fmla="*/ 0 h 920"/>
              <a:gd name="T6" fmla="*/ 0 w 471"/>
              <a:gd name="T7" fmla="*/ 88 h 920"/>
              <a:gd name="T8" fmla="*/ 22 w 471"/>
              <a:gd name="T9" fmla="*/ 88 h 920"/>
              <a:gd name="T10" fmla="*/ 128 w 471"/>
              <a:gd name="T11" fmla="*/ 20 h 920"/>
              <a:gd name="T12" fmla="*/ 334 w 471"/>
              <a:gd name="T13" fmla="*/ 20 h 920"/>
              <a:gd name="T14" fmla="*/ 451 w 471"/>
              <a:gd name="T15" fmla="*/ 136 h 920"/>
              <a:gd name="T16" fmla="*/ 451 w 471"/>
              <a:gd name="T17" fmla="*/ 920 h 920"/>
              <a:gd name="T18" fmla="*/ 471 w 471"/>
              <a:gd name="T19" fmla="*/ 920 h 920"/>
              <a:gd name="T20" fmla="*/ 471 w 471"/>
              <a:gd name="T21" fmla="*/ 136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1" h="920">
                <a:moveTo>
                  <a:pt x="471" y="136"/>
                </a:moveTo>
                <a:cubicBezTo>
                  <a:pt x="471" y="61"/>
                  <a:pt x="410" y="0"/>
                  <a:pt x="334" y="0"/>
                </a:cubicBezTo>
                <a:cubicBezTo>
                  <a:pt x="128" y="0"/>
                  <a:pt x="128" y="0"/>
                  <a:pt x="128" y="0"/>
                </a:cubicBezTo>
                <a:cubicBezTo>
                  <a:pt x="69" y="0"/>
                  <a:pt x="20" y="37"/>
                  <a:pt x="0" y="88"/>
                </a:cubicBezTo>
                <a:cubicBezTo>
                  <a:pt x="22" y="88"/>
                  <a:pt x="22" y="88"/>
                  <a:pt x="22" y="88"/>
                </a:cubicBezTo>
                <a:cubicBezTo>
                  <a:pt x="40" y="48"/>
                  <a:pt x="81" y="20"/>
                  <a:pt x="128" y="20"/>
                </a:cubicBezTo>
                <a:cubicBezTo>
                  <a:pt x="334" y="20"/>
                  <a:pt x="334" y="20"/>
                  <a:pt x="334" y="20"/>
                </a:cubicBezTo>
                <a:cubicBezTo>
                  <a:pt x="398" y="20"/>
                  <a:pt x="451" y="72"/>
                  <a:pt x="451" y="136"/>
                </a:cubicBezTo>
                <a:cubicBezTo>
                  <a:pt x="451" y="920"/>
                  <a:pt x="451" y="920"/>
                  <a:pt x="451" y="920"/>
                </a:cubicBezTo>
                <a:cubicBezTo>
                  <a:pt x="471" y="920"/>
                  <a:pt x="471" y="920"/>
                  <a:pt x="471" y="920"/>
                </a:cubicBezTo>
                <a:lnTo>
                  <a:pt x="471" y="136"/>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33" name="Freeform 698"/>
          <p:cNvSpPr/>
          <p:nvPr/>
        </p:nvSpPr>
        <p:spPr bwMode="auto">
          <a:xfrm>
            <a:off x="1185790" y="3592440"/>
            <a:ext cx="901700" cy="1385888"/>
          </a:xfrm>
          <a:custGeom>
            <a:avLst/>
            <a:gdLst>
              <a:gd name="T0" fmla="*/ 231 w 379"/>
              <a:gd name="T1" fmla="*/ 0 h 582"/>
              <a:gd name="T2" fmla="*/ 160 w 379"/>
              <a:gd name="T3" fmla="*/ 0 h 582"/>
              <a:gd name="T4" fmla="*/ 0 w 379"/>
              <a:gd name="T5" fmla="*/ 159 h 582"/>
              <a:gd name="T6" fmla="*/ 0 w 379"/>
              <a:gd name="T7" fmla="*/ 582 h 582"/>
              <a:gd name="T8" fmla="*/ 21 w 379"/>
              <a:gd name="T9" fmla="*/ 582 h 582"/>
              <a:gd name="T10" fmla="*/ 21 w 379"/>
              <a:gd name="T11" fmla="*/ 159 h 582"/>
              <a:gd name="T12" fmla="*/ 160 w 379"/>
              <a:gd name="T13" fmla="*/ 20 h 582"/>
              <a:gd name="T14" fmla="*/ 231 w 379"/>
              <a:gd name="T15" fmla="*/ 20 h 582"/>
              <a:gd name="T16" fmla="*/ 356 w 379"/>
              <a:gd name="T17" fmla="*/ 100 h 582"/>
              <a:gd name="T18" fmla="*/ 379 w 379"/>
              <a:gd name="T19" fmla="*/ 100 h 582"/>
              <a:gd name="T20" fmla="*/ 231 w 379"/>
              <a:gd name="T21"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582">
                <a:moveTo>
                  <a:pt x="231" y="0"/>
                </a:moveTo>
                <a:cubicBezTo>
                  <a:pt x="160" y="0"/>
                  <a:pt x="160" y="0"/>
                  <a:pt x="160" y="0"/>
                </a:cubicBezTo>
                <a:cubicBezTo>
                  <a:pt x="72" y="0"/>
                  <a:pt x="0" y="71"/>
                  <a:pt x="0" y="159"/>
                </a:cubicBezTo>
                <a:cubicBezTo>
                  <a:pt x="0" y="582"/>
                  <a:pt x="0" y="582"/>
                  <a:pt x="0" y="582"/>
                </a:cubicBezTo>
                <a:cubicBezTo>
                  <a:pt x="21" y="582"/>
                  <a:pt x="21" y="582"/>
                  <a:pt x="21" y="582"/>
                </a:cubicBezTo>
                <a:cubicBezTo>
                  <a:pt x="21" y="159"/>
                  <a:pt x="21" y="159"/>
                  <a:pt x="21" y="159"/>
                </a:cubicBezTo>
                <a:cubicBezTo>
                  <a:pt x="21" y="82"/>
                  <a:pt x="83" y="20"/>
                  <a:pt x="160" y="20"/>
                </a:cubicBezTo>
                <a:cubicBezTo>
                  <a:pt x="231" y="20"/>
                  <a:pt x="231" y="20"/>
                  <a:pt x="231" y="20"/>
                </a:cubicBezTo>
                <a:cubicBezTo>
                  <a:pt x="286" y="20"/>
                  <a:pt x="334" y="53"/>
                  <a:pt x="356" y="100"/>
                </a:cubicBezTo>
                <a:cubicBezTo>
                  <a:pt x="379" y="100"/>
                  <a:pt x="379" y="100"/>
                  <a:pt x="379" y="100"/>
                </a:cubicBezTo>
                <a:cubicBezTo>
                  <a:pt x="355" y="41"/>
                  <a:pt x="298" y="0"/>
                  <a:pt x="231"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34" name="Freeform 699"/>
          <p:cNvSpPr/>
          <p:nvPr/>
        </p:nvSpPr>
        <p:spPr bwMode="auto">
          <a:xfrm>
            <a:off x="2244653" y="1962077"/>
            <a:ext cx="1858963" cy="1868488"/>
          </a:xfrm>
          <a:custGeom>
            <a:avLst/>
            <a:gdLst>
              <a:gd name="T0" fmla="*/ 781 w 781"/>
              <a:gd name="T1" fmla="*/ 160 h 785"/>
              <a:gd name="T2" fmla="*/ 622 w 781"/>
              <a:gd name="T3" fmla="*/ 0 h 785"/>
              <a:gd name="T4" fmla="*/ 159 w 781"/>
              <a:gd name="T5" fmla="*/ 0 h 785"/>
              <a:gd name="T6" fmla="*/ 0 w 781"/>
              <a:gd name="T7" fmla="*/ 160 h 785"/>
              <a:gd name="T8" fmla="*/ 0 w 781"/>
              <a:gd name="T9" fmla="*/ 785 h 785"/>
              <a:gd name="T10" fmla="*/ 20 w 781"/>
              <a:gd name="T11" fmla="*/ 785 h 785"/>
              <a:gd name="T12" fmla="*/ 20 w 781"/>
              <a:gd name="T13" fmla="*/ 160 h 785"/>
              <a:gd name="T14" fmla="*/ 159 w 781"/>
              <a:gd name="T15" fmla="*/ 21 h 785"/>
              <a:gd name="T16" fmla="*/ 622 w 781"/>
              <a:gd name="T17" fmla="*/ 21 h 785"/>
              <a:gd name="T18" fmla="*/ 761 w 781"/>
              <a:gd name="T19" fmla="*/ 160 h 785"/>
              <a:gd name="T20" fmla="*/ 761 w 781"/>
              <a:gd name="T21" fmla="*/ 277 h 785"/>
              <a:gd name="T22" fmla="*/ 781 w 781"/>
              <a:gd name="T23" fmla="*/ 277 h 785"/>
              <a:gd name="T24" fmla="*/ 781 w 781"/>
              <a:gd name="T25" fmla="*/ 16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785">
                <a:moveTo>
                  <a:pt x="781" y="160"/>
                </a:moveTo>
                <a:cubicBezTo>
                  <a:pt x="781" y="72"/>
                  <a:pt x="710" y="0"/>
                  <a:pt x="622" y="0"/>
                </a:cubicBezTo>
                <a:cubicBezTo>
                  <a:pt x="159" y="0"/>
                  <a:pt x="159" y="0"/>
                  <a:pt x="159" y="0"/>
                </a:cubicBezTo>
                <a:cubicBezTo>
                  <a:pt x="71" y="0"/>
                  <a:pt x="0" y="72"/>
                  <a:pt x="0" y="160"/>
                </a:cubicBezTo>
                <a:cubicBezTo>
                  <a:pt x="0" y="785"/>
                  <a:pt x="0" y="785"/>
                  <a:pt x="0" y="785"/>
                </a:cubicBezTo>
                <a:cubicBezTo>
                  <a:pt x="20" y="785"/>
                  <a:pt x="20" y="785"/>
                  <a:pt x="20" y="785"/>
                </a:cubicBezTo>
                <a:cubicBezTo>
                  <a:pt x="20" y="160"/>
                  <a:pt x="20" y="160"/>
                  <a:pt x="20" y="160"/>
                </a:cubicBezTo>
                <a:cubicBezTo>
                  <a:pt x="20" y="83"/>
                  <a:pt x="82" y="21"/>
                  <a:pt x="159" y="21"/>
                </a:cubicBezTo>
                <a:cubicBezTo>
                  <a:pt x="622" y="21"/>
                  <a:pt x="622" y="21"/>
                  <a:pt x="622" y="21"/>
                </a:cubicBezTo>
                <a:cubicBezTo>
                  <a:pt x="699" y="21"/>
                  <a:pt x="761" y="83"/>
                  <a:pt x="761" y="160"/>
                </a:cubicBezTo>
                <a:cubicBezTo>
                  <a:pt x="761" y="277"/>
                  <a:pt x="761" y="277"/>
                  <a:pt x="761" y="277"/>
                </a:cubicBezTo>
                <a:cubicBezTo>
                  <a:pt x="781" y="277"/>
                  <a:pt x="781" y="277"/>
                  <a:pt x="781" y="277"/>
                </a:cubicBezTo>
                <a:lnTo>
                  <a:pt x="781" y="160"/>
                </a:lnTo>
                <a:close/>
              </a:path>
            </a:pathLst>
          </a:custGeom>
          <a:solidFill>
            <a:srgbClr val="D36C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Freeform 700"/>
          <p:cNvSpPr/>
          <p:nvPr/>
        </p:nvSpPr>
        <p:spPr bwMode="auto">
          <a:xfrm>
            <a:off x="4121078" y="2330377"/>
            <a:ext cx="1355725" cy="2817813"/>
          </a:xfrm>
          <a:custGeom>
            <a:avLst/>
            <a:gdLst>
              <a:gd name="T0" fmla="*/ 165 w 570"/>
              <a:gd name="T1" fmla="*/ 914 h 1183"/>
              <a:gd name="T2" fmla="*/ 303 w 570"/>
              <a:gd name="T3" fmla="*/ 775 h 1183"/>
              <a:gd name="T4" fmla="*/ 410 w 570"/>
              <a:gd name="T5" fmla="*/ 775 h 1183"/>
              <a:gd name="T6" fmla="*/ 570 w 570"/>
              <a:gd name="T7" fmla="*/ 616 h 1183"/>
              <a:gd name="T8" fmla="*/ 570 w 570"/>
              <a:gd name="T9" fmla="*/ 159 h 1183"/>
              <a:gd name="T10" fmla="*/ 410 w 570"/>
              <a:gd name="T11" fmla="*/ 0 h 1183"/>
              <a:gd name="T12" fmla="*/ 154 w 570"/>
              <a:gd name="T13" fmla="*/ 0 h 1183"/>
              <a:gd name="T14" fmla="*/ 0 w 570"/>
              <a:gd name="T15" fmla="*/ 122 h 1183"/>
              <a:gd name="T16" fmla="*/ 21 w 570"/>
              <a:gd name="T17" fmla="*/ 122 h 1183"/>
              <a:gd name="T18" fmla="*/ 154 w 570"/>
              <a:gd name="T19" fmla="*/ 20 h 1183"/>
              <a:gd name="T20" fmla="*/ 410 w 570"/>
              <a:gd name="T21" fmla="*/ 20 h 1183"/>
              <a:gd name="T22" fmla="*/ 549 w 570"/>
              <a:gd name="T23" fmla="*/ 159 h 1183"/>
              <a:gd name="T24" fmla="*/ 549 w 570"/>
              <a:gd name="T25" fmla="*/ 616 h 1183"/>
              <a:gd name="T26" fmla="*/ 410 w 570"/>
              <a:gd name="T27" fmla="*/ 755 h 1183"/>
              <a:gd name="T28" fmla="*/ 303 w 570"/>
              <a:gd name="T29" fmla="*/ 755 h 1183"/>
              <a:gd name="T30" fmla="*/ 144 w 570"/>
              <a:gd name="T31" fmla="*/ 914 h 1183"/>
              <a:gd name="T32" fmla="*/ 144 w 570"/>
              <a:gd name="T33" fmla="*/ 1183 h 1183"/>
              <a:gd name="T34" fmla="*/ 165 w 570"/>
              <a:gd name="T35" fmla="*/ 1183 h 1183"/>
              <a:gd name="T36" fmla="*/ 165 w 570"/>
              <a:gd name="T37" fmla="*/ 91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0" h="1183">
                <a:moveTo>
                  <a:pt x="165" y="914"/>
                </a:moveTo>
                <a:cubicBezTo>
                  <a:pt x="165" y="838"/>
                  <a:pt x="227" y="775"/>
                  <a:pt x="303" y="775"/>
                </a:cubicBezTo>
                <a:cubicBezTo>
                  <a:pt x="410" y="775"/>
                  <a:pt x="410" y="775"/>
                  <a:pt x="410" y="775"/>
                </a:cubicBezTo>
                <a:cubicBezTo>
                  <a:pt x="498" y="775"/>
                  <a:pt x="570" y="704"/>
                  <a:pt x="570" y="616"/>
                </a:cubicBezTo>
                <a:cubicBezTo>
                  <a:pt x="570" y="159"/>
                  <a:pt x="570" y="159"/>
                  <a:pt x="570" y="159"/>
                </a:cubicBezTo>
                <a:cubicBezTo>
                  <a:pt x="570" y="71"/>
                  <a:pt x="498" y="0"/>
                  <a:pt x="410" y="0"/>
                </a:cubicBezTo>
                <a:cubicBezTo>
                  <a:pt x="154" y="0"/>
                  <a:pt x="154" y="0"/>
                  <a:pt x="154" y="0"/>
                </a:cubicBezTo>
                <a:cubicBezTo>
                  <a:pt x="80" y="0"/>
                  <a:pt x="17" y="52"/>
                  <a:pt x="0" y="122"/>
                </a:cubicBezTo>
                <a:cubicBezTo>
                  <a:pt x="21" y="122"/>
                  <a:pt x="21" y="122"/>
                  <a:pt x="21" y="122"/>
                </a:cubicBezTo>
                <a:cubicBezTo>
                  <a:pt x="37" y="63"/>
                  <a:pt x="91" y="20"/>
                  <a:pt x="154" y="20"/>
                </a:cubicBezTo>
                <a:cubicBezTo>
                  <a:pt x="410" y="20"/>
                  <a:pt x="410" y="20"/>
                  <a:pt x="410" y="20"/>
                </a:cubicBezTo>
                <a:cubicBezTo>
                  <a:pt x="487" y="20"/>
                  <a:pt x="549" y="83"/>
                  <a:pt x="549" y="159"/>
                </a:cubicBezTo>
                <a:cubicBezTo>
                  <a:pt x="549" y="616"/>
                  <a:pt x="549" y="616"/>
                  <a:pt x="549" y="616"/>
                </a:cubicBezTo>
                <a:cubicBezTo>
                  <a:pt x="549" y="693"/>
                  <a:pt x="487" y="755"/>
                  <a:pt x="410" y="755"/>
                </a:cubicBezTo>
                <a:cubicBezTo>
                  <a:pt x="303" y="755"/>
                  <a:pt x="303" y="755"/>
                  <a:pt x="303" y="755"/>
                </a:cubicBezTo>
                <a:cubicBezTo>
                  <a:pt x="216" y="755"/>
                  <a:pt x="144" y="826"/>
                  <a:pt x="144" y="914"/>
                </a:cubicBezTo>
                <a:cubicBezTo>
                  <a:pt x="144" y="1183"/>
                  <a:pt x="144" y="1183"/>
                  <a:pt x="144" y="1183"/>
                </a:cubicBezTo>
                <a:cubicBezTo>
                  <a:pt x="165" y="1183"/>
                  <a:pt x="165" y="1183"/>
                  <a:pt x="165" y="1183"/>
                </a:cubicBezTo>
                <a:lnTo>
                  <a:pt x="165" y="914"/>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grpSp>
        <p:nvGrpSpPr>
          <p:cNvPr id="136" name="Group 135"/>
          <p:cNvGrpSpPr/>
          <p:nvPr/>
        </p:nvGrpSpPr>
        <p:grpSpPr>
          <a:xfrm>
            <a:off x="4565578" y="3449565"/>
            <a:ext cx="2749550" cy="1698625"/>
            <a:chOff x="4565578" y="3449565"/>
            <a:chExt cx="2749550" cy="1698625"/>
          </a:xfrm>
        </p:grpSpPr>
        <p:sp>
          <p:nvSpPr>
            <p:cNvPr id="137" name="Freeform 704"/>
            <p:cNvSpPr/>
            <p:nvPr/>
          </p:nvSpPr>
          <p:spPr bwMode="auto">
            <a:xfrm>
              <a:off x="6427715" y="3449565"/>
              <a:ext cx="887413" cy="1157288"/>
            </a:xfrm>
            <a:custGeom>
              <a:avLst/>
              <a:gdLst>
                <a:gd name="T0" fmla="*/ 20 w 373"/>
                <a:gd name="T1" fmla="*/ 160 h 486"/>
                <a:gd name="T2" fmla="*/ 159 w 373"/>
                <a:gd name="T3" fmla="*/ 21 h 486"/>
                <a:gd name="T4" fmla="*/ 214 w 373"/>
                <a:gd name="T5" fmla="*/ 21 h 486"/>
                <a:gd name="T6" fmla="*/ 353 w 373"/>
                <a:gd name="T7" fmla="*/ 160 h 486"/>
                <a:gd name="T8" fmla="*/ 353 w 373"/>
                <a:gd name="T9" fmla="*/ 486 h 486"/>
                <a:gd name="T10" fmla="*/ 373 w 373"/>
                <a:gd name="T11" fmla="*/ 486 h 486"/>
                <a:gd name="T12" fmla="*/ 373 w 373"/>
                <a:gd name="T13" fmla="*/ 160 h 486"/>
                <a:gd name="T14" fmla="*/ 214 w 373"/>
                <a:gd name="T15" fmla="*/ 0 h 486"/>
                <a:gd name="T16" fmla="*/ 159 w 373"/>
                <a:gd name="T17" fmla="*/ 0 h 486"/>
                <a:gd name="T18" fmla="*/ 0 w 373"/>
                <a:gd name="T19" fmla="*/ 160 h 486"/>
                <a:gd name="T20" fmla="*/ 0 w 373"/>
                <a:gd name="T21" fmla="*/ 250 h 486"/>
                <a:gd name="T22" fmla="*/ 20 w 373"/>
                <a:gd name="T23" fmla="*/ 250 h 486"/>
                <a:gd name="T24" fmla="*/ 20 w 373"/>
                <a:gd name="T25" fmla="*/ 16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6">
                  <a:moveTo>
                    <a:pt x="20" y="160"/>
                  </a:moveTo>
                  <a:cubicBezTo>
                    <a:pt x="20" y="83"/>
                    <a:pt x="83" y="21"/>
                    <a:pt x="159" y="21"/>
                  </a:cubicBezTo>
                  <a:cubicBezTo>
                    <a:pt x="214" y="21"/>
                    <a:pt x="214" y="21"/>
                    <a:pt x="214" y="21"/>
                  </a:cubicBezTo>
                  <a:cubicBezTo>
                    <a:pt x="291" y="21"/>
                    <a:pt x="353" y="83"/>
                    <a:pt x="353" y="160"/>
                  </a:cubicBezTo>
                  <a:cubicBezTo>
                    <a:pt x="353" y="486"/>
                    <a:pt x="353" y="486"/>
                    <a:pt x="353" y="486"/>
                  </a:cubicBezTo>
                  <a:cubicBezTo>
                    <a:pt x="373" y="486"/>
                    <a:pt x="373" y="486"/>
                    <a:pt x="373" y="486"/>
                  </a:cubicBezTo>
                  <a:cubicBezTo>
                    <a:pt x="373" y="160"/>
                    <a:pt x="373" y="160"/>
                    <a:pt x="373" y="160"/>
                  </a:cubicBezTo>
                  <a:cubicBezTo>
                    <a:pt x="373" y="72"/>
                    <a:pt x="302" y="0"/>
                    <a:pt x="214" y="0"/>
                  </a:cubicBezTo>
                  <a:cubicBezTo>
                    <a:pt x="159" y="0"/>
                    <a:pt x="159" y="0"/>
                    <a:pt x="159" y="0"/>
                  </a:cubicBezTo>
                  <a:cubicBezTo>
                    <a:pt x="71" y="0"/>
                    <a:pt x="0" y="72"/>
                    <a:pt x="0" y="160"/>
                  </a:cubicBezTo>
                  <a:cubicBezTo>
                    <a:pt x="0" y="250"/>
                    <a:pt x="0" y="250"/>
                    <a:pt x="0" y="250"/>
                  </a:cubicBezTo>
                  <a:cubicBezTo>
                    <a:pt x="20" y="250"/>
                    <a:pt x="20" y="250"/>
                    <a:pt x="20" y="250"/>
                  </a:cubicBezTo>
                  <a:lnTo>
                    <a:pt x="20" y="16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8" name="Freeform 705"/>
            <p:cNvSpPr/>
            <p:nvPr/>
          </p:nvSpPr>
          <p:spPr bwMode="auto">
            <a:xfrm>
              <a:off x="5919715" y="4092502"/>
              <a:ext cx="555625" cy="966788"/>
            </a:xfrm>
            <a:custGeom>
              <a:avLst/>
              <a:gdLst>
                <a:gd name="T0" fmla="*/ 213 w 233"/>
                <a:gd name="T1" fmla="*/ 246 h 406"/>
                <a:gd name="T2" fmla="*/ 74 w 233"/>
                <a:gd name="T3" fmla="*/ 385 h 406"/>
                <a:gd name="T4" fmla="*/ 3 w 233"/>
                <a:gd name="T5" fmla="*/ 385 h 406"/>
                <a:gd name="T6" fmla="*/ 0 w 233"/>
                <a:gd name="T7" fmla="*/ 385 h 406"/>
                <a:gd name="T8" fmla="*/ 0 w 233"/>
                <a:gd name="T9" fmla="*/ 405 h 406"/>
                <a:gd name="T10" fmla="*/ 3 w 233"/>
                <a:gd name="T11" fmla="*/ 406 h 406"/>
                <a:gd name="T12" fmla="*/ 74 w 233"/>
                <a:gd name="T13" fmla="*/ 406 h 406"/>
                <a:gd name="T14" fmla="*/ 233 w 233"/>
                <a:gd name="T15" fmla="*/ 246 h 406"/>
                <a:gd name="T16" fmla="*/ 233 w 233"/>
                <a:gd name="T17" fmla="*/ 0 h 406"/>
                <a:gd name="T18" fmla="*/ 213 w 233"/>
                <a:gd name="T19" fmla="*/ 0 h 406"/>
                <a:gd name="T20" fmla="*/ 213 w 233"/>
                <a:gd name="T21" fmla="*/ 24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406">
                  <a:moveTo>
                    <a:pt x="213" y="246"/>
                  </a:moveTo>
                  <a:cubicBezTo>
                    <a:pt x="213" y="323"/>
                    <a:pt x="151" y="385"/>
                    <a:pt x="74" y="385"/>
                  </a:cubicBezTo>
                  <a:cubicBezTo>
                    <a:pt x="3" y="385"/>
                    <a:pt x="3" y="385"/>
                    <a:pt x="3" y="385"/>
                  </a:cubicBezTo>
                  <a:cubicBezTo>
                    <a:pt x="2" y="385"/>
                    <a:pt x="1" y="385"/>
                    <a:pt x="0" y="385"/>
                  </a:cubicBezTo>
                  <a:cubicBezTo>
                    <a:pt x="0" y="405"/>
                    <a:pt x="0" y="405"/>
                    <a:pt x="0" y="405"/>
                  </a:cubicBezTo>
                  <a:cubicBezTo>
                    <a:pt x="1" y="405"/>
                    <a:pt x="2" y="406"/>
                    <a:pt x="3" y="406"/>
                  </a:cubicBezTo>
                  <a:cubicBezTo>
                    <a:pt x="74" y="406"/>
                    <a:pt x="74" y="406"/>
                    <a:pt x="74" y="406"/>
                  </a:cubicBezTo>
                  <a:cubicBezTo>
                    <a:pt x="162" y="406"/>
                    <a:pt x="233" y="334"/>
                    <a:pt x="233" y="246"/>
                  </a:cubicBezTo>
                  <a:cubicBezTo>
                    <a:pt x="233" y="0"/>
                    <a:pt x="233" y="0"/>
                    <a:pt x="233" y="0"/>
                  </a:cubicBezTo>
                  <a:cubicBezTo>
                    <a:pt x="213" y="0"/>
                    <a:pt x="213" y="0"/>
                    <a:pt x="213" y="0"/>
                  </a:cubicBezTo>
                  <a:lnTo>
                    <a:pt x="213" y="2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9" name="Freeform 706"/>
            <p:cNvSpPr/>
            <p:nvPr/>
          </p:nvSpPr>
          <p:spPr bwMode="auto">
            <a:xfrm>
              <a:off x="4565578" y="4300465"/>
              <a:ext cx="1304925" cy="847725"/>
            </a:xfrm>
            <a:custGeom>
              <a:avLst/>
              <a:gdLst>
                <a:gd name="T0" fmla="*/ 433 w 548"/>
                <a:gd name="T1" fmla="*/ 159 h 356"/>
                <a:gd name="T2" fmla="*/ 274 w 548"/>
                <a:gd name="T3" fmla="*/ 0 h 356"/>
                <a:gd name="T4" fmla="*/ 159 w 548"/>
                <a:gd name="T5" fmla="*/ 0 h 356"/>
                <a:gd name="T6" fmla="*/ 0 w 548"/>
                <a:gd name="T7" fmla="*/ 159 h 356"/>
                <a:gd name="T8" fmla="*/ 0 w 548"/>
                <a:gd name="T9" fmla="*/ 356 h 356"/>
                <a:gd name="T10" fmla="*/ 20 w 548"/>
                <a:gd name="T11" fmla="*/ 356 h 356"/>
                <a:gd name="T12" fmla="*/ 20 w 548"/>
                <a:gd name="T13" fmla="*/ 159 h 356"/>
                <a:gd name="T14" fmla="*/ 159 w 548"/>
                <a:gd name="T15" fmla="*/ 20 h 356"/>
                <a:gd name="T16" fmla="*/ 274 w 548"/>
                <a:gd name="T17" fmla="*/ 20 h 356"/>
                <a:gd name="T18" fmla="*/ 413 w 548"/>
                <a:gd name="T19" fmla="*/ 159 h 356"/>
                <a:gd name="T20" fmla="*/ 548 w 548"/>
                <a:gd name="T21" fmla="*/ 317 h 356"/>
                <a:gd name="T22" fmla="*/ 548 w 548"/>
                <a:gd name="T23" fmla="*/ 296 h 356"/>
                <a:gd name="T24" fmla="*/ 433 w 548"/>
                <a:gd name="T25" fmla="*/ 15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356">
                  <a:moveTo>
                    <a:pt x="433" y="159"/>
                  </a:moveTo>
                  <a:cubicBezTo>
                    <a:pt x="433" y="72"/>
                    <a:pt x="362" y="0"/>
                    <a:pt x="274" y="0"/>
                  </a:cubicBezTo>
                  <a:cubicBezTo>
                    <a:pt x="159" y="0"/>
                    <a:pt x="159" y="0"/>
                    <a:pt x="159" y="0"/>
                  </a:cubicBezTo>
                  <a:cubicBezTo>
                    <a:pt x="71" y="0"/>
                    <a:pt x="0" y="72"/>
                    <a:pt x="0" y="159"/>
                  </a:cubicBezTo>
                  <a:cubicBezTo>
                    <a:pt x="0" y="356"/>
                    <a:pt x="0" y="356"/>
                    <a:pt x="0" y="356"/>
                  </a:cubicBezTo>
                  <a:cubicBezTo>
                    <a:pt x="20" y="356"/>
                    <a:pt x="20" y="356"/>
                    <a:pt x="20" y="356"/>
                  </a:cubicBezTo>
                  <a:cubicBezTo>
                    <a:pt x="20" y="159"/>
                    <a:pt x="20" y="159"/>
                    <a:pt x="20" y="159"/>
                  </a:cubicBezTo>
                  <a:cubicBezTo>
                    <a:pt x="20" y="83"/>
                    <a:pt x="82" y="20"/>
                    <a:pt x="159" y="20"/>
                  </a:cubicBezTo>
                  <a:cubicBezTo>
                    <a:pt x="274" y="20"/>
                    <a:pt x="274" y="20"/>
                    <a:pt x="274" y="20"/>
                  </a:cubicBezTo>
                  <a:cubicBezTo>
                    <a:pt x="350" y="20"/>
                    <a:pt x="413" y="83"/>
                    <a:pt x="413" y="159"/>
                  </a:cubicBezTo>
                  <a:cubicBezTo>
                    <a:pt x="413" y="239"/>
                    <a:pt x="472" y="305"/>
                    <a:pt x="548" y="317"/>
                  </a:cubicBezTo>
                  <a:cubicBezTo>
                    <a:pt x="548" y="296"/>
                    <a:pt x="548" y="296"/>
                    <a:pt x="548" y="296"/>
                  </a:cubicBezTo>
                  <a:cubicBezTo>
                    <a:pt x="483" y="285"/>
                    <a:pt x="433" y="228"/>
                    <a:pt x="433" y="159"/>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146" name="Freeform 724"/>
          <p:cNvSpPr/>
          <p:nvPr/>
        </p:nvSpPr>
        <p:spPr bwMode="auto">
          <a:xfrm>
            <a:off x="5198990" y="733352"/>
            <a:ext cx="2222500" cy="3878263"/>
          </a:xfrm>
          <a:custGeom>
            <a:avLst/>
            <a:gdLst/>
            <a:ahLst/>
            <a:cxnLst/>
            <a:rect l="l" t="t" r="r" b="b"/>
            <a:pathLst>
              <a:path w="2222500" h="3878263">
                <a:moveTo>
                  <a:pt x="378349" y="0"/>
                </a:moveTo>
                <a:cubicBezTo>
                  <a:pt x="378349" y="0"/>
                  <a:pt x="378349" y="0"/>
                  <a:pt x="652463" y="0"/>
                </a:cubicBezTo>
                <a:cubicBezTo>
                  <a:pt x="652463" y="19847"/>
                  <a:pt x="652463" y="38882"/>
                  <a:pt x="652463" y="57138"/>
                </a:cubicBezTo>
                <a:cubicBezTo>
                  <a:pt x="628263" y="57138"/>
                  <a:pt x="561659" y="57138"/>
                  <a:pt x="378349" y="57138"/>
                </a:cubicBezTo>
                <a:cubicBezTo>
                  <a:pt x="195123" y="57138"/>
                  <a:pt x="57109" y="204746"/>
                  <a:pt x="57109" y="388064"/>
                </a:cubicBezTo>
                <a:cubicBezTo>
                  <a:pt x="57109" y="388064"/>
                  <a:pt x="57109" y="388064"/>
                  <a:pt x="57109" y="921355"/>
                </a:cubicBezTo>
                <a:cubicBezTo>
                  <a:pt x="57109" y="1102293"/>
                  <a:pt x="204642" y="1249901"/>
                  <a:pt x="387867" y="1249901"/>
                </a:cubicBezTo>
                <a:cubicBezTo>
                  <a:pt x="387867" y="1249901"/>
                  <a:pt x="387867" y="1249901"/>
                  <a:pt x="1834633" y="1249901"/>
                </a:cubicBezTo>
                <a:cubicBezTo>
                  <a:pt x="2044034" y="1249901"/>
                  <a:pt x="2222500" y="1421316"/>
                  <a:pt x="2222500" y="1630823"/>
                </a:cubicBezTo>
                <a:cubicBezTo>
                  <a:pt x="2222500" y="1630823"/>
                  <a:pt x="2222500" y="1630823"/>
                  <a:pt x="2222500" y="3878263"/>
                </a:cubicBezTo>
                <a:cubicBezTo>
                  <a:pt x="2222500" y="3878263"/>
                  <a:pt x="2222500" y="3878263"/>
                  <a:pt x="2165391" y="3878263"/>
                </a:cubicBezTo>
                <a:cubicBezTo>
                  <a:pt x="2165391" y="3878263"/>
                  <a:pt x="2165391" y="3878263"/>
                  <a:pt x="2165391" y="1630823"/>
                </a:cubicBezTo>
                <a:cubicBezTo>
                  <a:pt x="2165391" y="1447504"/>
                  <a:pt x="2017859" y="1299897"/>
                  <a:pt x="1834633" y="1299897"/>
                </a:cubicBezTo>
                <a:cubicBezTo>
                  <a:pt x="1834633" y="1299897"/>
                  <a:pt x="1834633" y="1299897"/>
                  <a:pt x="387867" y="1299897"/>
                </a:cubicBezTo>
                <a:cubicBezTo>
                  <a:pt x="178467" y="1299897"/>
                  <a:pt x="0" y="1128482"/>
                  <a:pt x="0" y="921355"/>
                </a:cubicBezTo>
                <a:cubicBezTo>
                  <a:pt x="0" y="921355"/>
                  <a:pt x="0" y="921355"/>
                  <a:pt x="0" y="388064"/>
                </a:cubicBezTo>
                <a:cubicBezTo>
                  <a:pt x="0" y="178557"/>
                  <a:pt x="168948" y="0"/>
                  <a:pt x="378349" y="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9" name="Rectangle 707"/>
          <p:cNvSpPr>
            <a:spLocks noChangeArrowheads="1"/>
          </p:cNvSpPr>
          <p:nvPr/>
        </p:nvSpPr>
        <p:spPr bwMode="auto">
          <a:xfrm>
            <a:off x="5870503" y="4044877"/>
            <a:ext cx="1349375" cy="1465263"/>
          </a:xfrm>
          <a:custGeom>
            <a:avLst/>
            <a:gdLst/>
            <a:ahLst/>
            <a:cxnLst/>
            <a:rect l="l" t="t" r="r" b="b"/>
            <a:pathLst>
              <a:path w="1349375" h="1465263">
                <a:moveTo>
                  <a:pt x="378619" y="0"/>
                </a:moveTo>
                <a:lnTo>
                  <a:pt x="557213" y="0"/>
                </a:lnTo>
                <a:lnTo>
                  <a:pt x="557213" y="868"/>
                </a:lnTo>
                <a:lnTo>
                  <a:pt x="604837" y="868"/>
                </a:lnTo>
                <a:lnTo>
                  <a:pt x="604837" y="0"/>
                </a:lnTo>
                <a:cubicBezTo>
                  <a:pt x="604837" y="0"/>
                  <a:pt x="604837" y="0"/>
                  <a:pt x="971159" y="0"/>
                </a:cubicBezTo>
                <a:cubicBezTo>
                  <a:pt x="1178108" y="0"/>
                  <a:pt x="1349375" y="169069"/>
                  <a:pt x="1349375" y="378619"/>
                </a:cubicBezTo>
                <a:lnTo>
                  <a:pt x="1349375" y="561975"/>
                </a:lnTo>
                <a:cubicBezTo>
                  <a:pt x="1349375" y="561975"/>
                  <a:pt x="1349375" y="561975"/>
                  <a:pt x="1299422" y="561975"/>
                </a:cubicBezTo>
                <a:cubicBezTo>
                  <a:pt x="1299422" y="561975"/>
                  <a:pt x="1299422" y="561975"/>
                  <a:pt x="1299422" y="378619"/>
                </a:cubicBezTo>
                <a:cubicBezTo>
                  <a:pt x="1299422" y="195263"/>
                  <a:pt x="1151942" y="47625"/>
                  <a:pt x="971159" y="47625"/>
                </a:cubicBezTo>
                <a:cubicBezTo>
                  <a:pt x="971159" y="47625"/>
                  <a:pt x="971159" y="47625"/>
                  <a:pt x="744611" y="47625"/>
                </a:cubicBezTo>
                <a:lnTo>
                  <a:pt x="744611" y="48492"/>
                </a:lnTo>
                <a:lnTo>
                  <a:pt x="499341" y="48492"/>
                </a:lnTo>
                <a:lnTo>
                  <a:pt x="499341" y="47664"/>
                </a:lnTo>
                <a:lnTo>
                  <a:pt x="378619" y="47664"/>
                </a:lnTo>
                <a:cubicBezTo>
                  <a:pt x="197644" y="47664"/>
                  <a:pt x="50007" y="195423"/>
                  <a:pt x="50007" y="378930"/>
                </a:cubicBezTo>
                <a:lnTo>
                  <a:pt x="50007" y="949370"/>
                </a:lnTo>
                <a:cubicBezTo>
                  <a:pt x="50404" y="949548"/>
                  <a:pt x="50804" y="949550"/>
                  <a:pt x="51203" y="949550"/>
                </a:cubicBezTo>
                <a:lnTo>
                  <a:pt x="51203" y="1026823"/>
                </a:lnTo>
                <a:cubicBezTo>
                  <a:pt x="50871" y="1112775"/>
                  <a:pt x="50604" y="1382665"/>
                  <a:pt x="49213" y="1465263"/>
                </a:cubicBezTo>
                <a:lnTo>
                  <a:pt x="0" y="1465263"/>
                </a:lnTo>
                <a:lnTo>
                  <a:pt x="0" y="1022960"/>
                </a:lnTo>
                <a:lnTo>
                  <a:pt x="0" y="1021692"/>
                </a:lnTo>
                <a:lnTo>
                  <a:pt x="0" y="1012818"/>
                </a:lnTo>
                <a:lnTo>
                  <a:pt x="0" y="1009650"/>
                </a:lnTo>
                <a:lnTo>
                  <a:pt x="0" y="960433"/>
                </a:lnTo>
                <a:lnTo>
                  <a:pt x="0" y="959297"/>
                </a:lnTo>
                <a:lnTo>
                  <a:pt x="0" y="951347"/>
                </a:lnTo>
                <a:lnTo>
                  <a:pt x="0" y="941823"/>
                </a:lnTo>
                <a:lnTo>
                  <a:pt x="0" y="378930"/>
                </a:lnTo>
                <a:cubicBezTo>
                  <a:pt x="0" y="169208"/>
                  <a:pt x="171450" y="0"/>
                  <a:pt x="378619"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0" name="Freeform 725"/>
          <p:cNvSpPr/>
          <p:nvPr/>
        </p:nvSpPr>
        <p:spPr bwMode="auto">
          <a:xfrm>
            <a:off x="5850234" y="167605"/>
            <a:ext cx="6097588" cy="1420813"/>
          </a:xfrm>
          <a:custGeom>
            <a:avLst/>
            <a:gdLst>
              <a:gd name="T0" fmla="*/ 2542 w 2562"/>
              <a:gd name="T1" fmla="*/ 24 h 597"/>
              <a:gd name="T2" fmla="*/ 2542 w 2562"/>
              <a:gd name="T3" fmla="*/ 434 h 597"/>
              <a:gd name="T4" fmla="*/ 2403 w 2562"/>
              <a:gd name="T5" fmla="*/ 573 h 597"/>
              <a:gd name="T6" fmla="*/ 163 w 2562"/>
              <a:gd name="T7" fmla="*/ 573 h 597"/>
              <a:gd name="T8" fmla="*/ 24 w 2562"/>
              <a:gd name="T9" fmla="*/ 438 h 597"/>
              <a:gd name="T10" fmla="*/ 24 w 2562"/>
              <a:gd name="T11" fmla="*/ 0 h 597"/>
              <a:gd name="T12" fmla="*/ 0 w 2562"/>
              <a:gd name="T13" fmla="*/ 0 h 597"/>
              <a:gd name="T14" fmla="*/ 0 w 2562"/>
              <a:gd name="T15" fmla="*/ 438 h 597"/>
              <a:gd name="T16" fmla="*/ 163 w 2562"/>
              <a:gd name="T17" fmla="*/ 597 h 597"/>
              <a:gd name="T18" fmla="*/ 2403 w 2562"/>
              <a:gd name="T19" fmla="*/ 597 h 597"/>
              <a:gd name="T20" fmla="*/ 2562 w 2562"/>
              <a:gd name="T21" fmla="*/ 434 h 597"/>
              <a:gd name="T22" fmla="*/ 2562 w 2562"/>
              <a:gd name="T23" fmla="*/ 24 h 597"/>
              <a:gd name="T24" fmla="*/ 2542 w 2562"/>
              <a:gd name="T25" fmla="*/ 2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2" h="597">
                <a:moveTo>
                  <a:pt x="2542" y="24"/>
                </a:moveTo>
                <a:cubicBezTo>
                  <a:pt x="2542" y="434"/>
                  <a:pt x="2542" y="434"/>
                  <a:pt x="2542" y="434"/>
                </a:cubicBezTo>
                <a:cubicBezTo>
                  <a:pt x="2542" y="511"/>
                  <a:pt x="2480" y="573"/>
                  <a:pt x="2403" y="573"/>
                </a:cubicBezTo>
                <a:cubicBezTo>
                  <a:pt x="163" y="573"/>
                  <a:pt x="163" y="573"/>
                  <a:pt x="163" y="573"/>
                </a:cubicBezTo>
                <a:cubicBezTo>
                  <a:pt x="87" y="573"/>
                  <a:pt x="24" y="515"/>
                  <a:pt x="24" y="438"/>
                </a:cubicBezTo>
                <a:cubicBezTo>
                  <a:pt x="24" y="0"/>
                  <a:pt x="24" y="0"/>
                  <a:pt x="24" y="0"/>
                </a:cubicBezTo>
                <a:cubicBezTo>
                  <a:pt x="0" y="0"/>
                  <a:pt x="0" y="0"/>
                  <a:pt x="0" y="0"/>
                </a:cubicBezTo>
                <a:cubicBezTo>
                  <a:pt x="0" y="438"/>
                  <a:pt x="0" y="438"/>
                  <a:pt x="0" y="438"/>
                </a:cubicBezTo>
                <a:cubicBezTo>
                  <a:pt x="0" y="526"/>
                  <a:pt x="76" y="597"/>
                  <a:pt x="163" y="597"/>
                </a:cubicBezTo>
                <a:cubicBezTo>
                  <a:pt x="2403" y="597"/>
                  <a:pt x="2403" y="597"/>
                  <a:pt x="2403" y="597"/>
                </a:cubicBezTo>
                <a:cubicBezTo>
                  <a:pt x="2491" y="597"/>
                  <a:pt x="2562" y="522"/>
                  <a:pt x="2562" y="434"/>
                </a:cubicBezTo>
                <a:cubicBezTo>
                  <a:pt x="2562" y="24"/>
                  <a:pt x="2562" y="24"/>
                  <a:pt x="2562" y="24"/>
                </a:cubicBezTo>
                <a:cubicBezTo>
                  <a:pt x="2559" y="24"/>
                  <a:pt x="2545" y="24"/>
                  <a:pt x="2542" y="24"/>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1" name="Freeform 697"/>
          <p:cNvSpPr/>
          <p:nvPr/>
        </p:nvSpPr>
        <p:spPr bwMode="auto">
          <a:xfrm>
            <a:off x="1049405" y="1643130"/>
            <a:ext cx="1120775" cy="2190750"/>
          </a:xfrm>
          <a:custGeom>
            <a:avLst/>
            <a:gdLst>
              <a:gd name="T0" fmla="*/ 471 w 471"/>
              <a:gd name="T1" fmla="*/ 136 h 920"/>
              <a:gd name="T2" fmla="*/ 334 w 471"/>
              <a:gd name="T3" fmla="*/ 0 h 920"/>
              <a:gd name="T4" fmla="*/ 128 w 471"/>
              <a:gd name="T5" fmla="*/ 0 h 920"/>
              <a:gd name="T6" fmla="*/ 0 w 471"/>
              <a:gd name="T7" fmla="*/ 88 h 920"/>
              <a:gd name="T8" fmla="*/ 22 w 471"/>
              <a:gd name="T9" fmla="*/ 88 h 920"/>
              <a:gd name="T10" fmla="*/ 128 w 471"/>
              <a:gd name="T11" fmla="*/ 20 h 920"/>
              <a:gd name="T12" fmla="*/ 334 w 471"/>
              <a:gd name="T13" fmla="*/ 20 h 920"/>
              <a:gd name="T14" fmla="*/ 451 w 471"/>
              <a:gd name="T15" fmla="*/ 136 h 920"/>
              <a:gd name="T16" fmla="*/ 451 w 471"/>
              <a:gd name="T17" fmla="*/ 920 h 920"/>
              <a:gd name="T18" fmla="*/ 471 w 471"/>
              <a:gd name="T19" fmla="*/ 920 h 920"/>
              <a:gd name="T20" fmla="*/ 471 w 471"/>
              <a:gd name="T21" fmla="*/ 136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1" h="920">
                <a:moveTo>
                  <a:pt x="471" y="136"/>
                </a:moveTo>
                <a:cubicBezTo>
                  <a:pt x="471" y="61"/>
                  <a:pt x="410" y="0"/>
                  <a:pt x="334" y="0"/>
                </a:cubicBezTo>
                <a:cubicBezTo>
                  <a:pt x="128" y="0"/>
                  <a:pt x="128" y="0"/>
                  <a:pt x="128" y="0"/>
                </a:cubicBezTo>
                <a:cubicBezTo>
                  <a:pt x="69" y="0"/>
                  <a:pt x="20" y="37"/>
                  <a:pt x="0" y="88"/>
                </a:cubicBezTo>
                <a:cubicBezTo>
                  <a:pt x="22" y="88"/>
                  <a:pt x="22" y="88"/>
                  <a:pt x="22" y="88"/>
                </a:cubicBezTo>
                <a:cubicBezTo>
                  <a:pt x="40" y="48"/>
                  <a:pt x="81" y="20"/>
                  <a:pt x="128" y="20"/>
                </a:cubicBezTo>
                <a:cubicBezTo>
                  <a:pt x="334" y="20"/>
                  <a:pt x="334" y="20"/>
                  <a:pt x="334" y="20"/>
                </a:cubicBezTo>
                <a:cubicBezTo>
                  <a:pt x="398" y="20"/>
                  <a:pt x="451" y="72"/>
                  <a:pt x="451" y="136"/>
                </a:cubicBezTo>
                <a:cubicBezTo>
                  <a:pt x="451" y="920"/>
                  <a:pt x="451" y="920"/>
                  <a:pt x="451" y="920"/>
                </a:cubicBezTo>
                <a:cubicBezTo>
                  <a:pt x="471" y="920"/>
                  <a:pt x="471" y="920"/>
                  <a:pt x="471" y="920"/>
                </a:cubicBezTo>
                <a:lnTo>
                  <a:pt x="471" y="136"/>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2" name="Freeform 698"/>
          <p:cNvSpPr/>
          <p:nvPr/>
        </p:nvSpPr>
        <p:spPr bwMode="auto">
          <a:xfrm>
            <a:off x="1189105" y="3595755"/>
            <a:ext cx="901700" cy="1385888"/>
          </a:xfrm>
          <a:custGeom>
            <a:avLst/>
            <a:gdLst>
              <a:gd name="T0" fmla="*/ 231 w 379"/>
              <a:gd name="T1" fmla="*/ 0 h 582"/>
              <a:gd name="T2" fmla="*/ 160 w 379"/>
              <a:gd name="T3" fmla="*/ 0 h 582"/>
              <a:gd name="T4" fmla="*/ 0 w 379"/>
              <a:gd name="T5" fmla="*/ 159 h 582"/>
              <a:gd name="T6" fmla="*/ 0 w 379"/>
              <a:gd name="T7" fmla="*/ 582 h 582"/>
              <a:gd name="T8" fmla="*/ 21 w 379"/>
              <a:gd name="T9" fmla="*/ 582 h 582"/>
              <a:gd name="T10" fmla="*/ 21 w 379"/>
              <a:gd name="T11" fmla="*/ 159 h 582"/>
              <a:gd name="T12" fmla="*/ 160 w 379"/>
              <a:gd name="T13" fmla="*/ 20 h 582"/>
              <a:gd name="T14" fmla="*/ 231 w 379"/>
              <a:gd name="T15" fmla="*/ 20 h 582"/>
              <a:gd name="T16" fmla="*/ 356 w 379"/>
              <a:gd name="T17" fmla="*/ 100 h 582"/>
              <a:gd name="T18" fmla="*/ 379 w 379"/>
              <a:gd name="T19" fmla="*/ 100 h 582"/>
              <a:gd name="T20" fmla="*/ 231 w 379"/>
              <a:gd name="T21"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582">
                <a:moveTo>
                  <a:pt x="231" y="0"/>
                </a:moveTo>
                <a:cubicBezTo>
                  <a:pt x="160" y="0"/>
                  <a:pt x="160" y="0"/>
                  <a:pt x="160" y="0"/>
                </a:cubicBezTo>
                <a:cubicBezTo>
                  <a:pt x="72" y="0"/>
                  <a:pt x="0" y="71"/>
                  <a:pt x="0" y="159"/>
                </a:cubicBezTo>
                <a:cubicBezTo>
                  <a:pt x="0" y="582"/>
                  <a:pt x="0" y="582"/>
                  <a:pt x="0" y="582"/>
                </a:cubicBezTo>
                <a:cubicBezTo>
                  <a:pt x="21" y="582"/>
                  <a:pt x="21" y="582"/>
                  <a:pt x="21" y="582"/>
                </a:cubicBezTo>
                <a:cubicBezTo>
                  <a:pt x="21" y="159"/>
                  <a:pt x="21" y="159"/>
                  <a:pt x="21" y="159"/>
                </a:cubicBezTo>
                <a:cubicBezTo>
                  <a:pt x="21" y="82"/>
                  <a:pt x="83" y="20"/>
                  <a:pt x="160" y="20"/>
                </a:cubicBezTo>
                <a:cubicBezTo>
                  <a:pt x="231" y="20"/>
                  <a:pt x="231" y="20"/>
                  <a:pt x="231" y="20"/>
                </a:cubicBezTo>
                <a:cubicBezTo>
                  <a:pt x="286" y="20"/>
                  <a:pt x="334" y="53"/>
                  <a:pt x="356" y="100"/>
                </a:cubicBezTo>
                <a:cubicBezTo>
                  <a:pt x="379" y="100"/>
                  <a:pt x="379" y="100"/>
                  <a:pt x="379" y="100"/>
                </a:cubicBezTo>
                <a:cubicBezTo>
                  <a:pt x="355" y="41"/>
                  <a:pt x="298" y="0"/>
                  <a:pt x="231"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3" name="Freeform 699"/>
          <p:cNvSpPr/>
          <p:nvPr/>
        </p:nvSpPr>
        <p:spPr bwMode="auto">
          <a:xfrm>
            <a:off x="2247968" y="1965392"/>
            <a:ext cx="1858963" cy="1868488"/>
          </a:xfrm>
          <a:custGeom>
            <a:avLst/>
            <a:gdLst>
              <a:gd name="T0" fmla="*/ 781 w 781"/>
              <a:gd name="T1" fmla="*/ 160 h 785"/>
              <a:gd name="T2" fmla="*/ 622 w 781"/>
              <a:gd name="T3" fmla="*/ 0 h 785"/>
              <a:gd name="T4" fmla="*/ 159 w 781"/>
              <a:gd name="T5" fmla="*/ 0 h 785"/>
              <a:gd name="T6" fmla="*/ 0 w 781"/>
              <a:gd name="T7" fmla="*/ 160 h 785"/>
              <a:gd name="T8" fmla="*/ 0 w 781"/>
              <a:gd name="T9" fmla="*/ 785 h 785"/>
              <a:gd name="T10" fmla="*/ 20 w 781"/>
              <a:gd name="T11" fmla="*/ 785 h 785"/>
              <a:gd name="T12" fmla="*/ 20 w 781"/>
              <a:gd name="T13" fmla="*/ 160 h 785"/>
              <a:gd name="T14" fmla="*/ 159 w 781"/>
              <a:gd name="T15" fmla="*/ 21 h 785"/>
              <a:gd name="T16" fmla="*/ 622 w 781"/>
              <a:gd name="T17" fmla="*/ 21 h 785"/>
              <a:gd name="T18" fmla="*/ 761 w 781"/>
              <a:gd name="T19" fmla="*/ 160 h 785"/>
              <a:gd name="T20" fmla="*/ 761 w 781"/>
              <a:gd name="T21" fmla="*/ 277 h 785"/>
              <a:gd name="T22" fmla="*/ 781 w 781"/>
              <a:gd name="T23" fmla="*/ 277 h 785"/>
              <a:gd name="T24" fmla="*/ 781 w 781"/>
              <a:gd name="T25" fmla="*/ 16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785">
                <a:moveTo>
                  <a:pt x="781" y="160"/>
                </a:moveTo>
                <a:cubicBezTo>
                  <a:pt x="781" y="72"/>
                  <a:pt x="710" y="0"/>
                  <a:pt x="622" y="0"/>
                </a:cubicBezTo>
                <a:cubicBezTo>
                  <a:pt x="159" y="0"/>
                  <a:pt x="159" y="0"/>
                  <a:pt x="159" y="0"/>
                </a:cubicBezTo>
                <a:cubicBezTo>
                  <a:pt x="71" y="0"/>
                  <a:pt x="0" y="72"/>
                  <a:pt x="0" y="160"/>
                </a:cubicBezTo>
                <a:cubicBezTo>
                  <a:pt x="0" y="785"/>
                  <a:pt x="0" y="785"/>
                  <a:pt x="0" y="785"/>
                </a:cubicBezTo>
                <a:cubicBezTo>
                  <a:pt x="20" y="785"/>
                  <a:pt x="20" y="785"/>
                  <a:pt x="20" y="785"/>
                </a:cubicBezTo>
                <a:cubicBezTo>
                  <a:pt x="20" y="160"/>
                  <a:pt x="20" y="160"/>
                  <a:pt x="20" y="160"/>
                </a:cubicBezTo>
                <a:cubicBezTo>
                  <a:pt x="20" y="83"/>
                  <a:pt x="82" y="21"/>
                  <a:pt x="159" y="21"/>
                </a:cubicBezTo>
                <a:cubicBezTo>
                  <a:pt x="622" y="21"/>
                  <a:pt x="622" y="21"/>
                  <a:pt x="622" y="21"/>
                </a:cubicBezTo>
                <a:cubicBezTo>
                  <a:pt x="699" y="21"/>
                  <a:pt x="761" y="83"/>
                  <a:pt x="761" y="160"/>
                </a:cubicBezTo>
                <a:cubicBezTo>
                  <a:pt x="761" y="277"/>
                  <a:pt x="761" y="277"/>
                  <a:pt x="761" y="277"/>
                </a:cubicBezTo>
                <a:cubicBezTo>
                  <a:pt x="781" y="277"/>
                  <a:pt x="781" y="277"/>
                  <a:pt x="781" y="277"/>
                </a:cubicBezTo>
                <a:lnTo>
                  <a:pt x="781" y="16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4" name="Freeform 700"/>
          <p:cNvSpPr/>
          <p:nvPr/>
        </p:nvSpPr>
        <p:spPr bwMode="auto">
          <a:xfrm>
            <a:off x="4124393" y="2333692"/>
            <a:ext cx="1355725" cy="2817813"/>
          </a:xfrm>
          <a:custGeom>
            <a:avLst/>
            <a:gdLst>
              <a:gd name="T0" fmla="*/ 165 w 570"/>
              <a:gd name="T1" fmla="*/ 914 h 1183"/>
              <a:gd name="T2" fmla="*/ 303 w 570"/>
              <a:gd name="T3" fmla="*/ 775 h 1183"/>
              <a:gd name="T4" fmla="*/ 410 w 570"/>
              <a:gd name="T5" fmla="*/ 775 h 1183"/>
              <a:gd name="T6" fmla="*/ 570 w 570"/>
              <a:gd name="T7" fmla="*/ 616 h 1183"/>
              <a:gd name="T8" fmla="*/ 570 w 570"/>
              <a:gd name="T9" fmla="*/ 159 h 1183"/>
              <a:gd name="T10" fmla="*/ 410 w 570"/>
              <a:gd name="T11" fmla="*/ 0 h 1183"/>
              <a:gd name="T12" fmla="*/ 154 w 570"/>
              <a:gd name="T13" fmla="*/ 0 h 1183"/>
              <a:gd name="T14" fmla="*/ 0 w 570"/>
              <a:gd name="T15" fmla="*/ 122 h 1183"/>
              <a:gd name="T16" fmla="*/ 21 w 570"/>
              <a:gd name="T17" fmla="*/ 122 h 1183"/>
              <a:gd name="T18" fmla="*/ 154 w 570"/>
              <a:gd name="T19" fmla="*/ 20 h 1183"/>
              <a:gd name="T20" fmla="*/ 410 w 570"/>
              <a:gd name="T21" fmla="*/ 20 h 1183"/>
              <a:gd name="T22" fmla="*/ 549 w 570"/>
              <a:gd name="T23" fmla="*/ 159 h 1183"/>
              <a:gd name="T24" fmla="*/ 549 w 570"/>
              <a:gd name="T25" fmla="*/ 616 h 1183"/>
              <a:gd name="T26" fmla="*/ 410 w 570"/>
              <a:gd name="T27" fmla="*/ 755 h 1183"/>
              <a:gd name="T28" fmla="*/ 303 w 570"/>
              <a:gd name="T29" fmla="*/ 755 h 1183"/>
              <a:gd name="T30" fmla="*/ 144 w 570"/>
              <a:gd name="T31" fmla="*/ 914 h 1183"/>
              <a:gd name="T32" fmla="*/ 144 w 570"/>
              <a:gd name="T33" fmla="*/ 1183 h 1183"/>
              <a:gd name="T34" fmla="*/ 165 w 570"/>
              <a:gd name="T35" fmla="*/ 1183 h 1183"/>
              <a:gd name="T36" fmla="*/ 165 w 570"/>
              <a:gd name="T37" fmla="*/ 91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0" h="1183">
                <a:moveTo>
                  <a:pt x="165" y="914"/>
                </a:moveTo>
                <a:cubicBezTo>
                  <a:pt x="165" y="838"/>
                  <a:pt x="227" y="775"/>
                  <a:pt x="303" y="775"/>
                </a:cubicBezTo>
                <a:cubicBezTo>
                  <a:pt x="410" y="775"/>
                  <a:pt x="410" y="775"/>
                  <a:pt x="410" y="775"/>
                </a:cubicBezTo>
                <a:cubicBezTo>
                  <a:pt x="498" y="775"/>
                  <a:pt x="570" y="704"/>
                  <a:pt x="570" y="616"/>
                </a:cubicBezTo>
                <a:cubicBezTo>
                  <a:pt x="570" y="159"/>
                  <a:pt x="570" y="159"/>
                  <a:pt x="570" y="159"/>
                </a:cubicBezTo>
                <a:cubicBezTo>
                  <a:pt x="570" y="71"/>
                  <a:pt x="498" y="0"/>
                  <a:pt x="410" y="0"/>
                </a:cubicBezTo>
                <a:cubicBezTo>
                  <a:pt x="154" y="0"/>
                  <a:pt x="154" y="0"/>
                  <a:pt x="154" y="0"/>
                </a:cubicBezTo>
                <a:cubicBezTo>
                  <a:pt x="80" y="0"/>
                  <a:pt x="17" y="52"/>
                  <a:pt x="0" y="122"/>
                </a:cubicBezTo>
                <a:cubicBezTo>
                  <a:pt x="21" y="122"/>
                  <a:pt x="21" y="122"/>
                  <a:pt x="21" y="122"/>
                </a:cubicBezTo>
                <a:cubicBezTo>
                  <a:pt x="37" y="63"/>
                  <a:pt x="91" y="20"/>
                  <a:pt x="154" y="20"/>
                </a:cubicBezTo>
                <a:cubicBezTo>
                  <a:pt x="410" y="20"/>
                  <a:pt x="410" y="20"/>
                  <a:pt x="410" y="20"/>
                </a:cubicBezTo>
                <a:cubicBezTo>
                  <a:pt x="487" y="20"/>
                  <a:pt x="549" y="83"/>
                  <a:pt x="549" y="159"/>
                </a:cubicBezTo>
                <a:cubicBezTo>
                  <a:pt x="549" y="616"/>
                  <a:pt x="549" y="616"/>
                  <a:pt x="549" y="616"/>
                </a:cubicBezTo>
                <a:cubicBezTo>
                  <a:pt x="549" y="693"/>
                  <a:pt x="487" y="755"/>
                  <a:pt x="410" y="755"/>
                </a:cubicBezTo>
                <a:cubicBezTo>
                  <a:pt x="303" y="755"/>
                  <a:pt x="303" y="755"/>
                  <a:pt x="303" y="755"/>
                </a:cubicBezTo>
                <a:cubicBezTo>
                  <a:pt x="216" y="755"/>
                  <a:pt x="144" y="826"/>
                  <a:pt x="144" y="914"/>
                </a:cubicBezTo>
                <a:cubicBezTo>
                  <a:pt x="144" y="1183"/>
                  <a:pt x="144" y="1183"/>
                  <a:pt x="144" y="1183"/>
                </a:cubicBezTo>
                <a:cubicBezTo>
                  <a:pt x="165" y="1183"/>
                  <a:pt x="165" y="1183"/>
                  <a:pt x="165" y="1183"/>
                </a:cubicBezTo>
                <a:lnTo>
                  <a:pt x="165" y="914"/>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195" name="Group 194"/>
          <p:cNvGrpSpPr/>
          <p:nvPr/>
        </p:nvGrpSpPr>
        <p:grpSpPr>
          <a:xfrm>
            <a:off x="4568893" y="3452880"/>
            <a:ext cx="2749550" cy="1698625"/>
            <a:chOff x="4565578" y="3449565"/>
            <a:chExt cx="2749550" cy="1698625"/>
          </a:xfrm>
          <a:solidFill>
            <a:schemeClr val="bg1">
              <a:lumMod val="95000"/>
            </a:schemeClr>
          </a:solidFill>
        </p:grpSpPr>
        <p:sp>
          <p:nvSpPr>
            <p:cNvPr id="196" name="Freeform 704"/>
            <p:cNvSpPr/>
            <p:nvPr/>
          </p:nvSpPr>
          <p:spPr bwMode="auto">
            <a:xfrm>
              <a:off x="6427715" y="3449565"/>
              <a:ext cx="887413" cy="1157288"/>
            </a:xfrm>
            <a:custGeom>
              <a:avLst/>
              <a:gdLst>
                <a:gd name="T0" fmla="*/ 20 w 373"/>
                <a:gd name="T1" fmla="*/ 160 h 486"/>
                <a:gd name="T2" fmla="*/ 159 w 373"/>
                <a:gd name="T3" fmla="*/ 21 h 486"/>
                <a:gd name="T4" fmla="*/ 214 w 373"/>
                <a:gd name="T5" fmla="*/ 21 h 486"/>
                <a:gd name="T6" fmla="*/ 353 w 373"/>
                <a:gd name="T7" fmla="*/ 160 h 486"/>
                <a:gd name="T8" fmla="*/ 353 w 373"/>
                <a:gd name="T9" fmla="*/ 486 h 486"/>
                <a:gd name="T10" fmla="*/ 373 w 373"/>
                <a:gd name="T11" fmla="*/ 486 h 486"/>
                <a:gd name="T12" fmla="*/ 373 w 373"/>
                <a:gd name="T13" fmla="*/ 160 h 486"/>
                <a:gd name="T14" fmla="*/ 214 w 373"/>
                <a:gd name="T15" fmla="*/ 0 h 486"/>
                <a:gd name="T16" fmla="*/ 159 w 373"/>
                <a:gd name="T17" fmla="*/ 0 h 486"/>
                <a:gd name="T18" fmla="*/ 0 w 373"/>
                <a:gd name="T19" fmla="*/ 160 h 486"/>
                <a:gd name="T20" fmla="*/ 0 w 373"/>
                <a:gd name="T21" fmla="*/ 250 h 486"/>
                <a:gd name="T22" fmla="*/ 20 w 373"/>
                <a:gd name="T23" fmla="*/ 250 h 486"/>
                <a:gd name="T24" fmla="*/ 20 w 373"/>
                <a:gd name="T25" fmla="*/ 16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6">
                  <a:moveTo>
                    <a:pt x="20" y="160"/>
                  </a:moveTo>
                  <a:cubicBezTo>
                    <a:pt x="20" y="83"/>
                    <a:pt x="83" y="21"/>
                    <a:pt x="159" y="21"/>
                  </a:cubicBezTo>
                  <a:cubicBezTo>
                    <a:pt x="214" y="21"/>
                    <a:pt x="214" y="21"/>
                    <a:pt x="214" y="21"/>
                  </a:cubicBezTo>
                  <a:cubicBezTo>
                    <a:pt x="291" y="21"/>
                    <a:pt x="353" y="83"/>
                    <a:pt x="353" y="160"/>
                  </a:cubicBezTo>
                  <a:cubicBezTo>
                    <a:pt x="353" y="486"/>
                    <a:pt x="353" y="486"/>
                    <a:pt x="353" y="486"/>
                  </a:cubicBezTo>
                  <a:cubicBezTo>
                    <a:pt x="373" y="486"/>
                    <a:pt x="373" y="486"/>
                    <a:pt x="373" y="486"/>
                  </a:cubicBezTo>
                  <a:cubicBezTo>
                    <a:pt x="373" y="160"/>
                    <a:pt x="373" y="160"/>
                    <a:pt x="373" y="160"/>
                  </a:cubicBezTo>
                  <a:cubicBezTo>
                    <a:pt x="373" y="72"/>
                    <a:pt x="302" y="0"/>
                    <a:pt x="214" y="0"/>
                  </a:cubicBezTo>
                  <a:cubicBezTo>
                    <a:pt x="159" y="0"/>
                    <a:pt x="159" y="0"/>
                    <a:pt x="159" y="0"/>
                  </a:cubicBezTo>
                  <a:cubicBezTo>
                    <a:pt x="71" y="0"/>
                    <a:pt x="0" y="72"/>
                    <a:pt x="0" y="160"/>
                  </a:cubicBezTo>
                  <a:cubicBezTo>
                    <a:pt x="0" y="250"/>
                    <a:pt x="0" y="250"/>
                    <a:pt x="0" y="250"/>
                  </a:cubicBezTo>
                  <a:cubicBezTo>
                    <a:pt x="20" y="250"/>
                    <a:pt x="20" y="250"/>
                    <a:pt x="20" y="250"/>
                  </a:cubicBezTo>
                  <a:lnTo>
                    <a:pt x="20" y="160"/>
                  </a:lnTo>
                  <a:close/>
                </a:path>
              </a:pathLst>
            </a:custGeom>
            <a:grpFill/>
            <a:ln>
              <a:noFill/>
            </a:ln>
          </p:spPr>
          <p:txBody>
            <a:bodyPr vert="horz" wrap="square" lIns="91440" tIns="45720" rIns="91440" bIns="45720" numCol="1" anchor="t" anchorCtr="0" compatLnSpc="1"/>
            <a:lstStyle/>
            <a:p>
              <a:endParaRPr lang="en-US"/>
            </a:p>
          </p:txBody>
        </p:sp>
        <p:sp>
          <p:nvSpPr>
            <p:cNvPr id="197" name="Freeform 705"/>
            <p:cNvSpPr/>
            <p:nvPr/>
          </p:nvSpPr>
          <p:spPr bwMode="auto">
            <a:xfrm>
              <a:off x="5919715" y="4092502"/>
              <a:ext cx="555625" cy="966788"/>
            </a:xfrm>
            <a:custGeom>
              <a:avLst/>
              <a:gdLst>
                <a:gd name="T0" fmla="*/ 213 w 233"/>
                <a:gd name="T1" fmla="*/ 246 h 406"/>
                <a:gd name="T2" fmla="*/ 74 w 233"/>
                <a:gd name="T3" fmla="*/ 385 h 406"/>
                <a:gd name="T4" fmla="*/ 3 w 233"/>
                <a:gd name="T5" fmla="*/ 385 h 406"/>
                <a:gd name="T6" fmla="*/ 0 w 233"/>
                <a:gd name="T7" fmla="*/ 385 h 406"/>
                <a:gd name="T8" fmla="*/ 0 w 233"/>
                <a:gd name="T9" fmla="*/ 405 h 406"/>
                <a:gd name="T10" fmla="*/ 3 w 233"/>
                <a:gd name="T11" fmla="*/ 406 h 406"/>
                <a:gd name="T12" fmla="*/ 74 w 233"/>
                <a:gd name="T13" fmla="*/ 406 h 406"/>
                <a:gd name="T14" fmla="*/ 233 w 233"/>
                <a:gd name="T15" fmla="*/ 246 h 406"/>
                <a:gd name="T16" fmla="*/ 233 w 233"/>
                <a:gd name="T17" fmla="*/ 0 h 406"/>
                <a:gd name="T18" fmla="*/ 213 w 233"/>
                <a:gd name="T19" fmla="*/ 0 h 406"/>
                <a:gd name="T20" fmla="*/ 213 w 233"/>
                <a:gd name="T21" fmla="*/ 24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406">
                  <a:moveTo>
                    <a:pt x="213" y="246"/>
                  </a:moveTo>
                  <a:cubicBezTo>
                    <a:pt x="213" y="323"/>
                    <a:pt x="151" y="385"/>
                    <a:pt x="74" y="385"/>
                  </a:cubicBezTo>
                  <a:cubicBezTo>
                    <a:pt x="3" y="385"/>
                    <a:pt x="3" y="385"/>
                    <a:pt x="3" y="385"/>
                  </a:cubicBezTo>
                  <a:cubicBezTo>
                    <a:pt x="2" y="385"/>
                    <a:pt x="1" y="385"/>
                    <a:pt x="0" y="385"/>
                  </a:cubicBezTo>
                  <a:cubicBezTo>
                    <a:pt x="0" y="405"/>
                    <a:pt x="0" y="405"/>
                    <a:pt x="0" y="405"/>
                  </a:cubicBezTo>
                  <a:cubicBezTo>
                    <a:pt x="1" y="405"/>
                    <a:pt x="2" y="406"/>
                    <a:pt x="3" y="406"/>
                  </a:cubicBezTo>
                  <a:cubicBezTo>
                    <a:pt x="74" y="406"/>
                    <a:pt x="74" y="406"/>
                    <a:pt x="74" y="406"/>
                  </a:cubicBezTo>
                  <a:cubicBezTo>
                    <a:pt x="162" y="406"/>
                    <a:pt x="233" y="334"/>
                    <a:pt x="233" y="246"/>
                  </a:cubicBezTo>
                  <a:cubicBezTo>
                    <a:pt x="233" y="0"/>
                    <a:pt x="233" y="0"/>
                    <a:pt x="233" y="0"/>
                  </a:cubicBezTo>
                  <a:cubicBezTo>
                    <a:pt x="213" y="0"/>
                    <a:pt x="213" y="0"/>
                    <a:pt x="213" y="0"/>
                  </a:cubicBezTo>
                  <a:lnTo>
                    <a:pt x="213" y="246"/>
                  </a:lnTo>
                  <a:close/>
                </a:path>
              </a:pathLst>
            </a:custGeom>
            <a:grpFill/>
            <a:ln>
              <a:noFill/>
            </a:ln>
          </p:spPr>
          <p:txBody>
            <a:bodyPr vert="horz" wrap="square" lIns="91440" tIns="45720" rIns="91440" bIns="45720" numCol="1" anchor="t" anchorCtr="0" compatLnSpc="1"/>
            <a:lstStyle/>
            <a:p>
              <a:endParaRPr lang="en-US"/>
            </a:p>
          </p:txBody>
        </p:sp>
        <p:sp>
          <p:nvSpPr>
            <p:cNvPr id="198" name="Freeform 706"/>
            <p:cNvSpPr/>
            <p:nvPr/>
          </p:nvSpPr>
          <p:spPr bwMode="auto">
            <a:xfrm>
              <a:off x="4565578" y="4300465"/>
              <a:ext cx="1304925" cy="847725"/>
            </a:xfrm>
            <a:custGeom>
              <a:avLst/>
              <a:gdLst>
                <a:gd name="T0" fmla="*/ 433 w 548"/>
                <a:gd name="T1" fmla="*/ 159 h 356"/>
                <a:gd name="T2" fmla="*/ 274 w 548"/>
                <a:gd name="T3" fmla="*/ 0 h 356"/>
                <a:gd name="T4" fmla="*/ 159 w 548"/>
                <a:gd name="T5" fmla="*/ 0 h 356"/>
                <a:gd name="T6" fmla="*/ 0 w 548"/>
                <a:gd name="T7" fmla="*/ 159 h 356"/>
                <a:gd name="T8" fmla="*/ 0 w 548"/>
                <a:gd name="T9" fmla="*/ 356 h 356"/>
                <a:gd name="T10" fmla="*/ 20 w 548"/>
                <a:gd name="T11" fmla="*/ 356 h 356"/>
                <a:gd name="T12" fmla="*/ 20 w 548"/>
                <a:gd name="T13" fmla="*/ 159 h 356"/>
                <a:gd name="T14" fmla="*/ 159 w 548"/>
                <a:gd name="T15" fmla="*/ 20 h 356"/>
                <a:gd name="T16" fmla="*/ 274 w 548"/>
                <a:gd name="T17" fmla="*/ 20 h 356"/>
                <a:gd name="T18" fmla="*/ 413 w 548"/>
                <a:gd name="T19" fmla="*/ 159 h 356"/>
                <a:gd name="T20" fmla="*/ 548 w 548"/>
                <a:gd name="T21" fmla="*/ 317 h 356"/>
                <a:gd name="T22" fmla="*/ 548 w 548"/>
                <a:gd name="T23" fmla="*/ 296 h 356"/>
                <a:gd name="T24" fmla="*/ 433 w 548"/>
                <a:gd name="T25" fmla="*/ 15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356">
                  <a:moveTo>
                    <a:pt x="433" y="159"/>
                  </a:moveTo>
                  <a:cubicBezTo>
                    <a:pt x="433" y="72"/>
                    <a:pt x="362" y="0"/>
                    <a:pt x="274" y="0"/>
                  </a:cubicBezTo>
                  <a:cubicBezTo>
                    <a:pt x="159" y="0"/>
                    <a:pt x="159" y="0"/>
                    <a:pt x="159" y="0"/>
                  </a:cubicBezTo>
                  <a:cubicBezTo>
                    <a:pt x="71" y="0"/>
                    <a:pt x="0" y="72"/>
                    <a:pt x="0" y="159"/>
                  </a:cubicBezTo>
                  <a:cubicBezTo>
                    <a:pt x="0" y="356"/>
                    <a:pt x="0" y="356"/>
                    <a:pt x="0" y="356"/>
                  </a:cubicBezTo>
                  <a:cubicBezTo>
                    <a:pt x="20" y="356"/>
                    <a:pt x="20" y="356"/>
                    <a:pt x="20" y="356"/>
                  </a:cubicBezTo>
                  <a:cubicBezTo>
                    <a:pt x="20" y="159"/>
                    <a:pt x="20" y="159"/>
                    <a:pt x="20" y="159"/>
                  </a:cubicBezTo>
                  <a:cubicBezTo>
                    <a:pt x="20" y="83"/>
                    <a:pt x="82" y="20"/>
                    <a:pt x="159" y="20"/>
                  </a:cubicBezTo>
                  <a:cubicBezTo>
                    <a:pt x="274" y="20"/>
                    <a:pt x="274" y="20"/>
                    <a:pt x="274" y="20"/>
                  </a:cubicBezTo>
                  <a:cubicBezTo>
                    <a:pt x="350" y="20"/>
                    <a:pt x="413" y="83"/>
                    <a:pt x="413" y="159"/>
                  </a:cubicBezTo>
                  <a:cubicBezTo>
                    <a:pt x="413" y="239"/>
                    <a:pt x="472" y="305"/>
                    <a:pt x="548" y="317"/>
                  </a:cubicBezTo>
                  <a:cubicBezTo>
                    <a:pt x="548" y="296"/>
                    <a:pt x="548" y="296"/>
                    <a:pt x="548" y="296"/>
                  </a:cubicBezTo>
                  <a:cubicBezTo>
                    <a:pt x="483" y="285"/>
                    <a:pt x="433" y="228"/>
                    <a:pt x="433" y="159"/>
                  </a:cubicBezTo>
                  <a:close/>
                </a:path>
              </a:pathLst>
            </a:custGeom>
            <a:grpFill/>
            <a:ln>
              <a:noFill/>
            </a:ln>
          </p:spPr>
          <p:txBody>
            <a:bodyPr vert="horz" wrap="square" lIns="91440" tIns="45720" rIns="91440" bIns="45720" numCol="1" anchor="t" anchorCtr="0" compatLnSpc="1"/>
            <a:lstStyle/>
            <a:p>
              <a:endParaRPr lang="en-US"/>
            </a:p>
          </p:txBody>
        </p:sp>
      </p:grpSp>
      <p:sp>
        <p:nvSpPr>
          <p:cNvPr id="199" name="Freeform 724"/>
          <p:cNvSpPr/>
          <p:nvPr/>
        </p:nvSpPr>
        <p:spPr bwMode="auto">
          <a:xfrm>
            <a:off x="5202305" y="736667"/>
            <a:ext cx="2222500" cy="3878263"/>
          </a:xfrm>
          <a:custGeom>
            <a:avLst/>
            <a:gdLst/>
            <a:ahLst/>
            <a:cxnLst/>
            <a:rect l="l" t="t" r="r" b="b"/>
            <a:pathLst>
              <a:path w="2222500" h="3878263">
                <a:moveTo>
                  <a:pt x="378349" y="0"/>
                </a:moveTo>
                <a:cubicBezTo>
                  <a:pt x="378349" y="0"/>
                  <a:pt x="378349" y="0"/>
                  <a:pt x="652463" y="0"/>
                </a:cubicBezTo>
                <a:cubicBezTo>
                  <a:pt x="652463" y="19847"/>
                  <a:pt x="652463" y="38882"/>
                  <a:pt x="652463" y="57138"/>
                </a:cubicBezTo>
                <a:cubicBezTo>
                  <a:pt x="628263" y="57138"/>
                  <a:pt x="561659" y="57138"/>
                  <a:pt x="378349" y="57138"/>
                </a:cubicBezTo>
                <a:cubicBezTo>
                  <a:pt x="195123" y="57138"/>
                  <a:pt x="57109" y="204746"/>
                  <a:pt x="57109" y="388064"/>
                </a:cubicBezTo>
                <a:cubicBezTo>
                  <a:pt x="57109" y="388064"/>
                  <a:pt x="57109" y="388064"/>
                  <a:pt x="57109" y="921355"/>
                </a:cubicBezTo>
                <a:cubicBezTo>
                  <a:pt x="57109" y="1102293"/>
                  <a:pt x="204642" y="1249901"/>
                  <a:pt x="387867" y="1249901"/>
                </a:cubicBezTo>
                <a:cubicBezTo>
                  <a:pt x="387867" y="1249901"/>
                  <a:pt x="387867" y="1249901"/>
                  <a:pt x="1834633" y="1249901"/>
                </a:cubicBezTo>
                <a:cubicBezTo>
                  <a:pt x="2044034" y="1249901"/>
                  <a:pt x="2222500" y="1421316"/>
                  <a:pt x="2222500" y="1630823"/>
                </a:cubicBezTo>
                <a:cubicBezTo>
                  <a:pt x="2222500" y="1630823"/>
                  <a:pt x="2222500" y="1630823"/>
                  <a:pt x="2222500" y="3878263"/>
                </a:cubicBezTo>
                <a:cubicBezTo>
                  <a:pt x="2222500" y="3878263"/>
                  <a:pt x="2222500" y="3878263"/>
                  <a:pt x="2165391" y="3878263"/>
                </a:cubicBezTo>
                <a:cubicBezTo>
                  <a:pt x="2165391" y="3878263"/>
                  <a:pt x="2165391" y="3878263"/>
                  <a:pt x="2165391" y="1630823"/>
                </a:cubicBezTo>
                <a:cubicBezTo>
                  <a:pt x="2165391" y="1447504"/>
                  <a:pt x="2017859" y="1299897"/>
                  <a:pt x="1834633" y="1299897"/>
                </a:cubicBezTo>
                <a:cubicBezTo>
                  <a:pt x="1834633" y="1299897"/>
                  <a:pt x="1834633" y="1299897"/>
                  <a:pt x="387867" y="1299897"/>
                </a:cubicBezTo>
                <a:cubicBezTo>
                  <a:pt x="178467" y="1299897"/>
                  <a:pt x="0" y="1128482"/>
                  <a:pt x="0" y="921355"/>
                </a:cubicBezTo>
                <a:cubicBezTo>
                  <a:pt x="0" y="921355"/>
                  <a:pt x="0" y="921355"/>
                  <a:pt x="0" y="388064"/>
                </a:cubicBezTo>
                <a:cubicBezTo>
                  <a:pt x="0" y="178557"/>
                  <a:pt x="168948" y="0"/>
                  <a:pt x="378349"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00" name="Rectangle 707"/>
          <p:cNvSpPr>
            <a:spLocks noChangeArrowheads="1"/>
          </p:cNvSpPr>
          <p:nvPr/>
        </p:nvSpPr>
        <p:spPr bwMode="auto">
          <a:xfrm>
            <a:off x="5873818" y="4048192"/>
            <a:ext cx="1349375" cy="1465263"/>
          </a:xfrm>
          <a:custGeom>
            <a:avLst/>
            <a:gdLst/>
            <a:ahLst/>
            <a:cxnLst/>
            <a:rect l="l" t="t" r="r" b="b"/>
            <a:pathLst>
              <a:path w="1349375" h="1465263">
                <a:moveTo>
                  <a:pt x="378619" y="0"/>
                </a:moveTo>
                <a:lnTo>
                  <a:pt x="557213" y="0"/>
                </a:lnTo>
                <a:lnTo>
                  <a:pt x="557213" y="868"/>
                </a:lnTo>
                <a:lnTo>
                  <a:pt x="604837" y="868"/>
                </a:lnTo>
                <a:lnTo>
                  <a:pt x="604837" y="0"/>
                </a:lnTo>
                <a:cubicBezTo>
                  <a:pt x="604837" y="0"/>
                  <a:pt x="604837" y="0"/>
                  <a:pt x="971159" y="0"/>
                </a:cubicBezTo>
                <a:cubicBezTo>
                  <a:pt x="1178108" y="0"/>
                  <a:pt x="1349375" y="169069"/>
                  <a:pt x="1349375" y="378619"/>
                </a:cubicBezTo>
                <a:lnTo>
                  <a:pt x="1349375" y="561975"/>
                </a:lnTo>
                <a:cubicBezTo>
                  <a:pt x="1349375" y="561975"/>
                  <a:pt x="1349375" y="561975"/>
                  <a:pt x="1299422" y="561975"/>
                </a:cubicBezTo>
                <a:cubicBezTo>
                  <a:pt x="1299422" y="561975"/>
                  <a:pt x="1299422" y="561975"/>
                  <a:pt x="1299422" y="378619"/>
                </a:cubicBezTo>
                <a:cubicBezTo>
                  <a:pt x="1299422" y="195263"/>
                  <a:pt x="1151942" y="47625"/>
                  <a:pt x="971159" y="47625"/>
                </a:cubicBezTo>
                <a:cubicBezTo>
                  <a:pt x="971159" y="47625"/>
                  <a:pt x="971159" y="47625"/>
                  <a:pt x="744611" y="47625"/>
                </a:cubicBezTo>
                <a:lnTo>
                  <a:pt x="744611" y="48492"/>
                </a:lnTo>
                <a:lnTo>
                  <a:pt x="499341" y="48492"/>
                </a:lnTo>
                <a:lnTo>
                  <a:pt x="499341" y="47664"/>
                </a:lnTo>
                <a:lnTo>
                  <a:pt x="378619" y="47664"/>
                </a:lnTo>
                <a:cubicBezTo>
                  <a:pt x="197644" y="47664"/>
                  <a:pt x="50007" y="195423"/>
                  <a:pt x="50007" y="378930"/>
                </a:cubicBezTo>
                <a:lnTo>
                  <a:pt x="50007" y="949370"/>
                </a:lnTo>
                <a:cubicBezTo>
                  <a:pt x="50404" y="949548"/>
                  <a:pt x="50804" y="949550"/>
                  <a:pt x="51203" y="949550"/>
                </a:cubicBezTo>
                <a:lnTo>
                  <a:pt x="51203" y="1026823"/>
                </a:lnTo>
                <a:cubicBezTo>
                  <a:pt x="50871" y="1112775"/>
                  <a:pt x="50604" y="1382665"/>
                  <a:pt x="49213" y="1465263"/>
                </a:cubicBezTo>
                <a:lnTo>
                  <a:pt x="0" y="1465263"/>
                </a:lnTo>
                <a:lnTo>
                  <a:pt x="0" y="1022960"/>
                </a:lnTo>
                <a:lnTo>
                  <a:pt x="0" y="1021692"/>
                </a:lnTo>
                <a:lnTo>
                  <a:pt x="0" y="1012818"/>
                </a:lnTo>
                <a:lnTo>
                  <a:pt x="0" y="1009650"/>
                </a:lnTo>
                <a:lnTo>
                  <a:pt x="0" y="960433"/>
                </a:lnTo>
                <a:lnTo>
                  <a:pt x="0" y="959297"/>
                </a:lnTo>
                <a:lnTo>
                  <a:pt x="0" y="951347"/>
                </a:lnTo>
                <a:lnTo>
                  <a:pt x="0" y="941823"/>
                </a:lnTo>
                <a:lnTo>
                  <a:pt x="0" y="378930"/>
                </a:lnTo>
                <a:cubicBezTo>
                  <a:pt x="0" y="169208"/>
                  <a:pt x="171450" y="0"/>
                  <a:pt x="378619"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01" name="Freeform 725"/>
          <p:cNvSpPr/>
          <p:nvPr/>
        </p:nvSpPr>
        <p:spPr bwMode="auto">
          <a:xfrm>
            <a:off x="5853549" y="170920"/>
            <a:ext cx="6097588" cy="1420813"/>
          </a:xfrm>
          <a:custGeom>
            <a:avLst/>
            <a:gdLst>
              <a:gd name="T0" fmla="*/ 2542 w 2562"/>
              <a:gd name="T1" fmla="*/ 24 h 597"/>
              <a:gd name="T2" fmla="*/ 2542 w 2562"/>
              <a:gd name="T3" fmla="*/ 434 h 597"/>
              <a:gd name="T4" fmla="*/ 2403 w 2562"/>
              <a:gd name="T5" fmla="*/ 573 h 597"/>
              <a:gd name="T6" fmla="*/ 163 w 2562"/>
              <a:gd name="T7" fmla="*/ 573 h 597"/>
              <a:gd name="T8" fmla="*/ 24 w 2562"/>
              <a:gd name="T9" fmla="*/ 438 h 597"/>
              <a:gd name="T10" fmla="*/ 24 w 2562"/>
              <a:gd name="T11" fmla="*/ 0 h 597"/>
              <a:gd name="T12" fmla="*/ 0 w 2562"/>
              <a:gd name="T13" fmla="*/ 0 h 597"/>
              <a:gd name="T14" fmla="*/ 0 w 2562"/>
              <a:gd name="T15" fmla="*/ 438 h 597"/>
              <a:gd name="T16" fmla="*/ 163 w 2562"/>
              <a:gd name="T17" fmla="*/ 597 h 597"/>
              <a:gd name="T18" fmla="*/ 2403 w 2562"/>
              <a:gd name="T19" fmla="*/ 597 h 597"/>
              <a:gd name="T20" fmla="*/ 2562 w 2562"/>
              <a:gd name="T21" fmla="*/ 434 h 597"/>
              <a:gd name="T22" fmla="*/ 2562 w 2562"/>
              <a:gd name="T23" fmla="*/ 24 h 597"/>
              <a:gd name="T24" fmla="*/ 2542 w 2562"/>
              <a:gd name="T25" fmla="*/ 2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2" h="597">
                <a:moveTo>
                  <a:pt x="2542" y="24"/>
                </a:moveTo>
                <a:cubicBezTo>
                  <a:pt x="2542" y="434"/>
                  <a:pt x="2542" y="434"/>
                  <a:pt x="2542" y="434"/>
                </a:cubicBezTo>
                <a:cubicBezTo>
                  <a:pt x="2542" y="511"/>
                  <a:pt x="2480" y="573"/>
                  <a:pt x="2403" y="573"/>
                </a:cubicBezTo>
                <a:cubicBezTo>
                  <a:pt x="163" y="573"/>
                  <a:pt x="163" y="573"/>
                  <a:pt x="163" y="573"/>
                </a:cubicBezTo>
                <a:cubicBezTo>
                  <a:pt x="87" y="573"/>
                  <a:pt x="24" y="515"/>
                  <a:pt x="24" y="438"/>
                </a:cubicBezTo>
                <a:cubicBezTo>
                  <a:pt x="24" y="0"/>
                  <a:pt x="24" y="0"/>
                  <a:pt x="24" y="0"/>
                </a:cubicBezTo>
                <a:cubicBezTo>
                  <a:pt x="0" y="0"/>
                  <a:pt x="0" y="0"/>
                  <a:pt x="0" y="0"/>
                </a:cubicBezTo>
                <a:cubicBezTo>
                  <a:pt x="0" y="438"/>
                  <a:pt x="0" y="438"/>
                  <a:pt x="0" y="438"/>
                </a:cubicBezTo>
                <a:cubicBezTo>
                  <a:pt x="0" y="526"/>
                  <a:pt x="76" y="597"/>
                  <a:pt x="163" y="597"/>
                </a:cubicBezTo>
                <a:cubicBezTo>
                  <a:pt x="2403" y="597"/>
                  <a:pt x="2403" y="597"/>
                  <a:pt x="2403" y="597"/>
                </a:cubicBezTo>
                <a:cubicBezTo>
                  <a:pt x="2491" y="597"/>
                  <a:pt x="2562" y="522"/>
                  <a:pt x="2562" y="434"/>
                </a:cubicBezTo>
                <a:cubicBezTo>
                  <a:pt x="2562" y="24"/>
                  <a:pt x="2562" y="24"/>
                  <a:pt x="2562" y="24"/>
                </a:cubicBezTo>
                <a:cubicBezTo>
                  <a:pt x="2559" y="24"/>
                  <a:pt x="2545" y="24"/>
                  <a:pt x="2542" y="24"/>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02" name="Pyramid Bottle"/>
          <p:cNvGrpSpPr/>
          <p:nvPr/>
        </p:nvGrpSpPr>
        <p:grpSpPr>
          <a:xfrm>
            <a:off x="1627188" y="3856037"/>
            <a:ext cx="1028700" cy="1358900"/>
            <a:chOff x="1627188" y="3860800"/>
            <a:chExt cx="1028700" cy="1358900"/>
          </a:xfrm>
        </p:grpSpPr>
        <p:sp>
          <p:nvSpPr>
            <p:cNvPr id="203" name="Rectangle 635"/>
            <p:cNvSpPr>
              <a:spLocks noChangeArrowheads="1"/>
            </p:cNvSpPr>
            <p:nvPr/>
          </p:nvSpPr>
          <p:spPr bwMode="auto">
            <a:xfrm>
              <a:off x="1922463" y="3860800"/>
              <a:ext cx="438150" cy="63500"/>
            </a:xfrm>
            <a:prstGeom prst="rect">
              <a:avLst/>
            </a:prstGeom>
            <a:solidFill>
              <a:srgbClr val="D36C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04"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rgbClr val="D36C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5" name="Oval 637"/>
            <p:cNvSpPr>
              <a:spLocks noChangeArrowheads="1"/>
            </p:cNvSpPr>
            <p:nvPr/>
          </p:nvSpPr>
          <p:spPr bwMode="auto">
            <a:xfrm>
              <a:off x="2184401" y="4660900"/>
              <a:ext cx="100013" cy="1016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Oval 638"/>
            <p:cNvSpPr>
              <a:spLocks noChangeArrowheads="1"/>
            </p:cNvSpPr>
            <p:nvPr/>
          </p:nvSpPr>
          <p:spPr bwMode="auto">
            <a:xfrm>
              <a:off x="2038351" y="4514850"/>
              <a:ext cx="85725" cy="857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Oval 639"/>
            <p:cNvSpPr>
              <a:spLocks noChangeArrowheads="1"/>
            </p:cNvSpPr>
            <p:nvPr/>
          </p:nvSpPr>
          <p:spPr bwMode="auto">
            <a:xfrm>
              <a:off x="1990726" y="4689475"/>
              <a:ext cx="76200" cy="762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Oval 640"/>
            <p:cNvSpPr>
              <a:spLocks noChangeArrowheads="1"/>
            </p:cNvSpPr>
            <p:nvPr/>
          </p:nvSpPr>
          <p:spPr bwMode="auto">
            <a:xfrm>
              <a:off x="2062163" y="4789488"/>
              <a:ext cx="193675" cy="1920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9" name="Round Bottle 2"/>
          <p:cNvGrpSpPr/>
          <p:nvPr/>
        </p:nvGrpSpPr>
        <p:grpSpPr>
          <a:xfrm>
            <a:off x="6816726" y="4637088"/>
            <a:ext cx="955675" cy="1630363"/>
            <a:chOff x="6816726" y="4641850"/>
            <a:chExt cx="955675" cy="1630363"/>
          </a:xfrm>
        </p:grpSpPr>
        <p:sp>
          <p:nvSpPr>
            <p:cNvPr id="210" name="Rectangle 653"/>
            <p:cNvSpPr>
              <a:spLocks noChangeArrowheads="1"/>
            </p:cNvSpPr>
            <p:nvPr/>
          </p:nvSpPr>
          <p:spPr bwMode="auto">
            <a:xfrm>
              <a:off x="7108826" y="4641850"/>
              <a:ext cx="371475" cy="61913"/>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11"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Oval 655"/>
            <p:cNvSpPr>
              <a:spLocks noChangeArrowheads="1"/>
            </p:cNvSpPr>
            <p:nvPr/>
          </p:nvSpPr>
          <p:spPr bwMode="auto">
            <a:xfrm>
              <a:off x="7375526" y="5913438"/>
              <a:ext cx="73025" cy="762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Oval 656"/>
            <p:cNvSpPr>
              <a:spLocks noChangeArrowheads="1"/>
            </p:cNvSpPr>
            <p:nvPr/>
          </p:nvSpPr>
          <p:spPr bwMode="auto">
            <a:xfrm>
              <a:off x="7200901" y="5676900"/>
              <a:ext cx="50800"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4" name="Oval 657"/>
            <p:cNvSpPr>
              <a:spLocks noChangeArrowheads="1"/>
            </p:cNvSpPr>
            <p:nvPr/>
          </p:nvSpPr>
          <p:spPr bwMode="auto">
            <a:xfrm>
              <a:off x="7037388" y="5918200"/>
              <a:ext cx="225425" cy="22383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5" name="Oval 658"/>
            <p:cNvSpPr>
              <a:spLocks noChangeArrowheads="1"/>
            </p:cNvSpPr>
            <p:nvPr/>
          </p:nvSpPr>
          <p:spPr bwMode="auto">
            <a:xfrm>
              <a:off x="7291388" y="6027738"/>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6" name="Oval 659"/>
            <p:cNvSpPr>
              <a:spLocks noChangeArrowheads="1"/>
            </p:cNvSpPr>
            <p:nvPr/>
          </p:nvSpPr>
          <p:spPr bwMode="auto">
            <a:xfrm>
              <a:off x="7318376" y="5591175"/>
              <a:ext cx="80963" cy="809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7" name="Oval 660"/>
            <p:cNvSpPr>
              <a:spLocks noChangeArrowheads="1"/>
            </p:cNvSpPr>
            <p:nvPr/>
          </p:nvSpPr>
          <p:spPr bwMode="auto">
            <a:xfrm>
              <a:off x="7010401" y="5694363"/>
              <a:ext cx="107950" cy="1063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8" name="Oval 661"/>
            <p:cNvSpPr>
              <a:spLocks noChangeArrowheads="1"/>
            </p:cNvSpPr>
            <p:nvPr/>
          </p:nvSpPr>
          <p:spPr bwMode="auto">
            <a:xfrm>
              <a:off x="7137401" y="5510213"/>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9" name="Oval 662"/>
            <p:cNvSpPr>
              <a:spLocks noChangeArrowheads="1"/>
            </p:cNvSpPr>
            <p:nvPr/>
          </p:nvSpPr>
          <p:spPr bwMode="auto">
            <a:xfrm>
              <a:off x="7396163" y="5680075"/>
              <a:ext cx="176213" cy="1778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0" name="Oval 663"/>
            <p:cNvSpPr>
              <a:spLocks noChangeArrowheads="1"/>
            </p:cNvSpPr>
            <p:nvPr/>
          </p:nvSpPr>
          <p:spPr bwMode="auto">
            <a:xfrm>
              <a:off x="7191376" y="5775325"/>
              <a:ext cx="141288" cy="13811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1" name="Teapot Bottle"/>
          <p:cNvGrpSpPr/>
          <p:nvPr/>
        </p:nvGrpSpPr>
        <p:grpSpPr>
          <a:xfrm>
            <a:off x="3441701" y="5014912"/>
            <a:ext cx="1555750" cy="1436688"/>
            <a:chOff x="3441701" y="5019675"/>
            <a:chExt cx="1555750" cy="1436688"/>
          </a:xfrm>
        </p:grpSpPr>
        <p:sp>
          <p:nvSpPr>
            <p:cNvPr id="222"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23"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24" name="Oval 643"/>
            <p:cNvSpPr>
              <a:spLocks noChangeArrowheads="1"/>
            </p:cNvSpPr>
            <p:nvPr/>
          </p:nvSpPr>
          <p:spPr bwMode="auto">
            <a:xfrm>
              <a:off x="4610101" y="5932488"/>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5" name="Oval 644"/>
            <p:cNvSpPr>
              <a:spLocks noChangeArrowheads="1"/>
            </p:cNvSpPr>
            <p:nvPr/>
          </p:nvSpPr>
          <p:spPr bwMode="auto">
            <a:xfrm>
              <a:off x="4483101" y="6042025"/>
              <a:ext cx="150813" cy="1524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6" name="Oval 645"/>
            <p:cNvSpPr>
              <a:spLocks noChangeArrowheads="1"/>
            </p:cNvSpPr>
            <p:nvPr/>
          </p:nvSpPr>
          <p:spPr bwMode="auto">
            <a:xfrm>
              <a:off x="4395788" y="5915025"/>
              <a:ext cx="73025"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7" name="Oval 646"/>
            <p:cNvSpPr>
              <a:spLocks noChangeArrowheads="1"/>
            </p:cNvSpPr>
            <p:nvPr/>
          </p:nvSpPr>
          <p:spPr bwMode="auto">
            <a:xfrm>
              <a:off x="4205288" y="6053138"/>
              <a:ext cx="266700" cy="26987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8" name="Oval 647"/>
            <p:cNvSpPr>
              <a:spLocks noChangeArrowheads="1"/>
            </p:cNvSpPr>
            <p:nvPr/>
          </p:nvSpPr>
          <p:spPr bwMode="auto">
            <a:xfrm>
              <a:off x="4505326" y="6243638"/>
              <a:ext cx="90488" cy="904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9" name="Oval 648"/>
            <p:cNvSpPr>
              <a:spLocks noChangeArrowheads="1"/>
            </p:cNvSpPr>
            <p:nvPr/>
          </p:nvSpPr>
          <p:spPr bwMode="auto">
            <a:xfrm>
              <a:off x="4657726" y="6122988"/>
              <a:ext cx="130175"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30" name="Oval 681"/>
            <p:cNvSpPr>
              <a:spLocks noChangeArrowheads="1"/>
            </p:cNvSpPr>
            <p:nvPr/>
          </p:nvSpPr>
          <p:spPr bwMode="auto">
            <a:xfrm>
              <a:off x="3781426" y="5422900"/>
              <a:ext cx="73025" cy="73025"/>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1" name="Oval 682"/>
            <p:cNvSpPr>
              <a:spLocks noChangeArrowheads="1"/>
            </p:cNvSpPr>
            <p:nvPr/>
          </p:nvSpPr>
          <p:spPr bwMode="auto">
            <a:xfrm>
              <a:off x="3635376" y="5324475"/>
              <a:ext cx="95250" cy="98425"/>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2" name="Oval 683"/>
            <p:cNvSpPr>
              <a:spLocks noChangeArrowheads="1"/>
            </p:cNvSpPr>
            <p:nvPr/>
          </p:nvSpPr>
          <p:spPr bwMode="auto">
            <a:xfrm>
              <a:off x="3700463" y="5186363"/>
              <a:ext cx="128588" cy="128588"/>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3" name="Oval 684"/>
            <p:cNvSpPr>
              <a:spLocks noChangeArrowheads="1"/>
            </p:cNvSpPr>
            <p:nvPr/>
          </p:nvSpPr>
          <p:spPr bwMode="auto">
            <a:xfrm>
              <a:off x="3644901" y="5481638"/>
              <a:ext cx="65088" cy="65088"/>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4" name="Oval 685"/>
            <p:cNvSpPr>
              <a:spLocks noChangeArrowheads="1"/>
            </p:cNvSpPr>
            <p:nvPr/>
          </p:nvSpPr>
          <p:spPr bwMode="auto">
            <a:xfrm>
              <a:off x="3763963" y="5551488"/>
              <a:ext cx="42863" cy="42863"/>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5" name="Oval 686"/>
            <p:cNvSpPr>
              <a:spLocks noChangeArrowheads="1"/>
            </p:cNvSpPr>
            <p:nvPr/>
          </p:nvSpPr>
          <p:spPr bwMode="auto">
            <a:xfrm>
              <a:off x="3441701" y="5019675"/>
              <a:ext cx="215900" cy="214313"/>
            </a:xfrm>
            <a:prstGeom prst="ellipse">
              <a:avLst/>
            </a:prstGeom>
            <a:solidFill>
              <a:schemeClr val="accent4"/>
            </a:solidFill>
            <a:ln>
              <a:noFill/>
            </a:ln>
          </p:spPr>
          <p:txBody>
            <a:bodyPr vert="horz" wrap="square" lIns="91440" tIns="45720" rIns="91440" bIns="45720" numCol="1" anchor="t" anchorCtr="0" compatLnSpc="1"/>
            <a:lstStyle/>
            <a:p>
              <a:endParaRPr lang="en-US"/>
            </a:p>
          </p:txBody>
        </p:sp>
      </p:grpSp>
      <p:grpSp>
        <p:nvGrpSpPr>
          <p:cNvPr id="236" name="Flask Bottle"/>
          <p:cNvGrpSpPr/>
          <p:nvPr/>
        </p:nvGrpSpPr>
        <p:grpSpPr>
          <a:xfrm>
            <a:off x="708026" y="5010151"/>
            <a:ext cx="957263" cy="1443037"/>
            <a:chOff x="708026" y="5014913"/>
            <a:chExt cx="957263" cy="1443037"/>
          </a:xfrm>
        </p:grpSpPr>
        <p:sp>
          <p:nvSpPr>
            <p:cNvPr id="237" name="Rectangle 687"/>
            <p:cNvSpPr>
              <a:spLocks noChangeArrowheads="1"/>
            </p:cNvSpPr>
            <p:nvPr/>
          </p:nvSpPr>
          <p:spPr bwMode="auto">
            <a:xfrm>
              <a:off x="1001713" y="5157788"/>
              <a:ext cx="371475" cy="619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238"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39" name="Oval 689"/>
            <p:cNvSpPr>
              <a:spLocks noChangeArrowheads="1"/>
            </p:cNvSpPr>
            <p:nvPr/>
          </p:nvSpPr>
          <p:spPr bwMode="auto">
            <a:xfrm>
              <a:off x="1127126" y="6237288"/>
              <a:ext cx="66675"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0" name="Oval 690"/>
            <p:cNvSpPr>
              <a:spLocks noChangeArrowheads="1"/>
            </p:cNvSpPr>
            <p:nvPr/>
          </p:nvSpPr>
          <p:spPr bwMode="auto">
            <a:xfrm>
              <a:off x="1220788" y="6115050"/>
              <a:ext cx="144463" cy="1460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1" name="Oval 691"/>
            <p:cNvSpPr>
              <a:spLocks noChangeArrowheads="1"/>
            </p:cNvSpPr>
            <p:nvPr/>
          </p:nvSpPr>
          <p:spPr bwMode="auto">
            <a:xfrm>
              <a:off x="1187451" y="5848350"/>
              <a:ext cx="204788" cy="2047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2" name="Oval 692"/>
            <p:cNvSpPr>
              <a:spLocks noChangeArrowheads="1"/>
            </p:cNvSpPr>
            <p:nvPr/>
          </p:nvSpPr>
          <p:spPr bwMode="auto">
            <a:xfrm>
              <a:off x="1073151" y="6081713"/>
              <a:ext cx="95250"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3" name="Oval 693"/>
            <p:cNvSpPr>
              <a:spLocks noChangeArrowheads="1"/>
            </p:cNvSpPr>
            <p:nvPr/>
          </p:nvSpPr>
          <p:spPr bwMode="auto">
            <a:xfrm>
              <a:off x="1016001" y="5910263"/>
              <a:ext cx="139700" cy="1412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4" name="Oval 694"/>
            <p:cNvSpPr>
              <a:spLocks noChangeArrowheads="1"/>
            </p:cNvSpPr>
            <p:nvPr/>
          </p:nvSpPr>
          <p:spPr bwMode="auto">
            <a:xfrm>
              <a:off x="1403351" y="6065838"/>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5"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246" name="Round Bottle"/>
          <p:cNvGrpSpPr/>
          <p:nvPr/>
        </p:nvGrpSpPr>
        <p:grpSpPr>
          <a:xfrm>
            <a:off x="588963" y="1866900"/>
            <a:ext cx="957263" cy="1541462"/>
            <a:chOff x="588963" y="1871663"/>
            <a:chExt cx="957263" cy="1541462"/>
          </a:xfrm>
        </p:grpSpPr>
        <p:sp>
          <p:nvSpPr>
            <p:cNvPr id="247" name="Line 696"/>
            <p:cNvSpPr>
              <a:spLocks noChangeShapeType="1"/>
            </p:cNvSpPr>
            <p:nvPr/>
          </p:nvSpPr>
          <p:spPr bwMode="auto">
            <a:xfrm>
              <a:off x="1368426" y="270351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248" name="Rectangle 709"/>
            <p:cNvSpPr>
              <a:spLocks noChangeArrowheads="1"/>
            </p:cNvSpPr>
            <p:nvPr/>
          </p:nvSpPr>
          <p:spPr bwMode="auto">
            <a:xfrm>
              <a:off x="882651" y="1871663"/>
              <a:ext cx="371475" cy="65088"/>
            </a:xfrm>
            <a:prstGeom prst="rect">
              <a:avLst/>
            </a:prstGeom>
            <a:solidFill>
              <a:schemeClr val="accent1"/>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49" name="Freeform 710"/>
            <p:cNvSpPr/>
            <p:nvPr/>
          </p:nvSpPr>
          <p:spPr bwMode="auto">
            <a:xfrm>
              <a:off x="588963" y="1962150"/>
              <a:ext cx="957263" cy="1450975"/>
            </a:xfrm>
            <a:custGeom>
              <a:avLst/>
              <a:gdLst>
                <a:gd name="T0" fmla="*/ 265 w 402"/>
                <a:gd name="T1" fmla="*/ 218 h 609"/>
                <a:gd name="T2" fmla="*/ 265 w 402"/>
                <a:gd name="T3" fmla="*/ 0 h 609"/>
                <a:gd name="T4" fmla="*/ 138 w 402"/>
                <a:gd name="T5" fmla="*/ 0 h 609"/>
                <a:gd name="T6" fmla="*/ 138 w 402"/>
                <a:gd name="T7" fmla="*/ 218 h 609"/>
                <a:gd name="T8" fmla="*/ 0 w 402"/>
                <a:gd name="T9" fmla="*/ 408 h 609"/>
                <a:gd name="T10" fmla="*/ 201 w 402"/>
                <a:gd name="T11" fmla="*/ 609 h 609"/>
                <a:gd name="T12" fmla="*/ 402 w 402"/>
                <a:gd name="T13" fmla="*/ 408 h 609"/>
                <a:gd name="T14" fmla="*/ 265 w 402"/>
                <a:gd name="T15" fmla="*/ 218 h 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09">
                  <a:moveTo>
                    <a:pt x="265" y="218"/>
                  </a:moveTo>
                  <a:cubicBezTo>
                    <a:pt x="265" y="0"/>
                    <a:pt x="265" y="0"/>
                    <a:pt x="265" y="0"/>
                  </a:cubicBezTo>
                  <a:cubicBezTo>
                    <a:pt x="138" y="0"/>
                    <a:pt x="138" y="0"/>
                    <a:pt x="138" y="0"/>
                  </a:cubicBezTo>
                  <a:cubicBezTo>
                    <a:pt x="138" y="218"/>
                    <a:pt x="138" y="218"/>
                    <a:pt x="138" y="218"/>
                  </a:cubicBezTo>
                  <a:cubicBezTo>
                    <a:pt x="58" y="244"/>
                    <a:pt x="0" y="320"/>
                    <a:pt x="0" y="408"/>
                  </a:cubicBezTo>
                  <a:cubicBezTo>
                    <a:pt x="0" y="519"/>
                    <a:pt x="90" y="609"/>
                    <a:pt x="201" y="609"/>
                  </a:cubicBezTo>
                  <a:cubicBezTo>
                    <a:pt x="312" y="609"/>
                    <a:pt x="402" y="519"/>
                    <a:pt x="402" y="408"/>
                  </a:cubicBezTo>
                  <a:cubicBezTo>
                    <a:pt x="402" y="320"/>
                    <a:pt x="344" y="244"/>
                    <a:pt x="265" y="218"/>
                  </a:cubicBezTo>
                  <a:close/>
                </a:path>
              </a:pathLst>
            </a:custGeom>
            <a:solidFill>
              <a:schemeClr val="accent1"/>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50" name="Oval 711"/>
            <p:cNvSpPr>
              <a:spLocks noChangeArrowheads="1"/>
            </p:cNvSpPr>
            <p:nvPr/>
          </p:nvSpPr>
          <p:spPr bwMode="auto">
            <a:xfrm>
              <a:off x="935038" y="3167063"/>
              <a:ext cx="101600" cy="1031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1" name="Oval 712"/>
            <p:cNvSpPr>
              <a:spLocks noChangeArrowheads="1"/>
            </p:cNvSpPr>
            <p:nvPr/>
          </p:nvSpPr>
          <p:spPr bwMode="auto">
            <a:xfrm>
              <a:off x="984251" y="2505075"/>
              <a:ext cx="85725" cy="857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2" name="Oval 713"/>
            <p:cNvSpPr>
              <a:spLocks noChangeArrowheads="1"/>
            </p:cNvSpPr>
            <p:nvPr/>
          </p:nvSpPr>
          <p:spPr bwMode="auto">
            <a:xfrm>
              <a:off x="882651" y="2651125"/>
              <a:ext cx="76200" cy="7620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3" name="Oval 714"/>
            <p:cNvSpPr>
              <a:spLocks noChangeArrowheads="1"/>
            </p:cNvSpPr>
            <p:nvPr/>
          </p:nvSpPr>
          <p:spPr bwMode="auto">
            <a:xfrm>
              <a:off x="1008063" y="2646363"/>
              <a:ext cx="195263" cy="1920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254" name="Pill Bottle"/>
          <p:cNvGrpSpPr/>
          <p:nvPr/>
        </p:nvGrpSpPr>
        <p:grpSpPr>
          <a:xfrm>
            <a:off x="3802063" y="2638426"/>
            <a:ext cx="895350" cy="1014413"/>
            <a:chOff x="3802063" y="2643188"/>
            <a:chExt cx="895350" cy="1014413"/>
          </a:xfrm>
        </p:grpSpPr>
        <p:sp>
          <p:nvSpPr>
            <p:cNvPr id="255" name="Freeform 715"/>
            <p:cNvSpPr/>
            <p:nvPr/>
          </p:nvSpPr>
          <p:spPr bwMode="auto">
            <a:xfrm>
              <a:off x="3829051" y="2776538"/>
              <a:ext cx="833438" cy="88106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6" name="Freeform 716"/>
            <p:cNvSpPr/>
            <p:nvPr/>
          </p:nvSpPr>
          <p:spPr bwMode="auto">
            <a:xfrm>
              <a:off x="3802063" y="2643188"/>
              <a:ext cx="438150" cy="95250"/>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7" name="Freeform 717"/>
            <p:cNvSpPr/>
            <p:nvPr/>
          </p:nvSpPr>
          <p:spPr bwMode="auto">
            <a:xfrm>
              <a:off x="4278313" y="2643188"/>
              <a:ext cx="419100" cy="95250"/>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8" name="Oval 718"/>
            <p:cNvSpPr>
              <a:spLocks noChangeArrowheads="1"/>
            </p:cNvSpPr>
            <p:nvPr/>
          </p:nvSpPr>
          <p:spPr bwMode="auto">
            <a:xfrm>
              <a:off x="4173538" y="3527425"/>
              <a:ext cx="65088"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59" name="Oval 719"/>
            <p:cNvSpPr>
              <a:spLocks noChangeArrowheads="1"/>
            </p:cNvSpPr>
            <p:nvPr/>
          </p:nvSpPr>
          <p:spPr bwMode="auto">
            <a:xfrm>
              <a:off x="4259263" y="3533775"/>
              <a:ext cx="98425"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60" name="Oval 720"/>
            <p:cNvSpPr>
              <a:spLocks noChangeArrowheads="1"/>
            </p:cNvSpPr>
            <p:nvPr/>
          </p:nvSpPr>
          <p:spPr bwMode="auto">
            <a:xfrm>
              <a:off x="4159251" y="3365500"/>
              <a:ext cx="141288" cy="1397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61" name="Oval 721"/>
            <p:cNvSpPr>
              <a:spLocks noChangeArrowheads="1"/>
            </p:cNvSpPr>
            <p:nvPr/>
          </p:nvSpPr>
          <p:spPr bwMode="auto">
            <a:xfrm>
              <a:off x="4305301" y="3313113"/>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500"/>
                                  </p:stCondLst>
                                  <p:childTnLst>
                                    <p:set>
                                      <p:cBhvr>
                                        <p:cTn id="6" dur="1" fill="hold">
                                          <p:stCondLst>
                                            <p:cond delay="0"/>
                                          </p:stCondLst>
                                        </p:cTn>
                                        <p:tgtEl>
                                          <p:spTgt spid="246"/>
                                        </p:tgtEl>
                                        <p:attrNameLst>
                                          <p:attrName>style.visibility</p:attrName>
                                        </p:attrNameLst>
                                      </p:cBhvr>
                                      <p:to>
                                        <p:strVal val="visible"/>
                                      </p:to>
                                    </p:set>
                                    <p:animEffect transition="in" filter="wipe(down)">
                                      <p:cBhvr>
                                        <p:cTn id="7" dur="1000"/>
                                        <p:tgtEl>
                                          <p:spTgt spid="246"/>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fade">
                                      <p:cBhvr>
                                        <p:cTn id="11" dur="500"/>
                                        <p:tgtEl>
                                          <p:spTgt spid="132"/>
                                        </p:tgtEl>
                                      </p:cBhvr>
                                    </p:animEffect>
                                  </p:childTnLst>
                                </p:cTn>
                              </p:par>
                              <p:par>
                                <p:cTn id="12" presetID="10" presetClass="exit" presetSubtype="0" fill="hold" grpId="0" nodeType="withEffect">
                                  <p:stCondLst>
                                    <p:cond delay="0"/>
                                  </p:stCondLst>
                                  <p:childTnLst>
                                    <p:animEffect transition="out" filter="fade">
                                      <p:cBhvr>
                                        <p:cTn id="13" dur="500"/>
                                        <p:tgtEl>
                                          <p:spTgt spid="191"/>
                                        </p:tgtEl>
                                      </p:cBhvr>
                                    </p:animEffect>
                                    <p:set>
                                      <p:cBhvr>
                                        <p:cTn id="14" dur="1" fill="hold">
                                          <p:stCondLst>
                                            <p:cond delay="499"/>
                                          </p:stCondLst>
                                        </p:cTn>
                                        <p:tgtEl>
                                          <p:spTgt spid="191"/>
                                        </p:tgtEl>
                                        <p:attrNameLst>
                                          <p:attrName>style.visibility</p:attrName>
                                        </p:attrNameLst>
                                      </p:cBhvr>
                                      <p:to>
                                        <p:strVal val="hidden"/>
                                      </p:to>
                                    </p:se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236"/>
                                        </p:tgtEl>
                                        <p:attrNameLst>
                                          <p:attrName>style.visibility</p:attrName>
                                        </p:attrNameLst>
                                      </p:cBhvr>
                                      <p:to>
                                        <p:strVal val="visible"/>
                                      </p:to>
                                    </p:set>
                                    <p:animEffect transition="in" filter="wipe(down)">
                                      <p:cBhvr>
                                        <p:cTn id="18" dur="1000"/>
                                        <p:tgtEl>
                                          <p:spTgt spid="236"/>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133"/>
                                        </p:tgtEl>
                                        <p:attrNameLst>
                                          <p:attrName>style.visibility</p:attrName>
                                        </p:attrNameLst>
                                      </p:cBhvr>
                                      <p:to>
                                        <p:strVal val="visible"/>
                                      </p:to>
                                    </p:set>
                                    <p:animEffect transition="in" filter="fade">
                                      <p:cBhvr>
                                        <p:cTn id="22" dur="500"/>
                                        <p:tgtEl>
                                          <p:spTgt spid="133"/>
                                        </p:tgtEl>
                                      </p:cBhvr>
                                    </p:animEffect>
                                  </p:childTnLst>
                                </p:cTn>
                              </p:par>
                              <p:par>
                                <p:cTn id="23" presetID="10" presetClass="exit" presetSubtype="0" fill="hold" grpId="0" nodeType="withEffect">
                                  <p:stCondLst>
                                    <p:cond delay="0"/>
                                  </p:stCondLst>
                                  <p:childTnLst>
                                    <p:animEffect transition="out" filter="fade">
                                      <p:cBhvr>
                                        <p:cTn id="24" dur="500"/>
                                        <p:tgtEl>
                                          <p:spTgt spid="192"/>
                                        </p:tgtEl>
                                      </p:cBhvr>
                                    </p:animEffect>
                                    <p:set>
                                      <p:cBhvr>
                                        <p:cTn id="25" dur="1" fill="hold">
                                          <p:stCondLst>
                                            <p:cond delay="499"/>
                                          </p:stCondLst>
                                        </p:cTn>
                                        <p:tgtEl>
                                          <p:spTgt spid="192"/>
                                        </p:tgtEl>
                                        <p:attrNameLst>
                                          <p:attrName>style.visibility</p:attrName>
                                        </p:attrNameLst>
                                      </p:cBhvr>
                                      <p:to>
                                        <p:strVal val="hidden"/>
                                      </p:to>
                                    </p:set>
                                  </p:childTnLst>
                                </p:cTn>
                              </p:par>
                            </p:childTnLst>
                          </p:cTn>
                        </p:par>
                        <p:par>
                          <p:cTn id="26" fill="hold">
                            <p:stCondLst>
                              <p:cond delay="3500"/>
                            </p:stCondLst>
                            <p:childTnLst>
                              <p:par>
                                <p:cTn id="27" presetID="22" presetClass="entr" presetSubtype="4" fill="hold" nodeType="afterEffect">
                                  <p:stCondLst>
                                    <p:cond delay="0"/>
                                  </p:stCondLst>
                                  <p:childTnLst>
                                    <p:set>
                                      <p:cBhvr>
                                        <p:cTn id="28" dur="1" fill="hold">
                                          <p:stCondLst>
                                            <p:cond delay="0"/>
                                          </p:stCondLst>
                                        </p:cTn>
                                        <p:tgtEl>
                                          <p:spTgt spid="202"/>
                                        </p:tgtEl>
                                        <p:attrNameLst>
                                          <p:attrName>style.visibility</p:attrName>
                                        </p:attrNameLst>
                                      </p:cBhvr>
                                      <p:to>
                                        <p:strVal val="visible"/>
                                      </p:to>
                                    </p:set>
                                    <p:animEffect transition="in" filter="wipe(down)">
                                      <p:cBhvr>
                                        <p:cTn id="29" dur="1000"/>
                                        <p:tgtEl>
                                          <p:spTgt spid="202"/>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34"/>
                                        </p:tgtEl>
                                        <p:attrNameLst>
                                          <p:attrName>style.visibility</p:attrName>
                                        </p:attrNameLst>
                                      </p:cBhvr>
                                      <p:to>
                                        <p:strVal val="visible"/>
                                      </p:to>
                                    </p:set>
                                    <p:animEffect transition="in" filter="fade">
                                      <p:cBhvr>
                                        <p:cTn id="33" dur="500"/>
                                        <p:tgtEl>
                                          <p:spTgt spid="134"/>
                                        </p:tgtEl>
                                      </p:cBhvr>
                                    </p:animEffect>
                                  </p:childTnLst>
                                </p:cTn>
                              </p:par>
                              <p:par>
                                <p:cTn id="34" presetID="10" presetClass="exit" presetSubtype="0" fill="hold" grpId="0" nodeType="withEffect">
                                  <p:stCondLst>
                                    <p:cond delay="0"/>
                                  </p:stCondLst>
                                  <p:childTnLst>
                                    <p:animEffect transition="out" filter="fade">
                                      <p:cBhvr>
                                        <p:cTn id="35" dur="500"/>
                                        <p:tgtEl>
                                          <p:spTgt spid="193"/>
                                        </p:tgtEl>
                                      </p:cBhvr>
                                    </p:animEffect>
                                    <p:set>
                                      <p:cBhvr>
                                        <p:cTn id="36" dur="1" fill="hold">
                                          <p:stCondLst>
                                            <p:cond delay="499"/>
                                          </p:stCondLst>
                                        </p:cTn>
                                        <p:tgtEl>
                                          <p:spTgt spid="193"/>
                                        </p:tgtEl>
                                        <p:attrNameLst>
                                          <p:attrName>style.visibility</p:attrName>
                                        </p:attrNameLst>
                                      </p:cBhvr>
                                      <p:to>
                                        <p:strVal val="hidden"/>
                                      </p:to>
                                    </p:set>
                                  </p:childTnLst>
                                </p:cTn>
                              </p:par>
                            </p:childTnLst>
                          </p:cTn>
                        </p:par>
                        <p:par>
                          <p:cTn id="37" fill="hold">
                            <p:stCondLst>
                              <p:cond delay="5000"/>
                            </p:stCondLst>
                            <p:childTnLst>
                              <p:par>
                                <p:cTn id="38" presetID="22" presetClass="entr" presetSubtype="4" fill="hold" nodeType="afterEffect">
                                  <p:stCondLst>
                                    <p:cond delay="0"/>
                                  </p:stCondLst>
                                  <p:childTnLst>
                                    <p:set>
                                      <p:cBhvr>
                                        <p:cTn id="39" dur="1" fill="hold">
                                          <p:stCondLst>
                                            <p:cond delay="0"/>
                                          </p:stCondLst>
                                        </p:cTn>
                                        <p:tgtEl>
                                          <p:spTgt spid="254"/>
                                        </p:tgtEl>
                                        <p:attrNameLst>
                                          <p:attrName>style.visibility</p:attrName>
                                        </p:attrNameLst>
                                      </p:cBhvr>
                                      <p:to>
                                        <p:strVal val="visible"/>
                                      </p:to>
                                    </p:set>
                                    <p:animEffect transition="in" filter="wipe(down)">
                                      <p:cBhvr>
                                        <p:cTn id="40" dur="1000"/>
                                        <p:tgtEl>
                                          <p:spTgt spid="254"/>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135"/>
                                        </p:tgtEl>
                                        <p:attrNameLst>
                                          <p:attrName>style.visibility</p:attrName>
                                        </p:attrNameLst>
                                      </p:cBhvr>
                                      <p:to>
                                        <p:strVal val="visible"/>
                                      </p:to>
                                    </p:set>
                                    <p:animEffect transition="in" filter="fade">
                                      <p:cBhvr>
                                        <p:cTn id="44" dur="500"/>
                                        <p:tgtEl>
                                          <p:spTgt spid="135"/>
                                        </p:tgtEl>
                                      </p:cBhvr>
                                    </p:animEffect>
                                  </p:childTnLst>
                                </p:cTn>
                              </p:par>
                              <p:par>
                                <p:cTn id="45" presetID="10" presetClass="exit" presetSubtype="0" fill="hold" grpId="0" nodeType="withEffect">
                                  <p:stCondLst>
                                    <p:cond delay="0"/>
                                  </p:stCondLst>
                                  <p:childTnLst>
                                    <p:animEffect transition="out" filter="fade">
                                      <p:cBhvr>
                                        <p:cTn id="46" dur="500"/>
                                        <p:tgtEl>
                                          <p:spTgt spid="194"/>
                                        </p:tgtEl>
                                      </p:cBhvr>
                                    </p:animEffect>
                                    <p:set>
                                      <p:cBhvr>
                                        <p:cTn id="47" dur="1" fill="hold">
                                          <p:stCondLst>
                                            <p:cond delay="499"/>
                                          </p:stCondLst>
                                        </p:cTn>
                                        <p:tgtEl>
                                          <p:spTgt spid="194"/>
                                        </p:tgtEl>
                                        <p:attrNameLst>
                                          <p:attrName>style.visibility</p:attrName>
                                        </p:attrNameLst>
                                      </p:cBhvr>
                                      <p:to>
                                        <p:strVal val="hidden"/>
                                      </p:to>
                                    </p:se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189"/>
                                        </p:tgtEl>
                                        <p:attrNameLst>
                                          <p:attrName>style.visibility</p:attrName>
                                        </p:attrNameLst>
                                      </p:cBhvr>
                                      <p:to>
                                        <p:strVal val="visible"/>
                                      </p:to>
                                    </p:set>
                                    <p:animEffect transition="in" filter="fade">
                                      <p:cBhvr>
                                        <p:cTn id="51" dur="500"/>
                                        <p:tgtEl>
                                          <p:spTgt spid="189"/>
                                        </p:tgtEl>
                                      </p:cBhvr>
                                    </p:animEffect>
                                  </p:childTnLst>
                                </p:cTn>
                              </p:par>
                              <p:par>
                                <p:cTn id="52" presetID="10" presetClass="exit" presetSubtype="0" fill="hold" grpId="0" nodeType="withEffect">
                                  <p:stCondLst>
                                    <p:cond delay="0"/>
                                  </p:stCondLst>
                                  <p:childTnLst>
                                    <p:animEffect transition="out" filter="fade">
                                      <p:cBhvr>
                                        <p:cTn id="53" dur="500"/>
                                        <p:tgtEl>
                                          <p:spTgt spid="200"/>
                                        </p:tgtEl>
                                      </p:cBhvr>
                                    </p:animEffect>
                                    <p:set>
                                      <p:cBhvr>
                                        <p:cTn id="54" dur="1" fill="hold">
                                          <p:stCondLst>
                                            <p:cond delay="499"/>
                                          </p:stCondLst>
                                        </p:cTn>
                                        <p:tgtEl>
                                          <p:spTgt spid="200"/>
                                        </p:tgtEl>
                                        <p:attrNameLst>
                                          <p:attrName>style.visibility</p:attrName>
                                        </p:attrNameLst>
                                      </p:cBhvr>
                                      <p:to>
                                        <p:strVal val="hidden"/>
                                      </p:to>
                                    </p:set>
                                  </p:childTnLst>
                                </p:cTn>
                              </p:par>
                            </p:childTnLst>
                          </p:cTn>
                        </p:par>
                        <p:par>
                          <p:cTn id="55" fill="hold">
                            <p:stCondLst>
                              <p:cond delay="7000"/>
                            </p:stCondLst>
                            <p:childTnLst>
                              <p:par>
                                <p:cTn id="56" presetID="22" presetClass="entr" presetSubtype="4" fill="hold" nodeType="afterEffect">
                                  <p:stCondLst>
                                    <p:cond delay="0"/>
                                  </p:stCondLst>
                                  <p:childTnLst>
                                    <p:set>
                                      <p:cBhvr>
                                        <p:cTn id="57" dur="1" fill="hold">
                                          <p:stCondLst>
                                            <p:cond delay="0"/>
                                          </p:stCondLst>
                                        </p:cTn>
                                        <p:tgtEl>
                                          <p:spTgt spid="221"/>
                                        </p:tgtEl>
                                        <p:attrNameLst>
                                          <p:attrName>style.visibility</p:attrName>
                                        </p:attrNameLst>
                                      </p:cBhvr>
                                      <p:to>
                                        <p:strVal val="visible"/>
                                      </p:to>
                                    </p:set>
                                    <p:animEffect transition="in" filter="wipe(down)">
                                      <p:cBhvr>
                                        <p:cTn id="58" dur="1000"/>
                                        <p:tgtEl>
                                          <p:spTgt spid="221"/>
                                        </p:tgtEl>
                                      </p:cBhvr>
                                    </p:animEffect>
                                  </p:childTnLst>
                                </p:cTn>
                              </p:par>
                            </p:childTnLst>
                          </p:cTn>
                        </p:par>
                        <p:par>
                          <p:cTn id="59" fill="hold">
                            <p:stCondLst>
                              <p:cond delay="8000"/>
                            </p:stCondLst>
                            <p:childTnLst>
                              <p:par>
                                <p:cTn id="60" presetID="10" presetClass="entr" presetSubtype="0" fill="hold"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fade">
                                      <p:cBhvr>
                                        <p:cTn id="62" dur="500"/>
                                        <p:tgtEl>
                                          <p:spTgt spid="136"/>
                                        </p:tgtEl>
                                      </p:cBhvr>
                                    </p:animEffect>
                                  </p:childTnLst>
                                </p:cTn>
                              </p:par>
                              <p:par>
                                <p:cTn id="63" presetID="10" presetClass="exit" presetSubtype="0" fill="hold" nodeType="withEffect">
                                  <p:stCondLst>
                                    <p:cond delay="0"/>
                                  </p:stCondLst>
                                  <p:childTnLst>
                                    <p:animEffect transition="out" filter="fade">
                                      <p:cBhvr>
                                        <p:cTn id="64" dur="500"/>
                                        <p:tgtEl>
                                          <p:spTgt spid="195"/>
                                        </p:tgtEl>
                                      </p:cBhvr>
                                    </p:animEffect>
                                    <p:set>
                                      <p:cBhvr>
                                        <p:cTn id="65" dur="1" fill="hold">
                                          <p:stCondLst>
                                            <p:cond delay="499"/>
                                          </p:stCondLst>
                                        </p:cTn>
                                        <p:tgtEl>
                                          <p:spTgt spid="195"/>
                                        </p:tgtEl>
                                        <p:attrNameLst>
                                          <p:attrName>style.visibility</p:attrName>
                                        </p:attrNameLst>
                                      </p:cBhvr>
                                      <p:to>
                                        <p:strVal val="hidden"/>
                                      </p:to>
                                    </p:set>
                                  </p:childTnLst>
                                </p:cTn>
                              </p:par>
                            </p:childTnLst>
                          </p:cTn>
                        </p:par>
                        <p:par>
                          <p:cTn id="66" fill="hold">
                            <p:stCondLst>
                              <p:cond delay="8500"/>
                            </p:stCondLst>
                            <p:childTnLst>
                              <p:par>
                                <p:cTn id="67" presetID="22" presetClass="entr" presetSubtype="4" fill="hold" nodeType="afterEffect">
                                  <p:stCondLst>
                                    <p:cond delay="0"/>
                                  </p:stCondLst>
                                  <p:childTnLst>
                                    <p:set>
                                      <p:cBhvr>
                                        <p:cTn id="68" dur="1" fill="hold">
                                          <p:stCondLst>
                                            <p:cond delay="0"/>
                                          </p:stCondLst>
                                        </p:cTn>
                                        <p:tgtEl>
                                          <p:spTgt spid="209"/>
                                        </p:tgtEl>
                                        <p:attrNameLst>
                                          <p:attrName>style.visibility</p:attrName>
                                        </p:attrNameLst>
                                      </p:cBhvr>
                                      <p:to>
                                        <p:strVal val="visible"/>
                                      </p:to>
                                    </p:set>
                                    <p:animEffect transition="in" filter="wipe(down)">
                                      <p:cBhvr>
                                        <p:cTn id="69" dur="1000"/>
                                        <p:tgtEl>
                                          <p:spTgt spid="209"/>
                                        </p:tgtEl>
                                      </p:cBhvr>
                                    </p:animEffect>
                                  </p:childTnLst>
                                </p:cTn>
                              </p:par>
                            </p:childTnLst>
                          </p:cTn>
                        </p:par>
                        <p:par>
                          <p:cTn id="70" fill="hold">
                            <p:stCondLst>
                              <p:cond delay="9500"/>
                            </p:stCondLst>
                            <p:childTnLst>
                              <p:par>
                                <p:cTn id="71" presetID="10" presetClass="entr" presetSubtype="0" fill="hold" grpId="0" nodeType="afterEffect">
                                  <p:stCondLst>
                                    <p:cond delay="0"/>
                                  </p:stCondLst>
                                  <p:childTnLst>
                                    <p:set>
                                      <p:cBhvr>
                                        <p:cTn id="72" dur="1" fill="hold">
                                          <p:stCondLst>
                                            <p:cond delay="0"/>
                                          </p:stCondLst>
                                        </p:cTn>
                                        <p:tgtEl>
                                          <p:spTgt spid="146"/>
                                        </p:tgtEl>
                                        <p:attrNameLst>
                                          <p:attrName>style.visibility</p:attrName>
                                        </p:attrNameLst>
                                      </p:cBhvr>
                                      <p:to>
                                        <p:strVal val="visible"/>
                                      </p:to>
                                    </p:set>
                                    <p:animEffect transition="in" filter="fade">
                                      <p:cBhvr>
                                        <p:cTn id="73" dur="500"/>
                                        <p:tgtEl>
                                          <p:spTgt spid="146"/>
                                        </p:tgtEl>
                                      </p:cBhvr>
                                    </p:animEffect>
                                  </p:childTnLst>
                                </p:cTn>
                              </p:par>
                              <p:par>
                                <p:cTn id="74" presetID="10" presetClass="exit" presetSubtype="0" fill="hold" grpId="0" nodeType="withEffect">
                                  <p:stCondLst>
                                    <p:cond delay="0"/>
                                  </p:stCondLst>
                                  <p:childTnLst>
                                    <p:animEffect transition="out" filter="fade">
                                      <p:cBhvr>
                                        <p:cTn id="75" dur="500"/>
                                        <p:tgtEl>
                                          <p:spTgt spid="199"/>
                                        </p:tgtEl>
                                      </p:cBhvr>
                                    </p:animEffect>
                                    <p:set>
                                      <p:cBhvr>
                                        <p:cTn id="76" dur="1" fill="hold">
                                          <p:stCondLst>
                                            <p:cond delay="499"/>
                                          </p:stCondLst>
                                        </p:cTn>
                                        <p:tgtEl>
                                          <p:spTgt spid="199"/>
                                        </p:tgtEl>
                                        <p:attrNameLst>
                                          <p:attrName>style.visibility</p:attrName>
                                        </p:attrNameLst>
                                      </p:cBhvr>
                                      <p:to>
                                        <p:strVal val="hidden"/>
                                      </p:to>
                                    </p:set>
                                  </p:childTnLst>
                                </p:cTn>
                              </p:par>
                            </p:childTnLst>
                          </p:cTn>
                        </p:par>
                        <p:par>
                          <p:cTn id="77" fill="hold">
                            <p:stCondLst>
                              <p:cond delay="10000"/>
                            </p:stCondLst>
                            <p:childTnLst>
                              <p:par>
                                <p:cTn id="78" presetID="10" presetClass="entr" presetSubtype="0" fill="hold" grpId="0" nodeType="afterEffect">
                                  <p:stCondLst>
                                    <p:cond delay="0"/>
                                  </p:stCondLst>
                                  <p:childTnLst>
                                    <p:set>
                                      <p:cBhvr>
                                        <p:cTn id="79" dur="1" fill="hold">
                                          <p:stCondLst>
                                            <p:cond delay="0"/>
                                          </p:stCondLst>
                                        </p:cTn>
                                        <p:tgtEl>
                                          <p:spTgt spid="190"/>
                                        </p:tgtEl>
                                        <p:attrNameLst>
                                          <p:attrName>style.visibility</p:attrName>
                                        </p:attrNameLst>
                                      </p:cBhvr>
                                      <p:to>
                                        <p:strVal val="visible"/>
                                      </p:to>
                                    </p:set>
                                    <p:animEffect transition="in" filter="fade">
                                      <p:cBhvr>
                                        <p:cTn id="80" dur="500"/>
                                        <p:tgtEl>
                                          <p:spTgt spid="190"/>
                                        </p:tgtEl>
                                      </p:cBhvr>
                                    </p:animEffect>
                                  </p:childTnLst>
                                </p:cTn>
                              </p:par>
                              <p:par>
                                <p:cTn id="81" presetID="10" presetClass="exit" presetSubtype="0" fill="hold" grpId="0" nodeType="withEffect">
                                  <p:stCondLst>
                                    <p:cond delay="0"/>
                                  </p:stCondLst>
                                  <p:childTnLst>
                                    <p:animEffect transition="out" filter="fade">
                                      <p:cBhvr>
                                        <p:cTn id="82" dur="500"/>
                                        <p:tgtEl>
                                          <p:spTgt spid="201"/>
                                        </p:tgtEl>
                                      </p:cBhvr>
                                    </p:animEffect>
                                    <p:set>
                                      <p:cBhvr>
                                        <p:cTn id="83" dur="1" fill="hold">
                                          <p:stCondLst>
                                            <p:cond delay="499"/>
                                          </p:stCondLst>
                                        </p:cTn>
                                        <p:tgtEl>
                                          <p:spTgt spid="201"/>
                                        </p:tgtEl>
                                        <p:attrNameLst>
                                          <p:attrName>style.visibility</p:attrName>
                                        </p:attrNameLst>
                                      </p:cBhvr>
                                      <p:to>
                                        <p:strVal val="hidden"/>
                                      </p:to>
                                    </p:set>
                                  </p:childTnLst>
                                </p:cTn>
                              </p:par>
                            </p:childTnLst>
                          </p:cTn>
                        </p:par>
                        <p:par>
                          <p:cTn id="84" fill="hold">
                            <p:stCondLst>
                              <p:cond delay="10500"/>
                            </p:stCondLst>
                            <p:childTnLst>
                              <p:par>
                                <p:cTn id="85" presetID="10" presetClass="entr" presetSubtype="0" fill="hold" grpId="0" nodeType="after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fade">
                                      <p:cBhvr>
                                        <p:cTn id="87" dur="500"/>
                                        <p:tgtEl>
                                          <p:spTgt spid="2"/>
                                        </p:tgtEl>
                                      </p:cBhvr>
                                    </p:animEffect>
                                  </p:childTnLst>
                                </p:cTn>
                              </p:par>
                            </p:childTnLst>
                          </p:cTn>
                        </p:par>
                        <p:par>
                          <p:cTn id="88" fill="hold">
                            <p:stCondLst>
                              <p:cond delay="11000"/>
                            </p:stCondLst>
                            <p:childTnLst>
                              <p:par>
                                <p:cTn id="89" presetID="10" presetClass="entr" presetSubtype="0" fill="hold" grpId="0" nodeType="afterEffect">
                                  <p:stCondLst>
                                    <p:cond delay="0"/>
                                  </p:stCondLst>
                                  <p:childTnLst>
                                    <p:set>
                                      <p:cBhvr>
                                        <p:cTn id="90" dur="1" fill="hold">
                                          <p:stCondLst>
                                            <p:cond delay="0"/>
                                          </p:stCondLst>
                                        </p:cTn>
                                        <p:tgtEl>
                                          <p:spTgt spid="3">
                                            <p:txEl>
                                              <p:pRg st="0" end="0"/>
                                            </p:txEl>
                                          </p:spTgt>
                                        </p:tgtEl>
                                        <p:attrNameLst>
                                          <p:attrName>style.visibility</p:attrName>
                                        </p:attrNameLst>
                                      </p:cBhvr>
                                      <p:to>
                                        <p:strVal val="visible"/>
                                      </p:to>
                                    </p:set>
                                    <p:animEffect transition="in" filter="fade">
                                      <p:cBhvr>
                                        <p:cTn id="9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2" grpId="0" animBg="1"/>
      <p:bldP spid="133" grpId="0" animBg="1"/>
      <p:bldP spid="134" grpId="0" animBg="1"/>
      <p:bldP spid="135" grpId="0" animBg="1"/>
      <p:bldP spid="146" grpId="0" animBg="1"/>
      <p:bldP spid="189" grpId="0" animBg="1"/>
      <p:bldP spid="190" grpId="0" animBg="1"/>
      <p:bldP spid="191" grpId="0" animBg="1"/>
      <p:bldP spid="192" grpId="0" animBg="1"/>
      <p:bldP spid="193" grpId="0" animBg="1"/>
      <p:bldP spid="194" grpId="0" animBg="1"/>
      <p:bldP spid="199" grpId="0" animBg="1"/>
      <p:bldP spid="200" grpId="0" animBg="1"/>
      <p:bldP spid="20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9" name="Group 258"/>
          <p:cNvGrpSpPr/>
          <p:nvPr/>
        </p:nvGrpSpPr>
        <p:grpSpPr>
          <a:xfrm>
            <a:off x="-15051" y="0"/>
            <a:ext cx="12207052" cy="6858000"/>
            <a:chOff x="-15051" y="0"/>
            <a:chExt cx="12207052" cy="6858000"/>
          </a:xfrm>
        </p:grpSpPr>
        <p:sp>
          <p:nvSpPr>
            <p:cNvPr id="26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26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07" name="Group 206"/>
          <p:cNvGrpSpPr/>
          <p:nvPr/>
        </p:nvGrpSpPr>
        <p:grpSpPr>
          <a:xfrm>
            <a:off x="6259513" y="2251141"/>
            <a:ext cx="825500" cy="1093787"/>
            <a:chOff x="6259513" y="1910661"/>
            <a:chExt cx="825500" cy="1093787"/>
          </a:xfrm>
        </p:grpSpPr>
        <p:sp>
          <p:nvSpPr>
            <p:cNvPr id="208" name="Rectangle 121"/>
            <p:cNvSpPr>
              <a:spLocks noChangeArrowheads="1"/>
            </p:cNvSpPr>
            <p:nvPr/>
          </p:nvSpPr>
          <p:spPr bwMode="auto">
            <a:xfrm>
              <a:off x="6497638" y="1910661"/>
              <a:ext cx="352425" cy="52388"/>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09"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10" name="Oval 123"/>
            <p:cNvSpPr>
              <a:spLocks noChangeArrowheads="1"/>
            </p:cNvSpPr>
            <p:nvPr/>
          </p:nvSpPr>
          <p:spPr bwMode="auto">
            <a:xfrm>
              <a:off x="6707188" y="2553598"/>
              <a:ext cx="80963"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1" name="Oval 124"/>
            <p:cNvSpPr>
              <a:spLocks noChangeArrowheads="1"/>
            </p:cNvSpPr>
            <p:nvPr/>
          </p:nvSpPr>
          <p:spPr bwMode="auto">
            <a:xfrm>
              <a:off x="6591300" y="2437711"/>
              <a:ext cx="68263"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2" name="Oval 125"/>
            <p:cNvSpPr>
              <a:spLocks noChangeArrowheads="1"/>
            </p:cNvSpPr>
            <p:nvPr/>
          </p:nvSpPr>
          <p:spPr bwMode="auto">
            <a:xfrm>
              <a:off x="6553200" y="2577411"/>
              <a:ext cx="61913"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3" name="Oval 126"/>
            <p:cNvSpPr>
              <a:spLocks noChangeArrowheads="1"/>
            </p:cNvSpPr>
            <p:nvPr/>
          </p:nvSpPr>
          <p:spPr bwMode="auto">
            <a:xfrm>
              <a:off x="6610350" y="2658373"/>
              <a:ext cx="153988"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19" name="Group 218"/>
          <p:cNvGrpSpPr/>
          <p:nvPr/>
        </p:nvGrpSpPr>
        <p:grpSpPr>
          <a:xfrm>
            <a:off x="3694113" y="2168591"/>
            <a:ext cx="768350" cy="1157287"/>
            <a:chOff x="3694113" y="1828111"/>
            <a:chExt cx="768350" cy="1157287"/>
          </a:xfrm>
        </p:grpSpPr>
        <p:sp>
          <p:nvSpPr>
            <p:cNvPr id="220"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1"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2"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3"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4"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5"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6"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7"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8"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229" name="Group 228"/>
          <p:cNvGrpSpPr/>
          <p:nvPr/>
        </p:nvGrpSpPr>
        <p:grpSpPr>
          <a:xfrm>
            <a:off x="577850" y="2220978"/>
            <a:ext cx="769938" cy="1238250"/>
            <a:chOff x="577850" y="1880498"/>
            <a:chExt cx="769938" cy="1238250"/>
          </a:xfrm>
        </p:grpSpPr>
        <p:sp>
          <p:nvSpPr>
            <p:cNvPr id="230"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1"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2"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3"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4"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5"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36" name="Group 235"/>
          <p:cNvGrpSpPr/>
          <p:nvPr/>
        </p:nvGrpSpPr>
        <p:grpSpPr>
          <a:xfrm>
            <a:off x="10834688" y="2498791"/>
            <a:ext cx="719137" cy="817563"/>
            <a:chOff x="10834688" y="2158311"/>
            <a:chExt cx="719137" cy="817563"/>
          </a:xfrm>
        </p:grpSpPr>
        <p:sp>
          <p:nvSpPr>
            <p:cNvPr id="237"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8"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9"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40" name="Oval 158"/>
            <p:cNvSpPr>
              <a:spLocks noChangeArrowheads="1"/>
            </p:cNvSpPr>
            <p:nvPr/>
          </p:nvSpPr>
          <p:spPr bwMode="auto">
            <a:xfrm>
              <a:off x="11131550" y="2867923"/>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1" name="Oval 159"/>
            <p:cNvSpPr>
              <a:spLocks noChangeArrowheads="1"/>
            </p:cNvSpPr>
            <p:nvPr/>
          </p:nvSpPr>
          <p:spPr bwMode="auto">
            <a:xfrm>
              <a:off x="11202988" y="28758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2" name="Oval 160"/>
            <p:cNvSpPr>
              <a:spLocks noChangeArrowheads="1"/>
            </p:cNvSpPr>
            <p:nvPr/>
          </p:nvSpPr>
          <p:spPr bwMode="auto">
            <a:xfrm>
              <a:off x="11122025" y="2739336"/>
              <a:ext cx="112713" cy="1127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3" name="Oval 161"/>
            <p:cNvSpPr>
              <a:spLocks noChangeArrowheads="1"/>
            </p:cNvSpPr>
            <p:nvPr/>
          </p:nvSpPr>
          <p:spPr bwMode="auto">
            <a:xfrm>
              <a:off x="11236325" y="26964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grpSp>
      <p:sp>
        <p:nvSpPr>
          <p:cNvPr id="248" name="Freeform 141"/>
          <p:cNvSpPr/>
          <p:nvPr/>
        </p:nvSpPr>
        <p:spPr bwMode="auto">
          <a:xfrm>
            <a:off x="899978" y="1424121"/>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49" name="Freeform 142"/>
          <p:cNvSpPr/>
          <p:nvPr/>
        </p:nvSpPr>
        <p:spPr bwMode="auto">
          <a:xfrm>
            <a:off x="6676890" y="1281246"/>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0" name="Freeform 144"/>
          <p:cNvSpPr/>
          <p:nvPr/>
        </p:nvSpPr>
        <p:spPr bwMode="auto">
          <a:xfrm>
            <a:off x="6746740" y="1759084"/>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1" name="Freeform 145"/>
          <p:cNvSpPr/>
          <p:nvPr/>
        </p:nvSpPr>
        <p:spPr bwMode="auto">
          <a:xfrm>
            <a:off x="10591665" y="2038484"/>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2" name="Freeform 146"/>
          <p:cNvSpPr/>
          <p:nvPr/>
        </p:nvSpPr>
        <p:spPr bwMode="auto">
          <a:xfrm>
            <a:off x="976178" y="1740034"/>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3" name="Freeform 147"/>
          <p:cNvSpPr/>
          <p:nvPr/>
        </p:nvSpPr>
        <p:spPr bwMode="auto">
          <a:xfrm>
            <a:off x="4060689" y="700220"/>
            <a:ext cx="2562226" cy="1519238"/>
          </a:xfrm>
          <a:custGeom>
            <a:avLst/>
            <a:gdLst/>
            <a:ahLst/>
            <a:cxnLst/>
            <a:rect l="l" t="t" r="r" b="b"/>
            <a:pathLst>
              <a:path w="2562226" h="1519238">
                <a:moveTo>
                  <a:pt x="1578835" y="118590"/>
                </a:moveTo>
                <a:cubicBezTo>
                  <a:pt x="1483968" y="188014"/>
                  <a:pt x="1468488" y="293291"/>
                  <a:pt x="1468488" y="376238"/>
                </a:cubicBezTo>
                <a:cubicBezTo>
                  <a:pt x="1468488" y="461790"/>
                  <a:pt x="1509018" y="537430"/>
                  <a:pt x="1572651" y="584365"/>
                </a:cubicBezTo>
                <a:cubicBezTo>
                  <a:pt x="1636791" y="537430"/>
                  <a:pt x="1678038" y="461790"/>
                  <a:pt x="1678038" y="376238"/>
                </a:cubicBezTo>
                <a:cubicBezTo>
                  <a:pt x="1678038" y="293344"/>
                  <a:pt x="1672042" y="188149"/>
                  <a:pt x="1578835" y="118590"/>
                </a:cubicBezTo>
                <a:close/>
                <a:moveTo>
                  <a:pt x="1266705" y="115157"/>
                </a:moveTo>
                <a:cubicBezTo>
                  <a:pt x="1168339" y="185137"/>
                  <a:pt x="1152475" y="292159"/>
                  <a:pt x="1152475" y="376238"/>
                </a:cubicBezTo>
                <a:cubicBezTo>
                  <a:pt x="1152475" y="463664"/>
                  <a:pt x="1195550" y="540739"/>
                  <a:pt x="1261383" y="587668"/>
                </a:cubicBezTo>
                <a:cubicBezTo>
                  <a:pt x="1327057" y="540745"/>
                  <a:pt x="1369273" y="463667"/>
                  <a:pt x="1369273" y="376238"/>
                </a:cubicBezTo>
                <a:cubicBezTo>
                  <a:pt x="1369273" y="291820"/>
                  <a:pt x="1363942" y="184272"/>
                  <a:pt x="1266705" y="115157"/>
                </a:cubicBezTo>
                <a:close/>
                <a:moveTo>
                  <a:pt x="1700778" y="63500"/>
                </a:moveTo>
                <a:cubicBezTo>
                  <a:pt x="1670570" y="71259"/>
                  <a:pt x="1644220" y="81130"/>
                  <a:pt x="1621682" y="93538"/>
                </a:cubicBezTo>
                <a:cubicBezTo>
                  <a:pt x="1716088" y="169267"/>
                  <a:pt x="1716088" y="282596"/>
                  <a:pt x="1716088" y="376238"/>
                </a:cubicBezTo>
                <a:cubicBezTo>
                  <a:pt x="1716088" y="469344"/>
                  <a:pt x="1673796" y="552049"/>
                  <a:pt x="1606570" y="605863"/>
                </a:cubicBezTo>
                <a:cubicBezTo>
                  <a:pt x="1643041" y="626882"/>
                  <a:pt x="1685521" y="638175"/>
                  <a:pt x="1730771" y="638175"/>
                </a:cubicBezTo>
                <a:cubicBezTo>
                  <a:pt x="1876219" y="638175"/>
                  <a:pt x="1993054" y="521494"/>
                  <a:pt x="1993054" y="376238"/>
                </a:cubicBezTo>
                <a:cubicBezTo>
                  <a:pt x="1993054" y="266535"/>
                  <a:pt x="1984028" y="117770"/>
                  <a:pt x="1776599" y="63500"/>
                </a:cubicBezTo>
                <a:close/>
                <a:moveTo>
                  <a:pt x="1581156" y="63500"/>
                </a:moveTo>
                <a:lnTo>
                  <a:pt x="1582373" y="64217"/>
                </a:lnTo>
                <a:cubicBezTo>
                  <a:pt x="1582696" y="63912"/>
                  <a:pt x="1583075" y="63706"/>
                  <a:pt x="1583454" y="63500"/>
                </a:cubicBezTo>
                <a:close/>
                <a:moveTo>
                  <a:pt x="1380307" y="63500"/>
                </a:moveTo>
                <a:cubicBezTo>
                  <a:pt x="1353984" y="68593"/>
                  <a:pt x="1331133" y="77381"/>
                  <a:pt x="1311941" y="89661"/>
                </a:cubicBezTo>
                <a:cubicBezTo>
                  <a:pt x="1409701" y="165978"/>
                  <a:pt x="1409701" y="281239"/>
                  <a:pt x="1409701" y="376238"/>
                </a:cubicBezTo>
                <a:cubicBezTo>
                  <a:pt x="1409701" y="471016"/>
                  <a:pt x="1365876" y="555017"/>
                  <a:pt x="1296605" y="608785"/>
                </a:cubicBezTo>
                <a:cubicBezTo>
                  <a:pt x="1331688" y="627954"/>
                  <a:pt x="1371836" y="638175"/>
                  <a:pt x="1414068" y="638175"/>
                </a:cubicBezTo>
                <a:cubicBezTo>
                  <a:pt x="1459262" y="638175"/>
                  <a:pt x="1501918" y="626850"/>
                  <a:pt x="1538651" y="605783"/>
                </a:cubicBezTo>
                <a:cubicBezTo>
                  <a:pt x="1471957" y="551967"/>
                  <a:pt x="1430338" y="469298"/>
                  <a:pt x="1430338" y="376238"/>
                </a:cubicBezTo>
                <a:cubicBezTo>
                  <a:pt x="1430338" y="283008"/>
                  <a:pt x="1442551" y="170264"/>
                  <a:pt x="1537906" y="93687"/>
                </a:cubicBezTo>
                <a:cubicBezTo>
                  <a:pt x="1518224" y="80429"/>
                  <a:pt x="1494208" y="70817"/>
                  <a:pt x="1466418" y="63500"/>
                </a:cubicBezTo>
                <a:close/>
                <a:moveTo>
                  <a:pt x="1077766" y="63500"/>
                </a:moveTo>
                <a:cubicBezTo>
                  <a:pt x="873393" y="116136"/>
                  <a:pt x="846088" y="265932"/>
                  <a:pt x="846088" y="376238"/>
                </a:cubicBezTo>
                <a:cubicBezTo>
                  <a:pt x="846088" y="521494"/>
                  <a:pt x="962616" y="638175"/>
                  <a:pt x="1107681" y="638175"/>
                </a:cubicBezTo>
                <a:cubicBezTo>
                  <a:pt x="1150830" y="638175"/>
                  <a:pt x="1191454" y="627852"/>
                  <a:pt x="1226708" y="608489"/>
                </a:cubicBezTo>
                <a:cubicBezTo>
                  <a:pt x="1158088" y="554706"/>
                  <a:pt x="1114425" y="470841"/>
                  <a:pt x="1114425" y="376238"/>
                </a:cubicBezTo>
                <a:cubicBezTo>
                  <a:pt x="1114425" y="281770"/>
                  <a:pt x="1127765" y="167266"/>
                  <a:pt x="1227336" y="91226"/>
                </a:cubicBezTo>
                <a:cubicBezTo>
                  <a:pt x="1206234" y="80097"/>
                  <a:pt x="1181659" y="70916"/>
                  <a:pt x="1153388" y="63500"/>
                </a:cubicBezTo>
                <a:close/>
                <a:moveTo>
                  <a:pt x="305055" y="0"/>
                </a:moveTo>
                <a:cubicBezTo>
                  <a:pt x="305072" y="0"/>
                  <a:pt x="308334" y="0"/>
                  <a:pt x="950725" y="0"/>
                </a:cubicBezTo>
                <a:lnTo>
                  <a:pt x="950913" y="0"/>
                </a:lnTo>
                <a:lnTo>
                  <a:pt x="950913" y="6"/>
                </a:lnTo>
                <a:lnTo>
                  <a:pt x="1001713" y="1745"/>
                </a:lnTo>
                <a:lnTo>
                  <a:pt x="1001713" y="0"/>
                </a:lnTo>
                <a:lnTo>
                  <a:pt x="1257112" y="0"/>
                </a:lnTo>
                <a:lnTo>
                  <a:pt x="1267014" y="0"/>
                </a:lnTo>
                <a:lnTo>
                  <a:pt x="1573401" y="0"/>
                </a:lnTo>
                <a:lnTo>
                  <a:pt x="1846263" y="0"/>
                </a:lnTo>
                <a:lnTo>
                  <a:pt x="1846263" y="1662"/>
                </a:lnTo>
                <a:cubicBezTo>
                  <a:pt x="1859572" y="376"/>
                  <a:pt x="1873336" y="117"/>
                  <a:pt x="1887538" y="110"/>
                </a:cubicBezTo>
                <a:lnTo>
                  <a:pt x="1887538" y="0"/>
                </a:lnTo>
                <a:cubicBezTo>
                  <a:pt x="1887546" y="0"/>
                  <a:pt x="1887688" y="0"/>
                  <a:pt x="1890525" y="0"/>
                </a:cubicBezTo>
                <a:cubicBezTo>
                  <a:pt x="1902422" y="0"/>
                  <a:pt x="1961700" y="0"/>
                  <a:pt x="2257067" y="0"/>
                </a:cubicBezTo>
                <a:cubicBezTo>
                  <a:pt x="2426335" y="0"/>
                  <a:pt x="2562226" y="135731"/>
                  <a:pt x="2562226" y="302419"/>
                </a:cubicBezTo>
                <a:cubicBezTo>
                  <a:pt x="2562226" y="302449"/>
                  <a:pt x="2562226" y="308460"/>
                  <a:pt x="2562226" y="1519238"/>
                </a:cubicBezTo>
                <a:cubicBezTo>
                  <a:pt x="2562213" y="1519238"/>
                  <a:pt x="2561511" y="1519238"/>
                  <a:pt x="2524081" y="1519238"/>
                </a:cubicBezTo>
                <a:cubicBezTo>
                  <a:pt x="2524081" y="1519208"/>
                  <a:pt x="2524081" y="1513237"/>
                  <a:pt x="2524081" y="302419"/>
                </a:cubicBezTo>
                <a:cubicBezTo>
                  <a:pt x="2524081" y="157163"/>
                  <a:pt x="2404879" y="38100"/>
                  <a:pt x="2257067" y="38100"/>
                </a:cubicBezTo>
                <a:cubicBezTo>
                  <a:pt x="2257054" y="38100"/>
                  <a:pt x="2254835" y="38100"/>
                  <a:pt x="1890525" y="38100"/>
                </a:cubicBezTo>
                <a:cubicBezTo>
                  <a:pt x="1875522" y="38100"/>
                  <a:pt x="1861045" y="38413"/>
                  <a:pt x="1847100" y="39573"/>
                </a:cubicBezTo>
                <a:lnTo>
                  <a:pt x="1846263" y="39308"/>
                </a:lnTo>
                <a:lnTo>
                  <a:pt x="1846263" y="39677"/>
                </a:lnTo>
                <a:cubicBezTo>
                  <a:pt x="1846540" y="39590"/>
                  <a:pt x="1846820" y="39581"/>
                  <a:pt x="1847100" y="39573"/>
                </a:cubicBezTo>
                <a:cubicBezTo>
                  <a:pt x="2033588" y="108890"/>
                  <a:pt x="2033588" y="258204"/>
                  <a:pt x="2033588" y="376238"/>
                </a:cubicBezTo>
                <a:cubicBezTo>
                  <a:pt x="2033588" y="542925"/>
                  <a:pt x="1897678" y="676275"/>
                  <a:pt x="1730771" y="676275"/>
                </a:cubicBezTo>
                <a:cubicBezTo>
                  <a:pt x="1672352" y="676275"/>
                  <a:pt x="1618022" y="659939"/>
                  <a:pt x="1572549" y="630787"/>
                </a:cubicBezTo>
                <a:cubicBezTo>
                  <a:pt x="1526814" y="659938"/>
                  <a:pt x="1472335" y="676275"/>
                  <a:pt x="1414068" y="676275"/>
                </a:cubicBezTo>
                <a:cubicBezTo>
                  <a:pt x="1358413" y="676275"/>
                  <a:pt x="1306041" y="660935"/>
                  <a:pt x="1261712" y="633176"/>
                </a:cubicBezTo>
                <a:cubicBezTo>
                  <a:pt x="1217035" y="660938"/>
                  <a:pt x="1164136" y="676275"/>
                  <a:pt x="1107681" y="676275"/>
                </a:cubicBezTo>
                <a:cubicBezTo>
                  <a:pt x="941213" y="676275"/>
                  <a:pt x="808038" y="542925"/>
                  <a:pt x="808038" y="376238"/>
                </a:cubicBezTo>
                <a:cubicBezTo>
                  <a:pt x="808038" y="259953"/>
                  <a:pt x="826988" y="113308"/>
                  <a:pt x="1001713" y="43732"/>
                </a:cubicBezTo>
                <a:lnTo>
                  <a:pt x="1001713" y="39730"/>
                </a:lnTo>
                <a:lnTo>
                  <a:pt x="950725" y="38100"/>
                </a:lnTo>
                <a:cubicBezTo>
                  <a:pt x="948076" y="38079"/>
                  <a:pt x="908108" y="38079"/>
                  <a:pt x="305055" y="38079"/>
                </a:cubicBezTo>
                <a:cubicBezTo>
                  <a:pt x="157294" y="38079"/>
                  <a:pt x="38132" y="157076"/>
                  <a:pt x="38132" y="302253"/>
                </a:cubicBezTo>
                <a:cubicBezTo>
                  <a:pt x="38132" y="302288"/>
                  <a:pt x="38132" y="308645"/>
                  <a:pt x="38132" y="1444625"/>
                </a:cubicBezTo>
                <a:cubicBezTo>
                  <a:pt x="38123" y="1444625"/>
                  <a:pt x="37557" y="1444625"/>
                  <a:pt x="0" y="1444625"/>
                </a:cubicBezTo>
                <a:cubicBezTo>
                  <a:pt x="0" y="1444594"/>
                  <a:pt x="0" y="1438660"/>
                  <a:pt x="0" y="302253"/>
                </a:cubicBezTo>
                <a:cubicBezTo>
                  <a:pt x="0" y="135657"/>
                  <a:pt x="135845" y="0"/>
                  <a:pt x="305055"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54" name="Group 253"/>
          <p:cNvGrpSpPr/>
          <p:nvPr/>
        </p:nvGrpSpPr>
        <p:grpSpPr>
          <a:xfrm>
            <a:off x="4121015" y="1692409"/>
            <a:ext cx="911225" cy="1971675"/>
            <a:chOff x="4121015" y="1351929"/>
            <a:chExt cx="911225" cy="1971675"/>
          </a:xfrm>
          <a:solidFill>
            <a:schemeClr val="bg1">
              <a:lumMod val="95000"/>
            </a:schemeClr>
          </a:solidFill>
        </p:grpSpPr>
        <p:sp>
          <p:nvSpPr>
            <p:cNvPr id="255" name="Freeform 143"/>
            <p:cNvSpPr/>
            <p:nvPr/>
          </p:nvSpPr>
          <p:spPr bwMode="auto">
            <a:xfrm>
              <a:off x="4121015" y="1351929"/>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6" name="Freeform 163"/>
            <p:cNvSpPr/>
            <p:nvPr/>
          </p:nvSpPr>
          <p:spPr bwMode="auto">
            <a:xfrm>
              <a:off x="4597265" y="2574304"/>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7" name="Freeform 164"/>
            <p:cNvSpPr/>
            <p:nvPr/>
          </p:nvSpPr>
          <p:spPr bwMode="auto">
            <a:xfrm>
              <a:off x="4575040" y="2814016"/>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 name="Freeform 75"/>
          <p:cNvSpPr/>
          <p:nvPr/>
        </p:nvSpPr>
        <p:spPr bwMode="auto">
          <a:xfrm>
            <a:off x="9972675"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5"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0" name="Freeform 76"/>
          <p:cNvSpPr/>
          <p:nvPr/>
        </p:nvSpPr>
        <p:spPr bwMode="auto">
          <a:xfrm>
            <a:off x="9994900" y="3756091"/>
            <a:ext cx="63500" cy="519113"/>
          </a:xfrm>
          <a:custGeom>
            <a:avLst/>
            <a:gdLst>
              <a:gd name="T0" fmla="*/ 0 w 27"/>
              <a:gd name="T1" fmla="*/ 0 h 218"/>
              <a:gd name="T2" fmla="*/ 0 w 27"/>
              <a:gd name="T3" fmla="*/ 197 h 218"/>
              <a:gd name="T4" fmla="*/ 14 w 27"/>
              <a:gd name="T5" fmla="*/ 218 h 218"/>
              <a:gd name="T6" fmla="*/ 14 w 27"/>
              <a:gd name="T7" fmla="*/ 218 h 218"/>
              <a:gd name="T8" fmla="*/ 27 w 27"/>
              <a:gd name="T9" fmla="*/ 197 h 218"/>
              <a:gd name="T10" fmla="*/ 27 w 27"/>
              <a:gd name="T11" fmla="*/ 0 h 218"/>
              <a:gd name="T12" fmla="*/ 0 w 27"/>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7" h="218">
                <a:moveTo>
                  <a:pt x="0" y="0"/>
                </a:moveTo>
                <a:cubicBezTo>
                  <a:pt x="0" y="197"/>
                  <a:pt x="0" y="197"/>
                  <a:pt x="0" y="197"/>
                </a:cubicBezTo>
                <a:cubicBezTo>
                  <a:pt x="0" y="209"/>
                  <a:pt x="6" y="218"/>
                  <a:pt x="14" y="218"/>
                </a:cubicBezTo>
                <a:cubicBezTo>
                  <a:pt x="14" y="218"/>
                  <a:pt x="14" y="218"/>
                  <a:pt x="14" y="218"/>
                </a:cubicBezTo>
                <a:cubicBezTo>
                  <a:pt x="21" y="218"/>
                  <a:pt x="27" y="209"/>
                  <a:pt x="27" y="197"/>
                </a:cubicBezTo>
                <a:cubicBezTo>
                  <a:pt x="27" y="0"/>
                  <a:pt x="27" y="0"/>
                  <a:pt x="2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1" name="Freeform 77"/>
          <p:cNvSpPr/>
          <p:nvPr/>
        </p:nvSpPr>
        <p:spPr bwMode="auto">
          <a:xfrm>
            <a:off x="9956800" y="3684653"/>
            <a:ext cx="139700" cy="19050"/>
          </a:xfrm>
          <a:custGeom>
            <a:avLst/>
            <a:gdLst>
              <a:gd name="T0" fmla="*/ 55 w 59"/>
              <a:gd name="T1" fmla="*/ 0 h 8"/>
              <a:gd name="T2" fmla="*/ 5 w 59"/>
              <a:gd name="T3" fmla="*/ 0 h 8"/>
              <a:gd name="T4" fmla="*/ 0 w 59"/>
              <a:gd name="T5" fmla="*/ 4 h 8"/>
              <a:gd name="T6" fmla="*/ 0 w 59"/>
              <a:gd name="T7" fmla="*/ 4 h 8"/>
              <a:gd name="T8" fmla="*/ 5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5" y="0"/>
                  <a:pt x="5" y="0"/>
                  <a:pt x="5" y="0"/>
                </a:cubicBezTo>
                <a:cubicBezTo>
                  <a:pt x="2" y="0"/>
                  <a:pt x="0" y="1"/>
                  <a:pt x="0" y="4"/>
                </a:cubicBezTo>
                <a:cubicBezTo>
                  <a:pt x="0" y="4"/>
                  <a:pt x="0" y="4"/>
                  <a:pt x="0" y="4"/>
                </a:cubicBezTo>
                <a:cubicBezTo>
                  <a:pt x="0" y="6"/>
                  <a:pt x="2" y="8"/>
                  <a:pt x="5"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 name="Freeform 78"/>
          <p:cNvSpPr/>
          <p:nvPr/>
        </p:nvSpPr>
        <p:spPr bwMode="auto">
          <a:xfrm>
            <a:off x="1017111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 name="Freeform 79"/>
          <p:cNvSpPr/>
          <p:nvPr/>
        </p:nvSpPr>
        <p:spPr bwMode="auto">
          <a:xfrm>
            <a:off x="10191750" y="3897378"/>
            <a:ext cx="65088" cy="377825"/>
          </a:xfrm>
          <a:custGeom>
            <a:avLst/>
            <a:gdLst>
              <a:gd name="T0" fmla="*/ 0 w 27"/>
              <a:gd name="T1" fmla="*/ 0 h 159"/>
              <a:gd name="T2" fmla="*/ 0 w 27"/>
              <a:gd name="T3" fmla="*/ 138 h 159"/>
              <a:gd name="T4" fmla="*/ 14 w 27"/>
              <a:gd name="T5" fmla="*/ 159 h 159"/>
              <a:gd name="T6" fmla="*/ 14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4" y="159"/>
                </a:cubicBezTo>
                <a:cubicBezTo>
                  <a:pt x="14" y="159"/>
                  <a:pt x="14" y="159"/>
                  <a:pt x="14"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4" name="Freeform 80"/>
          <p:cNvSpPr/>
          <p:nvPr/>
        </p:nvSpPr>
        <p:spPr bwMode="auto">
          <a:xfrm>
            <a:off x="1015682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5" name="Freeform 81"/>
          <p:cNvSpPr/>
          <p:nvPr/>
        </p:nvSpPr>
        <p:spPr bwMode="auto">
          <a:xfrm>
            <a:off x="1036796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6" name="Freeform 82"/>
          <p:cNvSpPr/>
          <p:nvPr/>
        </p:nvSpPr>
        <p:spPr bwMode="auto">
          <a:xfrm>
            <a:off x="10388600" y="3960878"/>
            <a:ext cx="66675" cy="314325"/>
          </a:xfrm>
          <a:custGeom>
            <a:avLst/>
            <a:gdLst>
              <a:gd name="T0" fmla="*/ 0 w 28"/>
              <a:gd name="T1" fmla="*/ 0 h 132"/>
              <a:gd name="T2" fmla="*/ 0 w 28"/>
              <a:gd name="T3" fmla="*/ 111 h 132"/>
              <a:gd name="T4" fmla="*/ 14 w 28"/>
              <a:gd name="T5" fmla="*/ 132 h 132"/>
              <a:gd name="T6" fmla="*/ 14 w 28"/>
              <a:gd name="T7" fmla="*/ 132 h 132"/>
              <a:gd name="T8" fmla="*/ 28 w 28"/>
              <a:gd name="T9" fmla="*/ 111 h 132"/>
              <a:gd name="T10" fmla="*/ 28 w 28"/>
              <a:gd name="T11" fmla="*/ 0 h 132"/>
              <a:gd name="T12" fmla="*/ 0 w 28"/>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28" h="132">
                <a:moveTo>
                  <a:pt x="0" y="0"/>
                </a:moveTo>
                <a:cubicBezTo>
                  <a:pt x="0" y="111"/>
                  <a:pt x="0" y="111"/>
                  <a:pt x="0" y="111"/>
                </a:cubicBezTo>
                <a:cubicBezTo>
                  <a:pt x="0" y="123"/>
                  <a:pt x="6" y="132"/>
                  <a:pt x="14" y="132"/>
                </a:cubicBezTo>
                <a:cubicBezTo>
                  <a:pt x="14" y="132"/>
                  <a:pt x="14" y="132"/>
                  <a:pt x="14" y="132"/>
                </a:cubicBezTo>
                <a:cubicBezTo>
                  <a:pt x="21" y="132"/>
                  <a:pt x="28" y="123"/>
                  <a:pt x="28" y="111"/>
                </a:cubicBezTo>
                <a:cubicBezTo>
                  <a:pt x="28" y="0"/>
                  <a:pt x="28" y="0"/>
                  <a:pt x="28"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27" name="Freeform 83"/>
          <p:cNvSpPr/>
          <p:nvPr/>
        </p:nvSpPr>
        <p:spPr bwMode="auto">
          <a:xfrm>
            <a:off x="1035367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8" name="Freeform 84"/>
          <p:cNvSpPr/>
          <p:nvPr/>
        </p:nvSpPr>
        <p:spPr bwMode="auto">
          <a:xfrm>
            <a:off x="1056481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 name="Freeform 85"/>
          <p:cNvSpPr/>
          <p:nvPr/>
        </p:nvSpPr>
        <p:spPr bwMode="auto">
          <a:xfrm>
            <a:off x="10587038" y="3802128"/>
            <a:ext cx="66675" cy="473075"/>
          </a:xfrm>
          <a:custGeom>
            <a:avLst/>
            <a:gdLst>
              <a:gd name="T0" fmla="*/ 0 w 28"/>
              <a:gd name="T1" fmla="*/ 0 h 199"/>
              <a:gd name="T2" fmla="*/ 0 w 28"/>
              <a:gd name="T3" fmla="*/ 178 h 199"/>
              <a:gd name="T4" fmla="*/ 14 w 28"/>
              <a:gd name="T5" fmla="*/ 199 h 199"/>
              <a:gd name="T6" fmla="*/ 14 w 28"/>
              <a:gd name="T7" fmla="*/ 199 h 199"/>
              <a:gd name="T8" fmla="*/ 28 w 28"/>
              <a:gd name="T9" fmla="*/ 178 h 199"/>
              <a:gd name="T10" fmla="*/ 28 w 28"/>
              <a:gd name="T11" fmla="*/ 0 h 199"/>
              <a:gd name="T12" fmla="*/ 0 w 28"/>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28" h="199">
                <a:moveTo>
                  <a:pt x="0" y="0"/>
                </a:moveTo>
                <a:cubicBezTo>
                  <a:pt x="0" y="178"/>
                  <a:pt x="0" y="178"/>
                  <a:pt x="0" y="178"/>
                </a:cubicBezTo>
                <a:cubicBezTo>
                  <a:pt x="0" y="190"/>
                  <a:pt x="6" y="199"/>
                  <a:pt x="14" y="199"/>
                </a:cubicBezTo>
                <a:cubicBezTo>
                  <a:pt x="14" y="199"/>
                  <a:pt x="14" y="199"/>
                  <a:pt x="14" y="199"/>
                </a:cubicBezTo>
                <a:cubicBezTo>
                  <a:pt x="21" y="199"/>
                  <a:pt x="28" y="190"/>
                  <a:pt x="28" y="178"/>
                </a:cubicBezTo>
                <a:cubicBezTo>
                  <a:pt x="28" y="0"/>
                  <a:pt x="28" y="0"/>
                  <a:pt x="28"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0" name="Freeform 86"/>
          <p:cNvSpPr/>
          <p:nvPr/>
        </p:nvSpPr>
        <p:spPr bwMode="auto">
          <a:xfrm>
            <a:off x="1055052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 name="Rectangle 87"/>
          <p:cNvSpPr>
            <a:spLocks noChangeArrowheads="1"/>
          </p:cNvSpPr>
          <p:nvPr/>
        </p:nvSpPr>
        <p:spPr bwMode="auto">
          <a:xfrm>
            <a:off x="9856788" y="4060891"/>
            <a:ext cx="936625"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3" name="Rectangle 89"/>
          <p:cNvSpPr>
            <a:spLocks noChangeArrowheads="1"/>
          </p:cNvSpPr>
          <p:nvPr/>
        </p:nvSpPr>
        <p:spPr bwMode="auto">
          <a:xfrm>
            <a:off x="9894888"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4" name="Rectangle 90"/>
          <p:cNvSpPr>
            <a:spLocks noChangeArrowheads="1"/>
          </p:cNvSpPr>
          <p:nvPr/>
        </p:nvSpPr>
        <p:spPr bwMode="auto">
          <a:xfrm>
            <a:off x="10712450"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5" name="Freeform 91"/>
          <p:cNvSpPr/>
          <p:nvPr/>
        </p:nvSpPr>
        <p:spPr bwMode="auto">
          <a:xfrm>
            <a:off x="7161213" y="3721166"/>
            <a:ext cx="112713" cy="590550"/>
          </a:xfrm>
          <a:custGeom>
            <a:avLst/>
            <a:gdLst>
              <a:gd name="T0" fmla="*/ 0 w 47"/>
              <a:gd name="T1" fmla="*/ 0 h 248"/>
              <a:gd name="T2" fmla="*/ 0 w 47"/>
              <a:gd name="T3" fmla="*/ 225 h 248"/>
              <a:gd name="T4" fmla="*/ 23 w 47"/>
              <a:gd name="T5" fmla="*/ 248 h 248"/>
              <a:gd name="T6" fmla="*/ 23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3" y="248"/>
                </a:cubicBezTo>
                <a:cubicBezTo>
                  <a:pt x="23" y="248"/>
                  <a:pt x="23" y="248"/>
                  <a:pt x="23"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6" name="Freeform 92"/>
          <p:cNvSpPr/>
          <p:nvPr/>
        </p:nvSpPr>
        <p:spPr bwMode="auto">
          <a:xfrm>
            <a:off x="7185025" y="3756091"/>
            <a:ext cx="65088" cy="519113"/>
          </a:xfrm>
          <a:custGeom>
            <a:avLst/>
            <a:gdLst>
              <a:gd name="T0" fmla="*/ 0 w 27"/>
              <a:gd name="T1" fmla="*/ 0 h 218"/>
              <a:gd name="T2" fmla="*/ 0 w 27"/>
              <a:gd name="T3" fmla="*/ 197 h 218"/>
              <a:gd name="T4" fmla="*/ 13 w 27"/>
              <a:gd name="T5" fmla="*/ 218 h 218"/>
              <a:gd name="T6" fmla="*/ 13 w 27"/>
              <a:gd name="T7" fmla="*/ 218 h 218"/>
              <a:gd name="T8" fmla="*/ 27 w 27"/>
              <a:gd name="T9" fmla="*/ 197 h 218"/>
              <a:gd name="T10" fmla="*/ 27 w 27"/>
              <a:gd name="T11" fmla="*/ 0 h 218"/>
              <a:gd name="T12" fmla="*/ 0 w 27"/>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7" h="218">
                <a:moveTo>
                  <a:pt x="0" y="0"/>
                </a:moveTo>
                <a:cubicBezTo>
                  <a:pt x="0" y="197"/>
                  <a:pt x="0" y="197"/>
                  <a:pt x="0" y="197"/>
                </a:cubicBezTo>
                <a:cubicBezTo>
                  <a:pt x="0" y="209"/>
                  <a:pt x="6" y="218"/>
                  <a:pt x="13" y="218"/>
                </a:cubicBezTo>
                <a:cubicBezTo>
                  <a:pt x="13" y="218"/>
                  <a:pt x="13" y="218"/>
                  <a:pt x="13" y="218"/>
                </a:cubicBezTo>
                <a:cubicBezTo>
                  <a:pt x="21" y="218"/>
                  <a:pt x="27" y="209"/>
                  <a:pt x="27" y="197"/>
                </a:cubicBezTo>
                <a:cubicBezTo>
                  <a:pt x="27" y="0"/>
                  <a:pt x="27" y="0"/>
                  <a:pt x="2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7" name="Freeform 94"/>
          <p:cNvSpPr/>
          <p:nvPr/>
        </p:nvSpPr>
        <p:spPr bwMode="auto">
          <a:xfrm>
            <a:off x="7359650" y="3721166"/>
            <a:ext cx="111125" cy="590550"/>
          </a:xfrm>
          <a:custGeom>
            <a:avLst/>
            <a:gdLst>
              <a:gd name="T0" fmla="*/ 0 w 47"/>
              <a:gd name="T1" fmla="*/ 0 h 248"/>
              <a:gd name="T2" fmla="*/ 0 w 47"/>
              <a:gd name="T3" fmla="*/ 225 h 248"/>
              <a:gd name="T4" fmla="*/ 24 w 47"/>
              <a:gd name="T5" fmla="*/ 248 h 248"/>
              <a:gd name="T6" fmla="*/ 24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4" y="248"/>
                </a:cubicBezTo>
                <a:cubicBezTo>
                  <a:pt x="24" y="248"/>
                  <a:pt x="24" y="248"/>
                  <a:pt x="24"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8" name="Freeform 95"/>
          <p:cNvSpPr/>
          <p:nvPr/>
        </p:nvSpPr>
        <p:spPr bwMode="auto">
          <a:xfrm>
            <a:off x="7383463" y="3897378"/>
            <a:ext cx="63500" cy="377825"/>
          </a:xfrm>
          <a:custGeom>
            <a:avLst/>
            <a:gdLst>
              <a:gd name="T0" fmla="*/ 0 w 27"/>
              <a:gd name="T1" fmla="*/ 0 h 159"/>
              <a:gd name="T2" fmla="*/ 0 w 27"/>
              <a:gd name="T3" fmla="*/ 138 h 159"/>
              <a:gd name="T4" fmla="*/ 14 w 27"/>
              <a:gd name="T5" fmla="*/ 159 h 159"/>
              <a:gd name="T6" fmla="*/ 14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4" y="159"/>
                </a:cubicBezTo>
                <a:cubicBezTo>
                  <a:pt x="14" y="159"/>
                  <a:pt x="14" y="159"/>
                  <a:pt x="14"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9" name="Freeform 97"/>
          <p:cNvSpPr/>
          <p:nvPr/>
        </p:nvSpPr>
        <p:spPr bwMode="auto">
          <a:xfrm>
            <a:off x="7556500" y="3721166"/>
            <a:ext cx="112713" cy="590550"/>
          </a:xfrm>
          <a:custGeom>
            <a:avLst/>
            <a:gdLst>
              <a:gd name="T0" fmla="*/ 0 w 47"/>
              <a:gd name="T1" fmla="*/ 0 h 248"/>
              <a:gd name="T2" fmla="*/ 0 w 47"/>
              <a:gd name="T3" fmla="*/ 225 h 248"/>
              <a:gd name="T4" fmla="*/ 24 w 47"/>
              <a:gd name="T5" fmla="*/ 248 h 248"/>
              <a:gd name="T6" fmla="*/ 24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4" y="248"/>
                </a:cubicBezTo>
                <a:cubicBezTo>
                  <a:pt x="24" y="248"/>
                  <a:pt x="24" y="248"/>
                  <a:pt x="24"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0" name="Freeform 98"/>
          <p:cNvSpPr/>
          <p:nvPr/>
        </p:nvSpPr>
        <p:spPr bwMode="auto">
          <a:xfrm>
            <a:off x="7580313" y="3960878"/>
            <a:ext cx="65088" cy="314325"/>
          </a:xfrm>
          <a:custGeom>
            <a:avLst/>
            <a:gdLst>
              <a:gd name="T0" fmla="*/ 0 w 27"/>
              <a:gd name="T1" fmla="*/ 0 h 132"/>
              <a:gd name="T2" fmla="*/ 0 w 27"/>
              <a:gd name="T3" fmla="*/ 111 h 132"/>
              <a:gd name="T4" fmla="*/ 14 w 27"/>
              <a:gd name="T5" fmla="*/ 132 h 132"/>
              <a:gd name="T6" fmla="*/ 14 w 27"/>
              <a:gd name="T7" fmla="*/ 132 h 132"/>
              <a:gd name="T8" fmla="*/ 27 w 27"/>
              <a:gd name="T9" fmla="*/ 111 h 132"/>
              <a:gd name="T10" fmla="*/ 27 w 27"/>
              <a:gd name="T11" fmla="*/ 0 h 132"/>
              <a:gd name="T12" fmla="*/ 0 w 27"/>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27" h="132">
                <a:moveTo>
                  <a:pt x="0" y="0"/>
                </a:moveTo>
                <a:cubicBezTo>
                  <a:pt x="0" y="111"/>
                  <a:pt x="0" y="111"/>
                  <a:pt x="0" y="111"/>
                </a:cubicBezTo>
                <a:cubicBezTo>
                  <a:pt x="0" y="123"/>
                  <a:pt x="6" y="132"/>
                  <a:pt x="14" y="132"/>
                </a:cubicBezTo>
                <a:cubicBezTo>
                  <a:pt x="14" y="132"/>
                  <a:pt x="14" y="132"/>
                  <a:pt x="14" y="132"/>
                </a:cubicBezTo>
                <a:cubicBezTo>
                  <a:pt x="21" y="132"/>
                  <a:pt x="27" y="123"/>
                  <a:pt x="27" y="111"/>
                </a:cubicBezTo>
                <a:cubicBezTo>
                  <a:pt x="27" y="0"/>
                  <a:pt x="27" y="0"/>
                  <a:pt x="2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41" name="Rectangle 100"/>
          <p:cNvSpPr>
            <a:spLocks noChangeArrowheads="1"/>
          </p:cNvSpPr>
          <p:nvPr/>
        </p:nvSpPr>
        <p:spPr bwMode="auto">
          <a:xfrm>
            <a:off x="7045325"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2" name="Rectangle 101"/>
          <p:cNvSpPr>
            <a:spLocks noChangeArrowheads="1"/>
          </p:cNvSpPr>
          <p:nvPr/>
        </p:nvSpPr>
        <p:spPr bwMode="auto">
          <a:xfrm>
            <a:off x="7045325"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3" name="Rectangle 102"/>
          <p:cNvSpPr>
            <a:spLocks noChangeArrowheads="1"/>
          </p:cNvSpPr>
          <p:nvPr/>
        </p:nvSpPr>
        <p:spPr bwMode="auto">
          <a:xfrm>
            <a:off x="7085013"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4" name="Rectangle 103"/>
          <p:cNvSpPr>
            <a:spLocks noChangeArrowheads="1"/>
          </p:cNvSpPr>
          <p:nvPr/>
        </p:nvSpPr>
        <p:spPr bwMode="auto">
          <a:xfrm>
            <a:off x="7902575" y="4075178"/>
            <a:ext cx="39688"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5" name="Freeform 104"/>
          <p:cNvSpPr/>
          <p:nvPr/>
        </p:nvSpPr>
        <p:spPr bwMode="auto">
          <a:xfrm>
            <a:off x="4352925"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6" name="Freeform 105"/>
          <p:cNvSpPr/>
          <p:nvPr/>
        </p:nvSpPr>
        <p:spPr bwMode="auto">
          <a:xfrm>
            <a:off x="4375150" y="3756091"/>
            <a:ext cx="66675" cy="519113"/>
          </a:xfrm>
          <a:custGeom>
            <a:avLst/>
            <a:gdLst>
              <a:gd name="T0" fmla="*/ 0 w 28"/>
              <a:gd name="T1" fmla="*/ 0 h 218"/>
              <a:gd name="T2" fmla="*/ 0 w 28"/>
              <a:gd name="T3" fmla="*/ 197 h 218"/>
              <a:gd name="T4" fmla="*/ 14 w 28"/>
              <a:gd name="T5" fmla="*/ 218 h 218"/>
              <a:gd name="T6" fmla="*/ 14 w 28"/>
              <a:gd name="T7" fmla="*/ 218 h 218"/>
              <a:gd name="T8" fmla="*/ 28 w 28"/>
              <a:gd name="T9" fmla="*/ 197 h 218"/>
              <a:gd name="T10" fmla="*/ 28 w 28"/>
              <a:gd name="T11" fmla="*/ 0 h 218"/>
              <a:gd name="T12" fmla="*/ 0 w 28"/>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8" h="218">
                <a:moveTo>
                  <a:pt x="0" y="0"/>
                </a:moveTo>
                <a:cubicBezTo>
                  <a:pt x="0" y="197"/>
                  <a:pt x="0" y="197"/>
                  <a:pt x="0" y="197"/>
                </a:cubicBezTo>
                <a:cubicBezTo>
                  <a:pt x="0" y="209"/>
                  <a:pt x="7" y="218"/>
                  <a:pt x="14" y="218"/>
                </a:cubicBezTo>
                <a:cubicBezTo>
                  <a:pt x="14" y="218"/>
                  <a:pt x="14" y="218"/>
                  <a:pt x="14" y="218"/>
                </a:cubicBezTo>
                <a:cubicBezTo>
                  <a:pt x="22" y="218"/>
                  <a:pt x="28" y="209"/>
                  <a:pt x="28" y="197"/>
                </a:cubicBezTo>
                <a:cubicBezTo>
                  <a:pt x="28" y="0"/>
                  <a:pt x="28" y="0"/>
                  <a:pt x="2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47" name="Freeform 107"/>
          <p:cNvSpPr/>
          <p:nvPr/>
        </p:nvSpPr>
        <p:spPr bwMode="auto">
          <a:xfrm>
            <a:off x="455136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8" name="Freeform 108"/>
          <p:cNvSpPr/>
          <p:nvPr/>
        </p:nvSpPr>
        <p:spPr bwMode="auto">
          <a:xfrm>
            <a:off x="4575175" y="3897378"/>
            <a:ext cx="63500" cy="377825"/>
          </a:xfrm>
          <a:custGeom>
            <a:avLst/>
            <a:gdLst>
              <a:gd name="T0" fmla="*/ 0 w 27"/>
              <a:gd name="T1" fmla="*/ 0 h 159"/>
              <a:gd name="T2" fmla="*/ 0 w 27"/>
              <a:gd name="T3" fmla="*/ 138 h 159"/>
              <a:gd name="T4" fmla="*/ 13 w 27"/>
              <a:gd name="T5" fmla="*/ 159 h 159"/>
              <a:gd name="T6" fmla="*/ 13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3" y="159"/>
                </a:cubicBezTo>
                <a:cubicBezTo>
                  <a:pt x="13" y="159"/>
                  <a:pt x="13" y="159"/>
                  <a:pt x="13"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49" name="Rectangle 110"/>
          <p:cNvSpPr>
            <a:spLocks noChangeArrowheads="1"/>
          </p:cNvSpPr>
          <p:nvPr/>
        </p:nvSpPr>
        <p:spPr bwMode="auto">
          <a:xfrm>
            <a:off x="4237038"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0" name="Rectangle 111"/>
          <p:cNvSpPr>
            <a:spLocks noChangeArrowheads="1"/>
          </p:cNvSpPr>
          <p:nvPr/>
        </p:nvSpPr>
        <p:spPr bwMode="auto">
          <a:xfrm>
            <a:off x="4237038"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1" name="Rectangle 112"/>
          <p:cNvSpPr>
            <a:spLocks noChangeArrowheads="1"/>
          </p:cNvSpPr>
          <p:nvPr/>
        </p:nvSpPr>
        <p:spPr bwMode="auto">
          <a:xfrm>
            <a:off x="4275138" y="4075178"/>
            <a:ext cx="39688"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2" name="Rectangle 113"/>
          <p:cNvSpPr>
            <a:spLocks noChangeArrowheads="1"/>
          </p:cNvSpPr>
          <p:nvPr/>
        </p:nvSpPr>
        <p:spPr bwMode="auto">
          <a:xfrm>
            <a:off x="5094288"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3" name="Freeform 114"/>
          <p:cNvSpPr/>
          <p:nvPr/>
        </p:nvSpPr>
        <p:spPr bwMode="auto">
          <a:xfrm>
            <a:off x="1544638"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54" name="Freeform 115"/>
          <p:cNvSpPr/>
          <p:nvPr/>
        </p:nvSpPr>
        <p:spPr bwMode="auto">
          <a:xfrm>
            <a:off x="1566863" y="3756091"/>
            <a:ext cx="66675" cy="519113"/>
          </a:xfrm>
          <a:custGeom>
            <a:avLst/>
            <a:gdLst>
              <a:gd name="T0" fmla="*/ 0 w 28"/>
              <a:gd name="T1" fmla="*/ 0 h 218"/>
              <a:gd name="T2" fmla="*/ 0 w 28"/>
              <a:gd name="T3" fmla="*/ 197 h 218"/>
              <a:gd name="T4" fmla="*/ 14 w 28"/>
              <a:gd name="T5" fmla="*/ 218 h 218"/>
              <a:gd name="T6" fmla="*/ 14 w 28"/>
              <a:gd name="T7" fmla="*/ 218 h 218"/>
              <a:gd name="T8" fmla="*/ 28 w 28"/>
              <a:gd name="T9" fmla="*/ 197 h 218"/>
              <a:gd name="T10" fmla="*/ 28 w 28"/>
              <a:gd name="T11" fmla="*/ 0 h 218"/>
              <a:gd name="T12" fmla="*/ 0 w 28"/>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8" h="218">
                <a:moveTo>
                  <a:pt x="0" y="0"/>
                </a:moveTo>
                <a:cubicBezTo>
                  <a:pt x="0" y="197"/>
                  <a:pt x="0" y="197"/>
                  <a:pt x="0" y="197"/>
                </a:cubicBezTo>
                <a:cubicBezTo>
                  <a:pt x="0" y="209"/>
                  <a:pt x="6" y="218"/>
                  <a:pt x="14" y="218"/>
                </a:cubicBezTo>
                <a:cubicBezTo>
                  <a:pt x="14" y="218"/>
                  <a:pt x="14" y="218"/>
                  <a:pt x="14" y="218"/>
                </a:cubicBezTo>
                <a:cubicBezTo>
                  <a:pt x="21" y="218"/>
                  <a:pt x="28" y="209"/>
                  <a:pt x="28" y="197"/>
                </a:cubicBezTo>
                <a:cubicBezTo>
                  <a:pt x="28" y="0"/>
                  <a:pt x="28" y="0"/>
                  <a:pt x="2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55" name="Rectangle 117"/>
          <p:cNvSpPr>
            <a:spLocks noChangeArrowheads="1"/>
          </p:cNvSpPr>
          <p:nvPr/>
        </p:nvSpPr>
        <p:spPr bwMode="auto">
          <a:xfrm>
            <a:off x="1428750"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7" name="Rectangle 119"/>
          <p:cNvSpPr>
            <a:spLocks noChangeArrowheads="1"/>
          </p:cNvSpPr>
          <p:nvPr/>
        </p:nvSpPr>
        <p:spPr bwMode="auto">
          <a:xfrm>
            <a:off x="1466850"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8" name="Rectangle 120"/>
          <p:cNvSpPr>
            <a:spLocks noChangeArrowheads="1"/>
          </p:cNvSpPr>
          <p:nvPr/>
        </p:nvSpPr>
        <p:spPr bwMode="auto">
          <a:xfrm>
            <a:off x="2284413"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0" name="Freeform 93"/>
          <p:cNvSpPr/>
          <p:nvPr/>
        </p:nvSpPr>
        <p:spPr bwMode="auto">
          <a:xfrm>
            <a:off x="7146925" y="3684653"/>
            <a:ext cx="141288"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1" name="Freeform 96"/>
          <p:cNvSpPr/>
          <p:nvPr/>
        </p:nvSpPr>
        <p:spPr bwMode="auto">
          <a:xfrm>
            <a:off x="7345363" y="3684653"/>
            <a:ext cx="139700"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2" name="Freeform 99"/>
          <p:cNvSpPr/>
          <p:nvPr/>
        </p:nvSpPr>
        <p:spPr bwMode="auto">
          <a:xfrm>
            <a:off x="7542213" y="3684653"/>
            <a:ext cx="141288"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3" name="Freeform 109"/>
          <p:cNvSpPr/>
          <p:nvPr/>
        </p:nvSpPr>
        <p:spPr bwMode="auto">
          <a:xfrm>
            <a:off x="453707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2" y="0"/>
                  <a:pt x="0" y="1"/>
                  <a:pt x="0" y="4"/>
                </a:cubicBezTo>
                <a:cubicBezTo>
                  <a:pt x="0" y="4"/>
                  <a:pt x="0" y="4"/>
                  <a:pt x="0" y="4"/>
                </a:cubicBezTo>
                <a:cubicBezTo>
                  <a:pt x="0" y="6"/>
                  <a:pt x="2" y="8"/>
                  <a:pt x="4" y="8"/>
                </a:cubicBezTo>
                <a:cubicBezTo>
                  <a:pt x="54" y="8"/>
                  <a:pt x="54" y="8"/>
                  <a:pt x="54" y="8"/>
                </a:cubicBezTo>
                <a:cubicBezTo>
                  <a:pt x="57" y="8"/>
                  <a:pt x="58" y="6"/>
                  <a:pt x="58" y="4"/>
                </a:cubicBezTo>
                <a:cubicBezTo>
                  <a:pt x="58" y="4"/>
                  <a:pt x="58" y="4"/>
                  <a:pt x="58" y="4"/>
                </a:cubicBezTo>
                <a:cubicBezTo>
                  <a:pt x="58" y="1"/>
                  <a:pt x="57"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nvGrpSpPr>
          <p:cNvPr id="152" name="Group 151"/>
          <p:cNvGrpSpPr/>
          <p:nvPr/>
        </p:nvGrpSpPr>
        <p:grpSpPr>
          <a:xfrm>
            <a:off x="6259513" y="2251141"/>
            <a:ext cx="825500" cy="1093787"/>
            <a:chOff x="6259513" y="1910661"/>
            <a:chExt cx="825500" cy="1093787"/>
          </a:xfrm>
        </p:grpSpPr>
        <p:sp>
          <p:nvSpPr>
            <p:cNvPr id="64" name="Rectangle 121"/>
            <p:cNvSpPr>
              <a:spLocks noChangeArrowheads="1"/>
            </p:cNvSpPr>
            <p:nvPr/>
          </p:nvSpPr>
          <p:spPr bwMode="auto">
            <a:xfrm>
              <a:off x="6497638" y="1910661"/>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5"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6" name="Oval 123"/>
            <p:cNvSpPr>
              <a:spLocks noChangeArrowheads="1"/>
            </p:cNvSpPr>
            <p:nvPr/>
          </p:nvSpPr>
          <p:spPr bwMode="auto">
            <a:xfrm>
              <a:off x="6707188" y="2553598"/>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7" name="Oval 124"/>
            <p:cNvSpPr>
              <a:spLocks noChangeArrowheads="1"/>
            </p:cNvSpPr>
            <p:nvPr/>
          </p:nvSpPr>
          <p:spPr bwMode="auto">
            <a:xfrm>
              <a:off x="6591300" y="2437711"/>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8" name="Oval 125"/>
            <p:cNvSpPr>
              <a:spLocks noChangeArrowheads="1"/>
            </p:cNvSpPr>
            <p:nvPr/>
          </p:nvSpPr>
          <p:spPr bwMode="auto">
            <a:xfrm>
              <a:off x="6553200" y="2577411"/>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9"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76" name="Freeform 106"/>
          <p:cNvSpPr/>
          <p:nvPr/>
        </p:nvSpPr>
        <p:spPr bwMode="auto">
          <a:xfrm>
            <a:off x="4338638"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2" y="0"/>
                  <a:pt x="0" y="1"/>
                  <a:pt x="0" y="4"/>
                </a:cubicBezTo>
                <a:cubicBezTo>
                  <a:pt x="0" y="4"/>
                  <a:pt x="0" y="4"/>
                  <a:pt x="0" y="4"/>
                </a:cubicBezTo>
                <a:cubicBezTo>
                  <a:pt x="0" y="6"/>
                  <a:pt x="2" y="8"/>
                  <a:pt x="4" y="8"/>
                </a:cubicBezTo>
                <a:cubicBezTo>
                  <a:pt x="54" y="8"/>
                  <a:pt x="54" y="8"/>
                  <a:pt x="54" y="8"/>
                </a:cubicBezTo>
                <a:cubicBezTo>
                  <a:pt x="57" y="8"/>
                  <a:pt x="58" y="6"/>
                  <a:pt x="58" y="4"/>
                </a:cubicBezTo>
                <a:cubicBezTo>
                  <a:pt x="58" y="4"/>
                  <a:pt x="58" y="4"/>
                  <a:pt x="58" y="4"/>
                </a:cubicBezTo>
                <a:cubicBezTo>
                  <a:pt x="58" y="1"/>
                  <a:pt x="57"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7" name="Freeform 116"/>
          <p:cNvSpPr/>
          <p:nvPr/>
        </p:nvSpPr>
        <p:spPr bwMode="auto">
          <a:xfrm>
            <a:off x="1530350"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nvGrpSpPr>
          <p:cNvPr id="151" name="Group 150"/>
          <p:cNvGrpSpPr/>
          <p:nvPr/>
        </p:nvGrpSpPr>
        <p:grpSpPr>
          <a:xfrm>
            <a:off x="3694113" y="2168591"/>
            <a:ext cx="768350" cy="1157287"/>
            <a:chOff x="3694113" y="1828111"/>
            <a:chExt cx="768350" cy="1157287"/>
          </a:xfrm>
        </p:grpSpPr>
        <p:sp>
          <p:nvSpPr>
            <p:cNvPr id="78" name="Rectangle 132"/>
            <p:cNvSpPr>
              <a:spLocks noChangeArrowheads="1"/>
            </p:cNvSpPr>
            <p:nvPr/>
          </p:nvSpPr>
          <p:spPr bwMode="auto">
            <a:xfrm>
              <a:off x="3929063" y="1942411"/>
              <a:ext cx="298450"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79"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80" name="Oval 134"/>
            <p:cNvSpPr>
              <a:spLocks noChangeArrowheads="1"/>
            </p:cNvSpPr>
            <p:nvPr/>
          </p:nvSpPr>
          <p:spPr bwMode="auto">
            <a:xfrm>
              <a:off x="4032250" y="2809186"/>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1" name="Oval 135"/>
            <p:cNvSpPr>
              <a:spLocks noChangeArrowheads="1"/>
            </p:cNvSpPr>
            <p:nvPr/>
          </p:nvSpPr>
          <p:spPr bwMode="auto">
            <a:xfrm>
              <a:off x="4105275" y="2710761"/>
              <a:ext cx="117475"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2" name="Oval 136"/>
            <p:cNvSpPr>
              <a:spLocks noChangeArrowheads="1"/>
            </p:cNvSpPr>
            <p:nvPr/>
          </p:nvSpPr>
          <p:spPr bwMode="auto">
            <a:xfrm>
              <a:off x="4079875" y="249644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3" name="Oval 137"/>
            <p:cNvSpPr>
              <a:spLocks noChangeArrowheads="1"/>
            </p:cNvSpPr>
            <p:nvPr/>
          </p:nvSpPr>
          <p:spPr bwMode="auto">
            <a:xfrm>
              <a:off x="3986213" y="2685361"/>
              <a:ext cx="76200" cy="762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4" name="Oval 138"/>
            <p:cNvSpPr>
              <a:spLocks noChangeArrowheads="1"/>
            </p:cNvSpPr>
            <p:nvPr/>
          </p:nvSpPr>
          <p:spPr bwMode="auto">
            <a:xfrm>
              <a:off x="3941763" y="254724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5" name="Oval 139"/>
            <p:cNvSpPr>
              <a:spLocks noChangeArrowheads="1"/>
            </p:cNvSpPr>
            <p:nvPr/>
          </p:nvSpPr>
          <p:spPr bwMode="auto">
            <a:xfrm>
              <a:off x="4251325" y="267107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6"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87" name="Group 86"/>
          <p:cNvGrpSpPr/>
          <p:nvPr/>
        </p:nvGrpSpPr>
        <p:grpSpPr>
          <a:xfrm>
            <a:off x="577850" y="2220978"/>
            <a:ext cx="769938" cy="1238250"/>
            <a:chOff x="577850" y="1880498"/>
            <a:chExt cx="769938" cy="1238250"/>
          </a:xfrm>
        </p:grpSpPr>
        <p:sp>
          <p:nvSpPr>
            <p:cNvPr id="88" name="Rectangle 149"/>
            <p:cNvSpPr>
              <a:spLocks noChangeArrowheads="1"/>
            </p:cNvSpPr>
            <p:nvPr/>
          </p:nvSpPr>
          <p:spPr bwMode="auto">
            <a:xfrm>
              <a:off x="814388" y="1880498"/>
              <a:ext cx="300038"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89"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90" name="Oval 151"/>
            <p:cNvSpPr>
              <a:spLocks noChangeArrowheads="1"/>
            </p:cNvSpPr>
            <p:nvPr/>
          </p:nvSpPr>
          <p:spPr bwMode="auto">
            <a:xfrm>
              <a:off x="854075" y="2920311"/>
              <a:ext cx="84138" cy="841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1" name="Oval 152"/>
            <p:cNvSpPr>
              <a:spLocks noChangeArrowheads="1"/>
            </p:cNvSpPr>
            <p:nvPr/>
          </p:nvSpPr>
          <p:spPr bwMode="auto">
            <a:xfrm>
              <a:off x="896938" y="2390086"/>
              <a:ext cx="69850" cy="6826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2" name="Oval 153"/>
            <p:cNvSpPr>
              <a:spLocks noChangeArrowheads="1"/>
            </p:cNvSpPr>
            <p:nvPr/>
          </p:nvSpPr>
          <p:spPr bwMode="auto">
            <a:xfrm>
              <a:off x="814388" y="2505973"/>
              <a:ext cx="58738" cy="603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3" name="Oval 154"/>
            <p:cNvSpPr>
              <a:spLocks noChangeArrowheads="1"/>
            </p:cNvSpPr>
            <p:nvPr/>
          </p:nvSpPr>
          <p:spPr bwMode="auto">
            <a:xfrm>
              <a:off x="915988" y="2501211"/>
              <a:ext cx="155575" cy="15557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94" name="Group 93"/>
          <p:cNvGrpSpPr/>
          <p:nvPr/>
        </p:nvGrpSpPr>
        <p:grpSpPr>
          <a:xfrm>
            <a:off x="10834688" y="2498791"/>
            <a:ext cx="719137" cy="817563"/>
            <a:chOff x="10834688" y="2158311"/>
            <a:chExt cx="719137" cy="817563"/>
          </a:xfrm>
        </p:grpSpPr>
        <p:sp>
          <p:nvSpPr>
            <p:cNvPr id="95"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6"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7"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8" name="Oval 158"/>
            <p:cNvSpPr>
              <a:spLocks noChangeArrowheads="1"/>
            </p:cNvSpPr>
            <p:nvPr/>
          </p:nvSpPr>
          <p:spPr bwMode="auto">
            <a:xfrm>
              <a:off x="11131550" y="2867923"/>
              <a:ext cx="52388" cy="523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99" name="Oval 159"/>
            <p:cNvSpPr>
              <a:spLocks noChangeArrowheads="1"/>
            </p:cNvSpPr>
            <p:nvPr/>
          </p:nvSpPr>
          <p:spPr bwMode="auto">
            <a:xfrm>
              <a:off x="11202988" y="2875861"/>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00" name="Oval 160"/>
            <p:cNvSpPr>
              <a:spLocks noChangeArrowheads="1"/>
            </p:cNvSpPr>
            <p:nvPr/>
          </p:nvSpPr>
          <p:spPr bwMode="auto">
            <a:xfrm>
              <a:off x="11122025" y="2739336"/>
              <a:ext cx="112713" cy="1127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01" name="Oval 161"/>
            <p:cNvSpPr>
              <a:spLocks noChangeArrowheads="1"/>
            </p:cNvSpPr>
            <p:nvPr/>
          </p:nvSpPr>
          <p:spPr bwMode="auto">
            <a:xfrm>
              <a:off x="11236325" y="2696473"/>
              <a:ext cx="47625" cy="476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105" name="Group 104"/>
          <p:cNvGrpSpPr/>
          <p:nvPr/>
        </p:nvGrpSpPr>
        <p:grpSpPr>
          <a:xfrm>
            <a:off x="899978" y="700221"/>
            <a:ext cx="10463212" cy="2963863"/>
            <a:chOff x="906463" y="95250"/>
            <a:chExt cx="10463212" cy="2963863"/>
          </a:xfrm>
          <a:solidFill>
            <a:schemeClr val="bg1"/>
          </a:solidFill>
        </p:grpSpPr>
        <p:sp>
          <p:nvSpPr>
            <p:cNvPr id="106" name="Freeform 141"/>
            <p:cNvSpPr/>
            <p:nvPr/>
          </p:nvSpPr>
          <p:spPr bwMode="auto">
            <a:xfrm>
              <a:off x="906463" y="819150"/>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Freeform 142"/>
            <p:cNvSpPr/>
            <p:nvPr/>
          </p:nvSpPr>
          <p:spPr bwMode="auto">
            <a:xfrm>
              <a:off x="6683375" y="676275"/>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8" name="Freeform 143"/>
            <p:cNvSpPr/>
            <p:nvPr/>
          </p:nvSpPr>
          <p:spPr bwMode="auto">
            <a:xfrm>
              <a:off x="4127500" y="1087438"/>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Freeform 144"/>
            <p:cNvSpPr/>
            <p:nvPr/>
          </p:nvSpPr>
          <p:spPr bwMode="auto">
            <a:xfrm>
              <a:off x="6753225" y="1154113"/>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45"/>
            <p:cNvSpPr/>
            <p:nvPr/>
          </p:nvSpPr>
          <p:spPr bwMode="auto">
            <a:xfrm>
              <a:off x="10598150" y="1433513"/>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46"/>
            <p:cNvSpPr/>
            <p:nvPr/>
          </p:nvSpPr>
          <p:spPr bwMode="auto">
            <a:xfrm>
              <a:off x="982663" y="1135063"/>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47"/>
            <p:cNvSpPr/>
            <p:nvPr/>
          </p:nvSpPr>
          <p:spPr bwMode="auto">
            <a:xfrm>
              <a:off x="4067175" y="95250"/>
              <a:ext cx="950913" cy="1444625"/>
            </a:xfrm>
            <a:custGeom>
              <a:avLst/>
              <a:gdLst>
                <a:gd name="T0" fmla="*/ 399 w 399"/>
                <a:gd name="T1" fmla="*/ 0 h 607"/>
                <a:gd name="T2" fmla="*/ 128 w 399"/>
                <a:gd name="T3" fmla="*/ 0 h 607"/>
                <a:gd name="T4" fmla="*/ 0 w 399"/>
                <a:gd name="T5" fmla="*/ 127 h 607"/>
                <a:gd name="T6" fmla="*/ 0 w 399"/>
                <a:gd name="T7" fmla="*/ 607 h 607"/>
                <a:gd name="T8" fmla="*/ 16 w 399"/>
                <a:gd name="T9" fmla="*/ 607 h 607"/>
                <a:gd name="T10" fmla="*/ 16 w 399"/>
                <a:gd name="T11" fmla="*/ 127 h 607"/>
                <a:gd name="T12" fmla="*/ 128 w 399"/>
                <a:gd name="T13" fmla="*/ 16 h 607"/>
                <a:gd name="T14" fmla="*/ 399 w 399"/>
                <a:gd name="T15" fmla="*/ 16 h 607"/>
                <a:gd name="T16" fmla="*/ 399 w 399"/>
                <a:gd name="T17"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9" h="607">
                  <a:moveTo>
                    <a:pt x="399" y="0"/>
                  </a:moveTo>
                  <a:cubicBezTo>
                    <a:pt x="128" y="0"/>
                    <a:pt x="128" y="0"/>
                    <a:pt x="128" y="0"/>
                  </a:cubicBezTo>
                  <a:cubicBezTo>
                    <a:pt x="57" y="0"/>
                    <a:pt x="0" y="57"/>
                    <a:pt x="0" y="127"/>
                  </a:cubicBezTo>
                  <a:cubicBezTo>
                    <a:pt x="0" y="607"/>
                    <a:pt x="0" y="607"/>
                    <a:pt x="0" y="607"/>
                  </a:cubicBezTo>
                  <a:cubicBezTo>
                    <a:pt x="16" y="607"/>
                    <a:pt x="16" y="607"/>
                    <a:pt x="16" y="607"/>
                  </a:cubicBezTo>
                  <a:cubicBezTo>
                    <a:pt x="16" y="127"/>
                    <a:pt x="16" y="127"/>
                    <a:pt x="16" y="127"/>
                  </a:cubicBezTo>
                  <a:cubicBezTo>
                    <a:pt x="16" y="66"/>
                    <a:pt x="66" y="16"/>
                    <a:pt x="128" y="16"/>
                  </a:cubicBezTo>
                  <a:cubicBezTo>
                    <a:pt x="399" y="16"/>
                    <a:pt x="399" y="16"/>
                    <a:pt x="399" y="16"/>
                  </a:cubicBezTo>
                  <a:lnTo>
                    <a:pt x="3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48"/>
            <p:cNvSpPr/>
            <p:nvPr/>
          </p:nvSpPr>
          <p:spPr bwMode="auto">
            <a:xfrm>
              <a:off x="5954713" y="95250"/>
              <a:ext cx="674688" cy="1519238"/>
            </a:xfrm>
            <a:custGeom>
              <a:avLst/>
              <a:gdLst>
                <a:gd name="T0" fmla="*/ 155 w 283"/>
                <a:gd name="T1" fmla="*/ 0 h 638"/>
                <a:gd name="T2" fmla="*/ 0 w 283"/>
                <a:gd name="T3" fmla="*/ 0 h 638"/>
                <a:gd name="T4" fmla="*/ 0 w 283"/>
                <a:gd name="T5" fmla="*/ 16 h 638"/>
                <a:gd name="T6" fmla="*/ 155 w 283"/>
                <a:gd name="T7" fmla="*/ 16 h 638"/>
                <a:gd name="T8" fmla="*/ 267 w 283"/>
                <a:gd name="T9" fmla="*/ 127 h 638"/>
                <a:gd name="T10" fmla="*/ 267 w 283"/>
                <a:gd name="T11" fmla="*/ 638 h 638"/>
                <a:gd name="T12" fmla="*/ 283 w 283"/>
                <a:gd name="T13" fmla="*/ 638 h 638"/>
                <a:gd name="T14" fmla="*/ 283 w 283"/>
                <a:gd name="T15" fmla="*/ 127 h 638"/>
                <a:gd name="T16" fmla="*/ 155 w 283"/>
                <a:gd name="T17" fmla="*/ 0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638">
                  <a:moveTo>
                    <a:pt x="155" y="0"/>
                  </a:moveTo>
                  <a:cubicBezTo>
                    <a:pt x="0" y="0"/>
                    <a:pt x="0" y="0"/>
                    <a:pt x="0" y="0"/>
                  </a:cubicBezTo>
                  <a:cubicBezTo>
                    <a:pt x="0" y="16"/>
                    <a:pt x="0" y="16"/>
                    <a:pt x="0" y="16"/>
                  </a:cubicBezTo>
                  <a:cubicBezTo>
                    <a:pt x="155" y="16"/>
                    <a:pt x="155" y="16"/>
                    <a:pt x="155" y="16"/>
                  </a:cubicBezTo>
                  <a:cubicBezTo>
                    <a:pt x="217" y="16"/>
                    <a:pt x="267" y="66"/>
                    <a:pt x="267" y="127"/>
                  </a:cubicBezTo>
                  <a:cubicBezTo>
                    <a:pt x="267" y="638"/>
                    <a:pt x="267" y="638"/>
                    <a:pt x="267" y="638"/>
                  </a:cubicBezTo>
                  <a:cubicBezTo>
                    <a:pt x="283" y="638"/>
                    <a:pt x="283" y="638"/>
                    <a:pt x="283" y="638"/>
                  </a:cubicBezTo>
                  <a:cubicBezTo>
                    <a:pt x="283" y="127"/>
                    <a:pt x="283" y="127"/>
                    <a:pt x="283" y="127"/>
                  </a:cubicBezTo>
                  <a:cubicBezTo>
                    <a:pt x="283" y="57"/>
                    <a:pt x="226" y="0"/>
                    <a:pt x="15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62"/>
            <p:cNvSpPr/>
            <p:nvPr/>
          </p:nvSpPr>
          <p:spPr bwMode="auto">
            <a:xfrm>
              <a:off x="4875213" y="95250"/>
              <a:ext cx="601663" cy="676275"/>
            </a:xfrm>
            <a:custGeom>
              <a:avLst/>
              <a:gdLst>
                <a:gd name="T0" fmla="*/ 60 w 253"/>
                <a:gd name="T1" fmla="*/ 0 h 284"/>
                <a:gd name="T2" fmla="*/ 60 w 253"/>
                <a:gd name="T3" fmla="*/ 16 h 284"/>
                <a:gd name="T4" fmla="*/ 236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6" y="100"/>
                    <a:pt x="236" y="158"/>
                  </a:cubicBezTo>
                  <a:cubicBezTo>
                    <a:pt x="236" y="219"/>
                    <a:pt x="187" y="268"/>
                    <a:pt x="126" y="268"/>
                  </a:cubicBezTo>
                  <a:cubicBezTo>
                    <a:pt x="65" y="268"/>
                    <a:pt x="16" y="219"/>
                    <a:pt x="16" y="158"/>
                  </a:cubicBezTo>
                  <a:cubicBezTo>
                    <a:pt x="16" y="100"/>
                    <a:pt x="34" y="16"/>
                    <a:pt x="193" y="16"/>
                  </a:cubicBezTo>
                  <a:cubicBezTo>
                    <a:pt x="193" y="0"/>
                    <a:pt x="193" y="0"/>
                    <a:pt x="193" y="0"/>
                  </a:cubicBezTo>
                  <a:cubicBezTo>
                    <a:pt x="15" y="0"/>
                    <a:pt x="0" y="91"/>
                    <a:pt x="0" y="158"/>
                  </a:cubicBezTo>
                  <a:cubicBezTo>
                    <a:pt x="0" y="228"/>
                    <a:pt x="56"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Freeform 163"/>
            <p:cNvSpPr/>
            <p:nvPr/>
          </p:nvSpPr>
          <p:spPr bwMode="auto">
            <a:xfrm>
              <a:off x="4603750" y="2309813"/>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Freeform 164"/>
            <p:cNvSpPr/>
            <p:nvPr/>
          </p:nvSpPr>
          <p:spPr bwMode="auto">
            <a:xfrm>
              <a:off x="4581525" y="2549525"/>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Freeform 165"/>
            <p:cNvSpPr/>
            <p:nvPr/>
          </p:nvSpPr>
          <p:spPr bwMode="auto">
            <a:xfrm>
              <a:off x="5181600" y="95250"/>
              <a:ext cx="601663" cy="676275"/>
            </a:xfrm>
            <a:custGeom>
              <a:avLst/>
              <a:gdLst>
                <a:gd name="T0" fmla="*/ 60 w 253"/>
                <a:gd name="T1" fmla="*/ 0 h 284"/>
                <a:gd name="T2" fmla="*/ 60 w 253"/>
                <a:gd name="T3" fmla="*/ 16 h 284"/>
                <a:gd name="T4" fmla="*/ 237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7" y="100"/>
                    <a:pt x="237" y="158"/>
                  </a:cubicBezTo>
                  <a:cubicBezTo>
                    <a:pt x="237" y="219"/>
                    <a:pt x="187" y="268"/>
                    <a:pt x="126" y="268"/>
                  </a:cubicBezTo>
                  <a:cubicBezTo>
                    <a:pt x="66" y="268"/>
                    <a:pt x="16" y="219"/>
                    <a:pt x="16" y="158"/>
                  </a:cubicBezTo>
                  <a:cubicBezTo>
                    <a:pt x="16" y="100"/>
                    <a:pt x="34" y="16"/>
                    <a:pt x="193" y="16"/>
                  </a:cubicBezTo>
                  <a:cubicBezTo>
                    <a:pt x="193" y="0"/>
                    <a:pt x="193" y="0"/>
                    <a:pt x="193" y="0"/>
                  </a:cubicBezTo>
                  <a:cubicBezTo>
                    <a:pt x="16" y="0"/>
                    <a:pt x="0" y="91"/>
                    <a:pt x="0" y="158"/>
                  </a:cubicBezTo>
                  <a:cubicBezTo>
                    <a:pt x="0" y="228"/>
                    <a:pt x="57"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Freeform 166"/>
            <p:cNvSpPr/>
            <p:nvPr/>
          </p:nvSpPr>
          <p:spPr bwMode="auto">
            <a:xfrm>
              <a:off x="5497513" y="95250"/>
              <a:ext cx="603250" cy="676275"/>
            </a:xfrm>
            <a:custGeom>
              <a:avLst/>
              <a:gdLst>
                <a:gd name="T0" fmla="*/ 60 w 253"/>
                <a:gd name="T1" fmla="*/ 0 h 284"/>
                <a:gd name="T2" fmla="*/ 60 w 253"/>
                <a:gd name="T3" fmla="*/ 16 h 284"/>
                <a:gd name="T4" fmla="*/ 236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6" y="100"/>
                    <a:pt x="236" y="158"/>
                  </a:cubicBezTo>
                  <a:cubicBezTo>
                    <a:pt x="236" y="219"/>
                    <a:pt x="187" y="268"/>
                    <a:pt x="126" y="268"/>
                  </a:cubicBezTo>
                  <a:cubicBezTo>
                    <a:pt x="65" y="268"/>
                    <a:pt x="16" y="219"/>
                    <a:pt x="16" y="158"/>
                  </a:cubicBezTo>
                  <a:cubicBezTo>
                    <a:pt x="16" y="100"/>
                    <a:pt x="34" y="16"/>
                    <a:pt x="193" y="16"/>
                  </a:cubicBezTo>
                  <a:cubicBezTo>
                    <a:pt x="193" y="0"/>
                    <a:pt x="193" y="0"/>
                    <a:pt x="193" y="0"/>
                  </a:cubicBezTo>
                  <a:cubicBezTo>
                    <a:pt x="15" y="0"/>
                    <a:pt x="0" y="91"/>
                    <a:pt x="0" y="158"/>
                  </a:cubicBezTo>
                  <a:cubicBezTo>
                    <a:pt x="0" y="228"/>
                    <a:pt x="56"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Rectangle 118"/>
            <p:cNvSpPr/>
            <p:nvPr/>
          </p:nvSpPr>
          <p:spPr>
            <a:xfrm>
              <a:off x="5068888" y="95250"/>
              <a:ext cx="844550" cy="63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Freeform 141"/>
          <p:cNvSpPr/>
          <p:nvPr/>
        </p:nvSpPr>
        <p:spPr bwMode="auto">
          <a:xfrm>
            <a:off x="899978" y="1424121"/>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3" name="Freeform 142"/>
          <p:cNvSpPr/>
          <p:nvPr/>
        </p:nvSpPr>
        <p:spPr bwMode="auto">
          <a:xfrm>
            <a:off x="6676890" y="1281246"/>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25" name="Freeform 144"/>
          <p:cNvSpPr/>
          <p:nvPr/>
        </p:nvSpPr>
        <p:spPr bwMode="auto">
          <a:xfrm>
            <a:off x="6746740" y="1759084"/>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26" name="Freeform 145"/>
          <p:cNvSpPr/>
          <p:nvPr/>
        </p:nvSpPr>
        <p:spPr bwMode="auto">
          <a:xfrm>
            <a:off x="10591665" y="2038484"/>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7" name="Freeform 146"/>
          <p:cNvSpPr/>
          <p:nvPr/>
        </p:nvSpPr>
        <p:spPr bwMode="auto">
          <a:xfrm>
            <a:off x="976178" y="1740034"/>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8" name="Freeform 147"/>
          <p:cNvSpPr/>
          <p:nvPr/>
        </p:nvSpPr>
        <p:spPr bwMode="auto">
          <a:xfrm>
            <a:off x="4060689" y="700220"/>
            <a:ext cx="2562226" cy="1519238"/>
          </a:xfrm>
          <a:custGeom>
            <a:avLst/>
            <a:gdLst/>
            <a:ahLst/>
            <a:cxnLst/>
            <a:rect l="l" t="t" r="r" b="b"/>
            <a:pathLst>
              <a:path w="2562226" h="1519238">
                <a:moveTo>
                  <a:pt x="1578835" y="118590"/>
                </a:moveTo>
                <a:cubicBezTo>
                  <a:pt x="1483968" y="188014"/>
                  <a:pt x="1468488" y="293291"/>
                  <a:pt x="1468488" y="376238"/>
                </a:cubicBezTo>
                <a:cubicBezTo>
                  <a:pt x="1468488" y="461790"/>
                  <a:pt x="1509018" y="537430"/>
                  <a:pt x="1572651" y="584365"/>
                </a:cubicBezTo>
                <a:cubicBezTo>
                  <a:pt x="1636791" y="537430"/>
                  <a:pt x="1678038" y="461790"/>
                  <a:pt x="1678038" y="376238"/>
                </a:cubicBezTo>
                <a:cubicBezTo>
                  <a:pt x="1678038" y="293344"/>
                  <a:pt x="1672042" y="188149"/>
                  <a:pt x="1578835" y="118590"/>
                </a:cubicBezTo>
                <a:close/>
                <a:moveTo>
                  <a:pt x="1266705" y="115157"/>
                </a:moveTo>
                <a:cubicBezTo>
                  <a:pt x="1168339" y="185137"/>
                  <a:pt x="1152475" y="292159"/>
                  <a:pt x="1152475" y="376238"/>
                </a:cubicBezTo>
                <a:cubicBezTo>
                  <a:pt x="1152475" y="463664"/>
                  <a:pt x="1195550" y="540739"/>
                  <a:pt x="1261383" y="587668"/>
                </a:cubicBezTo>
                <a:cubicBezTo>
                  <a:pt x="1327057" y="540745"/>
                  <a:pt x="1369273" y="463667"/>
                  <a:pt x="1369273" y="376238"/>
                </a:cubicBezTo>
                <a:cubicBezTo>
                  <a:pt x="1369273" y="291820"/>
                  <a:pt x="1363942" y="184272"/>
                  <a:pt x="1266705" y="115157"/>
                </a:cubicBezTo>
                <a:close/>
                <a:moveTo>
                  <a:pt x="1700778" y="63500"/>
                </a:moveTo>
                <a:cubicBezTo>
                  <a:pt x="1670570" y="71259"/>
                  <a:pt x="1644220" y="81130"/>
                  <a:pt x="1621682" y="93538"/>
                </a:cubicBezTo>
                <a:cubicBezTo>
                  <a:pt x="1716088" y="169267"/>
                  <a:pt x="1716088" y="282596"/>
                  <a:pt x="1716088" y="376238"/>
                </a:cubicBezTo>
                <a:cubicBezTo>
                  <a:pt x="1716088" y="469344"/>
                  <a:pt x="1673796" y="552049"/>
                  <a:pt x="1606570" y="605863"/>
                </a:cubicBezTo>
                <a:cubicBezTo>
                  <a:pt x="1643041" y="626882"/>
                  <a:pt x="1685521" y="638175"/>
                  <a:pt x="1730771" y="638175"/>
                </a:cubicBezTo>
                <a:cubicBezTo>
                  <a:pt x="1876219" y="638175"/>
                  <a:pt x="1993054" y="521494"/>
                  <a:pt x="1993054" y="376238"/>
                </a:cubicBezTo>
                <a:cubicBezTo>
                  <a:pt x="1993054" y="266535"/>
                  <a:pt x="1984028" y="117770"/>
                  <a:pt x="1776599" y="63500"/>
                </a:cubicBezTo>
                <a:close/>
                <a:moveTo>
                  <a:pt x="1581156" y="63500"/>
                </a:moveTo>
                <a:lnTo>
                  <a:pt x="1582373" y="64217"/>
                </a:lnTo>
                <a:cubicBezTo>
                  <a:pt x="1582696" y="63912"/>
                  <a:pt x="1583075" y="63706"/>
                  <a:pt x="1583454" y="63500"/>
                </a:cubicBezTo>
                <a:close/>
                <a:moveTo>
                  <a:pt x="1380307" y="63500"/>
                </a:moveTo>
                <a:cubicBezTo>
                  <a:pt x="1353984" y="68593"/>
                  <a:pt x="1331133" y="77381"/>
                  <a:pt x="1311941" y="89661"/>
                </a:cubicBezTo>
                <a:cubicBezTo>
                  <a:pt x="1409701" y="165978"/>
                  <a:pt x="1409701" y="281239"/>
                  <a:pt x="1409701" y="376238"/>
                </a:cubicBezTo>
                <a:cubicBezTo>
                  <a:pt x="1409701" y="471016"/>
                  <a:pt x="1365876" y="555017"/>
                  <a:pt x="1296605" y="608785"/>
                </a:cubicBezTo>
                <a:cubicBezTo>
                  <a:pt x="1331688" y="627954"/>
                  <a:pt x="1371836" y="638175"/>
                  <a:pt x="1414068" y="638175"/>
                </a:cubicBezTo>
                <a:cubicBezTo>
                  <a:pt x="1459262" y="638175"/>
                  <a:pt x="1501918" y="626850"/>
                  <a:pt x="1538651" y="605783"/>
                </a:cubicBezTo>
                <a:cubicBezTo>
                  <a:pt x="1471957" y="551967"/>
                  <a:pt x="1430338" y="469298"/>
                  <a:pt x="1430338" y="376238"/>
                </a:cubicBezTo>
                <a:cubicBezTo>
                  <a:pt x="1430338" y="283008"/>
                  <a:pt x="1442551" y="170264"/>
                  <a:pt x="1537906" y="93687"/>
                </a:cubicBezTo>
                <a:cubicBezTo>
                  <a:pt x="1518224" y="80429"/>
                  <a:pt x="1494208" y="70817"/>
                  <a:pt x="1466418" y="63500"/>
                </a:cubicBezTo>
                <a:close/>
                <a:moveTo>
                  <a:pt x="1077766" y="63500"/>
                </a:moveTo>
                <a:cubicBezTo>
                  <a:pt x="873393" y="116136"/>
                  <a:pt x="846088" y="265932"/>
                  <a:pt x="846088" y="376238"/>
                </a:cubicBezTo>
                <a:cubicBezTo>
                  <a:pt x="846088" y="521494"/>
                  <a:pt x="962616" y="638175"/>
                  <a:pt x="1107681" y="638175"/>
                </a:cubicBezTo>
                <a:cubicBezTo>
                  <a:pt x="1150830" y="638175"/>
                  <a:pt x="1191454" y="627852"/>
                  <a:pt x="1226708" y="608489"/>
                </a:cubicBezTo>
                <a:cubicBezTo>
                  <a:pt x="1158088" y="554706"/>
                  <a:pt x="1114425" y="470841"/>
                  <a:pt x="1114425" y="376238"/>
                </a:cubicBezTo>
                <a:cubicBezTo>
                  <a:pt x="1114425" y="281770"/>
                  <a:pt x="1127765" y="167266"/>
                  <a:pt x="1227336" y="91226"/>
                </a:cubicBezTo>
                <a:cubicBezTo>
                  <a:pt x="1206234" y="80097"/>
                  <a:pt x="1181659" y="70916"/>
                  <a:pt x="1153388" y="63500"/>
                </a:cubicBezTo>
                <a:close/>
                <a:moveTo>
                  <a:pt x="305055" y="0"/>
                </a:moveTo>
                <a:cubicBezTo>
                  <a:pt x="305072" y="0"/>
                  <a:pt x="308334" y="0"/>
                  <a:pt x="950725" y="0"/>
                </a:cubicBezTo>
                <a:lnTo>
                  <a:pt x="950913" y="0"/>
                </a:lnTo>
                <a:lnTo>
                  <a:pt x="950913" y="6"/>
                </a:lnTo>
                <a:lnTo>
                  <a:pt x="1001713" y="1745"/>
                </a:lnTo>
                <a:lnTo>
                  <a:pt x="1001713" y="0"/>
                </a:lnTo>
                <a:lnTo>
                  <a:pt x="1257112" y="0"/>
                </a:lnTo>
                <a:lnTo>
                  <a:pt x="1267014" y="0"/>
                </a:lnTo>
                <a:lnTo>
                  <a:pt x="1573401" y="0"/>
                </a:lnTo>
                <a:lnTo>
                  <a:pt x="1846263" y="0"/>
                </a:lnTo>
                <a:lnTo>
                  <a:pt x="1846263" y="1662"/>
                </a:lnTo>
                <a:cubicBezTo>
                  <a:pt x="1859572" y="376"/>
                  <a:pt x="1873336" y="117"/>
                  <a:pt x="1887538" y="110"/>
                </a:cubicBezTo>
                <a:lnTo>
                  <a:pt x="1887538" y="0"/>
                </a:lnTo>
                <a:cubicBezTo>
                  <a:pt x="1887546" y="0"/>
                  <a:pt x="1887688" y="0"/>
                  <a:pt x="1890525" y="0"/>
                </a:cubicBezTo>
                <a:cubicBezTo>
                  <a:pt x="1902422" y="0"/>
                  <a:pt x="1961700" y="0"/>
                  <a:pt x="2257067" y="0"/>
                </a:cubicBezTo>
                <a:cubicBezTo>
                  <a:pt x="2426335" y="0"/>
                  <a:pt x="2562226" y="135731"/>
                  <a:pt x="2562226" y="302419"/>
                </a:cubicBezTo>
                <a:cubicBezTo>
                  <a:pt x="2562226" y="302449"/>
                  <a:pt x="2562226" y="308460"/>
                  <a:pt x="2562226" y="1519238"/>
                </a:cubicBezTo>
                <a:cubicBezTo>
                  <a:pt x="2562213" y="1519238"/>
                  <a:pt x="2561511" y="1519238"/>
                  <a:pt x="2524081" y="1519238"/>
                </a:cubicBezTo>
                <a:cubicBezTo>
                  <a:pt x="2524081" y="1519208"/>
                  <a:pt x="2524081" y="1513237"/>
                  <a:pt x="2524081" y="302419"/>
                </a:cubicBezTo>
                <a:cubicBezTo>
                  <a:pt x="2524081" y="157163"/>
                  <a:pt x="2404879" y="38100"/>
                  <a:pt x="2257067" y="38100"/>
                </a:cubicBezTo>
                <a:cubicBezTo>
                  <a:pt x="2257054" y="38100"/>
                  <a:pt x="2254835" y="38100"/>
                  <a:pt x="1890525" y="38100"/>
                </a:cubicBezTo>
                <a:cubicBezTo>
                  <a:pt x="1875522" y="38100"/>
                  <a:pt x="1861045" y="38413"/>
                  <a:pt x="1847100" y="39573"/>
                </a:cubicBezTo>
                <a:lnTo>
                  <a:pt x="1846263" y="39308"/>
                </a:lnTo>
                <a:lnTo>
                  <a:pt x="1846263" y="39677"/>
                </a:lnTo>
                <a:cubicBezTo>
                  <a:pt x="1846540" y="39590"/>
                  <a:pt x="1846820" y="39581"/>
                  <a:pt x="1847100" y="39573"/>
                </a:cubicBezTo>
                <a:cubicBezTo>
                  <a:pt x="2033588" y="108890"/>
                  <a:pt x="2033588" y="258204"/>
                  <a:pt x="2033588" y="376238"/>
                </a:cubicBezTo>
                <a:cubicBezTo>
                  <a:pt x="2033588" y="542925"/>
                  <a:pt x="1897678" y="676275"/>
                  <a:pt x="1730771" y="676275"/>
                </a:cubicBezTo>
                <a:cubicBezTo>
                  <a:pt x="1672352" y="676275"/>
                  <a:pt x="1618022" y="659939"/>
                  <a:pt x="1572549" y="630787"/>
                </a:cubicBezTo>
                <a:cubicBezTo>
                  <a:pt x="1526814" y="659938"/>
                  <a:pt x="1472335" y="676275"/>
                  <a:pt x="1414068" y="676275"/>
                </a:cubicBezTo>
                <a:cubicBezTo>
                  <a:pt x="1358413" y="676275"/>
                  <a:pt x="1306041" y="660935"/>
                  <a:pt x="1261712" y="633176"/>
                </a:cubicBezTo>
                <a:cubicBezTo>
                  <a:pt x="1217035" y="660938"/>
                  <a:pt x="1164136" y="676275"/>
                  <a:pt x="1107681" y="676275"/>
                </a:cubicBezTo>
                <a:cubicBezTo>
                  <a:pt x="941213" y="676275"/>
                  <a:pt x="808038" y="542925"/>
                  <a:pt x="808038" y="376238"/>
                </a:cubicBezTo>
                <a:cubicBezTo>
                  <a:pt x="808038" y="259953"/>
                  <a:pt x="826988" y="113308"/>
                  <a:pt x="1001713" y="43732"/>
                </a:cubicBezTo>
                <a:lnTo>
                  <a:pt x="1001713" y="39730"/>
                </a:lnTo>
                <a:lnTo>
                  <a:pt x="950725" y="38100"/>
                </a:lnTo>
                <a:cubicBezTo>
                  <a:pt x="948076" y="38079"/>
                  <a:pt x="908108" y="38079"/>
                  <a:pt x="305055" y="38079"/>
                </a:cubicBezTo>
                <a:cubicBezTo>
                  <a:pt x="157294" y="38079"/>
                  <a:pt x="38132" y="157076"/>
                  <a:pt x="38132" y="302253"/>
                </a:cubicBezTo>
                <a:cubicBezTo>
                  <a:pt x="38132" y="302288"/>
                  <a:pt x="38132" y="308645"/>
                  <a:pt x="38132" y="1444625"/>
                </a:cubicBezTo>
                <a:cubicBezTo>
                  <a:pt x="38123" y="1444625"/>
                  <a:pt x="37557" y="1444625"/>
                  <a:pt x="0" y="1444625"/>
                </a:cubicBezTo>
                <a:cubicBezTo>
                  <a:pt x="0" y="1444594"/>
                  <a:pt x="0" y="1438660"/>
                  <a:pt x="0" y="302253"/>
                </a:cubicBezTo>
                <a:cubicBezTo>
                  <a:pt x="0" y="135657"/>
                  <a:pt x="135845" y="0"/>
                  <a:pt x="305055"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grpSp>
        <p:nvGrpSpPr>
          <p:cNvPr id="136" name="Group 135"/>
          <p:cNvGrpSpPr/>
          <p:nvPr/>
        </p:nvGrpSpPr>
        <p:grpSpPr>
          <a:xfrm>
            <a:off x="4121015" y="1692409"/>
            <a:ext cx="911225" cy="1971675"/>
            <a:chOff x="4121015" y="1351929"/>
            <a:chExt cx="911225" cy="1971675"/>
          </a:xfrm>
          <a:solidFill>
            <a:schemeClr val="accent2"/>
          </a:solidFill>
        </p:grpSpPr>
        <p:sp>
          <p:nvSpPr>
            <p:cNvPr id="124" name="Freeform 143"/>
            <p:cNvSpPr/>
            <p:nvPr/>
          </p:nvSpPr>
          <p:spPr bwMode="auto">
            <a:xfrm>
              <a:off x="4121015" y="1351929"/>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63"/>
            <p:cNvSpPr/>
            <p:nvPr/>
          </p:nvSpPr>
          <p:spPr bwMode="auto">
            <a:xfrm>
              <a:off x="4597265" y="2574304"/>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2" name="Freeform 164"/>
            <p:cNvSpPr/>
            <p:nvPr/>
          </p:nvSpPr>
          <p:spPr bwMode="auto">
            <a:xfrm>
              <a:off x="4575040" y="2814016"/>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56" name="Rectangle 118"/>
          <p:cNvSpPr>
            <a:spLocks noChangeArrowheads="1"/>
          </p:cNvSpPr>
          <p:nvPr/>
        </p:nvSpPr>
        <p:spPr bwMode="auto">
          <a:xfrm>
            <a:off x="1428750"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grpSp>
        <p:nvGrpSpPr>
          <p:cNvPr id="149" name="Group 148"/>
          <p:cNvGrpSpPr/>
          <p:nvPr/>
        </p:nvGrpSpPr>
        <p:grpSpPr>
          <a:xfrm>
            <a:off x="554037" y="4611753"/>
            <a:ext cx="2557463" cy="2246247"/>
            <a:chOff x="554037" y="4271273"/>
            <a:chExt cx="2557463" cy="2246247"/>
          </a:xfrm>
        </p:grpSpPr>
        <p:sp>
          <p:nvSpPr>
            <p:cNvPr id="137" name="Subtitle 2"/>
            <p:cNvSpPr txBox="1"/>
            <p:nvPr/>
          </p:nvSpPr>
          <p:spPr>
            <a:xfrm>
              <a:off x="554037"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1"/>
                  </a:solidFill>
                </a:rPr>
                <a:t>步骤</a:t>
              </a:r>
              <a:r>
                <a:rPr lang="en-US" altLang="zh-CN" sz="2400" dirty="0">
                  <a:solidFill>
                    <a:schemeClr val="accent1"/>
                  </a:solidFill>
                </a:rPr>
                <a:t>1</a:t>
              </a:r>
              <a:r>
                <a:rPr lang="en-US" sz="2400" dirty="0">
                  <a:solidFill>
                    <a:schemeClr val="accent1"/>
                  </a:solidFill>
                </a:rPr>
                <a:t>:</a:t>
              </a:r>
              <a:endParaRPr lang="en-US" sz="2400" dirty="0">
                <a:solidFill>
                  <a:schemeClr val="accent1"/>
                </a:solidFill>
              </a:endParaRPr>
            </a:p>
          </p:txBody>
        </p:sp>
        <p:sp>
          <p:nvSpPr>
            <p:cNvPr id="138" name="Subtitle 2"/>
            <p:cNvSpPr txBox="1"/>
            <p:nvPr/>
          </p:nvSpPr>
          <p:spPr>
            <a:xfrm>
              <a:off x="554037" y="4708771"/>
              <a:ext cx="246695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grpSp>
        <p:nvGrpSpPr>
          <p:cNvPr id="146" name="Group 145"/>
          <p:cNvGrpSpPr/>
          <p:nvPr/>
        </p:nvGrpSpPr>
        <p:grpSpPr>
          <a:xfrm>
            <a:off x="3429456" y="4611753"/>
            <a:ext cx="2557463" cy="2246247"/>
            <a:chOff x="3429456" y="4271273"/>
            <a:chExt cx="2557463" cy="2246247"/>
          </a:xfrm>
        </p:grpSpPr>
        <p:sp>
          <p:nvSpPr>
            <p:cNvPr id="139" name="Subtitle 2"/>
            <p:cNvSpPr txBox="1"/>
            <p:nvPr/>
          </p:nvSpPr>
          <p:spPr>
            <a:xfrm>
              <a:off x="3429456"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2"/>
                  </a:solidFill>
                </a:rPr>
                <a:t>步骤</a:t>
              </a:r>
              <a:r>
                <a:rPr lang="en-US" altLang="zh-CN" sz="2400" dirty="0">
                  <a:solidFill>
                    <a:schemeClr val="accent2"/>
                  </a:solidFill>
                </a:rPr>
                <a:t>2</a:t>
              </a:r>
              <a:r>
                <a:rPr lang="en-US" sz="2400" dirty="0">
                  <a:solidFill>
                    <a:schemeClr val="accent2"/>
                  </a:solidFill>
                </a:rPr>
                <a:t>:</a:t>
              </a:r>
              <a:endParaRPr lang="en-US" sz="2400" dirty="0">
                <a:solidFill>
                  <a:schemeClr val="accent2"/>
                </a:solidFill>
              </a:endParaRPr>
            </a:p>
          </p:txBody>
        </p:sp>
        <p:sp>
          <p:nvSpPr>
            <p:cNvPr id="140" name="Subtitle 2"/>
            <p:cNvSpPr txBox="1"/>
            <p:nvPr/>
          </p:nvSpPr>
          <p:spPr>
            <a:xfrm>
              <a:off x="3429456" y="4708771"/>
              <a:ext cx="2363197"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grpSp>
        <p:nvGrpSpPr>
          <p:cNvPr id="147" name="Group 146"/>
          <p:cNvGrpSpPr/>
          <p:nvPr/>
        </p:nvGrpSpPr>
        <p:grpSpPr>
          <a:xfrm>
            <a:off x="6265863" y="4611753"/>
            <a:ext cx="2557463" cy="2246247"/>
            <a:chOff x="6265863" y="4271273"/>
            <a:chExt cx="2557463" cy="2246247"/>
          </a:xfrm>
        </p:grpSpPr>
        <p:sp>
          <p:nvSpPr>
            <p:cNvPr id="141" name="Subtitle 2"/>
            <p:cNvSpPr txBox="1"/>
            <p:nvPr/>
          </p:nvSpPr>
          <p:spPr>
            <a:xfrm>
              <a:off x="6265863"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3"/>
                  </a:solidFill>
                </a:rPr>
                <a:t>步骤</a:t>
              </a:r>
              <a:r>
                <a:rPr lang="en-US" altLang="zh-CN" sz="2400" dirty="0">
                  <a:solidFill>
                    <a:schemeClr val="accent3"/>
                  </a:solidFill>
                </a:rPr>
                <a:t>3</a:t>
              </a:r>
              <a:r>
                <a:rPr lang="en-US" sz="2400" dirty="0">
                  <a:solidFill>
                    <a:schemeClr val="accent3"/>
                  </a:solidFill>
                </a:rPr>
                <a:t>:</a:t>
              </a:r>
              <a:endParaRPr lang="en-US" sz="2400" dirty="0">
                <a:solidFill>
                  <a:schemeClr val="accent3"/>
                </a:solidFill>
              </a:endParaRPr>
            </a:p>
          </p:txBody>
        </p:sp>
        <p:sp>
          <p:nvSpPr>
            <p:cNvPr id="142" name="Subtitle 2"/>
            <p:cNvSpPr txBox="1"/>
            <p:nvPr/>
          </p:nvSpPr>
          <p:spPr>
            <a:xfrm>
              <a:off x="6265863" y="4708771"/>
              <a:ext cx="240357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sp>
        <p:nvSpPr>
          <p:cNvPr id="32" name="Rectangle 88"/>
          <p:cNvSpPr>
            <a:spLocks noChangeArrowheads="1"/>
          </p:cNvSpPr>
          <p:nvPr/>
        </p:nvSpPr>
        <p:spPr bwMode="auto">
          <a:xfrm>
            <a:off x="9856788" y="4349816"/>
            <a:ext cx="936625"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grpSp>
        <p:nvGrpSpPr>
          <p:cNvPr id="150" name="Group 149"/>
          <p:cNvGrpSpPr/>
          <p:nvPr/>
        </p:nvGrpSpPr>
        <p:grpSpPr>
          <a:xfrm>
            <a:off x="9020415" y="4611753"/>
            <a:ext cx="2557463" cy="2246247"/>
            <a:chOff x="9020415" y="4271273"/>
            <a:chExt cx="2557463" cy="2246247"/>
          </a:xfrm>
        </p:grpSpPr>
        <p:sp>
          <p:nvSpPr>
            <p:cNvPr id="143" name="Subtitle 2"/>
            <p:cNvSpPr txBox="1"/>
            <p:nvPr/>
          </p:nvSpPr>
          <p:spPr>
            <a:xfrm>
              <a:off x="9020415"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4"/>
                  </a:solidFill>
                </a:rPr>
                <a:t>步骤</a:t>
              </a:r>
              <a:r>
                <a:rPr lang="en-US" altLang="zh-CN" sz="2400" dirty="0">
                  <a:solidFill>
                    <a:schemeClr val="accent4"/>
                  </a:solidFill>
                </a:rPr>
                <a:t>4</a:t>
              </a:r>
              <a:r>
                <a:rPr lang="en-US" sz="2400" dirty="0">
                  <a:solidFill>
                    <a:schemeClr val="accent4"/>
                  </a:solidFill>
                </a:rPr>
                <a:t>:</a:t>
              </a:r>
              <a:endParaRPr lang="en-US" sz="2400" dirty="0">
                <a:solidFill>
                  <a:schemeClr val="accent4"/>
                </a:solidFill>
              </a:endParaRPr>
            </a:p>
          </p:txBody>
        </p:sp>
        <p:sp>
          <p:nvSpPr>
            <p:cNvPr id="144" name="Subtitle 2"/>
            <p:cNvSpPr txBox="1"/>
            <p:nvPr/>
          </p:nvSpPr>
          <p:spPr>
            <a:xfrm>
              <a:off x="9020415" y="4708771"/>
              <a:ext cx="236513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sp>
        <p:nvSpPr>
          <p:cNvPr id="262"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实验详细操作步骤</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par>
                                <p:cTn id="8" presetID="10" presetClass="exit" presetSubtype="0" fill="hold" grpId="0" nodeType="withEffect">
                                  <p:stCondLst>
                                    <p:cond delay="0"/>
                                  </p:stCondLst>
                                  <p:childTnLst>
                                    <p:animEffect transition="out" filter="fade">
                                      <p:cBhvr>
                                        <p:cTn id="9" dur="1000"/>
                                        <p:tgtEl>
                                          <p:spTgt spid="252"/>
                                        </p:tgtEl>
                                      </p:cBhvr>
                                    </p:animEffect>
                                    <p:set>
                                      <p:cBhvr>
                                        <p:cTn id="10" dur="1" fill="hold">
                                          <p:stCondLst>
                                            <p:cond delay="999"/>
                                          </p:stCondLst>
                                        </p:cTn>
                                        <p:tgtEl>
                                          <p:spTgt spid="252"/>
                                        </p:tgtEl>
                                        <p:attrNameLst>
                                          <p:attrName>style.visibility</p:attrName>
                                        </p:attrNameLst>
                                      </p:cBhvr>
                                      <p:to>
                                        <p:strVal val="hidden"/>
                                      </p:to>
                                    </p:set>
                                  </p:childTnLst>
                                </p:cTn>
                              </p:par>
                              <p:par>
                                <p:cTn id="11" presetID="22" presetClass="entr" presetSubtype="4" fill="hold" nodeType="withEffect">
                                  <p:stCondLst>
                                    <p:cond delay="1000"/>
                                  </p:stCondLst>
                                  <p:childTnLst>
                                    <p:set>
                                      <p:cBhvr>
                                        <p:cTn id="12" dur="1" fill="hold">
                                          <p:stCondLst>
                                            <p:cond delay="0"/>
                                          </p:stCondLst>
                                        </p:cTn>
                                        <p:tgtEl>
                                          <p:spTgt spid="87"/>
                                        </p:tgtEl>
                                        <p:attrNameLst>
                                          <p:attrName>style.visibility</p:attrName>
                                        </p:attrNameLst>
                                      </p:cBhvr>
                                      <p:to>
                                        <p:strVal val="visible"/>
                                      </p:to>
                                    </p:set>
                                    <p:animEffect transition="in" filter="wipe(down)">
                                      <p:cBhvr>
                                        <p:cTn id="13" dur="1000"/>
                                        <p:tgtEl>
                                          <p:spTgt spid="87"/>
                                        </p:tgtEl>
                                      </p:cBhvr>
                                    </p:animEffect>
                                  </p:childTnLst>
                                </p:cTn>
                              </p:par>
                              <p:par>
                                <p:cTn id="14" presetID="10" presetClass="entr" presetSubtype="0" fill="hold" nodeType="withEffect">
                                  <p:stCondLst>
                                    <p:cond delay="1500"/>
                                  </p:stCondLst>
                                  <p:childTnLst>
                                    <p:set>
                                      <p:cBhvr>
                                        <p:cTn id="15" dur="1" fill="hold">
                                          <p:stCondLst>
                                            <p:cond delay="0"/>
                                          </p:stCondLst>
                                        </p:cTn>
                                        <p:tgtEl>
                                          <p:spTgt spid="149"/>
                                        </p:tgtEl>
                                        <p:attrNameLst>
                                          <p:attrName>style.visibility</p:attrName>
                                        </p:attrNameLst>
                                      </p:cBhvr>
                                      <p:to>
                                        <p:strVal val="visible"/>
                                      </p:to>
                                    </p:set>
                                    <p:animEffect transition="in" filter="fade">
                                      <p:cBhvr>
                                        <p:cTn id="16" dur="500"/>
                                        <p:tgtEl>
                                          <p:spTgt spid="149"/>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122"/>
                                        </p:tgtEl>
                                        <p:attrNameLst>
                                          <p:attrName>style.visibility</p:attrName>
                                        </p:attrNameLst>
                                      </p:cBhvr>
                                      <p:to>
                                        <p:strVal val="visible"/>
                                      </p:to>
                                    </p:set>
                                    <p:animEffect transition="in" filter="fade">
                                      <p:cBhvr>
                                        <p:cTn id="19" dur="1000"/>
                                        <p:tgtEl>
                                          <p:spTgt spid="122"/>
                                        </p:tgtEl>
                                      </p:cBhvr>
                                    </p:animEffect>
                                  </p:childTnLst>
                                </p:cTn>
                              </p:par>
                              <p:par>
                                <p:cTn id="20" presetID="10" presetClass="exit" presetSubtype="0" fill="hold" grpId="0" nodeType="withEffect">
                                  <p:stCondLst>
                                    <p:cond delay="2000"/>
                                  </p:stCondLst>
                                  <p:childTnLst>
                                    <p:animEffect transition="out" filter="fade">
                                      <p:cBhvr>
                                        <p:cTn id="21" dur="1000"/>
                                        <p:tgtEl>
                                          <p:spTgt spid="248"/>
                                        </p:tgtEl>
                                      </p:cBhvr>
                                    </p:animEffect>
                                    <p:set>
                                      <p:cBhvr>
                                        <p:cTn id="22" dur="1" fill="hold">
                                          <p:stCondLst>
                                            <p:cond delay="999"/>
                                          </p:stCondLst>
                                        </p:cTn>
                                        <p:tgtEl>
                                          <p:spTgt spid="24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6"/>
                                        </p:tgtEl>
                                        <p:attrNameLst>
                                          <p:attrName>style.visibility</p:attrName>
                                        </p:attrNameLst>
                                      </p:cBhvr>
                                      <p:to>
                                        <p:strVal val="visible"/>
                                      </p:to>
                                    </p:set>
                                    <p:animEffect transition="in" filter="fade">
                                      <p:cBhvr>
                                        <p:cTn id="27" dur="1000"/>
                                        <p:tgtEl>
                                          <p:spTgt spid="136"/>
                                        </p:tgtEl>
                                      </p:cBhvr>
                                    </p:animEffect>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151"/>
                                        </p:tgtEl>
                                        <p:attrNameLst>
                                          <p:attrName>style.visibility</p:attrName>
                                        </p:attrNameLst>
                                      </p:cBhvr>
                                      <p:to>
                                        <p:strVal val="visible"/>
                                      </p:to>
                                    </p:set>
                                    <p:animEffect transition="in" filter="wipe(down)">
                                      <p:cBhvr>
                                        <p:cTn id="31" dur="1000"/>
                                        <p:tgtEl>
                                          <p:spTgt spid="151"/>
                                        </p:tgtEl>
                                      </p:cBhvr>
                                    </p:animEffect>
                                  </p:childTnLst>
                                </p:cTn>
                              </p:par>
                              <p:par>
                                <p:cTn id="32" presetID="10" presetClass="entr" presetSubtype="0" fill="hold" nodeType="withEffect">
                                  <p:stCondLst>
                                    <p:cond delay="500"/>
                                  </p:stCondLst>
                                  <p:childTnLst>
                                    <p:set>
                                      <p:cBhvr>
                                        <p:cTn id="33" dur="1" fill="hold">
                                          <p:stCondLst>
                                            <p:cond delay="0"/>
                                          </p:stCondLst>
                                        </p:cTn>
                                        <p:tgtEl>
                                          <p:spTgt spid="146"/>
                                        </p:tgtEl>
                                        <p:attrNameLst>
                                          <p:attrName>style.visibility</p:attrName>
                                        </p:attrNameLst>
                                      </p:cBhvr>
                                      <p:to>
                                        <p:strVal val="visible"/>
                                      </p:to>
                                    </p:set>
                                    <p:animEffect transition="in" filter="fade">
                                      <p:cBhvr>
                                        <p:cTn id="34" dur="500"/>
                                        <p:tgtEl>
                                          <p:spTgt spid="146"/>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fade">
                                      <p:cBhvr>
                                        <p:cTn id="38" dur="1000"/>
                                        <p:tgtEl>
                                          <p:spTgt spid="128"/>
                                        </p:tgtEl>
                                      </p:cBhvr>
                                    </p:animEffect>
                                  </p:childTnLst>
                                </p:cTn>
                              </p:par>
                              <p:par>
                                <p:cTn id="39" presetID="10" presetClass="exit" presetSubtype="0" fill="hold" grpId="0" nodeType="withEffect">
                                  <p:stCondLst>
                                    <p:cond delay="0"/>
                                  </p:stCondLst>
                                  <p:childTnLst>
                                    <p:animEffect transition="out" filter="fade">
                                      <p:cBhvr>
                                        <p:cTn id="40" dur="1000"/>
                                        <p:tgtEl>
                                          <p:spTgt spid="253"/>
                                        </p:tgtEl>
                                      </p:cBhvr>
                                    </p:animEffect>
                                    <p:set>
                                      <p:cBhvr>
                                        <p:cTn id="41" dur="1" fill="hold">
                                          <p:stCondLst>
                                            <p:cond delay="999"/>
                                          </p:stCondLst>
                                        </p:cTn>
                                        <p:tgtEl>
                                          <p:spTgt spid="25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5"/>
                                        </p:tgtEl>
                                        <p:attrNameLst>
                                          <p:attrName>style.visibility</p:attrName>
                                        </p:attrNameLst>
                                      </p:cBhvr>
                                      <p:to>
                                        <p:strVal val="visible"/>
                                      </p:to>
                                    </p:set>
                                    <p:animEffect transition="in" filter="fade">
                                      <p:cBhvr>
                                        <p:cTn id="46" dur="1000"/>
                                        <p:tgtEl>
                                          <p:spTgt spid="125"/>
                                        </p:tgtEl>
                                      </p:cBhvr>
                                    </p:animEffect>
                                  </p:childTnLst>
                                </p:cTn>
                              </p:par>
                              <p:par>
                                <p:cTn id="47" presetID="10" presetClass="exit" presetSubtype="0" fill="hold" grpId="0" nodeType="withEffect">
                                  <p:stCondLst>
                                    <p:cond delay="0"/>
                                  </p:stCondLst>
                                  <p:childTnLst>
                                    <p:animEffect transition="out" filter="fade">
                                      <p:cBhvr>
                                        <p:cTn id="48" dur="1000"/>
                                        <p:tgtEl>
                                          <p:spTgt spid="250"/>
                                        </p:tgtEl>
                                      </p:cBhvr>
                                    </p:animEffect>
                                    <p:set>
                                      <p:cBhvr>
                                        <p:cTn id="49" dur="1" fill="hold">
                                          <p:stCondLst>
                                            <p:cond delay="999"/>
                                          </p:stCondLst>
                                        </p:cTn>
                                        <p:tgtEl>
                                          <p:spTgt spid="250"/>
                                        </p:tgtEl>
                                        <p:attrNameLst>
                                          <p:attrName>style.visibility</p:attrName>
                                        </p:attrNameLst>
                                      </p:cBhvr>
                                      <p:to>
                                        <p:strVal val="hidden"/>
                                      </p:to>
                                    </p:set>
                                  </p:childTnLst>
                                </p:cTn>
                              </p:par>
                            </p:childTnLst>
                          </p:cTn>
                        </p:par>
                        <p:par>
                          <p:cTn id="50" fill="hold">
                            <p:stCondLst>
                              <p:cond delay="1000"/>
                            </p:stCondLst>
                            <p:childTnLst>
                              <p:par>
                                <p:cTn id="51" presetID="22" presetClass="entr" presetSubtype="4" fill="hold" nodeType="afterEffect">
                                  <p:stCondLst>
                                    <p:cond delay="0"/>
                                  </p:stCondLst>
                                  <p:childTnLst>
                                    <p:set>
                                      <p:cBhvr>
                                        <p:cTn id="52" dur="1" fill="hold">
                                          <p:stCondLst>
                                            <p:cond delay="0"/>
                                          </p:stCondLst>
                                        </p:cTn>
                                        <p:tgtEl>
                                          <p:spTgt spid="152"/>
                                        </p:tgtEl>
                                        <p:attrNameLst>
                                          <p:attrName>style.visibility</p:attrName>
                                        </p:attrNameLst>
                                      </p:cBhvr>
                                      <p:to>
                                        <p:strVal val="visible"/>
                                      </p:to>
                                    </p:set>
                                    <p:animEffect transition="in" filter="wipe(down)">
                                      <p:cBhvr>
                                        <p:cTn id="53" dur="1000"/>
                                        <p:tgtEl>
                                          <p:spTgt spid="152"/>
                                        </p:tgtEl>
                                      </p:cBhvr>
                                    </p:animEffect>
                                  </p:childTnLst>
                                </p:cTn>
                              </p:par>
                              <p:par>
                                <p:cTn id="54" presetID="10" presetClass="entr" presetSubtype="0" fill="hold" nodeType="withEffect">
                                  <p:stCondLst>
                                    <p:cond delay="500"/>
                                  </p:stCondLst>
                                  <p:childTnLst>
                                    <p:set>
                                      <p:cBhvr>
                                        <p:cTn id="55" dur="1" fill="hold">
                                          <p:stCondLst>
                                            <p:cond delay="0"/>
                                          </p:stCondLst>
                                        </p:cTn>
                                        <p:tgtEl>
                                          <p:spTgt spid="147"/>
                                        </p:tgtEl>
                                        <p:attrNameLst>
                                          <p:attrName>style.visibility</p:attrName>
                                        </p:attrNameLst>
                                      </p:cBhvr>
                                      <p:to>
                                        <p:strVal val="visible"/>
                                      </p:to>
                                    </p:set>
                                    <p:animEffect transition="in" filter="fade">
                                      <p:cBhvr>
                                        <p:cTn id="56" dur="500"/>
                                        <p:tgtEl>
                                          <p:spTgt spid="147"/>
                                        </p:tgtEl>
                                      </p:cBhvr>
                                    </p:animEffect>
                                  </p:childTnLst>
                                </p:cTn>
                              </p:par>
                            </p:childTnLst>
                          </p:cTn>
                        </p:par>
                        <p:par>
                          <p:cTn id="57" fill="hold">
                            <p:stCondLst>
                              <p:cond delay="2000"/>
                            </p:stCondLst>
                            <p:childTnLst>
                              <p:par>
                                <p:cTn id="58" presetID="10" presetClass="entr" presetSubtype="0" fill="hold" grpId="0" nodeType="afterEffect">
                                  <p:stCondLst>
                                    <p:cond delay="0"/>
                                  </p:stCondLst>
                                  <p:childTnLst>
                                    <p:set>
                                      <p:cBhvr>
                                        <p:cTn id="59" dur="1" fill="hold">
                                          <p:stCondLst>
                                            <p:cond delay="0"/>
                                          </p:stCondLst>
                                        </p:cTn>
                                        <p:tgtEl>
                                          <p:spTgt spid="123"/>
                                        </p:tgtEl>
                                        <p:attrNameLst>
                                          <p:attrName>style.visibility</p:attrName>
                                        </p:attrNameLst>
                                      </p:cBhvr>
                                      <p:to>
                                        <p:strVal val="visible"/>
                                      </p:to>
                                    </p:set>
                                    <p:animEffect transition="in" filter="fade">
                                      <p:cBhvr>
                                        <p:cTn id="60" dur="1000"/>
                                        <p:tgtEl>
                                          <p:spTgt spid="123"/>
                                        </p:tgtEl>
                                      </p:cBhvr>
                                    </p:animEffect>
                                  </p:childTnLst>
                                </p:cTn>
                              </p:par>
                              <p:par>
                                <p:cTn id="61" presetID="10" presetClass="exit" presetSubtype="0" fill="hold" grpId="0" nodeType="withEffect">
                                  <p:stCondLst>
                                    <p:cond delay="0"/>
                                  </p:stCondLst>
                                  <p:childTnLst>
                                    <p:animEffect transition="out" filter="fade">
                                      <p:cBhvr>
                                        <p:cTn id="62" dur="1000"/>
                                        <p:tgtEl>
                                          <p:spTgt spid="249"/>
                                        </p:tgtEl>
                                      </p:cBhvr>
                                    </p:animEffect>
                                    <p:set>
                                      <p:cBhvr>
                                        <p:cTn id="63" dur="1" fill="hold">
                                          <p:stCondLst>
                                            <p:cond delay="999"/>
                                          </p:stCondLst>
                                        </p:cTn>
                                        <p:tgtEl>
                                          <p:spTgt spid="24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26"/>
                                        </p:tgtEl>
                                        <p:attrNameLst>
                                          <p:attrName>style.visibility</p:attrName>
                                        </p:attrNameLst>
                                      </p:cBhvr>
                                      <p:to>
                                        <p:strVal val="visible"/>
                                      </p:to>
                                    </p:set>
                                    <p:animEffect transition="in" filter="fade">
                                      <p:cBhvr>
                                        <p:cTn id="68" dur="1000"/>
                                        <p:tgtEl>
                                          <p:spTgt spid="126"/>
                                        </p:tgtEl>
                                      </p:cBhvr>
                                    </p:animEffect>
                                  </p:childTnLst>
                                </p:cTn>
                              </p:par>
                              <p:par>
                                <p:cTn id="69" presetID="10" presetClass="exit" presetSubtype="0" fill="hold" grpId="0" nodeType="withEffect">
                                  <p:stCondLst>
                                    <p:cond delay="0"/>
                                  </p:stCondLst>
                                  <p:childTnLst>
                                    <p:animEffect transition="out" filter="fade">
                                      <p:cBhvr>
                                        <p:cTn id="70" dur="1000"/>
                                        <p:tgtEl>
                                          <p:spTgt spid="251"/>
                                        </p:tgtEl>
                                      </p:cBhvr>
                                    </p:animEffect>
                                    <p:set>
                                      <p:cBhvr>
                                        <p:cTn id="71" dur="1" fill="hold">
                                          <p:stCondLst>
                                            <p:cond delay="999"/>
                                          </p:stCondLst>
                                        </p:cTn>
                                        <p:tgtEl>
                                          <p:spTgt spid="251"/>
                                        </p:tgtEl>
                                        <p:attrNameLst>
                                          <p:attrName>style.visibility</p:attrName>
                                        </p:attrNameLst>
                                      </p:cBhvr>
                                      <p:to>
                                        <p:strVal val="hidden"/>
                                      </p:to>
                                    </p:set>
                                  </p:childTnLst>
                                </p:cTn>
                              </p:par>
                            </p:childTnLst>
                          </p:cTn>
                        </p:par>
                        <p:par>
                          <p:cTn id="72" fill="hold">
                            <p:stCondLst>
                              <p:cond delay="1000"/>
                            </p:stCondLst>
                            <p:childTnLst>
                              <p:par>
                                <p:cTn id="73" presetID="22" presetClass="entr" presetSubtype="4" fill="hold"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down)">
                                      <p:cBhvr>
                                        <p:cTn id="75" dur="1000"/>
                                        <p:tgtEl>
                                          <p:spTgt spid="94"/>
                                        </p:tgtEl>
                                      </p:cBhvr>
                                    </p:animEffect>
                                  </p:childTnLst>
                                </p:cTn>
                              </p:par>
                              <p:par>
                                <p:cTn id="76" presetID="10" presetClass="entr" presetSubtype="0" fill="hold" nodeType="withEffect">
                                  <p:stCondLst>
                                    <p:cond delay="500"/>
                                  </p:stCondLst>
                                  <p:childTnLst>
                                    <p:set>
                                      <p:cBhvr>
                                        <p:cTn id="77" dur="1" fill="hold">
                                          <p:stCondLst>
                                            <p:cond delay="0"/>
                                          </p:stCondLst>
                                        </p:cTn>
                                        <p:tgtEl>
                                          <p:spTgt spid="150"/>
                                        </p:tgtEl>
                                        <p:attrNameLst>
                                          <p:attrName>style.visibility</p:attrName>
                                        </p:attrNameLst>
                                      </p:cBhvr>
                                      <p:to>
                                        <p:strVal val="visible"/>
                                      </p:to>
                                    </p:set>
                                    <p:animEffect transition="in" filter="fade">
                                      <p:cBhvr>
                                        <p:cTn id="78"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p:bldP spid="249" grpId="0" animBg="1"/>
      <p:bldP spid="250" grpId="0" animBg="1"/>
      <p:bldP spid="251" grpId="0" animBg="1"/>
      <p:bldP spid="252" grpId="0" animBg="1"/>
      <p:bldP spid="253" grpId="0" animBg="1"/>
      <p:bldP spid="122" grpId="0" animBg="1"/>
      <p:bldP spid="123" grpId="0" animBg="1"/>
      <p:bldP spid="125" grpId="0" animBg="1"/>
      <p:bldP spid="126" grpId="0" animBg="1"/>
      <p:bldP spid="127" grpId="0" animBg="1"/>
      <p:bldP spid="1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051" y="0"/>
            <a:ext cx="12207052" cy="6858000"/>
            <a:chOff x="-15051" y="0"/>
            <a:chExt cx="12207052" cy="6858000"/>
          </a:xfrm>
        </p:grpSpPr>
        <p:sp>
          <p:nvSpPr>
            <p:cNvPr id="9"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81" name="Rectangle 80"/>
          <p:cNvSpPr/>
          <p:nvPr/>
        </p:nvSpPr>
        <p:spPr>
          <a:xfrm>
            <a:off x="5928527" y="3238771"/>
            <a:ext cx="321896" cy="881324"/>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2" name="Oval 81"/>
          <p:cNvSpPr/>
          <p:nvPr/>
        </p:nvSpPr>
        <p:spPr>
          <a:xfrm>
            <a:off x="5928271" y="4094215"/>
            <a:ext cx="322164" cy="839045"/>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0" name="Freeform 94"/>
          <p:cNvSpPr>
            <a:spLocks noEditPoints="1"/>
          </p:cNvSpPr>
          <p:nvPr/>
        </p:nvSpPr>
        <p:spPr bwMode="auto">
          <a:xfrm rot="5400000">
            <a:off x="4894273" y="2653914"/>
            <a:ext cx="2390755" cy="626268"/>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 name="Subtitle 2"/>
          <p:cNvSpPr txBox="1"/>
          <p:nvPr/>
        </p:nvSpPr>
        <p:spPr>
          <a:xfrm>
            <a:off x="3661668" y="9482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4000" dirty="0">
                <a:solidFill>
                  <a:schemeClr val="bg1"/>
                </a:solidFill>
              </a:rPr>
              <a:t>最初的想法</a:t>
            </a:r>
            <a:endParaRPr lang="en-US" sz="4000" dirty="0">
              <a:solidFill>
                <a:schemeClr val="bg1"/>
              </a:solidFill>
            </a:endParaRPr>
          </a:p>
        </p:txBody>
      </p:sp>
      <p:sp>
        <p:nvSpPr>
          <p:cNvPr id="13" name="Subtitle 2"/>
          <p:cNvSpPr txBox="1"/>
          <p:nvPr/>
        </p:nvSpPr>
        <p:spPr>
          <a:xfrm>
            <a:off x="6697452" y="2689319"/>
            <a:ext cx="4529992" cy="122194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dirty="0">
                <a:solidFill>
                  <a:schemeClr val="bg1"/>
                </a:solidFill>
                <a:latin typeface="+mn-ea"/>
              </a:rPr>
              <a:t>在游戏中学习知识在实验中收获乐趣</a:t>
            </a:r>
            <a:endParaRPr lang="en-US" altLang="zh-CN" dirty="0">
              <a:solidFill>
                <a:schemeClr val="bg1"/>
              </a:solidFill>
              <a:latin typeface="+mn-ea"/>
            </a:endParaRPr>
          </a:p>
          <a:p>
            <a:pPr>
              <a:lnSpc>
                <a:spcPct val="120000"/>
              </a:lnSpc>
            </a:pPr>
            <a:r>
              <a:rPr lang="zh-CN" altLang="en-US" dirty="0">
                <a:solidFill>
                  <a:schemeClr val="bg1"/>
                </a:solidFill>
                <a:latin typeface="+mn-ea"/>
              </a:rPr>
              <a:t>希望同学们能够喜欢在玩的过程中体验知识的魅力和学习的乐趣</a:t>
            </a:r>
            <a:endParaRPr lang="en-US" altLang="zh-CN"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1000"/>
                                        <p:tgtEl>
                                          <p:spTgt spid="81"/>
                                        </p:tgtEl>
                                      </p:cBhvr>
                                    </p:animEffect>
                                    <p:set>
                                      <p:cBhvr>
                                        <p:cTn id="7" dur="1" fill="hold">
                                          <p:stCondLst>
                                            <p:cond delay="999"/>
                                          </p:stCondLst>
                                        </p:cTn>
                                        <p:tgtEl>
                                          <p:spTgt spid="81"/>
                                        </p:tgtEl>
                                        <p:attrNameLst>
                                          <p:attrName>style.visibility</p:attrName>
                                        </p:attrNameLst>
                                      </p:cBhvr>
                                      <p:to>
                                        <p:strVal val="hidden"/>
                                      </p:to>
                                    </p:set>
                                  </p:childTnLst>
                                </p:cTn>
                              </p:par>
                              <p:par>
                                <p:cTn id="8" presetID="22" presetClass="entr" presetSubtype="1"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wipe(up)">
                                      <p:cBhvr>
                                        <p:cTn id="10" dur="1000"/>
                                        <p:tgtEl>
                                          <p:spTgt spid="82"/>
                                        </p:tgtEl>
                                      </p:cBhvr>
                                    </p:animEffect>
                                  </p:childTnLst>
                                </p:cTn>
                              </p:par>
                            </p:childTnLst>
                          </p:cTn>
                        </p:par>
                        <p:par>
                          <p:cTn id="11" fill="hold">
                            <p:stCondLst>
                              <p:cond delay="1000"/>
                            </p:stCondLst>
                            <p:childTnLst>
                              <p:par>
                                <p:cTn id="12" presetID="2" presetClass="exit" presetSubtype="4" fill="hold" grpId="1" nodeType="afterEffect">
                                  <p:stCondLst>
                                    <p:cond delay="0"/>
                                  </p:stCondLst>
                                  <p:childTnLst>
                                    <p:anim calcmode="lin" valueType="num">
                                      <p:cBhvr additive="base">
                                        <p:cTn id="13" dur="750"/>
                                        <p:tgtEl>
                                          <p:spTgt spid="82"/>
                                        </p:tgtEl>
                                        <p:attrNameLst>
                                          <p:attrName>ppt_x</p:attrName>
                                        </p:attrNameLst>
                                      </p:cBhvr>
                                      <p:tavLst>
                                        <p:tav tm="0">
                                          <p:val>
                                            <p:strVal val="ppt_x"/>
                                          </p:val>
                                        </p:tav>
                                        <p:tav tm="100000">
                                          <p:val>
                                            <p:strVal val="ppt_x"/>
                                          </p:val>
                                        </p:tav>
                                      </p:tavLst>
                                    </p:anim>
                                    <p:anim calcmode="lin" valueType="num">
                                      <p:cBhvr additive="base">
                                        <p:cTn id="14" dur="750"/>
                                        <p:tgtEl>
                                          <p:spTgt spid="82"/>
                                        </p:tgtEl>
                                        <p:attrNameLst>
                                          <p:attrName>ppt_y</p:attrName>
                                        </p:attrNameLst>
                                      </p:cBhvr>
                                      <p:tavLst>
                                        <p:tav tm="0">
                                          <p:val>
                                            <p:strVal val="ppt_y"/>
                                          </p:val>
                                        </p:tav>
                                        <p:tav tm="100000">
                                          <p:val>
                                            <p:strVal val="1+ppt_h/2"/>
                                          </p:val>
                                        </p:tav>
                                      </p:tavLst>
                                    </p:anim>
                                    <p:set>
                                      <p:cBhvr>
                                        <p:cTn id="15" dur="1" fill="hold">
                                          <p:stCondLst>
                                            <p:cond delay="749"/>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15051" y="0"/>
            <a:ext cx="12207052" cy="6858000"/>
            <a:chOff x="-15051" y="0"/>
            <a:chExt cx="12207052" cy="6858000"/>
          </a:xfrm>
        </p:grpSpPr>
        <p:sp>
          <p:nvSpPr>
            <p:cNvPr id="52"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53"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5" name="Rectangle 75"/>
          <p:cNvSpPr>
            <a:spLocks noChangeArrowheads="1"/>
          </p:cNvSpPr>
          <p:nvPr/>
        </p:nvSpPr>
        <p:spPr bwMode="auto">
          <a:xfrm>
            <a:off x="9080500" y="3709988"/>
            <a:ext cx="296863" cy="50800"/>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76" name="Freeform 76"/>
          <p:cNvSpPr/>
          <p:nvPr/>
        </p:nvSpPr>
        <p:spPr bwMode="auto">
          <a:xfrm>
            <a:off x="8843963" y="3781425"/>
            <a:ext cx="766763" cy="966788"/>
          </a:xfrm>
          <a:custGeom>
            <a:avLst/>
            <a:gdLst>
              <a:gd name="T0" fmla="*/ 322 w 322"/>
              <a:gd name="T1" fmla="*/ 406 h 406"/>
              <a:gd name="T2" fmla="*/ 212 w 322"/>
              <a:gd name="T3" fmla="*/ 174 h 406"/>
              <a:gd name="T4" fmla="*/ 212 w 322"/>
              <a:gd name="T5" fmla="*/ 0 h 406"/>
              <a:gd name="T6" fmla="*/ 110 w 322"/>
              <a:gd name="T7" fmla="*/ 0 h 406"/>
              <a:gd name="T8" fmla="*/ 110 w 322"/>
              <a:gd name="T9" fmla="*/ 174 h 406"/>
              <a:gd name="T10" fmla="*/ 0 w 322"/>
              <a:gd name="T11" fmla="*/ 406 h 406"/>
              <a:gd name="T12" fmla="*/ 322 w 322"/>
              <a:gd name="T13" fmla="*/ 406 h 406"/>
            </a:gdLst>
            <a:ahLst/>
            <a:cxnLst>
              <a:cxn ang="0">
                <a:pos x="T0" y="T1"/>
              </a:cxn>
              <a:cxn ang="0">
                <a:pos x="T2" y="T3"/>
              </a:cxn>
              <a:cxn ang="0">
                <a:pos x="T4" y="T5"/>
              </a:cxn>
              <a:cxn ang="0">
                <a:pos x="T6" y="T7"/>
              </a:cxn>
              <a:cxn ang="0">
                <a:pos x="T8" y="T9"/>
              </a:cxn>
              <a:cxn ang="0">
                <a:pos x="T10" y="T11"/>
              </a:cxn>
              <a:cxn ang="0">
                <a:pos x="T12" y="T13"/>
              </a:cxn>
            </a:cxnLst>
            <a:rect l="0" t="0" r="r" b="b"/>
            <a:pathLst>
              <a:path w="322" h="406">
                <a:moveTo>
                  <a:pt x="322" y="406"/>
                </a:moveTo>
                <a:cubicBezTo>
                  <a:pt x="322" y="256"/>
                  <a:pt x="276" y="195"/>
                  <a:pt x="212" y="174"/>
                </a:cubicBezTo>
                <a:cubicBezTo>
                  <a:pt x="212" y="0"/>
                  <a:pt x="212" y="0"/>
                  <a:pt x="212" y="0"/>
                </a:cubicBezTo>
                <a:cubicBezTo>
                  <a:pt x="110" y="0"/>
                  <a:pt x="110" y="0"/>
                  <a:pt x="110" y="0"/>
                </a:cubicBezTo>
                <a:cubicBezTo>
                  <a:pt x="110" y="174"/>
                  <a:pt x="110" y="174"/>
                  <a:pt x="110" y="174"/>
                </a:cubicBezTo>
                <a:cubicBezTo>
                  <a:pt x="46" y="195"/>
                  <a:pt x="0" y="256"/>
                  <a:pt x="0" y="406"/>
                </a:cubicBezTo>
                <a:lnTo>
                  <a:pt x="322" y="406"/>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8231188" y="5867400"/>
            <a:ext cx="665163" cy="704850"/>
          </a:xfrm>
          <a:custGeom>
            <a:avLst/>
            <a:gdLst>
              <a:gd name="T0" fmla="*/ 0 w 280"/>
              <a:gd name="T1" fmla="*/ 0 h 296"/>
              <a:gd name="T2" fmla="*/ 0 w 280"/>
              <a:gd name="T3" fmla="*/ 5 h 296"/>
              <a:gd name="T4" fmla="*/ 0 w 280"/>
              <a:gd name="T5" fmla="*/ 213 h 296"/>
              <a:gd name="T6" fmla="*/ 119 w 280"/>
              <a:gd name="T7" fmla="*/ 296 h 296"/>
              <a:gd name="T8" fmla="*/ 161 w 280"/>
              <a:gd name="T9" fmla="*/ 296 h 296"/>
              <a:gd name="T10" fmla="*/ 280 w 280"/>
              <a:gd name="T11" fmla="*/ 213 h 296"/>
              <a:gd name="T12" fmla="*/ 280 w 280"/>
              <a:gd name="T13" fmla="*/ 5 h 296"/>
              <a:gd name="T14" fmla="*/ 280 w 280"/>
              <a:gd name="T15" fmla="*/ 0 h 296"/>
              <a:gd name="T16" fmla="*/ 0 w 280"/>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0" h="296">
                <a:moveTo>
                  <a:pt x="0" y="0"/>
                </a:moveTo>
                <a:cubicBezTo>
                  <a:pt x="0" y="2"/>
                  <a:pt x="0" y="3"/>
                  <a:pt x="0" y="5"/>
                </a:cubicBezTo>
                <a:cubicBezTo>
                  <a:pt x="0" y="213"/>
                  <a:pt x="0" y="213"/>
                  <a:pt x="0" y="213"/>
                </a:cubicBezTo>
                <a:cubicBezTo>
                  <a:pt x="0" y="279"/>
                  <a:pt x="54" y="296"/>
                  <a:pt x="119" y="296"/>
                </a:cubicBezTo>
                <a:cubicBezTo>
                  <a:pt x="161" y="296"/>
                  <a:pt x="161" y="296"/>
                  <a:pt x="161" y="296"/>
                </a:cubicBezTo>
                <a:cubicBezTo>
                  <a:pt x="226" y="296"/>
                  <a:pt x="280" y="279"/>
                  <a:pt x="280" y="213"/>
                </a:cubicBezTo>
                <a:cubicBezTo>
                  <a:pt x="280" y="5"/>
                  <a:pt x="280" y="5"/>
                  <a:pt x="280" y="5"/>
                </a:cubicBezTo>
                <a:cubicBezTo>
                  <a:pt x="280" y="3"/>
                  <a:pt x="280" y="2"/>
                  <a:pt x="280"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78" name="Freeform 78"/>
          <p:cNvSpPr/>
          <p:nvPr/>
        </p:nvSpPr>
        <p:spPr bwMode="auto">
          <a:xfrm>
            <a:off x="8208963" y="5761038"/>
            <a:ext cx="352425" cy="76200"/>
          </a:xfrm>
          <a:custGeom>
            <a:avLst/>
            <a:gdLst>
              <a:gd name="T0" fmla="*/ 0 w 222"/>
              <a:gd name="T1" fmla="*/ 0 h 48"/>
              <a:gd name="T2" fmla="*/ 0 w 222"/>
              <a:gd name="T3" fmla="*/ 48 h 48"/>
              <a:gd name="T4" fmla="*/ 222 w 222"/>
              <a:gd name="T5" fmla="*/ 48 h 48"/>
              <a:gd name="T6" fmla="*/ 176 w 222"/>
              <a:gd name="T7" fmla="*/ 0 h 48"/>
              <a:gd name="T8" fmla="*/ 0 w 222"/>
              <a:gd name="T9" fmla="*/ 0 h 48"/>
            </a:gdLst>
            <a:ahLst/>
            <a:cxnLst>
              <a:cxn ang="0">
                <a:pos x="T0" y="T1"/>
              </a:cxn>
              <a:cxn ang="0">
                <a:pos x="T2" y="T3"/>
              </a:cxn>
              <a:cxn ang="0">
                <a:pos x="T4" y="T5"/>
              </a:cxn>
              <a:cxn ang="0">
                <a:pos x="T6" y="T7"/>
              </a:cxn>
              <a:cxn ang="0">
                <a:pos x="T8" y="T9"/>
              </a:cxn>
            </a:cxnLst>
            <a:rect l="0" t="0" r="r" b="b"/>
            <a:pathLst>
              <a:path w="222" h="48">
                <a:moveTo>
                  <a:pt x="0" y="0"/>
                </a:moveTo>
                <a:lnTo>
                  <a:pt x="0" y="48"/>
                </a:lnTo>
                <a:lnTo>
                  <a:pt x="222" y="48"/>
                </a:lnTo>
                <a:lnTo>
                  <a:pt x="176" y="0"/>
                </a:ln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79" name="Freeform 79"/>
          <p:cNvSpPr/>
          <p:nvPr/>
        </p:nvSpPr>
        <p:spPr bwMode="auto">
          <a:xfrm>
            <a:off x="8593138" y="5761038"/>
            <a:ext cx="331788" cy="76200"/>
          </a:xfrm>
          <a:custGeom>
            <a:avLst/>
            <a:gdLst>
              <a:gd name="T0" fmla="*/ 44 w 209"/>
              <a:gd name="T1" fmla="*/ 0 h 48"/>
              <a:gd name="T2" fmla="*/ 0 w 209"/>
              <a:gd name="T3" fmla="*/ 48 h 48"/>
              <a:gd name="T4" fmla="*/ 209 w 209"/>
              <a:gd name="T5" fmla="*/ 48 h 48"/>
              <a:gd name="T6" fmla="*/ 209 w 209"/>
              <a:gd name="T7" fmla="*/ 0 h 48"/>
              <a:gd name="T8" fmla="*/ 44 w 209"/>
              <a:gd name="T9" fmla="*/ 0 h 48"/>
            </a:gdLst>
            <a:ahLst/>
            <a:cxnLst>
              <a:cxn ang="0">
                <a:pos x="T0" y="T1"/>
              </a:cxn>
              <a:cxn ang="0">
                <a:pos x="T2" y="T3"/>
              </a:cxn>
              <a:cxn ang="0">
                <a:pos x="T4" y="T5"/>
              </a:cxn>
              <a:cxn ang="0">
                <a:pos x="T6" y="T7"/>
              </a:cxn>
              <a:cxn ang="0">
                <a:pos x="T8" y="T9"/>
              </a:cxn>
            </a:cxnLst>
            <a:rect l="0" t="0" r="r" b="b"/>
            <a:pathLst>
              <a:path w="209" h="48">
                <a:moveTo>
                  <a:pt x="44" y="0"/>
                </a:moveTo>
                <a:lnTo>
                  <a:pt x="0" y="48"/>
                </a:lnTo>
                <a:lnTo>
                  <a:pt x="209" y="48"/>
                </a:lnTo>
                <a:lnTo>
                  <a:pt x="209" y="0"/>
                </a:lnTo>
                <a:lnTo>
                  <a:pt x="44"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0" name="Rectangle 80"/>
          <p:cNvSpPr>
            <a:spLocks noChangeArrowheads="1"/>
          </p:cNvSpPr>
          <p:nvPr/>
        </p:nvSpPr>
        <p:spPr bwMode="auto">
          <a:xfrm>
            <a:off x="4329113" y="4357688"/>
            <a:ext cx="350838" cy="52388"/>
          </a:xfrm>
          <a:prstGeom prst="rect">
            <a:avLst/>
          </a:pr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1" name="Freeform 81"/>
          <p:cNvSpPr/>
          <p:nvPr/>
        </p:nvSpPr>
        <p:spPr bwMode="auto">
          <a:xfrm>
            <a:off x="4090988" y="4441825"/>
            <a:ext cx="823913" cy="1192213"/>
          </a:xfrm>
          <a:custGeom>
            <a:avLst/>
            <a:gdLst>
              <a:gd name="T0" fmla="*/ 111 w 346"/>
              <a:gd name="T1" fmla="*/ 0 h 501"/>
              <a:gd name="T2" fmla="*/ 111 w 346"/>
              <a:gd name="T3" fmla="*/ 211 h 501"/>
              <a:gd name="T4" fmla="*/ 2 w 346"/>
              <a:gd name="T5" fmla="*/ 479 h 501"/>
              <a:gd name="T6" fmla="*/ 4 w 346"/>
              <a:gd name="T7" fmla="*/ 494 h 501"/>
              <a:gd name="T8" fmla="*/ 17 w 346"/>
              <a:gd name="T9" fmla="*/ 501 h 501"/>
              <a:gd name="T10" fmla="*/ 329 w 346"/>
              <a:gd name="T11" fmla="*/ 501 h 501"/>
              <a:gd name="T12" fmla="*/ 343 w 346"/>
              <a:gd name="T13" fmla="*/ 494 h 501"/>
              <a:gd name="T14" fmla="*/ 344 w 346"/>
              <a:gd name="T15" fmla="*/ 479 h 501"/>
              <a:gd name="T16" fmla="*/ 236 w 346"/>
              <a:gd name="T17" fmla="*/ 211 h 501"/>
              <a:gd name="T18" fmla="*/ 236 w 346"/>
              <a:gd name="T19" fmla="*/ 0 h 501"/>
              <a:gd name="T20" fmla="*/ 111 w 346"/>
              <a:gd name="T21" fmla="*/ 0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501">
                <a:moveTo>
                  <a:pt x="111" y="0"/>
                </a:moveTo>
                <a:cubicBezTo>
                  <a:pt x="111" y="211"/>
                  <a:pt x="111" y="211"/>
                  <a:pt x="111" y="211"/>
                </a:cubicBezTo>
                <a:cubicBezTo>
                  <a:pt x="2" y="479"/>
                  <a:pt x="2" y="479"/>
                  <a:pt x="2" y="479"/>
                </a:cubicBezTo>
                <a:cubicBezTo>
                  <a:pt x="0" y="484"/>
                  <a:pt x="1" y="490"/>
                  <a:pt x="4" y="494"/>
                </a:cubicBezTo>
                <a:cubicBezTo>
                  <a:pt x="7" y="499"/>
                  <a:pt x="12" y="501"/>
                  <a:pt x="17" y="501"/>
                </a:cubicBezTo>
                <a:cubicBezTo>
                  <a:pt x="329" y="501"/>
                  <a:pt x="329" y="501"/>
                  <a:pt x="329" y="501"/>
                </a:cubicBezTo>
                <a:cubicBezTo>
                  <a:pt x="335" y="501"/>
                  <a:pt x="340" y="499"/>
                  <a:pt x="343" y="494"/>
                </a:cubicBezTo>
                <a:cubicBezTo>
                  <a:pt x="346" y="490"/>
                  <a:pt x="346" y="484"/>
                  <a:pt x="344" y="479"/>
                </a:cubicBezTo>
                <a:cubicBezTo>
                  <a:pt x="236" y="211"/>
                  <a:pt x="236" y="211"/>
                  <a:pt x="236" y="211"/>
                </a:cubicBezTo>
                <a:cubicBezTo>
                  <a:pt x="236" y="0"/>
                  <a:pt x="236" y="0"/>
                  <a:pt x="236" y="0"/>
                </a:cubicBezTo>
                <a:lnTo>
                  <a:pt x="111" y="0"/>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2" name="Freeform 82"/>
          <p:cNvSpPr/>
          <p:nvPr/>
        </p:nvSpPr>
        <p:spPr bwMode="auto">
          <a:xfrm>
            <a:off x="2908300" y="3727450"/>
            <a:ext cx="298450" cy="57150"/>
          </a:xfrm>
          <a:custGeom>
            <a:avLst/>
            <a:gdLst>
              <a:gd name="T0" fmla="*/ 170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0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0" y="36"/>
                </a:moveTo>
                <a:lnTo>
                  <a:pt x="188" y="36"/>
                </a:lnTo>
                <a:lnTo>
                  <a:pt x="188" y="0"/>
                </a:lnTo>
                <a:lnTo>
                  <a:pt x="0" y="0"/>
                </a:lnTo>
                <a:lnTo>
                  <a:pt x="0" y="36"/>
                </a:lnTo>
                <a:lnTo>
                  <a:pt x="18" y="36"/>
                </a:lnTo>
                <a:lnTo>
                  <a:pt x="170" y="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2536825" y="3798888"/>
            <a:ext cx="903288" cy="949325"/>
          </a:xfrm>
          <a:custGeom>
            <a:avLst/>
            <a:gdLst>
              <a:gd name="T0" fmla="*/ 269 w 379"/>
              <a:gd name="T1" fmla="*/ 129 h 399"/>
              <a:gd name="T2" fmla="*/ 269 w 379"/>
              <a:gd name="T3" fmla="*/ 0 h 399"/>
              <a:gd name="T4" fmla="*/ 168 w 379"/>
              <a:gd name="T5" fmla="*/ 0 h 399"/>
              <a:gd name="T6" fmla="*/ 168 w 379"/>
              <a:gd name="T7" fmla="*/ 129 h 399"/>
              <a:gd name="T8" fmla="*/ 110 w 379"/>
              <a:gd name="T9" fmla="*/ 163 h 399"/>
              <a:gd name="T10" fmla="*/ 45 w 379"/>
              <a:gd name="T11" fmla="*/ 101 h 399"/>
              <a:gd name="T12" fmla="*/ 0 w 379"/>
              <a:gd name="T13" fmla="*/ 149 h 399"/>
              <a:gd name="T14" fmla="*/ 71 w 379"/>
              <a:gd name="T15" fmla="*/ 216 h 399"/>
              <a:gd name="T16" fmla="*/ 58 w 379"/>
              <a:gd name="T17" fmla="*/ 281 h 399"/>
              <a:gd name="T18" fmla="*/ 109 w 379"/>
              <a:gd name="T19" fmla="*/ 399 h 399"/>
              <a:gd name="T20" fmla="*/ 328 w 379"/>
              <a:gd name="T21" fmla="*/ 399 h 399"/>
              <a:gd name="T22" fmla="*/ 379 w 379"/>
              <a:gd name="T23" fmla="*/ 281 h 399"/>
              <a:gd name="T24" fmla="*/ 269 w 379"/>
              <a:gd name="T25" fmla="*/ 12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9" h="399">
                <a:moveTo>
                  <a:pt x="269" y="129"/>
                </a:moveTo>
                <a:cubicBezTo>
                  <a:pt x="269" y="0"/>
                  <a:pt x="269" y="0"/>
                  <a:pt x="269" y="0"/>
                </a:cubicBezTo>
                <a:cubicBezTo>
                  <a:pt x="168" y="0"/>
                  <a:pt x="168" y="0"/>
                  <a:pt x="168" y="0"/>
                </a:cubicBezTo>
                <a:cubicBezTo>
                  <a:pt x="168" y="129"/>
                  <a:pt x="168" y="129"/>
                  <a:pt x="168" y="129"/>
                </a:cubicBezTo>
                <a:cubicBezTo>
                  <a:pt x="146" y="136"/>
                  <a:pt x="126" y="148"/>
                  <a:pt x="110" y="163"/>
                </a:cubicBezTo>
                <a:cubicBezTo>
                  <a:pt x="45" y="101"/>
                  <a:pt x="45" y="101"/>
                  <a:pt x="45" y="101"/>
                </a:cubicBezTo>
                <a:cubicBezTo>
                  <a:pt x="0" y="149"/>
                  <a:pt x="0" y="149"/>
                  <a:pt x="0" y="149"/>
                </a:cubicBezTo>
                <a:cubicBezTo>
                  <a:pt x="71" y="216"/>
                  <a:pt x="71" y="216"/>
                  <a:pt x="71" y="216"/>
                </a:cubicBezTo>
                <a:cubicBezTo>
                  <a:pt x="63" y="236"/>
                  <a:pt x="58" y="258"/>
                  <a:pt x="58" y="281"/>
                </a:cubicBezTo>
                <a:cubicBezTo>
                  <a:pt x="58" y="328"/>
                  <a:pt x="77" y="369"/>
                  <a:pt x="109" y="399"/>
                </a:cubicBezTo>
                <a:cubicBezTo>
                  <a:pt x="328" y="399"/>
                  <a:pt x="328" y="399"/>
                  <a:pt x="328" y="399"/>
                </a:cubicBezTo>
                <a:cubicBezTo>
                  <a:pt x="360" y="369"/>
                  <a:pt x="379" y="328"/>
                  <a:pt x="379" y="281"/>
                </a:cubicBezTo>
                <a:cubicBezTo>
                  <a:pt x="379" y="210"/>
                  <a:pt x="333" y="150"/>
                  <a:pt x="269" y="129"/>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4" name="Rectangle 84"/>
          <p:cNvSpPr>
            <a:spLocks noChangeArrowheads="1"/>
          </p:cNvSpPr>
          <p:nvPr/>
        </p:nvSpPr>
        <p:spPr bwMode="auto">
          <a:xfrm>
            <a:off x="7585075" y="4398963"/>
            <a:ext cx="298450"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85" name="Freeform 85"/>
          <p:cNvSpPr/>
          <p:nvPr/>
        </p:nvSpPr>
        <p:spPr bwMode="auto">
          <a:xfrm>
            <a:off x="7351713" y="4471988"/>
            <a:ext cx="766763" cy="1160463"/>
          </a:xfrm>
          <a:custGeom>
            <a:avLst/>
            <a:gdLst>
              <a:gd name="T0" fmla="*/ 212 w 322"/>
              <a:gd name="T1" fmla="*/ 173 h 487"/>
              <a:gd name="T2" fmla="*/ 212 w 322"/>
              <a:gd name="T3" fmla="*/ 0 h 487"/>
              <a:gd name="T4" fmla="*/ 110 w 322"/>
              <a:gd name="T5" fmla="*/ 0 h 487"/>
              <a:gd name="T6" fmla="*/ 110 w 322"/>
              <a:gd name="T7" fmla="*/ 173 h 487"/>
              <a:gd name="T8" fmla="*/ 0 w 322"/>
              <a:gd name="T9" fmla="*/ 326 h 487"/>
              <a:gd name="T10" fmla="*/ 161 w 322"/>
              <a:gd name="T11" fmla="*/ 487 h 487"/>
              <a:gd name="T12" fmla="*/ 322 w 322"/>
              <a:gd name="T13" fmla="*/ 326 h 487"/>
              <a:gd name="T14" fmla="*/ 212 w 322"/>
              <a:gd name="T15" fmla="*/ 173 h 4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487">
                <a:moveTo>
                  <a:pt x="212" y="173"/>
                </a:moveTo>
                <a:cubicBezTo>
                  <a:pt x="212" y="0"/>
                  <a:pt x="212" y="0"/>
                  <a:pt x="212" y="0"/>
                </a:cubicBezTo>
                <a:cubicBezTo>
                  <a:pt x="110" y="0"/>
                  <a:pt x="110" y="0"/>
                  <a:pt x="110" y="0"/>
                </a:cubicBezTo>
                <a:cubicBezTo>
                  <a:pt x="110" y="173"/>
                  <a:pt x="110" y="173"/>
                  <a:pt x="110" y="173"/>
                </a:cubicBezTo>
                <a:cubicBezTo>
                  <a:pt x="46" y="195"/>
                  <a:pt x="0" y="255"/>
                  <a:pt x="0" y="326"/>
                </a:cubicBezTo>
                <a:cubicBezTo>
                  <a:pt x="0" y="415"/>
                  <a:pt x="72" y="487"/>
                  <a:pt x="161" y="487"/>
                </a:cubicBezTo>
                <a:cubicBezTo>
                  <a:pt x="250" y="487"/>
                  <a:pt x="322" y="415"/>
                  <a:pt x="322" y="326"/>
                </a:cubicBezTo>
                <a:cubicBezTo>
                  <a:pt x="322" y="255"/>
                  <a:pt x="276" y="195"/>
                  <a:pt x="212" y="17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86" name="Freeform 86"/>
          <p:cNvSpPr/>
          <p:nvPr/>
        </p:nvSpPr>
        <p:spPr bwMode="auto">
          <a:xfrm>
            <a:off x="3427413" y="5943600"/>
            <a:ext cx="558800" cy="666750"/>
          </a:xfrm>
          <a:custGeom>
            <a:avLst/>
            <a:gdLst>
              <a:gd name="T0" fmla="*/ 212 w 235"/>
              <a:gd name="T1" fmla="*/ 246 h 280"/>
              <a:gd name="T2" fmla="*/ 147 w 235"/>
              <a:gd name="T3" fmla="*/ 246 h 280"/>
              <a:gd name="T4" fmla="*/ 147 w 235"/>
              <a:gd name="T5" fmla="*/ 155 h 280"/>
              <a:gd name="T6" fmla="*/ 179 w 235"/>
              <a:gd name="T7" fmla="*/ 155 h 280"/>
              <a:gd name="T8" fmla="*/ 179 w 235"/>
              <a:gd name="T9" fmla="*/ 172 h 280"/>
              <a:gd name="T10" fmla="*/ 197 w 235"/>
              <a:gd name="T11" fmla="*/ 172 h 280"/>
              <a:gd name="T12" fmla="*/ 197 w 235"/>
              <a:gd name="T13" fmla="*/ 104 h 280"/>
              <a:gd name="T14" fmla="*/ 179 w 235"/>
              <a:gd name="T15" fmla="*/ 104 h 280"/>
              <a:gd name="T16" fmla="*/ 179 w 235"/>
              <a:gd name="T17" fmla="*/ 121 h 280"/>
              <a:gd name="T18" fmla="*/ 147 w 235"/>
              <a:gd name="T19" fmla="*/ 121 h 280"/>
              <a:gd name="T20" fmla="*/ 147 w 235"/>
              <a:gd name="T21" fmla="*/ 33 h 280"/>
              <a:gd name="T22" fmla="*/ 156 w 235"/>
              <a:gd name="T23" fmla="*/ 33 h 280"/>
              <a:gd name="T24" fmla="*/ 156 w 235"/>
              <a:gd name="T25" fmla="*/ 0 h 280"/>
              <a:gd name="T26" fmla="*/ 79 w 235"/>
              <a:gd name="T27" fmla="*/ 0 h 280"/>
              <a:gd name="T28" fmla="*/ 79 w 235"/>
              <a:gd name="T29" fmla="*/ 33 h 280"/>
              <a:gd name="T30" fmla="*/ 88 w 235"/>
              <a:gd name="T31" fmla="*/ 33 h 280"/>
              <a:gd name="T32" fmla="*/ 88 w 235"/>
              <a:gd name="T33" fmla="*/ 246 h 280"/>
              <a:gd name="T34" fmla="*/ 23 w 235"/>
              <a:gd name="T35" fmla="*/ 246 h 280"/>
              <a:gd name="T36" fmla="*/ 0 w 235"/>
              <a:gd name="T37" fmla="*/ 280 h 280"/>
              <a:gd name="T38" fmla="*/ 235 w 235"/>
              <a:gd name="T39" fmla="*/ 280 h 280"/>
              <a:gd name="T40" fmla="*/ 212 w 235"/>
              <a:gd name="T41" fmla="*/ 24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80">
                <a:moveTo>
                  <a:pt x="212" y="246"/>
                </a:moveTo>
                <a:cubicBezTo>
                  <a:pt x="147" y="246"/>
                  <a:pt x="147" y="246"/>
                  <a:pt x="147" y="246"/>
                </a:cubicBezTo>
                <a:cubicBezTo>
                  <a:pt x="147" y="155"/>
                  <a:pt x="147" y="155"/>
                  <a:pt x="147" y="155"/>
                </a:cubicBezTo>
                <a:cubicBezTo>
                  <a:pt x="179" y="155"/>
                  <a:pt x="179" y="155"/>
                  <a:pt x="179" y="155"/>
                </a:cubicBezTo>
                <a:cubicBezTo>
                  <a:pt x="179" y="172"/>
                  <a:pt x="179" y="172"/>
                  <a:pt x="179" y="172"/>
                </a:cubicBezTo>
                <a:cubicBezTo>
                  <a:pt x="197" y="172"/>
                  <a:pt x="197" y="172"/>
                  <a:pt x="197" y="172"/>
                </a:cubicBezTo>
                <a:cubicBezTo>
                  <a:pt x="197" y="104"/>
                  <a:pt x="197" y="104"/>
                  <a:pt x="197" y="104"/>
                </a:cubicBezTo>
                <a:cubicBezTo>
                  <a:pt x="179" y="104"/>
                  <a:pt x="179" y="104"/>
                  <a:pt x="179" y="104"/>
                </a:cubicBezTo>
                <a:cubicBezTo>
                  <a:pt x="179" y="121"/>
                  <a:pt x="179" y="121"/>
                  <a:pt x="179" y="121"/>
                </a:cubicBezTo>
                <a:cubicBezTo>
                  <a:pt x="147" y="121"/>
                  <a:pt x="147" y="121"/>
                  <a:pt x="147" y="121"/>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246"/>
                  <a:pt x="88" y="246"/>
                  <a:pt x="88" y="246"/>
                </a:cubicBezTo>
                <a:cubicBezTo>
                  <a:pt x="23" y="246"/>
                  <a:pt x="23" y="246"/>
                  <a:pt x="23" y="246"/>
                </a:cubicBezTo>
                <a:cubicBezTo>
                  <a:pt x="10" y="246"/>
                  <a:pt x="0" y="262"/>
                  <a:pt x="0" y="280"/>
                </a:cubicBezTo>
                <a:cubicBezTo>
                  <a:pt x="235" y="280"/>
                  <a:pt x="235" y="280"/>
                  <a:pt x="235" y="280"/>
                </a:cubicBezTo>
                <a:cubicBezTo>
                  <a:pt x="235" y="262"/>
                  <a:pt x="224" y="246"/>
                  <a:pt x="212" y="246"/>
                </a:cubicBezTo>
                <a:close/>
              </a:path>
            </a:pathLst>
          </a:custGeom>
          <a:solidFill>
            <a:schemeClr val="bg2">
              <a:lumMod val="75000"/>
            </a:schemeClr>
          </a:solidFill>
          <a:ln>
            <a:noFill/>
          </a:ln>
        </p:spPr>
        <p:txBody>
          <a:bodyPr vert="horz" wrap="square" lIns="91440" tIns="45720" rIns="91440" bIns="45720" numCol="1" anchor="t" anchorCtr="0" compatLnSpc="1"/>
          <a:lstStyle/>
          <a:p>
            <a:endParaRPr lang="en-US"/>
          </a:p>
        </p:txBody>
      </p:sp>
      <p:sp>
        <p:nvSpPr>
          <p:cNvPr id="87" name="Freeform 87"/>
          <p:cNvSpPr/>
          <p:nvPr/>
        </p:nvSpPr>
        <p:spPr bwMode="auto">
          <a:xfrm>
            <a:off x="3514725" y="5513388"/>
            <a:ext cx="371475" cy="411163"/>
          </a:xfrm>
          <a:custGeom>
            <a:avLst/>
            <a:gdLst>
              <a:gd name="T0" fmla="*/ 88 w 156"/>
              <a:gd name="T1" fmla="*/ 171 h 173"/>
              <a:gd name="T2" fmla="*/ 97 w 156"/>
              <a:gd name="T3" fmla="*/ 53 h 173"/>
              <a:gd name="T4" fmla="*/ 84 w 156"/>
              <a:gd name="T5" fmla="*/ 0 h 173"/>
              <a:gd name="T6" fmla="*/ 55 w 156"/>
              <a:gd name="T7" fmla="*/ 86 h 173"/>
              <a:gd name="T8" fmla="*/ 19 w 156"/>
              <a:gd name="T9" fmla="*/ 54 h 173"/>
              <a:gd name="T10" fmla="*/ 69 w 156"/>
              <a:gd name="T11" fmla="*/ 173 h 173"/>
              <a:gd name="T12" fmla="*/ 70 w 156"/>
              <a:gd name="T13" fmla="*/ 123 h 173"/>
              <a:gd name="T14" fmla="*/ 75 w 156"/>
              <a:gd name="T15" fmla="*/ 84 h 173"/>
              <a:gd name="T16" fmla="*/ 88 w 156"/>
              <a:gd name="T17" fmla="*/ 17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3">
                <a:moveTo>
                  <a:pt x="88" y="171"/>
                </a:moveTo>
                <a:cubicBezTo>
                  <a:pt x="156" y="113"/>
                  <a:pt x="132" y="77"/>
                  <a:pt x="97" y="53"/>
                </a:cubicBezTo>
                <a:cubicBezTo>
                  <a:pt x="61" y="29"/>
                  <a:pt x="84" y="0"/>
                  <a:pt x="84" y="0"/>
                </a:cubicBezTo>
                <a:cubicBezTo>
                  <a:pt x="84" y="0"/>
                  <a:pt x="24" y="40"/>
                  <a:pt x="55" y="86"/>
                </a:cubicBezTo>
                <a:cubicBezTo>
                  <a:pt x="55" y="86"/>
                  <a:pt x="29" y="84"/>
                  <a:pt x="19" y="54"/>
                </a:cubicBezTo>
                <a:cubicBezTo>
                  <a:pt x="19" y="54"/>
                  <a:pt x="0" y="170"/>
                  <a:pt x="69" y="173"/>
                </a:cubicBezTo>
                <a:cubicBezTo>
                  <a:pt x="69" y="173"/>
                  <a:pt x="59" y="143"/>
                  <a:pt x="70" y="123"/>
                </a:cubicBezTo>
                <a:cubicBezTo>
                  <a:pt x="81" y="104"/>
                  <a:pt x="75" y="84"/>
                  <a:pt x="75" y="84"/>
                </a:cubicBezTo>
                <a:cubicBezTo>
                  <a:pt x="75" y="84"/>
                  <a:pt x="114" y="101"/>
                  <a:pt x="88" y="17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8" name="Freeform 88"/>
          <p:cNvSpPr/>
          <p:nvPr/>
        </p:nvSpPr>
        <p:spPr bwMode="auto">
          <a:xfrm>
            <a:off x="5367338" y="3579813"/>
            <a:ext cx="230188" cy="1481138"/>
          </a:xfrm>
          <a:custGeom>
            <a:avLst/>
            <a:gdLst>
              <a:gd name="T0" fmla="*/ 0 w 97"/>
              <a:gd name="T1" fmla="*/ 0 h 622"/>
              <a:gd name="T2" fmla="*/ 0 w 97"/>
              <a:gd name="T3" fmla="*/ 573 h 622"/>
              <a:gd name="T4" fmla="*/ 49 w 97"/>
              <a:gd name="T5" fmla="*/ 622 h 622"/>
              <a:gd name="T6" fmla="*/ 49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9" y="622"/>
                </a:cubicBezTo>
                <a:cubicBezTo>
                  <a:pt x="49" y="622"/>
                  <a:pt x="49"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5414963" y="3894138"/>
            <a:ext cx="134938" cy="1092200"/>
          </a:xfrm>
          <a:custGeom>
            <a:avLst/>
            <a:gdLst>
              <a:gd name="T0" fmla="*/ 0 w 57"/>
              <a:gd name="T1" fmla="*/ 0 h 459"/>
              <a:gd name="T2" fmla="*/ 0 w 57"/>
              <a:gd name="T3" fmla="*/ 415 h 459"/>
              <a:gd name="T4" fmla="*/ 29 w 57"/>
              <a:gd name="T5" fmla="*/ 459 h 459"/>
              <a:gd name="T6" fmla="*/ 29 w 57"/>
              <a:gd name="T7" fmla="*/ 459 h 459"/>
              <a:gd name="T8" fmla="*/ 57 w 57"/>
              <a:gd name="T9" fmla="*/ 415 h 459"/>
              <a:gd name="T10" fmla="*/ 57 w 57"/>
              <a:gd name="T11" fmla="*/ 0 h 459"/>
              <a:gd name="T12" fmla="*/ 0 w 57"/>
              <a:gd name="T13" fmla="*/ 0 h 459"/>
            </a:gdLst>
            <a:ahLst/>
            <a:cxnLst>
              <a:cxn ang="0">
                <a:pos x="T0" y="T1"/>
              </a:cxn>
              <a:cxn ang="0">
                <a:pos x="T2" y="T3"/>
              </a:cxn>
              <a:cxn ang="0">
                <a:pos x="T4" y="T5"/>
              </a:cxn>
              <a:cxn ang="0">
                <a:pos x="T6" y="T7"/>
              </a:cxn>
              <a:cxn ang="0">
                <a:pos x="T8" y="T9"/>
              </a:cxn>
              <a:cxn ang="0">
                <a:pos x="T10" y="T11"/>
              </a:cxn>
              <a:cxn ang="0">
                <a:pos x="T12" y="T13"/>
              </a:cxn>
            </a:cxnLst>
            <a:rect l="0" t="0" r="r" b="b"/>
            <a:pathLst>
              <a:path w="57" h="459">
                <a:moveTo>
                  <a:pt x="0" y="0"/>
                </a:moveTo>
                <a:cubicBezTo>
                  <a:pt x="0" y="415"/>
                  <a:pt x="0" y="415"/>
                  <a:pt x="0" y="415"/>
                </a:cubicBezTo>
                <a:cubicBezTo>
                  <a:pt x="0" y="439"/>
                  <a:pt x="13" y="459"/>
                  <a:pt x="29" y="459"/>
                </a:cubicBezTo>
                <a:cubicBezTo>
                  <a:pt x="29" y="459"/>
                  <a:pt x="29" y="459"/>
                  <a:pt x="29" y="459"/>
                </a:cubicBezTo>
                <a:cubicBezTo>
                  <a:pt x="44" y="459"/>
                  <a:pt x="57" y="439"/>
                  <a:pt x="57" y="415"/>
                </a:cubicBezTo>
                <a:cubicBezTo>
                  <a:pt x="57" y="0"/>
                  <a:pt x="57" y="0"/>
                  <a:pt x="5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90" name="Freeform 90"/>
          <p:cNvSpPr/>
          <p:nvPr/>
        </p:nvSpPr>
        <p:spPr bwMode="auto">
          <a:xfrm>
            <a:off x="5335588" y="3503613"/>
            <a:ext cx="293688"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1" name="Freeform 91"/>
          <p:cNvSpPr/>
          <p:nvPr/>
        </p:nvSpPr>
        <p:spPr bwMode="auto">
          <a:xfrm>
            <a:off x="5781675" y="3579813"/>
            <a:ext cx="233363" cy="1481138"/>
          </a:xfrm>
          <a:custGeom>
            <a:avLst/>
            <a:gdLst>
              <a:gd name="T0" fmla="*/ 0 w 98"/>
              <a:gd name="T1" fmla="*/ 0 h 622"/>
              <a:gd name="T2" fmla="*/ 0 w 98"/>
              <a:gd name="T3" fmla="*/ 573 h 622"/>
              <a:gd name="T4" fmla="*/ 49 w 98"/>
              <a:gd name="T5" fmla="*/ 622 h 622"/>
              <a:gd name="T6" fmla="*/ 49 w 98"/>
              <a:gd name="T7" fmla="*/ 622 h 622"/>
              <a:gd name="T8" fmla="*/ 98 w 98"/>
              <a:gd name="T9" fmla="*/ 573 h 622"/>
              <a:gd name="T10" fmla="*/ 98 w 98"/>
              <a:gd name="T11" fmla="*/ 0 h 622"/>
              <a:gd name="T12" fmla="*/ 0 w 98"/>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8" h="622">
                <a:moveTo>
                  <a:pt x="0" y="0"/>
                </a:moveTo>
                <a:cubicBezTo>
                  <a:pt x="0" y="573"/>
                  <a:pt x="0" y="573"/>
                  <a:pt x="0" y="573"/>
                </a:cubicBezTo>
                <a:cubicBezTo>
                  <a:pt x="0" y="600"/>
                  <a:pt x="22" y="622"/>
                  <a:pt x="49" y="622"/>
                </a:cubicBezTo>
                <a:cubicBezTo>
                  <a:pt x="49" y="622"/>
                  <a:pt x="49" y="622"/>
                  <a:pt x="49" y="622"/>
                </a:cubicBezTo>
                <a:cubicBezTo>
                  <a:pt x="76" y="622"/>
                  <a:pt x="98" y="600"/>
                  <a:pt x="98" y="573"/>
                </a:cubicBezTo>
                <a:cubicBezTo>
                  <a:pt x="98" y="0"/>
                  <a:pt x="98" y="0"/>
                  <a:pt x="98"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2" name="Freeform 92"/>
          <p:cNvSpPr/>
          <p:nvPr/>
        </p:nvSpPr>
        <p:spPr bwMode="auto">
          <a:xfrm>
            <a:off x="5829300" y="4189413"/>
            <a:ext cx="138113" cy="796925"/>
          </a:xfrm>
          <a:custGeom>
            <a:avLst/>
            <a:gdLst>
              <a:gd name="T0" fmla="*/ 0 w 58"/>
              <a:gd name="T1" fmla="*/ 0 h 335"/>
              <a:gd name="T2" fmla="*/ 0 w 58"/>
              <a:gd name="T3" fmla="*/ 291 h 335"/>
              <a:gd name="T4" fmla="*/ 29 w 58"/>
              <a:gd name="T5" fmla="*/ 335 h 335"/>
              <a:gd name="T6" fmla="*/ 29 w 58"/>
              <a:gd name="T7" fmla="*/ 335 h 335"/>
              <a:gd name="T8" fmla="*/ 58 w 58"/>
              <a:gd name="T9" fmla="*/ 291 h 335"/>
              <a:gd name="T10" fmla="*/ 58 w 58"/>
              <a:gd name="T11" fmla="*/ 0 h 335"/>
              <a:gd name="T12" fmla="*/ 0 w 58"/>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58" h="335">
                <a:moveTo>
                  <a:pt x="0" y="0"/>
                </a:moveTo>
                <a:cubicBezTo>
                  <a:pt x="0" y="291"/>
                  <a:pt x="0" y="291"/>
                  <a:pt x="0" y="291"/>
                </a:cubicBezTo>
                <a:cubicBezTo>
                  <a:pt x="0" y="315"/>
                  <a:pt x="13" y="335"/>
                  <a:pt x="29" y="335"/>
                </a:cubicBezTo>
                <a:cubicBezTo>
                  <a:pt x="29" y="335"/>
                  <a:pt x="29" y="335"/>
                  <a:pt x="29" y="335"/>
                </a:cubicBezTo>
                <a:cubicBezTo>
                  <a:pt x="45" y="335"/>
                  <a:pt x="58" y="315"/>
                  <a:pt x="58" y="291"/>
                </a:cubicBezTo>
                <a:cubicBezTo>
                  <a:pt x="58" y="0"/>
                  <a:pt x="58" y="0"/>
                  <a:pt x="5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93" name="Freeform 93"/>
          <p:cNvSpPr/>
          <p:nvPr/>
        </p:nvSpPr>
        <p:spPr bwMode="auto">
          <a:xfrm>
            <a:off x="5753100" y="3503613"/>
            <a:ext cx="290513" cy="42863"/>
          </a:xfrm>
          <a:custGeom>
            <a:avLst/>
            <a:gdLst>
              <a:gd name="T0" fmla="*/ 120 w 122"/>
              <a:gd name="T1" fmla="*/ 0 h 18"/>
              <a:gd name="T2" fmla="*/ 2 w 122"/>
              <a:gd name="T3" fmla="*/ 0 h 18"/>
              <a:gd name="T4" fmla="*/ 0 w 122"/>
              <a:gd name="T5" fmla="*/ 3 h 18"/>
              <a:gd name="T6" fmla="*/ 0 w 122"/>
              <a:gd name="T7" fmla="*/ 15 h 18"/>
              <a:gd name="T8" fmla="*/ 2 w 122"/>
              <a:gd name="T9" fmla="*/ 18 h 18"/>
              <a:gd name="T10" fmla="*/ 120 w 122"/>
              <a:gd name="T11" fmla="*/ 18 h 18"/>
              <a:gd name="T12" fmla="*/ 122 w 122"/>
              <a:gd name="T13" fmla="*/ 15 h 18"/>
              <a:gd name="T14" fmla="*/ 122 w 122"/>
              <a:gd name="T15" fmla="*/ 3 h 18"/>
              <a:gd name="T16" fmla="*/ 120 w 122"/>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8">
                <a:moveTo>
                  <a:pt x="120" y="0"/>
                </a:moveTo>
                <a:cubicBezTo>
                  <a:pt x="2" y="0"/>
                  <a:pt x="2" y="0"/>
                  <a:pt x="2" y="0"/>
                </a:cubicBezTo>
                <a:cubicBezTo>
                  <a:pt x="0" y="0"/>
                  <a:pt x="0" y="1"/>
                  <a:pt x="0" y="3"/>
                </a:cubicBezTo>
                <a:cubicBezTo>
                  <a:pt x="0" y="15"/>
                  <a:pt x="0" y="15"/>
                  <a:pt x="0" y="15"/>
                </a:cubicBezTo>
                <a:cubicBezTo>
                  <a:pt x="0" y="17"/>
                  <a:pt x="0" y="18"/>
                  <a:pt x="2" y="18"/>
                </a:cubicBezTo>
                <a:cubicBezTo>
                  <a:pt x="120" y="18"/>
                  <a:pt x="120" y="18"/>
                  <a:pt x="120" y="18"/>
                </a:cubicBezTo>
                <a:cubicBezTo>
                  <a:pt x="121" y="18"/>
                  <a:pt x="122" y="17"/>
                  <a:pt x="122" y="15"/>
                </a:cubicBezTo>
                <a:cubicBezTo>
                  <a:pt x="122" y="3"/>
                  <a:pt x="122" y="3"/>
                  <a:pt x="122" y="3"/>
                </a:cubicBezTo>
                <a:cubicBezTo>
                  <a:pt x="122" y="1"/>
                  <a:pt x="121" y="0"/>
                  <a:pt x="120"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4" name="Freeform 94"/>
          <p:cNvSpPr/>
          <p:nvPr/>
        </p:nvSpPr>
        <p:spPr bwMode="auto">
          <a:xfrm>
            <a:off x="6197600" y="3579813"/>
            <a:ext cx="231775" cy="1481138"/>
          </a:xfrm>
          <a:custGeom>
            <a:avLst/>
            <a:gdLst>
              <a:gd name="T0" fmla="*/ 0 w 97"/>
              <a:gd name="T1" fmla="*/ 0 h 622"/>
              <a:gd name="T2" fmla="*/ 0 w 97"/>
              <a:gd name="T3" fmla="*/ 573 h 622"/>
              <a:gd name="T4" fmla="*/ 48 w 97"/>
              <a:gd name="T5" fmla="*/ 622 h 622"/>
              <a:gd name="T6" fmla="*/ 48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8" y="622"/>
                </a:cubicBezTo>
                <a:cubicBezTo>
                  <a:pt x="48" y="622"/>
                  <a:pt x="48"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5" name="Freeform 95"/>
          <p:cNvSpPr/>
          <p:nvPr/>
        </p:nvSpPr>
        <p:spPr bwMode="auto">
          <a:xfrm>
            <a:off x="6245225" y="4324350"/>
            <a:ext cx="136525" cy="661988"/>
          </a:xfrm>
          <a:custGeom>
            <a:avLst/>
            <a:gdLst>
              <a:gd name="T0" fmla="*/ 0 w 57"/>
              <a:gd name="T1" fmla="*/ 0 h 278"/>
              <a:gd name="T2" fmla="*/ 0 w 57"/>
              <a:gd name="T3" fmla="*/ 234 h 278"/>
              <a:gd name="T4" fmla="*/ 28 w 57"/>
              <a:gd name="T5" fmla="*/ 278 h 278"/>
              <a:gd name="T6" fmla="*/ 28 w 57"/>
              <a:gd name="T7" fmla="*/ 278 h 278"/>
              <a:gd name="T8" fmla="*/ 57 w 57"/>
              <a:gd name="T9" fmla="*/ 234 h 278"/>
              <a:gd name="T10" fmla="*/ 57 w 57"/>
              <a:gd name="T11" fmla="*/ 0 h 278"/>
              <a:gd name="T12" fmla="*/ 0 w 57"/>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57" h="278">
                <a:moveTo>
                  <a:pt x="0" y="0"/>
                </a:moveTo>
                <a:cubicBezTo>
                  <a:pt x="0" y="234"/>
                  <a:pt x="0" y="234"/>
                  <a:pt x="0" y="234"/>
                </a:cubicBezTo>
                <a:cubicBezTo>
                  <a:pt x="0" y="258"/>
                  <a:pt x="13" y="278"/>
                  <a:pt x="28" y="278"/>
                </a:cubicBezTo>
                <a:cubicBezTo>
                  <a:pt x="28" y="278"/>
                  <a:pt x="28" y="278"/>
                  <a:pt x="28" y="278"/>
                </a:cubicBezTo>
                <a:cubicBezTo>
                  <a:pt x="44" y="278"/>
                  <a:pt x="57" y="258"/>
                  <a:pt x="57" y="234"/>
                </a:cubicBezTo>
                <a:cubicBezTo>
                  <a:pt x="57" y="0"/>
                  <a:pt x="57" y="0"/>
                  <a:pt x="5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96" name="Freeform 96"/>
          <p:cNvSpPr/>
          <p:nvPr/>
        </p:nvSpPr>
        <p:spPr bwMode="auto">
          <a:xfrm>
            <a:off x="6167438" y="3503613"/>
            <a:ext cx="292100"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6611938" y="3579813"/>
            <a:ext cx="231775" cy="1481138"/>
          </a:xfrm>
          <a:custGeom>
            <a:avLst/>
            <a:gdLst>
              <a:gd name="T0" fmla="*/ 0 w 97"/>
              <a:gd name="T1" fmla="*/ 0 h 622"/>
              <a:gd name="T2" fmla="*/ 0 w 97"/>
              <a:gd name="T3" fmla="*/ 573 h 622"/>
              <a:gd name="T4" fmla="*/ 49 w 97"/>
              <a:gd name="T5" fmla="*/ 622 h 622"/>
              <a:gd name="T6" fmla="*/ 49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9" y="622"/>
                </a:cubicBezTo>
                <a:cubicBezTo>
                  <a:pt x="49" y="622"/>
                  <a:pt x="49"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8" name="Freeform 98"/>
          <p:cNvSpPr/>
          <p:nvPr/>
        </p:nvSpPr>
        <p:spPr bwMode="auto">
          <a:xfrm>
            <a:off x="6659563" y="3990975"/>
            <a:ext cx="136525" cy="995363"/>
          </a:xfrm>
          <a:custGeom>
            <a:avLst/>
            <a:gdLst>
              <a:gd name="T0" fmla="*/ 0 w 57"/>
              <a:gd name="T1" fmla="*/ 0 h 418"/>
              <a:gd name="T2" fmla="*/ 0 w 57"/>
              <a:gd name="T3" fmla="*/ 374 h 418"/>
              <a:gd name="T4" fmla="*/ 29 w 57"/>
              <a:gd name="T5" fmla="*/ 418 h 418"/>
              <a:gd name="T6" fmla="*/ 29 w 57"/>
              <a:gd name="T7" fmla="*/ 418 h 418"/>
              <a:gd name="T8" fmla="*/ 57 w 57"/>
              <a:gd name="T9" fmla="*/ 374 h 418"/>
              <a:gd name="T10" fmla="*/ 57 w 57"/>
              <a:gd name="T11" fmla="*/ 0 h 418"/>
              <a:gd name="T12" fmla="*/ 0 w 57"/>
              <a:gd name="T13" fmla="*/ 0 h 418"/>
            </a:gdLst>
            <a:ahLst/>
            <a:cxnLst>
              <a:cxn ang="0">
                <a:pos x="T0" y="T1"/>
              </a:cxn>
              <a:cxn ang="0">
                <a:pos x="T2" y="T3"/>
              </a:cxn>
              <a:cxn ang="0">
                <a:pos x="T4" y="T5"/>
              </a:cxn>
              <a:cxn ang="0">
                <a:pos x="T6" y="T7"/>
              </a:cxn>
              <a:cxn ang="0">
                <a:pos x="T8" y="T9"/>
              </a:cxn>
              <a:cxn ang="0">
                <a:pos x="T10" y="T11"/>
              </a:cxn>
              <a:cxn ang="0">
                <a:pos x="T12" y="T13"/>
              </a:cxn>
            </a:cxnLst>
            <a:rect l="0" t="0" r="r" b="b"/>
            <a:pathLst>
              <a:path w="57" h="418">
                <a:moveTo>
                  <a:pt x="0" y="0"/>
                </a:moveTo>
                <a:cubicBezTo>
                  <a:pt x="0" y="374"/>
                  <a:pt x="0" y="374"/>
                  <a:pt x="0" y="374"/>
                </a:cubicBezTo>
                <a:cubicBezTo>
                  <a:pt x="0" y="398"/>
                  <a:pt x="13" y="418"/>
                  <a:pt x="29" y="418"/>
                </a:cubicBezTo>
                <a:cubicBezTo>
                  <a:pt x="29" y="418"/>
                  <a:pt x="29" y="418"/>
                  <a:pt x="29" y="418"/>
                </a:cubicBezTo>
                <a:cubicBezTo>
                  <a:pt x="44" y="418"/>
                  <a:pt x="57" y="398"/>
                  <a:pt x="57" y="374"/>
                </a:cubicBezTo>
                <a:cubicBezTo>
                  <a:pt x="57" y="0"/>
                  <a:pt x="57" y="0"/>
                  <a:pt x="57"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9" name="Freeform 99"/>
          <p:cNvSpPr/>
          <p:nvPr/>
        </p:nvSpPr>
        <p:spPr bwMode="auto">
          <a:xfrm>
            <a:off x="6581775" y="3503613"/>
            <a:ext cx="292100"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00" name="Rectangle 100"/>
          <p:cNvSpPr>
            <a:spLocks noChangeArrowheads="1"/>
          </p:cNvSpPr>
          <p:nvPr/>
        </p:nvSpPr>
        <p:spPr bwMode="auto">
          <a:xfrm>
            <a:off x="5122863" y="4537075"/>
            <a:ext cx="1971675" cy="61913"/>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1" name="Rectangle 101"/>
          <p:cNvSpPr>
            <a:spLocks noChangeArrowheads="1"/>
          </p:cNvSpPr>
          <p:nvPr/>
        </p:nvSpPr>
        <p:spPr bwMode="auto">
          <a:xfrm>
            <a:off x="5122863" y="5138738"/>
            <a:ext cx="1971675" cy="61913"/>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2" name="Rectangle 102"/>
          <p:cNvSpPr>
            <a:spLocks noChangeArrowheads="1"/>
          </p:cNvSpPr>
          <p:nvPr/>
        </p:nvSpPr>
        <p:spPr bwMode="auto">
          <a:xfrm>
            <a:off x="5202238" y="4567238"/>
            <a:ext cx="84138" cy="5937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3" name="Rectangle 103"/>
          <p:cNvSpPr>
            <a:spLocks noChangeArrowheads="1"/>
          </p:cNvSpPr>
          <p:nvPr/>
        </p:nvSpPr>
        <p:spPr bwMode="auto">
          <a:xfrm>
            <a:off x="6921500" y="4567238"/>
            <a:ext cx="80963" cy="5937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4" name="Rectangle 104"/>
          <p:cNvSpPr>
            <a:spLocks noChangeArrowheads="1"/>
          </p:cNvSpPr>
          <p:nvPr/>
        </p:nvSpPr>
        <p:spPr bwMode="auto">
          <a:xfrm>
            <a:off x="5445125" y="3684588"/>
            <a:ext cx="28575"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5" name="Rectangle 105"/>
          <p:cNvSpPr>
            <a:spLocks noChangeArrowheads="1"/>
          </p:cNvSpPr>
          <p:nvPr/>
        </p:nvSpPr>
        <p:spPr bwMode="auto">
          <a:xfrm>
            <a:off x="5859463" y="3684588"/>
            <a:ext cx="26988"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6" name="Rectangle 106"/>
          <p:cNvSpPr>
            <a:spLocks noChangeArrowheads="1"/>
          </p:cNvSpPr>
          <p:nvPr/>
        </p:nvSpPr>
        <p:spPr bwMode="auto">
          <a:xfrm>
            <a:off x="6272213" y="3684588"/>
            <a:ext cx="25400"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7" name="Rectangle 107"/>
          <p:cNvSpPr>
            <a:spLocks noChangeArrowheads="1"/>
          </p:cNvSpPr>
          <p:nvPr/>
        </p:nvSpPr>
        <p:spPr bwMode="auto">
          <a:xfrm>
            <a:off x="6683375" y="3684588"/>
            <a:ext cx="26988"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8" name="Freeform 108"/>
          <p:cNvSpPr/>
          <p:nvPr/>
        </p:nvSpPr>
        <p:spPr bwMode="auto">
          <a:xfrm>
            <a:off x="2979738" y="1557338"/>
            <a:ext cx="2197100" cy="2070100"/>
          </a:xfrm>
          <a:custGeom>
            <a:avLst/>
            <a:gdLst>
              <a:gd name="T0" fmla="*/ 872 w 923"/>
              <a:gd name="T1" fmla="*/ 211 h 869"/>
              <a:gd name="T2" fmla="*/ 14 w 923"/>
              <a:gd name="T3" fmla="*/ 639 h 869"/>
              <a:gd name="T4" fmla="*/ 0 w 923"/>
              <a:gd name="T5" fmla="*/ 662 h 869"/>
              <a:gd name="T6" fmla="*/ 0 w 923"/>
              <a:gd name="T7" fmla="*/ 869 h 869"/>
              <a:gd name="T8" fmla="*/ 51 w 923"/>
              <a:gd name="T9" fmla="*/ 869 h 869"/>
              <a:gd name="T10" fmla="*/ 51 w 923"/>
              <a:gd name="T11" fmla="*/ 678 h 869"/>
              <a:gd name="T12" fmla="*/ 909 w 923"/>
              <a:gd name="T13" fmla="*/ 249 h 869"/>
              <a:gd name="T14" fmla="*/ 923 w 923"/>
              <a:gd name="T15" fmla="*/ 226 h 869"/>
              <a:gd name="T16" fmla="*/ 923 w 923"/>
              <a:gd name="T17" fmla="*/ 0 h 869"/>
              <a:gd name="T18" fmla="*/ 872 w 923"/>
              <a:gd name="T19" fmla="*/ 0 h 869"/>
              <a:gd name="T20" fmla="*/ 872 w 923"/>
              <a:gd name="T21" fmla="*/ 211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3" h="869">
                <a:moveTo>
                  <a:pt x="872" y="211"/>
                </a:moveTo>
                <a:cubicBezTo>
                  <a:pt x="14" y="639"/>
                  <a:pt x="14" y="639"/>
                  <a:pt x="14" y="639"/>
                </a:cubicBezTo>
                <a:cubicBezTo>
                  <a:pt x="6" y="644"/>
                  <a:pt x="0" y="652"/>
                  <a:pt x="0" y="662"/>
                </a:cubicBezTo>
                <a:cubicBezTo>
                  <a:pt x="0" y="869"/>
                  <a:pt x="0" y="869"/>
                  <a:pt x="0" y="869"/>
                </a:cubicBezTo>
                <a:cubicBezTo>
                  <a:pt x="51" y="869"/>
                  <a:pt x="51" y="869"/>
                  <a:pt x="51" y="869"/>
                </a:cubicBezTo>
                <a:cubicBezTo>
                  <a:pt x="51" y="678"/>
                  <a:pt x="51" y="678"/>
                  <a:pt x="51" y="678"/>
                </a:cubicBezTo>
                <a:cubicBezTo>
                  <a:pt x="909" y="249"/>
                  <a:pt x="909" y="249"/>
                  <a:pt x="909" y="249"/>
                </a:cubicBezTo>
                <a:cubicBezTo>
                  <a:pt x="917" y="245"/>
                  <a:pt x="923" y="236"/>
                  <a:pt x="923" y="226"/>
                </a:cubicBezTo>
                <a:cubicBezTo>
                  <a:pt x="923" y="0"/>
                  <a:pt x="923" y="0"/>
                  <a:pt x="923" y="0"/>
                </a:cubicBezTo>
                <a:cubicBezTo>
                  <a:pt x="872" y="0"/>
                  <a:pt x="872" y="0"/>
                  <a:pt x="872" y="0"/>
                </a:cubicBezTo>
                <a:lnTo>
                  <a:pt x="872" y="211"/>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09" name="Freeform 109"/>
          <p:cNvSpPr/>
          <p:nvPr/>
        </p:nvSpPr>
        <p:spPr bwMode="auto">
          <a:xfrm>
            <a:off x="3646488" y="1557338"/>
            <a:ext cx="1865313" cy="3827463"/>
          </a:xfrm>
          <a:custGeom>
            <a:avLst/>
            <a:gdLst>
              <a:gd name="T0" fmla="*/ 733 w 784"/>
              <a:gd name="T1" fmla="*/ 344 h 1607"/>
              <a:gd name="T2" fmla="*/ 12 w 784"/>
              <a:gd name="T3" fmla="*/ 772 h 1607"/>
              <a:gd name="T4" fmla="*/ 0 w 784"/>
              <a:gd name="T5" fmla="*/ 794 h 1607"/>
              <a:gd name="T6" fmla="*/ 0 w 784"/>
              <a:gd name="T7" fmla="*/ 1607 h 1607"/>
              <a:gd name="T8" fmla="*/ 50 w 784"/>
              <a:gd name="T9" fmla="*/ 1607 h 1607"/>
              <a:gd name="T10" fmla="*/ 50 w 784"/>
              <a:gd name="T11" fmla="*/ 809 h 1607"/>
              <a:gd name="T12" fmla="*/ 772 w 784"/>
              <a:gd name="T13" fmla="*/ 380 h 1607"/>
              <a:gd name="T14" fmla="*/ 784 w 784"/>
              <a:gd name="T15" fmla="*/ 358 h 1607"/>
              <a:gd name="T16" fmla="*/ 784 w 784"/>
              <a:gd name="T17" fmla="*/ 0 h 1607"/>
              <a:gd name="T18" fmla="*/ 733 w 784"/>
              <a:gd name="T19" fmla="*/ 0 h 1607"/>
              <a:gd name="T20" fmla="*/ 733 w 784"/>
              <a:gd name="T21" fmla="*/ 344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1607">
                <a:moveTo>
                  <a:pt x="733" y="344"/>
                </a:moveTo>
                <a:cubicBezTo>
                  <a:pt x="12" y="772"/>
                  <a:pt x="12" y="772"/>
                  <a:pt x="12" y="772"/>
                </a:cubicBezTo>
                <a:cubicBezTo>
                  <a:pt x="4" y="777"/>
                  <a:pt x="0" y="785"/>
                  <a:pt x="0" y="794"/>
                </a:cubicBezTo>
                <a:cubicBezTo>
                  <a:pt x="0" y="1607"/>
                  <a:pt x="0" y="1607"/>
                  <a:pt x="0" y="1607"/>
                </a:cubicBezTo>
                <a:cubicBezTo>
                  <a:pt x="50" y="1607"/>
                  <a:pt x="50" y="1607"/>
                  <a:pt x="50" y="1607"/>
                </a:cubicBezTo>
                <a:cubicBezTo>
                  <a:pt x="50" y="809"/>
                  <a:pt x="50" y="809"/>
                  <a:pt x="50" y="809"/>
                </a:cubicBezTo>
                <a:cubicBezTo>
                  <a:pt x="772" y="380"/>
                  <a:pt x="772" y="380"/>
                  <a:pt x="772" y="380"/>
                </a:cubicBezTo>
                <a:cubicBezTo>
                  <a:pt x="780" y="376"/>
                  <a:pt x="784" y="367"/>
                  <a:pt x="784" y="358"/>
                </a:cubicBezTo>
                <a:cubicBezTo>
                  <a:pt x="784" y="0"/>
                  <a:pt x="784" y="0"/>
                  <a:pt x="784" y="0"/>
                </a:cubicBezTo>
                <a:cubicBezTo>
                  <a:pt x="733" y="0"/>
                  <a:pt x="733" y="0"/>
                  <a:pt x="733" y="0"/>
                </a:cubicBezTo>
                <a:lnTo>
                  <a:pt x="733" y="344"/>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10" name="Freeform 110"/>
          <p:cNvSpPr/>
          <p:nvPr/>
        </p:nvSpPr>
        <p:spPr bwMode="auto">
          <a:xfrm>
            <a:off x="4443413" y="1557338"/>
            <a:ext cx="1406525" cy="2617788"/>
          </a:xfrm>
          <a:custGeom>
            <a:avLst/>
            <a:gdLst>
              <a:gd name="T0" fmla="*/ 540 w 591"/>
              <a:gd name="T1" fmla="*/ 478 h 1099"/>
              <a:gd name="T2" fmla="*/ 10 w 591"/>
              <a:gd name="T3" fmla="*/ 906 h 1099"/>
              <a:gd name="T4" fmla="*/ 0 w 591"/>
              <a:gd name="T5" fmla="*/ 926 h 1099"/>
              <a:gd name="T6" fmla="*/ 0 w 591"/>
              <a:gd name="T7" fmla="*/ 1099 h 1099"/>
              <a:gd name="T8" fmla="*/ 51 w 591"/>
              <a:gd name="T9" fmla="*/ 1099 h 1099"/>
              <a:gd name="T10" fmla="*/ 51 w 591"/>
              <a:gd name="T11" fmla="*/ 938 h 1099"/>
              <a:gd name="T12" fmla="*/ 581 w 591"/>
              <a:gd name="T13" fmla="*/ 510 h 1099"/>
              <a:gd name="T14" fmla="*/ 591 w 591"/>
              <a:gd name="T15" fmla="*/ 490 h 1099"/>
              <a:gd name="T16" fmla="*/ 591 w 591"/>
              <a:gd name="T17" fmla="*/ 0 h 1099"/>
              <a:gd name="T18" fmla="*/ 540 w 591"/>
              <a:gd name="T19" fmla="*/ 0 h 1099"/>
              <a:gd name="T20" fmla="*/ 540 w 591"/>
              <a:gd name="T21" fmla="*/ 47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1099">
                <a:moveTo>
                  <a:pt x="540" y="478"/>
                </a:moveTo>
                <a:cubicBezTo>
                  <a:pt x="10" y="906"/>
                  <a:pt x="10" y="906"/>
                  <a:pt x="10" y="906"/>
                </a:cubicBezTo>
                <a:cubicBezTo>
                  <a:pt x="4" y="911"/>
                  <a:pt x="0" y="918"/>
                  <a:pt x="0" y="926"/>
                </a:cubicBezTo>
                <a:cubicBezTo>
                  <a:pt x="0" y="1099"/>
                  <a:pt x="0" y="1099"/>
                  <a:pt x="0" y="1099"/>
                </a:cubicBezTo>
                <a:cubicBezTo>
                  <a:pt x="51" y="1099"/>
                  <a:pt x="51" y="1099"/>
                  <a:pt x="51" y="1099"/>
                </a:cubicBezTo>
                <a:cubicBezTo>
                  <a:pt x="51" y="938"/>
                  <a:pt x="51" y="938"/>
                  <a:pt x="51" y="938"/>
                </a:cubicBezTo>
                <a:cubicBezTo>
                  <a:pt x="581" y="510"/>
                  <a:pt x="581" y="510"/>
                  <a:pt x="581" y="510"/>
                </a:cubicBezTo>
                <a:cubicBezTo>
                  <a:pt x="587" y="505"/>
                  <a:pt x="591" y="498"/>
                  <a:pt x="591" y="490"/>
                </a:cubicBezTo>
                <a:cubicBezTo>
                  <a:pt x="591" y="0"/>
                  <a:pt x="591" y="0"/>
                  <a:pt x="591" y="0"/>
                </a:cubicBezTo>
                <a:cubicBezTo>
                  <a:pt x="540" y="0"/>
                  <a:pt x="540" y="0"/>
                  <a:pt x="540" y="0"/>
                </a:cubicBezTo>
                <a:lnTo>
                  <a:pt x="540" y="478"/>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111" name="Freeform 111"/>
          <p:cNvSpPr/>
          <p:nvPr/>
        </p:nvSpPr>
        <p:spPr bwMode="auto">
          <a:xfrm>
            <a:off x="7075488" y="1557338"/>
            <a:ext cx="2195513" cy="2070100"/>
          </a:xfrm>
          <a:custGeom>
            <a:avLst/>
            <a:gdLst>
              <a:gd name="T0" fmla="*/ 908 w 922"/>
              <a:gd name="T1" fmla="*/ 639 h 869"/>
              <a:gd name="T2" fmla="*/ 51 w 922"/>
              <a:gd name="T3" fmla="*/ 211 h 869"/>
              <a:gd name="T4" fmla="*/ 51 w 922"/>
              <a:gd name="T5" fmla="*/ 0 h 869"/>
              <a:gd name="T6" fmla="*/ 0 w 922"/>
              <a:gd name="T7" fmla="*/ 0 h 869"/>
              <a:gd name="T8" fmla="*/ 0 w 922"/>
              <a:gd name="T9" fmla="*/ 226 h 869"/>
              <a:gd name="T10" fmla="*/ 14 w 922"/>
              <a:gd name="T11" fmla="*/ 249 h 869"/>
              <a:gd name="T12" fmla="*/ 871 w 922"/>
              <a:gd name="T13" fmla="*/ 678 h 869"/>
              <a:gd name="T14" fmla="*/ 871 w 922"/>
              <a:gd name="T15" fmla="*/ 869 h 869"/>
              <a:gd name="T16" fmla="*/ 922 w 922"/>
              <a:gd name="T17" fmla="*/ 869 h 869"/>
              <a:gd name="T18" fmla="*/ 922 w 922"/>
              <a:gd name="T19" fmla="*/ 662 h 869"/>
              <a:gd name="T20" fmla="*/ 908 w 922"/>
              <a:gd name="T21" fmla="*/ 639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2" h="869">
                <a:moveTo>
                  <a:pt x="908" y="639"/>
                </a:moveTo>
                <a:cubicBezTo>
                  <a:pt x="51" y="211"/>
                  <a:pt x="51" y="211"/>
                  <a:pt x="51" y="211"/>
                </a:cubicBezTo>
                <a:cubicBezTo>
                  <a:pt x="51" y="0"/>
                  <a:pt x="51" y="0"/>
                  <a:pt x="51" y="0"/>
                </a:cubicBezTo>
                <a:cubicBezTo>
                  <a:pt x="0" y="0"/>
                  <a:pt x="0" y="0"/>
                  <a:pt x="0" y="0"/>
                </a:cubicBezTo>
                <a:cubicBezTo>
                  <a:pt x="0" y="226"/>
                  <a:pt x="0" y="226"/>
                  <a:pt x="0" y="226"/>
                </a:cubicBezTo>
                <a:cubicBezTo>
                  <a:pt x="0" y="236"/>
                  <a:pt x="5" y="245"/>
                  <a:pt x="14" y="249"/>
                </a:cubicBezTo>
                <a:cubicBezTo>
                  <a:pt x="871" y="678"/>
                  <a:pt x="871" y="678"/>
                  <a:pt x="871" y="678"/>
                </a:cubicBezTo>
                <a:cubicBezTo>
                  <a:pt x="871" y="869"/>
                  <a:pt x="871" y="869"/>
                  <a:pt x="871" y="869"/>
                </a:cubicBezTo>
                <a:cubicBezTo>
                  <a:pt x="922" y="869"/>
                  <a:pt x="922" y="869"/>
                  <a:pt x="922" y="869"/>
                </a:cubicBezTo>
                <a:cubicBezTo>
                  <a:pt x="922" y="662"/>
                  <a:pt x="922" y="662"/>
                  <a:pt x="922" y="662"/>
                </a:cubicBezTo>
                <a:cubicBezTo>
                  <a:pt x="922" y="652"/>
                  <a:pt x="917" y="644"/>
                  <a:pt x="908" y="639"/>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12" name="Freeform 112"/>
          <p:cNvSpPr/>
          <p:nvPr/>
        </p:nvSpPr>
        <p:spPr bwMode="auto">
          <a:xfrm>
            <a:off x="6738938" y="1557338"/>
            <a:ext cx="1868488" cy="4052888"/>
          </a:xfrm>
          <a:custGeom>
            <a:avLst/>
            <a:gdLst>
              <a:gd name="T0" fmla="*/ 0 w 785"/>
              <a:gd name="T1" fmla="*/ 358 h 1702"/>
              <a:gd name="T2" fmla="*/ 13 w 785"/>
              <a:gd name="T3" fmla="*/ 380 h 1702"/>
              <a:gd name="T4" fmla="*/ 734 w 785"/>
              <a:gd name="T5" fmla="*/ 809 h 1702"/>
              <a:gd name="T6" fmla="*/ 734 w 785"/>
              <a:gd name="T7" fmla="*/ 1702 h 1702"/>
              <a:gd name="T8" fmla="*/ 785 w 785"/>
              <a:gd name="T9" fmla="*/ 1702 h 1702"/>
              <a:gd name="T10" fmla="*/ 785 w 785"/>
              <a:gd name="T11" fmla="*/ 794 h 1702"/>
              <a:gd name="T12" fmla="*/ 773 w 785"/>
              <a:gd name="T13" fmla="*/ 772 h 1702"/>
              <a:gd name="T14" fmla="*/ 51 w 785"/>
              <a:gd name="T15" fmla="*/ 344 h 1702"/>
              <a:gd name="T16" fmla="*/ 51 w 785"/>
              <a:gd name="T17" fmla="*/ 0 h 1702"/>
              <a:gd name="T18" fmla="*/ 0 w 785"/>
              <a:gd name="T19" fmla="*/ 0 h 1702"/>
              <a:gd name="T20" fmla="*/ 0 w 785"/>
              <a:gd name="T21" fmla="*/ 358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5" h="1702">
                <a:moveTo>
                  <a:pt x="0" y="358"/>
                </a:moveTo>
                <a:cubicBezTo>
                  <a:pt x="0" y="367"/>
                  <a:pt x="5" y="376"/>
                  <a:pt x="13" y="380"/>
                </a:cubicBezTo>
                <a:cubicBezTo>
                  <a:pt x="734" y="809"/>
                  <a:pt x="734" y="809"/>
                  <a:pt x="734" y="809"/>
                </a:cubicBezTo>
                <a:cubicBezTo>
                  <a:pt x="734" y="1702"/>
                  <a:pt x="734" y="1702"/>
                  <a:pt x="734" y="1702"/>
                </a:cubicBezTo>
                <a:cubicBezTo>
                  <a:pt x="785" y="1702"/>
                  <a:pt x="785" y="1702"/>
                  <a:pt x="785" y="1702"/>
                </a:cubicBezTo>
                <a:cubicBezTo>
                  <a:pt x="785" y="794"/>
                  <a:pt x="785" y="794"/>
                  <a:pt x="785" y="794"/>
                </a:cubicBezTo>
                <a:cubicBezTo>
                  <a:pt x="785" y="785"/>
                  <a:pt x="780" y="777"/>
                  <a:pt x="773" y="772"/>
                </a:cubicBezTo>
                <a:cubicBezTo>
                  <a:pt x="51" y="344"/>
                  <a:pt x="51" y="344"/>
                  <a:pt x="51" y="344"/>
                </a:cubicBezTo>
                <a:cubicBezTo>
                  <a:pt x="51" y="0"/>
                  <a:pt x="51" y="0"/>
                  <a:pt x="51" y="0"/>
                </a:cubicBezTo>
                <a:cubicBezTo>
                  <a:pt x="0" y="0"/>
                  <a:pt x="0" y="0"/>
                  <a:pt x="0" y="0"/>
                </a:cubicBezTo>
                <a:lnTo>
                  <a:pt x="0" y="35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13" name="Freeform 113"/>
          <p:cNvSpPr/>
          <p:nvPr/>
        </p:nvSpPr>
        <p:spPr bwMode="auto">
          <a:xfrm>
            <a:off x="6402388" y="1557338"/>
            <a:ext cx="1404938" cy="2617788"/>
          </a:xfrm>
          <a:custGeom>
            <a:avLst/>
            <a:gdLst>
              <a:gd name="T0" fmla="*/ 0 w 590"/>
              <a:gd name="T1" fmla="*/ 490 h 1099"/>
              <a:gd name="T2" fmla="*/ 9 w 590"/>
              <a:gd name="T3" fmla="*/ 510 h 1099"/>
              <a:gd name="T4" fmla="*/ 539 w 590"/>
              <a:gd name="T5" fmla="*/ 938 h 1099"/>
              <a:gd name="T6" fmla="*/ 539 w 590"/>
              <a:gd name="T7" fmla="*/ 1099 h 1099"/>
              <a:gd name="T8" fmla="*/ 590 w 590"/>
              <a:gd name="T9" fmla="*/ 1099 h 1099"/>
              <a:gd name="T10" fmla="*/ 590 w 590"/>
              <a:gd name="T11" fmla="*/ 926 h 1099"/>
              <a:gd name="T12" fmla="*/ 581 w 590"/>
              <a:gd name="T13" fmla="*/ 906 h 1099"/>
              <a:gd name="T14" fmla="*/ 51 w 590"/>
              <a:gd name="T15" fmla="*/ 478 h 1099"/>
              <a:gd name="T16" fmla="*/ 51 w 590"/>
              <a:gd name="T17" fmla="*/ 0 h 1099"/>
              <a:gd name="T18" fmla="*/ 0 w 590"/>
              <a:gd name="T19" fmla="*/ 0 h 1099"/>
              <a:gd name="T20" fmla="*/ 0 w 590"/>
              <a:gd name="T21" fmla="*/ 490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0" h="1099">
                <a:moveTo>
                  <a:pt x="0" y="490"/>
                </a:moveTo>
                <a:cubicBezTo>
                  <a:pt x="0" y="498"/>
                  <a:pt x="3" y="505"/>
                  <a:pt x="9" y="510"/>
                </a:cubicBezTo>
                <a:cubicBezTo>
                  <a:pt x="539" y="938"/>
                  <a:pt x="539" y="938"/>
                  <a:pt x="539" y="938"/>
                </a:cubicBezTo>
                <a:cubicBezTo>
                  <a:pt x="539" y="1099"/>
                  <a:pt x="539" y="1099"/>
                  <a:pt x="539" y="1099"/>
                </a:cubicBezTo>
                <a:cubicBezTo>
                  <a:pt x="590" y="1099"/>
                  <a:pt x="590" y="1099"/>
                  <a:pt x="590" y="1099"/>
                </a:cubicBezTo>
                <a:cubicBezTo>
                  <a:pt x="590" y="926"/>
                  <a:pt x="590" y="926"/>
                  <a:pt x="590" y="926"/>
                </a:cubicBezTo>
                <a:cubicBezTo>
                  <a:pt x="590" y="918"/>
                  <a:pt x="587" y="911"/>
                  <a:pt x="581" y="906"/>
                </a:cubicBezTo>
                <a:cubicBezTo>
                  <a:pt x="51" y="478"/>
                  <a:pt x="51" y="478"/>
                  <a:pt x="51" y="478"/>
                </a:cubicBezTo>
                <a:cubicBezTo>
                  <a:pt x="51" y="0"/>
                  <a:pt x="51" y="0"/>
                  <a:pt x="51" y="0"/>
                </a:cubicBezTo>
                <a:cubicBezTo>
                  <a:pt x="0" y="0"/>
                  <a:pt x="0" y="0"/>
                  <a:pt x="0" y="0"/>
                </a:cubicBezTo>
                <a:lnTo>
                  <a:pt x="0" y="49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14" name="Rectangle 114"/>
          <p:cNvSpPr>
            <a:spLocks noChangeArrowheads="1"/>
          </p:cNvSpPr>
          <p:nvPr/>
        </p:nvSpPr>
        <p:spPr bwMode="auto">
          <a:xfrm>
            <a:off x="6064250" y="1557338"/>
            <a:ext cx="122238" cy="1790700"/>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15" name="Rectangle 115"/>
          <p:cNvSpPr>
            <a:spLocks noChangeArrowheads="1"/>
          </p:cNvSpPr>
          <p:nvPr/>
        </p:nvSpPr>
        <p:spPr bwMode="auto">
          <a:xfrm>
            <a:off x="3686175" y="6034088"/>
            <a:ext cx="26988" cy="49053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116" name="Rectangle 116"/>
          <p:cNvSpPr>
            <a:spLocks noChangeArrowheads="1"/>
          </p:cNvSpPr>
          <p:nvPr/>
        </p:nvSpPr>
        <p:spPr bwMode="auto">
          <a:xfrm>
            <a:off x="3686175" y="6251575"/>
            <a:ext cx="174625" cy="15875"/>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117" name="Subtitle 2"/>
          <p:cNvSpPr txBox="1"/>
          <p:nvPr/>
        </p:nvSpPr>
        <p:spPr>
          <a:xfrm>
            <a:off x="4053681" y="930833"/>
            <a:ext cx="4143375" cy="678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dirty="0">
                <a:solidFill>
                  <a:schemeClr val="bg1"/>
                </a:solidFill>
              </a:rPr>
              <a:t>点击输入关键词</a:t>
            </a:r>
            <a:endParaRPr lang="en-US" dirty="0">
              <a:solidFill>
                <a:schemeClr val="bg1"/>
              </a:solidFill>
            </a:endParaRPr>
          </a:p>
        </p:txBody>
      </p:sp>
      <p:sp>
        <p:nvSpPr>
          <p:cNvPr id="194" name="Oval 81"/>
          <p:cNvSpPr/>
          <p:nvPr/>
        </p:nvSpPr>
        <p:spPr>
          <a:xfrm>
            <a:off x="5907250" y="-10510"/>
            <a:ext cx="322164" cy="839045"/>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p:cNvSpPr/>
          <p:nvPr/>
        </p:nvSpPr>
        <p:spPr>
          <a:xfrm>
            <a:off x="4944768" y="1339016"/>
            <a:ext cx="31314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260837" y="1339016"/>
            <a:ext cx="345166" cy="451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5605859" y="1339016"/>
            <a:ext cx="345166" cy="451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950881" y="1339016"/>
            <a:ext cx="345166" cy="4516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295903" y="1339016"/>
            <a:ext cx="345166" cy="45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640925" y="1339016"/>
            <a:ext cx="345166" cy="45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985949" y="1339016"/>
            <a:ext cx="345166" cy="45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94"/>
                                        </p:tgtEl>
                                        <p:attrNameLst>
                                          <p:attrName>style.visibility</p:attrName>
                                        </p:attrNameLst>
                                      </p:cBhvr>
                                      <p:to>
                                        <p:strVal val="visible"/>
                                      </p:to>
                                    </p:set>
                                    <p:anim calcmode="lin" valueType="num">
                                      <p:cBhvr additive="base">
                                        <p:cTn id="7" dur="500" fill="hold"/>
                                        <p:tgtEl>
                                          <p:spTgt spid="194"/>
                                        </p:tgtEl>
                                        <p:attrNameLst>
                                          <p:attrName>ppt_x</p:attrName>
                                        </p:attrNameLst>
                                      </p:cBhvr>
                                      <p:tavLst>
                                        <p:tav tm="0">
                                          <p:val>
                                            <p:strVal val="#ppt_x"/>
                                          </p:val>
                                        </p:tav>
                                        <p:tav tm="100000">
                                          <p:val>
                                            <p:strVal val="#ppt_x"/>
                                          </p:val>
                                        </p:tav>
                                      </p:tavLst>
                                    </p:anim>
                                    <p:anim calcmode="lin" valueType="num">
                                      <p:cBhvr additive="base">
                                        <p:cTn id="8" dur="500" fill="hold"/>
                                        <p:tgtEl>
                                          <p:spTgt spid="19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250"/>
                                        <p:tgtEl>
                                          <p:spTgt spid="56"/>
                                        </p:tgtEl>
                                      </p:cBhvr>
                                    </p:animEffect>
                                  </p:childTnLst>
                                </p:cTn>
                              </p:par>
                              <p:par>
                                <p:cTn id="13" presetID="10" presetClass="entr" presetSubtype="0" fill="hold" grpId="0" nodeType="withEffect">
                                  <p:stCondLst>
                                    <p:cond delay="10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250"/>
                                        <p:tgtEl>
                                          <p:spTgt spid="57"/>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250"/>
                                        <p:tgtEl>
                                          <p:spTgt spid="55"/>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50"/>
                                        <p:tgtEl>
                                          <p:spTgt spid="54"/>
                                        </p:tgtEl>
                                      </p:cBhvr>
                                    </p:animEffect>
                                  </p:childTnLst>
                                </p:cTn>
                              </p:par>
                              <p:par>
                                <p:cTn id="22" presetID="10" presetClass="entr" presetSubtype="0" fill="hold" grpId="0" nodeType="withEffect">
                                  <p:stCondLst>
                                    <p:cond delay="20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250"/>
                                        <p:tgtEl>
                                          <p:spTgt spid="58"/>
                                        </p:tgtEl>
                                      </p:cBhvr>
                                    </p:animEffect>
                                  </p:childTnLst>
                                </p:cTn>
                              </p:par>
                              <p:par>
                                <p:cTn id="25" presetID="10" presetClass="entr" presetSubtype="0" fill="hold" grpId="0" nodeType="withEffect">
                                  <p:stCondLst>
                                    <p:cond delay="30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250"/>
                                        <p:tgtEl>
                                          <p:spTgt spid="2"/>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59"/>
                                        </p:tgtEl>
                                        <p:attrNameLst>
                                          <p:attrName>style.visibility</p:attrName>
                                        </p:attrNameLst>
                                      </p:cBhvr>
                                      <p:to>
                                        <p:strVal val="visible"/>
                                      </p:to>
                                    </p:set>
                                    <p:animEffect transition="in" filter="fade">
                                      <p:cBhvr>
                                        <p:cTn id="30" dur="250"/>
                                        <p:tgtEl>
                                          <p:spTgt spid="59"/>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500"/>
                                        <p:tgtEl>
                                          <p:spTgt spid="117"/>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108"/>
                                        </p:tgtEl>
                                        <p:attrNameLst>
                                          <p:attrName>style.visibility</p:attrName>
                                        </p:attrNameLst>
                                      </p:cBhvr>
                                      <p:to>
                                        <p:strVal val="visible"/>
                                      </p:to>
                                    </p:set>
                                    <p:animEffect transition="in" filter="wipe(up)">
                                      <p:cBhvr>
                                        <p:cTn id="38" dur="1000"/>
                                        <p:tgtEl>
                                          <p:spTgt spid="108"/>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wipe(up)">
                                      <p:cBhvr>
                                        <p:cTn id="41" dur="1000"/>
                                        <p:tgtEl>
                                          <p:spTgt spid="109"/>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10"/>
                                        </p:tgtEl>
                                        <p:attrNameLst>
                                          <p:attrName>style.visibility</p:attrName>
                                        </p:attrNameLst>
                                      </p:cBhvr>
                                      <p:to>
                                        <p:strVal val="visible"/>
                                      </p:to>
                                    </p:set>
                                    <p:animEffect transition="in" filter="wipe(up)">
                                      <p:cBhvr>
                                        <p:cTn id="44" dur="1000"/>
                                        <p:tgtEl>
                                          <p:spTgt spid="1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14"/>
                                        </p:tgtEl>
                                        <p:attrNameLst>
                                          <p:attrName>style.visibility</p:attrName>
                                        </p:attrNameLst>
                                      </p:cBhvr>
                                      <p:to>
                                        <p:strVal val="visible"/>
                                      </p:to>
                                    </p:set>
                                    <p:animEffect transition="in" filter="wipe(up)">
                                      <p:cBhvr>
                                        <p:cTn id="47" dur="1000"/>
                                        <p:tgtEl>
                                          <p:spTgt spid="11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13"/>
                                        </p:tgtEl>
                                        <p:attrNameLst>
                                          <p:attrName>style.visibility</p:attrName>
                                        </p:attrNameLst>
                                      </p:cBhvr>
                                      <p:to>
                                        <p:strVal val="visible"/>
                                      </p:to>
                                    </p:set>
                                    <p:animEffect transition="in" filter="wipe(up)">
                                      <p:cBhvr>
                                        <p:cTn id="50" dur="1000"/>
                                        <p:tgtEl>
                                          <p:spTgt spid="113"/>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wipe(up)">
                                      <p:cBhvr>
                                        <p:cTn id="53" dur="1000"/>
                                        <p:tgtEl>
                                          <p:spTgt spid="112"/>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11"/>
                                        </p:tgtEl>
                                        <p:attrNameLst>
                                          <p:attrName>style.visibility</p:attrName>
                                        </p:attrNameLst>
                                      </p:cBhvr>
                                      <p:to>
                                        <p:strVal val="visible"/>
                                      </p:to>
                                    </p:set>
                                    <p:animEffect transition="in" filter="wipe(up)">
                                      <p:cBhvr>
                                        <p:cTn id="56" dur="1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10" grpId="0" animBg="1"/>
      <p:bldP spid="111" grpId="0" animBg="1"/>
      <p:bldP spid="112" grpId="0" animBg="1"/>
      <p:bldP spid="113" grpId="0" animBg="1"/>
      <p:bldP spid="114" grpId="0" animBg="1"/>
      <p:bldP spid="117" grpId="0"/>
      <p:bldP spid="194" grpId="0" animBg="1"/>
      <p:bldP spid="2" grpId="0" animBg="1"/>
      <p:bldP spid="54" grpId="0" animBg="1"/>
      <p:bldP spid="55" grpId="0" animBg="1"/>
      <p:bldP spid="56" grpId="0" animBg="1"/>
      <p:bldP spid="57" grpId="0" animBg="1"/>
      <p:bldP spid="58" grpId="0" animBg="1"/>
      <p:bldP spid="5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15051" y="0"/>
            <a:ext cx="12207052" cy="6858000"/>
            <a:chOff x="-15051" y="0"/>
            <a:chExt cx="12207052" cy="6858000"/>
          </a:xfrm>
        </p:grpSpPr>
        <p:sp>
          <p:nvSpPr>
            <p:cNvPr id="67"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8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9" name="Group 8"/>
          <p:cNvGrpSpPr/>
          <p:nvPr/>
        </p:nvGrpSpPr>
        <p:grpSpPr>
          <a:xfrm>
            <a:off x="8571244" y="2563887"/>
            <a:ext cx="3195376" cy="966402"/>
            <a:chOff x="8571244" y="2563887"/>
            <a:chExt cx="3195376" cy="966402"/>
          </a:xfrm>
        </p:grpSpPr>
        <p:sp>
          <p:nvSpPr>
            <p:cNvPr id="60" name="Rectangle 106"/>
            <p:cNvSpPr>
              <a:spLocks noChangeArrowheads="1"/>
            </p:cNvSpPr>
            <p:nvPr/>
          </p:nvSpPr>
          <p:spPr bwMode="auto">
            <a:xfrm>
              <a:off x="8583906" y="2563887"/>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5" name="Subtitle 2"/>
            <p:cNvSpPr txBox="1"/>
            <p:nvPr/>
          </p:nvSpPr>
          <p:spPr>
            <a:xfrm>
              <a:off x="8571244" y="2773344"/>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8" name="Group 7"/>
          <p:cNvGrpSpPr/>
          <p:nvPr/>
        </p:nvGrpSpPr>
        <p:grpSpPr>
          <a:xfrm>
            <a:off x="8582967" y="1215780"/>
            <a:ext cx="3195376" cy="966402"/>
            <a:chOff x="8582967" y="1215780"/>
            <a:chExt cx="3195376" cy="966402"/>
          </a:xfrm>
        </p:grpSpPr>
        <p:sp>
          <p:nvSpPr>
            <p:cNvPr id="62" name="Rectangle 106"/>
            <p:cNvSpPr>
              <a:spLocks noChangeArrowheads="1"/>
            </p:cNvSpPr>
            <p:nvPr/>
          </p:nvSpPr>
          <p:spPr bwMode="auto">
            <a:xfrm>
              <a:off x="8583906" y="121578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8" name="Subtitle 2"/>
            <p:cNvSpPr txBox="1"/>
            <p:nvPr/>
          </p:nvSpPr>
          <p:spPr>
            <a:xfrm>
              <a:off x="8582967" y="143858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10" name="Group 9"/>
          <p:cNvGrpSpPr/>
          <p:nvPr/>
        </p:nvGrpSpPr>
        <p:grpSpPr>
          <a:xfrm>
            <a:off x="8554497" y="3871847"/>
            <a:ext cx="3195376" cy="966402"/>
            <a:chOff x="8554497" y="3871847"/>
            <a:chExt cx="3195376" cy="966402"/>
          </a:xfrm>
        </p:grpSpPr>
        <p:sp>
          <p:nvSpPr>
            <p:cNvPr id="56" name="Rectangle 106"/>
            <p:cNvSpPr>
              <a:spLocks noChangeArrowheads="1"/>
            </p:cNvSpPr>
            <p:nvPr/>
          </p:nvSpPr>
          <p:spPr bwMode="auto">
            <a:xfrm>
              <a:off x="8583906" y="3871847"/>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9" name="Subtitle 2"/>
            <p:cNvSpPr txBox="1"/>
            <p:nvPr/>
          </p:nvSpPr>
          <p:spPr>
            <a:xfrm>
              <a:off x="8554497" y="409302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11" name="Group 10"/>
          <p:cNvGrpSpPr/>
          <p:nvPr/>
        </p:nvGrpSpPr>
        <p:grpSpPr>
          <a:xfrm>
            <a:off x="8556172" y="5230050"/>
            <a:ext cx="3195376" cy="984853"/>
            <a:chOff x="8556172" y="5230050"/>
            <a:chExt cx="3195376" cy="984853"/>
          </a:xfrm>
        </p:grpSpPr>
        <p:sp>
          <p:nvSpPr>
            <p:cNvPr id="58" name="Rectangle 106"/>
            <p:cNvSpPr>
              <a:spLocks noChangeArrowheads="1"/>
            </p:cNvSpPr>
            <p:nvPr/>
          </p:nvSpPr>
          <p:spPr bwMode="auto">
            <a:xfrm>
              <a:off x="8583906" y="523005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0" name="Subtitle 2"/>
            <p:cNvSpPr txBox="1"/>
            <p:nvPr/>
          </p:nvSpPr>
          <p:spPr>
            <a:xfrm>
              <a:off x="8556172" y="5471326"/>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4" name="Group 3"/>
          <p:cNvGrpSpPr/>
          <p:nvPr/>
        </p:nvGrpSpPr>
        <p:grpSpPr>
          <a:xfrm>
            <a:off x="237812" y="1234203"/>
            <a:ext cx="3195376" cy="973083"/>
            <a:chOff x="237812" y="1234203"/>
            <a:chExt cx="3195376" cy="973083"/>
          </a:xfrm>
        </p:grpSpPr>
        <p:sp>
          <p:nvSpPr>
            <p:cNvPr id="44" name="Rectangle 106"/>
            <p:cNvSpPr>
              <a:spLocks noChangeArrowheads="1"/>
            </p:cNvSpPr>
            <p:nvPr/>
          </p:nvSpPr>
          <p:spPr bwMode="auto">
            <a:xfrm>
              <a:off x="262196" y="1234203"/>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1" name="Subtitle 2"/>
            <p:cNvSpPr txBox="1"/>
            <p:nvPr/>
          </p:nvSpPr>
          <p:spPr>
            <a:xfrm>
              <a:off x="237812" y="1463709"/>
              <a:ext cx="3195376" cy="7435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zh-CN" altLang="en-US" sz="1600" dirty="0">
                  <a:solidFill>
                    <a:schemeClr val="accent6">
                      <a:lumMod val="75000"/>
                    </a:schemeClr>
                  </a:solidFill>
                  <a:latin typeface="+mn-ea"/>
                </a:rPr>
                <a:t>在玩的过程中体验知识的魅力和学习的乐趣在玩的过程中体验吧</a:t>
              </a:r>
              <a:endParaRPr lang="en-US" altLang="zh-CN" sz="1600" dirty="0">
                <a:solidFill>
                  <a:schemeClr val="accent6">
                    <a:lumMod val="75000"/>
                  </a:schemeClr>
                </a:solidFill>
                <a:latin typeface="+mn-ea"/>
              </a:endParaRPr>
            </a:p>
          </p:txBody>
        </p:sp>
      </p:grpSp>
      <p:grpSp>
        <p:nvGrpSpPr>
          <p:cNvPr id="5" name="Group 4"/>
          <p:cNvGrpSpPr/>
          <p:nvPr/>
        </p:nvGrpSpPr>
        <p:grpSpPr>
          <a:xfrm>
            <a:off x="249535" y="2582310"/>
            <a:ext cx="3195376" cy="966402"/>
            <a:chOff x="249535" y="2582310"/>
            <a:chExt cx="3195376" cy="966402"/>
          </a:xfrm>
        </p:grpSpPr>
        <p:sp>
          <p:nvSpPr>
            <p:cNvPr id="47" name="Rectangle 106"/>
            <p:cNvSpPr>
              <a:spLocks noChangeArrowheads="1"/>
            </p:cNvSpPr>
            <p:nvPr/>
          </p:nvSpPr>
          <p:spPr bwMode="auto">
            <a:xfrm>
              <a:off x="262196" y="258231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2" name="Subtitle 2"/>
            <p:cNvSpPr txBox="1"/>
            <p:nvPr/>
          </p:nvSpPr>
          <p:spPr>
            <a:xfrm>
              <a:off x="249535" y="2781718"/>
              <a:ext cx="3195376" cy="7435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zh-CN" altLang="en-US" sz="1600" dirty="0">
                  <a:solidFill>
                    <a:schemeClr val="accent6">
                      <a:lumMod val="75000"/>
                    </a:schemeClr>
                  </a:solidFill>
                  <a:latin typeface="+mn-ea"/>
                </a:rPr>
                <a:t>在玩的过程中体验知识的魅力和学习的乐趣在玩的过程中体验吧</a:t>
              </a:r>
              <a:endParaRPr lang="en-US" altLang="zh-CN" sz="1600" dirty="0">
                <a:solidFill>
                  <a:schemeClr val="accent6">
                    <a:lumMod val="75000"/>
                  </a:schemeClr>
                </a:solidFill>
                <a:latin typeface="+mn-ea"/>
              </a:endParaRPr>
            </a:p>
          </p:txBody>
        </p:sp>
      </p:grpSp>
      <p:grpSp>
        <p:nvGrpSpPr>
          <p:cNvPr id="6" name="Group 5"/>
          <p:cNvGrpSpPr/>
          <p:nvPr/>
        </p:nvGrpSpPr>
        <p:grpSpPr>
          <a:xfrm>
            <a:off x="261258" y="3890270"/>
            <a:ext cx="3195376" cy="966402"/>
            <a:chOff x="261258" y="3890270"/>
            <a:chExt cx="3195376" cy="966402"/>
          </a:xfrm>
        </p:grpSpPr>
        <p:sp>
          <p:nvSpPr>
            <p:cNvPr id="50" name="Rectangle 106"/>
            <p:cNvSpPr>
              <a:spLocks noChangeArrowheads="1"/>
            </p:cNvSpPr>
            <p:nvPr/>
          </p:nvSpPr>
          <p:spPr bwMode="auto">
            <a:xfrm>
              <a:off x="262196" y="389027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3" name="Subtitle 2"/>
            <p:cNvSpPr txBox="1"/>
            <p:nvPr/>
          </p:nvSpPr>
          <p:spPr>
            <a:xfrm>
              <a:off x="261258" y="4099726"/>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7" name="Group 6"/>
          <p:cNvGrpSpPr/>
          <p:nvPr/>
        </p:nvGrpSpPr>
        <p:grpSpPr>
          <a:xfrm>
            <a:off x="232787" y="5248473"/>
            <a:ext cx="3195376" cy="966402"/>
            <a:chOff x="232787" y="5248473"/>
            <a:chExt cx="3195376" cy="966402"/>
          </a:xfrm>
        </p:grpSpPr>
        <p:sp>
          <p:nvSpPr>
            <p:cNvPr id="53" name="Rectangle 106"/>
            <p:cNvSpPr>
              <a:spLocks noChangeArrowheads="1"/>
            </p:cNvSpPr>
            <p:nvPr/>
          </p:nvSpPr>
          <p:spPr bwMode="auto">
            <a:xfrm>
              <a:off x="262196" y="5248473"/>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4" name="Subtitle 2"/>
            <p:cNvSpPr txBox="1"/>
            <p:nvPr/>
          </p:nvSpPr>
          <p:spPr>
            <a:xfrm>
              <a:off x="232787" y="546797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sp>
        <p:nvSpPr>
          <p:cNvPr id="51" name="Rectangle 106"/>
          <p:cNvSpPr>
            <a:spLocks noChangeArrowheads="1"/>
          </p:cNvSpPr>
          <p:nvPr/>
        </p:nvSpPr>
        <p:spPr bwMode="auto">
          <a:xfrm>
            <a:off x="109797" y="3637385"/>
            <a:ext cx="1319213" cy="455613"/>
          </a:xfrm>
          <a:prstGeom prst="rect">
            <a:avLst/>
          </a:prstGeom>
          <a:solidFill>
            <a:schemeClr val="accent2"/>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54" name="Rectangle 106"/>
          <p:cNvSpPr>
            <a:spLocks noChangeArrowheads="1"/>
          </p:cNvSpPr>
          <p:nvPr/>
        </p:nvSpPr>
        <p:spPr bwMode="auto">
          <a:xfrm>
            <a:off x="109797" y="4995588"/>
            <a:ext cx="1319213" cy="455613"/>
          </a:xfrm>
          <a:prstGeom prst="rect">
            <a:avLst/>
          </a:prstGeom>
          <a:solidFill>
            <a:schemeClr val="accent5">
              <a:lumMod val="20000"/>
              <a:lumOff val="8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48" name="Rectangle 106"/>
          <p:cNvSpPr>
            <a:spLocks noChangeArrowheads="1"/>
          </p:cNvSpPr>
          <p:nvPr/>
        </p:nvSpPr>
        <p:spPr bwMode="auto">
          <a:xfrm>
            <a:off x="109797" y="2329425"/>
            <a:ext cx="1319213" cy="455613"/>
          </a:xfrm>
          <a:prstGeom prst="rect">
            <a:avLst/>
          </a:prstGeom>
          <a:solidFill>
            <a:schemeClr val="accent3"/>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43" name="Rectangle 106"/>
          <p:cNvSpPr>
            <a:spLocks noChangeArrowheads="1"/>
          </p:cNvSpPr>
          <p:nvPr/>
        </p:nvSpPr>
        <p:spPr bwMode="auto">
          <a:xfrm>
            <a:off x="109797" y="981318"/>
            <a:ext cx="1319213" cy="455613"/>
          </a:xfrm>
          <a:prstGeom prst="rect">
            <a:avLst/>
          </a:prstGeom>
          <a:solidFill>
            <a:schemeClr val="accent4"/>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dirty="0">
              <a:solidFill>
                <a:schemeClr val="accent6">
                  <a:lumMod val="75000"/>
                </a:schemeClr>
              </a:solidFill>
            </a:endParaRPr>
          </a:p>
        </p:txBody>
      </p:sp>
      <p:sp>
        <p:nvSpPr>
          <p:cNvPr id="75" name="Freeform 75"/>
          <p:cNvSpPr/>
          <p:nvPr/>
        </p:nvSpPr>
        <p:spPr bwMode="auto">
          <a:xfrm>
            <a:off x="4332288" y="860425"/>
            <a:ext cx="2843213" cy="5254625"/>
          </a:xfrm>
          <a:custGeom>
            <a:avLst/>
            <a:gdLst>
              <a:gd name="T0" fmla="*/ 914 w 1195"/>
              <a:gd name="T1" fmla="*/ 2207 h 2207"/>
              <a:gd name="T2" fmla="*/ 954 w 1195"/>
              <a:gd name="T3" fmla="*/ 2190 h 2207"/>
              <a:gd name="T4" fmla="*/ 956 w 1195"/>
              <a:gd name="T5" fmla="*/ 903 h 2207"/>
              <a:gd name="T6" fmla="*/ 40 w 1195"/>
              <a:gd name="T7" fmla="*/ 0 h 2207"/>
              <a:gd name="T8" fmla="*/ 0 w 1195"/>
              <a:gd name="T9" fmla="*/ 17 h 2207"/>
              <a:gd name="T10" fmla="*/ 916 w 1195"/>
              <a:gd name="T11" fmla="*/ 920 h 2207"/>
              <a:gd name="T12" fmla="*/ 914 w 1195"/>
              <a:gd name="T13" fmla="*/ 2207 h 2207"/>
            </a:gdLst>
            <a:ahLst/>
            <a:cxnLst>
              <a:cxn ang="0">
                <a:pos x="T0" y="T1"/>
              </a:cxn>
              <a:cxn ang="0">
                <a:pos x="T2" y="T3"/>
              </a:cxn>
              <a:cxn ang="0">
                <a:pos x="T4" y="T5"/>
              </a:cxn>
              <a:cxn ang="0">
                <a:pos x="T6" y="T7"/>
              </a:cxn>
              <a:cxn ang="0">
                <a:pos x="T8" y="T9"/>
              </a:cxn>
              <a:cxn ang="0">
                <a:pos x="T10" y="T11"/>
              </a:cxn>
              <a:cxn ang="0">
                <a:pos x="T12" y="T13"/>
              </a:cxn>
            </a:cxnLst>
            <a:rect l="0" t="0" r="r" b="b"/>
            <a:pathLst>
              <a:path w="1195" h="2207">
                <a:moveTo>
                  <a:pt x="914" y="2207"/>
                </a:moveTo>
                <a:cubicBezTo>
                  <a:pt x="919" y="2204"/>
                  <a:pt x="946" y="2193"/>
                  <a:pt x="954" y="2190"/>
                </a:cubicBezTo>
                <a:cubicBezTo>
                  <a:pt x="755" y="1714"/>
                  <a:pt x="1195" y="1476"/>
                  <a:pt x="956" y="903"/>
                </a:cubicBezTo>
                <a:cubicBezTo>
                  <a:pt x="717" y="331"/>
                  <a:pt x="251" y="506"/>
                  <a:pt x="40" y="0"/>
                </a:cubicBezTo>
                <a:cubicBezTo>
                  <a:pt x="31" y="4"/>
                  <a:pt x="12" y="12"/>
                  <a:pt x="0" y="17"/>
                </a:cubicBezTo>
                <a:cubicBezTo>
                  <a:pt x="222" y="548"/>
                  <a:pt x="680" y="354"/>
                  <a:pt x="916" y="920"/>
                </a:cubicBezTo>
                <a:cubicBezTo>
                  <a:pt x="1152" y="1487"/>
                  <a:pt x="699" y="1691"/>
                  <a:pt x="914" y="2207"/>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6" name="Freeform 76"/>
          <p:cNvSpPr/>
          <p:nvPr/>
        </p:nvSpPr>
        <p:spPr bwMode="auto">
          <a:xfrm>
            <a:off x="4851400" y="404813"/>
            <a:ext cx="2843213" cy="5253038"/>
          </a:xfrm>
          <a:custGeom>
            <a:avLst/>
            <a:gdLst>
              <a:gd name="T0" fmla="*/ 1195 w 1195"/>
              <a:gd name="T1" fmla="*/ 2189 h 2206"/>
              <a:gd name="T2" fmla="*/ 1155 w 1195"/>
              <a:gd name="T3" fmla="*/ 2206 h 2206"/>
              <a:gd name="T4" fmla="*/ 239 w 1195"/>
              <a:gd name="T5" fmla="*/ 1303 h 2206"/>
              <a:gd name="T6" fmla="*/ 242 w 1195"/>
              <a:gd name="T7" fmla="*/ 16 h 2206"/>
              <a:gd name="T8" fmla="*/ 281 w 1195"/>
              <a:gd name="T9" fmla="*/ 0 h 2206"/>
              <a:gd name="T10" fmla="*/ 279 w 1195"/>
              <a:gd name="T11" fmla="*/ 1286 h 2206"/>
              <a:gd name="T12" fmla="*/ 1195 w 1195"/>
              <a:gd name="T13" fmla="*/ 2189 h 2206"/>
            </a:gdLst>
            <a:ahLst/>
            <a:cxnLst>
              <a:cxn ang="0">
                <a:pos x="T0" y="T1"/>
              </a:cxn>
              <a:cxn ang="0">
                <a:pos x="T2" y="T3"/>
              </a:cxn>
              <a:cxn ang="0">
                <a:pos x="T4" y="T5"/>
              </a:cxn>
              <a:cxn ang="0">
                <a:pos x="T6" y="T7"/>
              </a:cxn>
              <a:cxn ang="0">
                <a:pos x="T8" y="T9"/>
              </a:cxn>
              <a:cxn ang="0">
                <a:pos x="T10" y="T11"/>
              </a:cxn>
              <a:cxn ang="0">
                <a:pos x="T12" y="T13"/>
              </a:cxn>
            </a:cxnLst>
            <a:rect l="0" t="0" r="r" b="b"/>
            <a:pathLst>
              <a:path w="1195" h="2206">
                <a:moveTo>
                  <a:pt x="1195" y="2189"/>
                </a:moveTo>
                <a:cubicBezTo>
                  <a:pt x="1189" y="2192"/>
                  <a:pt x="1162" y="2203"/>
                  <a:pt x="1155" y="2206"/>
                </a:cubicBezTo>
                <a:cubicBezTo>
                  <a:pt x="956" y="1730"/>
                  <a:pt x="478" y="1875"/>
                  <a:pt x="239" y="1303"/>
                </a:cubicBezTo>
                <a:cubicBezTo>
                  <a:pt x="0" y="731"/>
                  <a:pt x="452" y="522"/>
                  <a:pt x="242" y="16"/>
                </a:cubicBezTo>
                <a:cubicBezTo>
                  <a:pt x="251" y="12"/>
                  <a:pt x="270" y="4"/>
                  <a:pt x="281" y="0"/>
                </a:cubicBezTo>
                <a:cubicBezTo>
                  <a:pt x="503" y="531"/>
                  <a:pt x="43" y="720"/>
                  <a:pt x="279" y="1286"/>
                </a:cubicBezTo>
                <a:cubicBezTo>
                  <a:pt x="515" y="1852"/>
                  <a:pt x="980" y="1673"/>
                  <a:pt x="1195" y="2189"/>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5595938" y="3043238"/>
            <a:ext cx="835025" cy="433388"/>
          </a:xfrm>
          <a:custGeom>
            <a:avLst/>
            <a:gdLst>
              <a:gd name="T0" fmla="*/ 499 w 526"/>
              <a:gd name="T1" fmla="*/ 0 h 273"/>
              <a:gd name="T2" fmla="*/ 0 w 526"/>
              <a:gd name="T3" fmla="*/ 207 h 273"/>
              <a:gd name="T4" fmla="*/ 28 w 526"/>
              <a:gd name="T5" fmla="*/ 273 h 273"/>
              <a:gd name="T6" fmla="*/ 526 w 526"/>
              <a:gd name="T7" fmla="*/ 65 h 273"/>
              <a:gd name="T8" fmla="*/ 499 w 526"/>
              <a:gd name="T9" fmla="*/ 0 h 273"/>
            </a:gdLst>
            <a:ahLst/>
            <a:cxnLst>
              <a:cxn ang="0">
                <a:pos x="T0" y="T1"/>
              </a:cxn>
              <a:cxn ang="0">
                <a:pos x="T2" y="T3"/>
              </a:cxn>
              <a:cxn ang="0">
                <a:pos x="T4" y="T5"/>
              </a:cxn>
              <a:cxn ang="0">
                <a:pos x="T6" y="T7"/>
              </a:cxn>
              <a:cxn ang="0">
                <a:pos x="T8" y="T9"/>
              </a:cxn>
            </a:cxnLst>
            <a:rect l="0" t="0" r="r" b="b"/>
            <a:pathLst>
              <a:path w="526" h="273">
                <a:moveTo>
                  <a:pt x="499" y="0"/>
                </a:moveTo>
                <a:lnTo>
                  <a:pt x="0" y="207"/>
                </a:lnTo>
                <a:lnTo>
                  <a:pt x="28" y="273"/>
                </a:lnTo>
                <a:lnTo>
                  <a:pt x="526" y="65"/>
                </a:lnTo>
                <a:lnTo>
                  <a:pt x="499"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8" name="Freeform 78"/>
          <p:cNvSpPr/>
          <p:nvPr/>
        </p:nvSpPr>
        <p:spPr bwMode="auto">
          <a:xfrm>
            <a:off x="5472113" y="2681288"/>
            <a:ext cx="773113" cy="409575"/>
          </a:xfrm>
          <a:custGeom>
            <a:avLst/>
            <a:gdLst>
              <a:gd name="T0" fmla="*/ 459 w 487"/>
              <a:gd name="T1" fmla="*/ 0 h 258"/>
              <a:gd name="T2" fmla="*/ 0 w 487"/>
              <a:gd name="T3" fmla="*/ 192 h 258"/>
              <a:gd name="T4" fmla="*/ 27 w 487"/>
              <a:gd name="T5" fmla="*/ 258 h 258"/>
              <a:gd name="T6" fmla="*/ 487 w 487"/>
              <a:gd name="T7" fmla="*/ 66 h 258"/>
              <a:gd name="T8" fmla="*/ 459 w 487"/>
              <a:gd name="T9" fmla="*/ 0 h 258"/>
            </a:gdLst>
            <a:ahLst/>
            <a:cxnLst>
              <a:cxn ang="0">
                <a:pos x="T0" y="T1"/>
              </a:cxn>
              <a:cxn ang="0">
                <a:pos x="T2" y="T3"/>
              </a:cxn>
              <a:cxn ang="0">
                <a:pos x="T4" y="T5"/>
              </a:cxn>
              <a:cxn ang="0">
                <a:pos x="T6" y="T7"/>
              </a:cxn>
              <a:cxn ang="0">
                <a:pos x="T8" y="T9"/>
              </a:cxn>
            </a:cxnLst>
            <a:rect l="0" t="0" r="r" b="b"/>
            <a:pathLst>
              <a:path w="487" h="258">
                <a:moveTo>
                  <a:pt x="459" y="0"/>
                </a:moveTo>
                <a:lnTo>
                  <a:pt x="0" y="192"/>
                </a:lnTo>
                <a:lnTo>
                  <a:pt x="27" y="258"/>
                </a:lnTo>
                <a:lnTo>
                  <a:pt x="487" y="66"/>
                </a:lnTo>
                <a:lnTo>
                  <a:pt x="459" y="0"/>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79" name="Freeform 79"/>
          <p:cNvSpPr/>
          <p:nvPr/>
        </p:nvSpPr>
        <p:spPr bwMode="auto">
          <a:xfrm>
            <a:off x="5786438" y="3438525"/>
            <a:ext cx="773113" cy="407988"/>
          </a:xfrm>
          <a:custGeom>
            <a:avLst/>
            <a:gdLst>
              <a:gd name="T0" fmla="*/ 460 w 487"/>
              <a:gd name="T1" fmla="*/ 0 h 257"/>
              <a:gd name="T2" fmla="*/ 0 w 487"/>
              <a:gd name="T3" fmla="*/ 192 h 257"/>
              <a:gd name="T4" fmla="*/ 27 w 487"/>
              <a:gd name="T5" fmla="*/ 257 h 257"/>
              <a:gd name="T6" fmla="*/ 487 w 487"/>
              <a:gd name="T7" fmla="*/ 65 h 257"/>
              <a:gd name="T8" fmla="*/ 460 w 487"/>
              <a:gd name="T9" fmla="*/ 0 h 257"/>
            </a:gdLst>
            <a:ahLst/>
            <a:cxnLst>
              <a:cxn ang="0">
                <a:pos x="T0" y="T1"/>
              </a:cxn>
              <a:cxn ang="0">
                <a:pos x="T2" y="T3"/>
              </a:cxn>
              <a:cxn ang="0">
                <a:pos x="T4" y="T5"/>
              </a:cxn>
              <a:cxn ang="0">
                <a:pos x="T6" y="T7"/>
              </a:cxn>
              <a:cxn ang="0">
                <a:pos x="T8" y="T9"/>
              </a:cxn>
            </a:cxnLst>
            <a:rect l="0" t="0" r="r" b="b"/>
            <a:pathLst>
              <a:path w="487" h="257">
                <a:moveTo>
                  <a:pt x="460" y="0"/>
                </a:moveTo>
                <a:lnTo>
                  <a:pt x="0" y="192"/>
                </a:lnTo>
                <a:lnTo>
                  <a:pt x="27" y="257"/>
                </a:lnTo>
                <a:lnTo>
                  <a:pt x="487" y="65"/>
                </a:lnTo>
                <a:lnTo>
                  <a:pt x="460"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80" name="Freeform 80"/>
          <p:cNvSpPr/>
          <p:nvPr/>
        </p:nvSpPr>
        <p:spPr bwMode="auto">
          <a:xfrm>
            <a:off x="5440363" y="2328863"/>
            <a:ext cx="488950" cy="288925"/>
          </a:xfrm>
          <a:custGeom>
            <a:avLst/>
            <a:gdLst>
              <a:gd name="T0" fmla="*/ 281 w 308"/>
              <a:gd name="T1" fmla="*/ 0 h 182"/>
              <a:gd name="T2" fmla="*/ 0 w 308"/>
              <a:gd name="T3" fmla="*/ 117 h 182"/>
              <a:gd name="T4" fmla="*/ 27 w 308"/>
              <a:gd name="T5" fmla="*/ 182 h 182"/>
              <a:gd name="T6" fmla="*/ 308 w 308"/>
              <a:gd name="T7" fmla="*/ 65 h 182"/>
              <a:gd name="T8" fmla="*/ 281 w 308"/>
              <a:gd name="T9" fmla="*/ 0 h 182"/>
            </a:gdLst>
            <a:ahLst/>
            <a:cxnLst>
              <a:cxn ang="0">
                <a:pos x="T0" y="T1"/>
              </a:cxn>
              <a:cxn ang="0">
                <a:pos x="T2" y="T3"/>
              </a:cxn>
              <a:cxn ang="0">
                <a:pos x="T4" y="T5"/>
              </a:cxn>
              <a:cxn ang="0">
                <a:pos x="T6" y="T7"/>
              </a:cxn>
              <a:cxn ang="0">
                <a:pos x="T8" y="T9"/>
              </a:cxn>
            </a:cxnLst>
            <a:rect l="0" t="0" r="r" b="b"/>
            <a:pathLst>
              <a:path w="308" h="182">
                <a:moveTo>
                  <a:pt x="281" y="0"/>
                </a:moveTo>
                <a:lnTo>
                  <a:pt x="0" y="117"/>
                </a:lnTo>
                <a:lnTo>
                  <a:pt x="27" y="182"/>
                </a:lnTo>
                <a:lnTo>
                  <a:pt x="308" y="65"/>
                </a:lnTo>
                <a:lnTo>
                  <a:pt x="281"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82" name="Freeform 82"/>
          <p:cNvSpPr/>
          <p:nvPr/>
        </p:nvSpPr>
        <p:spPr bwMode="auto">
          <a:xfrm>
            <a:off x="6600825" y="5108575"/>
            <a:ext cx="487363" cy="287338"/>
          </a:xfrm>
          <a:custGeom>
            <a:avLst/>
            <a:gdLst>
              <a:gd name="T0" fmla="*/ 280 w 307"/>
              <a:gd name="T1" fmla="*/ 0 h 181"/>
              <a:gd name="T2" fmla="*/ 0 w 307"/>
              <a:gd name="T3" fmla="*/ 117 h 181"/>
              <a:gd name="T4" fmla="*/ 27 w 307"/>
              <a:gd name="T5" fmla="*/ 181 h 181"/>
              <a:gd name="T6" fmla="*/ 307 w 307"/>
              <a:gd name="T7" fmla="*/ 64 h 181"/>
              <a:gd name="T8" fmla="*/ 280 w 307"/>
              <a:gd name="T9" fmla="*/ 0 h 181"/>
            </a:gdLst>
            <a:ahLst/>
            <a:cxnLst>
              <a:cxn ang="0">
                <a:pos x="T0" y="T1"/>
              </a:cxn>
              <a:cxn ang="0">
                <a:pos x="T2" y="T3"/>
              </a:cxn>
              <a:cxn ang="0">
                <a:pos x="T4" y="T5"/>
              </a:cxn>
              <a:cxn ang="0">
                <a:pos x="T6" y="T7"/>
              </a:cxn>
              <a:cxn ang="0">
                <a:pos x="T8" y="T9"/>
              </a:cxn>
            </a:cxnLst>
            <a:rect l="0" t="0" r="r" b="b"/>
            <a:pathLst>
              <a:path w="307" h="181">
                <a:moveTo>
                  <a:pt x="280" y="0"/>
                </a:moveTo>
                <a:lnTo>
                  <a:pt x="0" y="117"/>
                </a:lnTo>
                <a:lnTo>
                  <a:pt x="27" y="181"/>
                </a:lnTo>
                <a:lnTo>
                  <a:pt x="307" y="64"/>
                </a:lnTo>
                <a:lnTo>
                  <a:pt x="280"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6092825" y="3889375"/>
            <a:ext cx="488950" cy="287338"/>
          </a:xfrm>
          <a:custGeom>
            <a:avLst/>
            <a:gdLst>
              <a:gd name="T0" fmla="*/ 281 w 308"/>
              <a:gd name="T1" fmla="*/ 0 h 181"/>
              <a:gd name="T2" fmla="*/ 0 w 308"/>
              <a:gd name="T3" fmla="*/ 117 h 181"/>
              <a:gd name="T4" fmla="*/ 27 w 308"/>
              <a:gd name="T5" fmla="*/ 181 h 181"/>
              <a:gd name="T6" fmla="*/ 308 w 308"/>
              <a:gd name="T7" fmla="*/ 66 h 181"/>
              <a:gd name="T8" fmla="*/ 281 w 308"/>
              <a:gd name="T9" fmla="*/ 0 h 181"/>
            </a:gdLst>
            <a:ahLst/>
            <a:cxnLst>
              <a:cxn ang="0">
                <a:pos x="T0" y="T1"/>
              </a:cxn>
              <a:cxn ang="0">
                <a:pos x="T2" y="T3"/>
              </a:cxn>
              <a:cxn ang="0">
                <a:pos x="T4" y="T5"/>
              </a:cxn>
              <a:cxn ang="0">
                <a:pos x="T6" y="T7"/>
              </a:cxn>
              <a:cxn ang="0">
                <a:pos x="T8" y="T9"/>
              </a:cxn>
            </a:cxnLst>
            <a:rect l="0" t="0" r="r" b="b"/>
            <a:pathLst>
              <a:path w="308" h="181">
                <a:moveTo>
                  <a:pt x="281" y="0"/>
                </a:moveTo>
                <a:lnTo>
                  <a:pt x="0" y="117"/>
                </a:lnTo>
                <a:lnTo>
                  <a:pt x="27" y="181"/>
                </a:lnTo>
                <a:lnTo>
                  <a:pt x="308" y="66"/>
                </a:lnTo>
                <a:lnTo>
                  <a:pt x="281" y="0"/>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4" name="Freeform 84"/>
          <p:cNvSpPr/>
          <p:nvPr/>
        </p:nvSpPr>
        <p:spPr bwMode="auto">
          <a:xfrm>
            <a:off x="4643438" y="698500"/>
            <a:ext cx="773113" cy="406400"/>
          </a:xfrm>
          <a:custGeom>
            <a:avLst/>
            <a:gdLst>
              <a:gd name="T0" fmla="*/ 460 w 487"/>
              <a:gd name="T1" fmla="*/ 0 h 256"/>
              <a:gd name="T2" fmla="*/ 0 w 487"/>
              <a:gd name="T3" fmla="*/ 190 h 256"/>
              <a:gd name="T4" fmla="*/ 27 w 487"/>
              <a:gd name="T5" fmla="*/ 256 h 256"/>
              <a:gd name="T6" fmla="*/ 487 w 487"/>
              <a:gd name="T7" fmla="*/ 64 h 256"/>
              <a:gd name="T8" fmla="*/ 460 w 487"/>
              <a:gd name="T9" fmla="*/ 0 h 256"/>
            </a:gdLst>
            <a:ahLst/>
            <a:cxnLst>
              <a:cxn ang="0">
                <a:pos x="T0" y="T1"/>
              </a:cxn>
              <a:cxn ang="0">
                <a:pos x="T2" y="T3"/>
              </a:cxn>
              <a:cxn ang="0">
                <a:pos x="T4" y="T5"/>
              </a:cxn>
              <a:cxn ang="0">
                <a:pos x="T6" y="T7"/>
              </a:cxn>
              <a:cxn ang="0">
                <a:pos x="T8" y="T9"/>
              </a:cxn>
            </a:cxnLst>
            <a:rect l="0" t="0" r="r" b="b"/>
            <a:pathLst>
              <a:path w="487" h="256">
                <a:moveTo>
                  <a:pt x="460" y="0"/>
                </a:moveTo>
                <a:lnTo>
                  <a:pt x="0" y="190"/>
                </a:lnTo>
                <a:lnTo>
                  <a:pt x="27" y="256"/>
                </a:lnTo>
                <a:lnTo>
                  <a:pt x="487" y="64"/>
                </a:lnTo>
                <a:lnTo>
                  <a:pt x="46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5" name="Freeform 85"/>
          <p:cNvSpPr/>
          <p:nvPr/>
        </p:nvSpPr>
        <p:spPr bwMode="auto">
          <a:xfrm>
            <a:off x="4951413" y="1147763"/>
            <a:ext cx="487363" cy="288925"/>
          </a:xfrm>
          <a:custGeom>
            <a:avLst/>
            <a:gdLst>
              <a:gd name="T0" fmla="*/ 278 w 307"/>
              <a:gd name="T1" fmla="*/ 0 h 182"/>
              <a:gd name="T2" fmla="*/ 0 w 307"/>
              <a:gd name="T3" fmla="*/ 117 h 182"/>
              <a:gd name="T4" fmla="*/ 27 w 307"/>
              <a:gd name="T5" fmla="*/ 182 h 182"/>
              <a:gd name="T6" fmla="*/ 307 w 307"/>
              <a:gd name="T7" fmla="*/ 65 h 182"/>
              <a:gd name="T8" fmla="*/ 278 w 307"/>
              <a:gd name="T9" fmla="*/ 0 h 182"/>
            </a:gdLst>
            <a:ahLst/>
            <a:cxnLst>
              <a:cxn ang="0">
                <a:pos x="T0" y="T1"/>
              </a:cxn>
              <a:cxn ang="0">
                <a:pos x="T2" y="T3"/>
              </a:cxn>
              <a:cxn ang="0">
                <a:pos x="T4" y="T5"/>
              </a:cxn>
              <a:cxn ang="0">
                <a:pos x="T6" y="T7"/>
              </a:cxn>
              <a:cxn ang="0">
                <a:pos x="T8" y="T9"/>
              </a:cxn>
            </a:cxnLst>
            <a:rect l="0" t="0" r="r" b="b"/>
            <a:pathLst>
              <a:path w="307" h="182">
                <a:moveTo>
                  <a:pt x="278" y="0"/>
                </a:moveTo>
                <a:lnTo>
                  <a:pt x="0" y="117"/>
                </a:lnTo>
                <a:lnTo>
                  <a:pt x="27" y="182"/>
                </a:lnTo>
                <a:lnTo>
                  <a:pt x="307" y="65"/>
                </a:lnTo>
                <a:lnTo>
                  <a:pt x="278"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6" name="Freeform 86"/>
          <p:cNvSpPr/>
          <p:nvPr/>
        </p:nvSpPr>
        <p:spPr bwMode="auto">
          <a:xfrm>
            <a:off x="4400550" y="2381250"/>
            <a:ext cx="171450" cy="265113"/>
          </a:xfrm>
          <a:custGeom>
            <a:avLst/>
            <a:gdLst>
              <a:gd name="T0" fmla="*/ 90 w 108"/>
              <a:gd name="T1" fmla="*/ 167 h 167"/>
              <a:gd name="T2" fmla="*/ 0 w 108"/>
              <a:gd name="T3" fmla="*/ 9 h 167"/>
              <a:gd name="T4" fmla="*/ 20 w 108"/>
              <a:gd name="T5" fmla="*/ 0 h 167"/>
              <a:gd name="T6" fmla="*/ 108 w 108"/>
              <a:gd name="T7" fmla="*/ 158 h 167"/>
              <a:gd name="T8" fmla="*/ 90 w 108"/>
              <a:gd name="T9" fmla="*/ 167 h 167"/>
            </a:gdLst>
            <a:ahLst/>
            <a:cxnLst>
              <a:cxn ang="0">
                <a:pos x="T0" y="T1"/>
              </a:cxn>
              <a:cxn ang="0">
                <a:pos x="T2" y="T3"/>
              </a:cxn>
              <a:cxn ang="0">
                <a:pos x="T4" y="T5"/>
              </a:cxn>
              <a:cxn ang="0">
                <a:pos x="T6" y="T7"/>
              </a:cxn>
              <a:cxn ang="0">
                <a:pos x="T8" y="T9"/>
              </a:cxn>
            </a:cxnLst>
            <a:rect l="0" t="0" r="r" b="b"/>
            <a:pathLst>
              <a:path w="108" h="167">
                <a:moveTo>
                  <a:pt x="90" y="167"/>
                </a:moveTo>
                <a:lnTo>
                  <a:pt x="0" y="9"/>
                </a:lnTo>
                <a:lnTo>
                  <a:pt x="20" y="0"/>
                </a:lnTo>
                <a:lnTo>
                  <a:pt x="108" y="158"/>
                </a:lnTo>
                <a:lnTo>
                  <a:pt x="90" y="167"/>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7" name="Freeform 87"/>
          <p:cNvSpPr/>
          <p:nvPr/>
        </p:nvSpPr>
        <p:spPr bwMode="auto">
          <a:xfrm>
            <a:off x="4046538" y="2381250"/>
            <a:ext cx="171450" cy="266700"/>
          </a:xfrm>
          <a:custGeom>
            <a:avLst/>
            <a:gdLst>
              <a:gd name="T0" fmla="*/ 18 w 108"/>
              <a:gd name="T1" fmla="*/ 168 h 168"/>
              <a:gd name="T2" fmla="*/ 108 w 108"/>
              <a:gd name="T3" fmla="*/ 11 h 168"/>
              <a:gd name="T4" fmla="*/ 90 w 108"/>
              <a:gd name="T5" fmla="*/ 0 h 168"/>
              <a:gd name="T6" fmla="*/ 0 w 108"/>
              <a:gd name="T7" fmla="*/ 158 h 168"/>
              <a:gd name="T8" fmla="*/ 18 w 108"/>
              <a:gd name="T9" fmla="*/ 168 h 168"/>
            </a:gdLst>
            <a:ahLst/>
            <a:cxnLst>
              <a:cxn ang="0">
                <a:pos x="T0" y="T1"/>
              </a:cxn>
              <a:cxn ang="0">
                <a:pos x="T2" y="T3"/>
              </a:cxn>
              <a:cxn ang="0">
                <a:pos x="T4" y="T5"/>
              </a:cxn>
              <a:cxn ang="0">
                <a:pos x="T6" y="T7"/>
              </a:cxn>
              <a:cxn ang="0">
                <a:pos x="T8" y="T9"/>
              </a:cxn>
            </a:cxnLst>
            <a:rect l="0" t="0" r="r" b="b"/>
            <a:pathLst>
              <a:path w="108" h="168">
                <a:moveTo>
                  <a:pt x="18" y="168"/>
                </a:moveTo>
                <a:lnTo>
                  <a:pt x="108" y="11"/>
                </a:lnTo>
                <a:lnTo>
                  <a:pt x="90" y="0"/>
                </a:lnTo>
                <a:lnTo>
                  <a:pt x="0" y="158"/>
                </a:lnTo>
                <a:lnTo>
                  <a:pt x="18" y="16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8" name="Rectangle 88"/>
          <p:cNvSpPr>
            <a:spLocks noChangeArrowheads="1"/>
          </p:cNvSpPr>
          <p:nvPr/>
        </p:nvSpPr>
        <p:spPr bwMode="auto">
          <a:xfrm>
            <a:off x="4165600" y="2809875"/>
            <a:ext cx="285750" cy="36513"/>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4475163" y="2128838"/>
            <a:ext cx="134938" cy="193675"/>
          </a:xfrm>
          <a:custGeom>
            <a:avLst/>
            <a:gdLst>
              <a:gd name="T0" fmla="*/ 85 w 85"/>
              <a:gd name="T1" fmla="*/ 11 h 122"/>
              <a:gd name="T2" fmla="*/ 18 w 85"/>
              <a:gd name="T3" fmla="*/ 122 h 122"/>
              <a:gd name="T4" fmla="*/ 0 w 85"/>
              <a:gd name="T5" fmla="*/ 111 h 122"/>
              <a:gd name="T6" fmla="*/ 67 w 85"/>
              <a:gd name="T7" fmla="*/ 0 h 122"/>
              <a:gd name="T8" fmla="*/ 85 w 85"/>
              <a:gd name="T9" fmla="*/ 11 h 122"/>
            </a:gdLst>
            <a:ahLst/>
            <a:cxnLst>
              <a:cxn ang="0">
                <a:pos x="T0" y="T1"/>
              </a:cxn>
              <a:cxn ang="0">
                <a:pos x="T2" y="T3"/>
              </a:cxn>
              <a:cxn ang="0">
                <a:pos x="T4" y="T5"/>
              </a:cxn>
              <a:cxn ang="0">
                <a:pos x="T6" y="T7"/>
              </a:cxn>
              <a:cxn ang="0">
                <a:pos x="T8" y="T9"/>
              </a:cxn>
            </a:cxnLst>
            <a:rect l="0" t="0" r="r" b="b"/>
            <a:pathLst>
              <a:path w="85" h="122">
                <a:moveTo>
                  <a:pt x="85" y="11"/>
                </a:moveTo>
                <a:lnTo>
                  <a:pt x="18" y="122"/>
                </a:lnTo>
                <a:lnTo>
                  <a:pt x="0" y="111"/>
                </a:lnTo>
                <a:lnTo>
                  <a:pt x="67" y="0"/>
                </a:lnTo>
                <a:lnTo>
                  <a:pt x="85" y="1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0" name="Freeform 90"/>
          <p:cNvSpPr>
            <a:spLocks noEditPoints="1"/>
          </p:cNvSpPr>
          <p:nvPr/>
        </p:nvSpPr>
        <p:spPr bwMode="auto">
          <a:xfrm>
            <a:off x="3975100" y="2328863"/>
            <a:ext cx="666750" cy="579438"/>
          </a:xfrm>
          <a:custGeom>
            <a:avLst/>
            <a:gdLst>
              <a:gd name="T0" fmla="*/ 315 w 420"/>
              <a:gd name="T1" fmla="*/ 0 h 365"/>
              <a:gd name="T2" fmla="*/ 105 w 420"/>
              <a:gd name="T3" fmla="*/ 0 h 365"/>
              <a:gd name="T4" fmla="*/ 0 w 420"/>
              <a:gd name="T5" fmla="*/ 183 h 365"/>
              <a:gd name="T6" fmla="*/ 105 w 420"/>
              <a:gd name="T7" fmla="*/ 365 h 365"/>
              <a:gd name="T8" fmla="*/ 315 w 420"/>
              <a:gd name="T9" fmla="*/ 365 h 365"/>
              <a:gd name="T10" fmla="*/ 420 w 420"/>
              <a:gd name="T11" fmla="*/ 183 h 365"/>
              <a:gd name="T12" fmla="*/ 315 w 420"/>
              <a:gd name="T13" fmla="*/ 0 h 365"/>
              <a:gd name="T14" fmla="*/ 303 w 420"/>
              <a:gd name="T15" fmla="*/ 344 h 365"/>
              <a:gd name="T16" fmla="*/ 117 w 420"/>
              <a:gd name="T17" fmla="*/ 344 h 365"/>
              <a:gd name="T18" fmla="*/ 24 w 420"/>
              <a:gd name="T19" fmla="*/ 183 h 365"/>
              <a:gd name="T20" fmla="*/ 117 w 420"/>
              <a:gd name="T21" fmla="*/ 21 h 365"/>
              <a:gd name="T22" fmla="*/ 303 w 420"/>
              <a:gd name="T23" fmla="*/ 21 h 365"/>
              <a:gd name="T24" fmla="*/ 396 w 420"/>
              <a:gd name="T25" fmla="*/ 183 h 365"/>
              <a:gd name="T26" fmla="*/ 303 w 420"/>
              <a:gd name="T27" fmla="*/ 34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365">
                <a:moveTo>
                  <a:pt x="315" y="0"/>
                </a:moveTo>
                <a:lnTo>
                  <a:pt x="105" y="0"/>
                </a:lnTo>
                <a:lnTo>
                  <a:pt x="0" y="183"/>
                </a:lnTo>
                <a:lnTo>
                  <a:pt x="105" y="365"/>
                </a:lnTo>
                <a:lnTo>
                  <a:pt x="315" y="365"/>
                </a:lnTo>
                <a:lnTo>
                  <a:pt x="420" y="183"/>
                </a:lnTo>
                <a:lnTo>
                  <a:pt x="315" y="0"/>
                </a:lnTo>
                <a:close/>
                <a:moveTo>
                  <a:pt x="303" y="344"/>
                </a:moveTo>
                <a:lnTo>
                  <a:pt x="117" y="344"/>
                </a:lnTo>
                <a:lnTo>
                  <a:pt x="24" y="183"/>
                </a:lnTo>
                <a:lnTo>
                  <a:pt x="117" y="21"/>
                </a:lnTo>
                <a:lnTo>
                  <a:pt x="303" y="21"/>
                </a:lnTo>
                <a:lnTo>
                  <a:pt x="396" y="183"/>
                </a:lnTo>
                <a:lnTo>
                  <a:pt x="303" y="344"/>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1" name="Freeform 91"/>
          <p:cNvSpPr/>
          <p:nvPr/>
        </p:nvSpPr>
        <p:spPr bwMode="auto">
          <a:xfrm>
            <a:off x="4013200" y="2122488"/>
            <a:ext cx="142875" cy="195263"/>
          </a:xfrm>
          <a:custGeom>
            <a:avLst/>
            <a:gdLst>
              <a:gd name="T0" fmla="*/ 0 w 90"/>
              <a:gd name="T1" fmla="*/ 12 h 123"/>
              <a:gd name="T2" fmla="*/ 69 w 90"/>
              <a:gd name="T3" fmla="*/ 123 h 123"/>
              <a:gd name="T4" fmla="*/ 90 w 90"/>
              <a:gd name="T5" fmla="*/ 111 h 123"/>
              <a:gd name="T6" fmla="*/ 21 w 90"/>
              <a:gd name="T7" fmla="*/ 0 h 123"/>
              <a:gd name="T8" fmla="*/ 0 w 90"/>
              <a:gd name="T9" fmla="*/ 12 h 123"/>
            </a:gdLst>
            <a:ahLst/>
            <a:cxnLst>
              <a:cxn ang="0">
                <a:pos x="T0" y="T1"/>
              </a:cxn>
              <a:cxn ang="0">
                <a:pos x="T2" y="T3"/>
              </a:cxn>
              <a:cxn ang="0">
                <a:pos x="T4" y="T5"/>
              </a:cxn>
              <a:cxn ang="0">
                <a:pos x="T6" y="T7"/>
              </a:cxn>
              <a:cxn ang="0">
                <a:pos x="T8" y="T9"/>
              </a:cxn>
            </a:cxnLst>
            <a:rect l="0" t="0" r="r" b="b"/>
            <a:pathLst>
              <a:path w="90" h="123">
                <a:moveTo>
                  <a:pt x="0" y="12"/>
                </a:moveTo>
                <a:lnTo>
                  <a:pt x="69" y="123"/>
                </a:lnTo>
                <a:lnTo>
                  <a:pt x="90" y="111"/>
                </a:lnTo>
                <a:lnTo>
                  <a:pt x="21" y="0"/>
                </a:lnTo>
                <a:lnTo>
                  <a:pt x="0" y="12"/>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2" name="Freeform 92"/>
          <p:cNvSpPr/>
          <p:nvPr/>
        </p:nvSpPr>
        <p:spPr bwMode="auto">
          <a:xfrm>
            <a:off x="6583363" y="1171575"/>
            <a:ext cx="247650" cy="161925"/>
          </a:xfrm>
          <a:custGeom>
            <a:avLst/>
            <a:gdLst>
              <a:gd name="T0" fmla="*/ 0 w 156"/>
              <a:gd name="T1" fmla="*/ 18 h 102"/>
              <a:gd name="T2" fmla="*/ 146 w 156"/>
              <a:gd name="T3" fmla="*/ 102 h 102"/>
              <a:gd name="T4" fmla="*/ 156 w 156"/>
              <a:gd name="T5" fmla="*/ 84 h 102"/>
              <a:gd name="T6" fmla="*/ 11 w 156"/>
              <a:gd name="T7" fmla="*/ 0 h 102"/>
              <a:gd name="T8" fmla="*/ 0 w 156"/>
              <a:gd name="T9" fmla="*/ 18 h 102"/>
            </a:gdLst>
            <a:ahLst/>
            <a:cxnLst>
              <a:cxn ang="0">
                <a:pos x="T0" y="T1"/>
              </a:cxn>
              <a:cxn ang="0">
                <a:pos x="T2" y="T3"/>
              </a:cxn>
              <a:cxn ang="0">
                <a:pos x="T4" y="T5"/>
              </a:cxn>
              <a:cxn ang="0">
                <a:pos x="T6" y="T7"/>
              </a:cxn>
              <a:cxn ang="0">
                <a:pos x="T8" y="T9"/>
              </a:cxn>
            </a:cxnLst>
            <a:rect l="0" t="0" r="r" b="b"/>
            <a:pathLst>
              <a:path w="156" h="102">
                <a:moveTo>
                  <a:pt x="0" y="18"/>
                </a:moveTo>
                <a:lnTo>
                  <a:pt x="146" y="102"/>
                </a:lnTo>
                <a:lnTo>
                  <a:pt x="156" y="84"/>
                </a:lnTo>
                <a:lnTo>
                  <a:pt x="11" y="0"/>
                </a:lnTo>
                <a:lnTo>
                  <a:pt x="0" y="1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3" name="Freeform 93"/>
          <p:cNvSpPr/>
          <p:nvPr/>
        </p:nvSpPr>
        <p:spPr bwMode="auto">
          <a:xfrm>
            <a:off x="6373813" y="1293813"/>
            <a:ext cx="38100" cy="268288"/>
          </a:xfrm>
          <a:custGeom>
            <a:avLst/>
            <a:gdLst>
              <a:gd name="T0" fmla="*/ 0 w 24"/>
              <a:gd name="T1" fmla="*/ 0 h 169"/>
              <a:gd name="T2" fmla="*/ 0 w 24"/>
              <a:gd name="T3" fmla="*/ 169 h 169"/>
              <a:gd name="T4" fmla="*/ 23 w 24"/>
              <a:gd name="T5" fmla="*/ 169 h 169"/>
              <a:gd name="T6" fmla="*/ 24 w 24"/>
              <a:gd name="T7" fmla="*/ 0 h 169"/>
              <a:gd name="T8" fmla="*/ 0 w 24"/>
              <a:gd name="T9" fmla="*/ 0 h 169"/>
            </a:gdLst>
            <a:ahLst/>
            <a:cxnLst>
              <a:cxn ang="0">
                <a:pos x="T0" y="T1"/>
              </a:cxn>
              <a:cxn ang="0">
                <a:pos x="T2" y="T3"/>
              </a:cxn>
              <a:cxn ang="0">
                <a:pos x="T4" y="T5"/>
              </a:cxn>
              <a:cxn ang="0">
                <a:pos x="T6" y="T7"/>
              </a:cxn>
              <a:cxn ang="0">
                <a:pos x="T8" y="T9"/>
              </a:cxn>
            </a:cxnLst>
            <a:rect l="0" t="0" r="r" b="b"/>
            <a:pathLst>
              <a:path w="24" h="169">
                <a:moveTo>
                  <a:pt x="0" y="0"/>
                </a:moveTo>
                <a:lnTo>
                  <a:pt x="0" y="169"/>
                </a:lnTo>
                <a:lnTo>
                  <a:pt x="23" y="169"/>
                </a:lnTo>
                <a:lnTo>
                  <a:pt x="24" y="0"/>
                </a:lnTo>
                <a:lnTo>
                  <a:pt x="0"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4" name="Rectangle 94"/>
          <p:cNvSpPr>
            <a:spLocks noChangeArrowheads="1"/>
          </p:cNvSpPr>
          <p:nvPr/>
        </p:nvSpPr>
        <p:spPr bwMode="auto">
          <a:xfrm>
            <a:off x="6586538" y="866775"/>
            <a:ext cx="33338" cy="20478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5" name="Freeform 95"/>
          <p:cNvSpPr/>
          <p:nvPr/>
        </p:nvSpPr>
        <p:spPr bwMode="auto">
          <a:xfrm>
            <a:off x="6586538" y="1784350"/>
            <a:ext cx="33338" cy="204788"/>
          </a:xfrm>
          <a:custGeom>
            <a:avLst/>
            <a:gdLst>
              <a:gd name="T0" fmla="*/ 0 w 21"/>
              <a:gd name="T1" fmla="*/ 1 h 129"/>
              <a:gd name="T2" fmla="*/ 0 w 21"/>
              <a:gd name="T3" fmla="*/ 129 h 129"/>
              <a:gd name="T4" fmla="*/ 21 w 21"/>
              <a:gd name="T5" fmla="*/ 129 h 129"/>
              <a:gd name="T6" fmla="*/ 21 w 21"/>
              <a:gd name="T7" fmla="*/ 0 h 129"/>
              <a:gd name="T8" fmla="*/ 0 w 21"/>
              <a:gd name="T9" fmla="*/ 1 h 129"/>
            </a:gdLst>
            <a:ahLst/>
            <a:cxnLst>
              <a:cxn ang="0">
                <a:pos x="T0" y="T1"/>
              </a:cxn>
              <a:cxn ang="0">
                <a:pos x="T2" y="T3"/>
              </a:cxn>
              <a:cxn ang="0">
                <a:pos x="T4" y="T5"/>
              </a:cxn>
              <a:cxn ang="0">
                <a:pos x="T6" y="T7"/>
              </a:cxn>
              <a:cxn ang="0">
                <a:pos x="T8" y="T9"/>
              </a:cxn>
            </a:cxnLst>
            <a:rect l="0" t="0" r="r" b="b"/>
            <a:pathLst>
              <a:path w="21" h="129">
                <a:moveTo>
                  <a:pt x="0" y="1"/>
                </a:moveTo>
                <a:lnTo>
                  <a:pt x="0" y="129"/>
                </a:lnTo>
                <a:lnTo>
                  <a:pt x="21" y="129"/>
                </a:lnTo>
                <a:lnTo>
                  <a:pt x="21" y="0"/>
                </a:lnTo>
                <a:lnTo>
                  <a:pt x="0" y="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6" name="Rectangle 96"/>
          <p:cNvSpPr>
            <a:spLocks noChangeArrowheads="1"/>
          </p:cNvSpPr>
          <p:nvPr/>
        </p:nvSpPr>
        <p:spPr bwMode="auto">
          <a:xfrm>
            <a:off x="7131050" y="866775"/>
            <a:ext cx="30163" cy="20478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7131050" y="1784350"/>
            <a:ext cx="30163" cy="204788"/>
          </a:xfrm>
          <a:custGeom>
            <a:avLst/>
            <a:gdLst>
              <a:gd name="T0" fmla="*/ 0 w 19"/>
              <a:gd name="T1" fmla="*/ 1 h 129"/>
              <a:gd name="T2" fmla="*/ 0 w 19"/>
              <a:gd name="T3" fmla="*/ 129 h 129"/>
              <a:gd name="T4" fmla="*/ 19 w 19"/>
              <a:gd name="T5" fmla="*/ 129 h 129"/>
              <a:gd name="T6" fmla="*/ 19 w 19"/>
              <a:gd name="T7" fmla="*/ 0 h 129"/>
              <a:gd name="T8" fmla="*/ 0 w 19"/>
              <a:gd name="T9" fmla="*/ 1 h 129"/>
            </a:gdLst>
            <a:ahLst/>
            <a:cxnLst>
              <a:cxn ang="0">
                <a:pos x="T0" y="T1"/>
              </a:cxn>
              <a:cxn ang="0">
                <a:pos x="T2" y="T3"/>
              </a:cxn>
              <a:cxn ang="0">
                <a:pos x="T4" y="T5"/>
              </a:cxn>
              <a:cxn ang="0">
                <a:pos x="T6" y="T7"/>
              </a:cxn>
              <a:cxn ang="0">
                <a:pos x="T8" y="T9"/>
              </a:cxn>
            </a:cxnLst>
            <a:rect l="0" t="0" r="r" b="b"/>
            <a:pathLst>
              <a:path w="19" h="129">
                <a:moveTo>
                  <a:pt x="0" y="1"/>
                </a:moveTo>
                <a:lnTo>
                  <a:pt x="0" y="129"/>
                </a:lnTo>
                <a:lnTo>
                  <a:pt x="19" y="129"/>
                </a:lnTo>
                <a:lnTo>
                  <a:pt x="19" y="0"/>
                </a:lnTo>
                <a:lnTo>
                  <a:pt x="0" y="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8" name="Freeform 98"/>
          <p:cNvSpPr/>
          <p:nvPr/>
        </p:nvSpPr>
        <p:spPr bwMode="auto">
          <a:xfrm>
            <a:off x="6116638" y="1598613"/>
            <a:ext cx="185738" cy="142875"/>
          </a:xfrm>
          <a:custGeom>
            <a:avLst/>
            <a:gdLst>
              <a:gd name="T0" fmla="*/ 105 w 117"/>
              <a:gd name="T1" fmla="*/ 0 h 90"/>
              <a:gd name="T2" fmla="*/ 0 w 117"/>
              <a:gd name="T3" fmla="*/ 73 h 90"/>
              <a:gd name="T4" fmla="*/ 12 w 117"/>
              <a:gd name="T5" fmla="*/ 90 h 90"/>
              <a:gd name="T6" fmla="*/ 117 w 117"/>
              <a:gd name="T7" fmla="*/ 16 h 90"/>
              <a:gd name="T8" fmla="*/ 105 w 117"/>
              <a:gd name="T9" fmla="*/ 0 h 90"/>
            </a:gdLst>
            <a:ahLst/>
            <a:cxnLst>
              <a:cxn ang="0">
                <a:pos x="T0" y="T1"/>
              </a:cxn>
              <a:cxn ang="0">
                <a:pos x="T2" y="T3"/>
              </a:cxn>
              <a:cxn ang="0">
                <a:pos x="T4" y="T5"/>
              </a:cxn>
              <a:cxn ang="0">
                <a:pos x="T6" y="T7"/>
              </a:cxn>
              <a:cxn ang="0">
                <a:pos x="T8" y="T9"/>
              </a:cxn>
            </a:cxnLst>
            <a:rect l="0" t="0" r="r" b="b"/>
            <a:pathLst>
              <a:path w="117" h="90">
                <a:moveTo>
                  <a:pt x="105" y="0"/>
                </a:moveTo>
                <a:lnTo>
                  <a:pt x="0" y="73"/>
                </a:lnTo>
                <a:lnTo>
                  <a:pt x="12" y="90"/>
                </a:lnTo>
                <a:lnTo>
                  <a:pt x="117" y="16"/>
                </a:lnTo>
                <a:lnTo>
                  <a:pt x="105"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9" name="Freeform 99"/>
          <p:cNvSpPr/>
          <p:nvPr/>
        </p:nvSpPr>
        <p:spPr bwMode="auto">
          <a:xfrm>
            <a:off x="7445375" y="1117600"/>
            <a:ext cx="185738" cy="142875"/>
          </a:xfrm>
          <a:custGeom>
            <a:avLst/>
            <a:gdLst>
              <a:gd name="T0" fmla="*/ 105 w 117"/>
              <a:gd name="T1" fmla="*/ 0 h 90"/>
              <a:gd name="T2" fmla="*/ 0 w 117"/>
              <a:gd name="T3" fmla="*/ 73 h 90"/>
              <a:gd name="T4" fmla="*/ 12 w 117"/>
              <a:gd name="T5" fmla="*/ 90 h 90"/>
              <a:gd name="T6" fmla="*/ 117 w 117"/>
              <a:gd name="T7" fmla="*/ 16 h 90"/>
              <a:gd name="T8" fmla="*/ 105 w 117"/>
              <a:gd name="T9" fmla="*/ 0 h 90"/>
            </a:gdLst>
            <a:ahLst/>
            <a:cxnLst>
              <a:cxn ang="0">
                <a:pos x="T0" y="T1"/>
              </a:cxn>
              <a:cxn ang="0">
                <a:pos x="T2" y="T3"/>
              </a:cxn>
              <a:cxn ang="0">
                <a:pos x="T4" y="T5"/>
              </a:cxn>
              <a:cxn ang="0">
                <a:pos x="T6" y="T7"/>
              </a:cxn>
              <a:cxn ang="0">
                <a:pos x="T8" y="T9"/>
              </a:cxn>
            </a:cxnLst>
            <a:rect l="0" t="0" r="r" b="b"/>
            <a:pathLst>
              <a:path w="117" h="90">
                <a:moveTo>
                  <a:pt x="105" y="0"/>
                </a:moveTo>
                <a:lnTo>
                  <a:pt x="0" y="73"/>
                </a:lnTo>
                <a:lnTo>
                  <a:pt x="12" y="90"/>
                </a:lnTo>
                <a:lnTo>
                  <a:pt x="117" y="16"/>
                </a:lnTo>
                <a:lnTo>
                  <a:pt x="105"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0" name="Freeform 100"/>
          <p:cNvSpPr/>
          <p:nvPr/>
        </p:nvSpPr>
        <p:spPr bwMode="auto">
          <a:xfrm>
            <a:off x="7127875" y="1181100"/>
            <a:ext cx="236538" cy="381000"/>
          </a:xfrm>
          <a:custGeom>
            <a:avLst/>
            <a:gdLst>
              <a:gd name="T0" fmla="*/ 9 w 149"/>
              <a:gd name="T1" fmla="*/ 0 h 240"/>
              <a:gd name="T2" fmla="*/ 0 w 149"/>
              <a:gd name="T3" fmla="*/ 18 h 240"/>
              <a:gd name="T4" fmla="*/ 126 w 149"/>
              <a:gd name="T5" fmla="*/ 89 h 240"/>
              <a:gd name="T6" fmla="*/ 125 w 149"/>
              <a:gd name="T7" fmla="*/ 240 h 240"/>
              <a:gd name="T8" fmla="*/ 149 w 149"/>
              <a:gd name="T9" fmla="*/ 240 h 240"/>
              <a:gd name="T10" fmla="*/ 149 w 149"/>
              <a:gd name="T11" fmla="*/ 78 h 240"/>
              <a:gd name="T12" fmla="*/ 9 w 149"/>
              <a:gd name="T13" fmla="*/ 0 h 240"/>
            </a:gdLst>
            <a:ahLst/>
            <a:cxnLst>
              <a:cxn ang="0">
                <a:pos x="T0" y="T1"/>
              </a:cxn>
              <a:cxn ang="0">
                <a:pos x="T2" y="T3"/>
              </a:cxn>
              <a:cxn ang="0">
                <a:pos x="T4" y="T5"/>
              </a:cxn>
              <a:cxn ang="0">
                <a:pos x="T6" y="T7"/>
              </a:cxn>
              <a:cxn ang="0">
                <a:pos x="T8" y="T9"/>
              </a:cxn>
              <a:cxn ang="0">
                <a:pos x="T10" y="T11"/>
              </a:cxn>
              <a:cxn ang="0">
                <a:pos x="T12" y="T13"/>
              </a:cxn>
            </a:cxnLst>
            <a:rect l="0" t="0" r="r" b="b"/>
            <a:pathLst>
              <a:path w="149" h="240">
                <a:moveTo>
                  <a:pt x="9" y="0"/>
                </a:moveTo>
                <a:lnTo>
                  <a:pt x="0" y="18"/>
                </a:lnTo>
                <a:lnTo>
                  <a:pt x="126" y="89"/>
                </a:lnTo>
                <a:lnTo>
                  <a:pt x="125" y="240"/>
                </a:lnTo>
                <a:lnTo>
                  <a:pt x="149" y="240"/>
                </a:lnTo>
                <a:lnTo>
                  <a:pt x="149" y="78"/>
                </a:lnTo>
                <a:lnTo>
                  <a:pt x="9"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1" name="Freeform 101"/>
          <p:cNvSpPr>
            <a:spLocks noEditPoints="1"/>
          </p:cNvSpPr>
          <p:nvPr/>
        </p:nvSpPr>
        <p:spPr bwMode="auto">
          <a:xfrm>
            <a:off x="6311900" y="1093788"/>
            <a:ext cx="1123950" cy="668338"/>
          </a:xfrm>
          <a:custGeom>
            <a:avLst/>
            <a:gdLst>
              <a:gd name="T0" fmla="*/ 526 w 708"/>
              <a:gd name="T1" fmla="*/ 0 h 421"/>
              <a:gd name="T2" fmla="*/ 354 w 708"/>
              <a:gd name="T3" fmla="*/ 99 h 421"/>
              <a:gd name="T4" fmla="*/ 183 w 708"/>
              <a:gd name="T5" fmla="*/ 0 h 421"/>
              <a:gd name="T6" fmla="*/ 0 w 708"/>
              <a:gd name="T7" fmla="*/ 105 h 421"/>
              <a:gd name="T8" fmla="*/ 0 w 708"/>
              <a:gd name="T9" fmla="*/ 316 h 421"/>
              <a:gd name="T10" fmla="*/ 183 w 708"/>
              <a:gd name="T11" fmla="*/ 421 h 421"/>
              <a:gd name="T12" fmla="*/ 354 w 708"/>
              <a:gd name="T13" fmla="*/ 322 h 421"/>
              <a:gd name="T14" fmla="*/ 526 w 708"/>
              <a:gd name="T15" fmla="*/ 421 h 421"/>
              <a:gd name="T16" fmla="*/ 708 w 708"/>
              <a:gd name="T17" fmla="*/ 316 h 421"/>
              <a:gd name="T18" fmla="*/ 708 w 708"/>
              <a:gd name="T19" fmla="*/ 105 h 421"/>
              <a:gd name="T20" fmla="*/ 526 w 708"/>
              <a:gd name="T21" fmla="*/ 0 h 421"/>
              <a:gd name="T22" fmla="*/ 183 w 708"/>
              <a:gd name="T23" fmla="*/ 396 h 421"/>
              <a:gd name="T24" fmla="*/ 23 w 708"/>
              <a:gd name="T25" fmla="*/ 303 h 421"/>
              <a:gd name="T26" fmla="*/ 23 w 708"/>
              <a:gd name="T27" fmla="*/ 118 h 421"/>
              <a:gd name="T28" fmla="*/ 183 w 708"/>
              <a:gd name="T29" fmla="*/ 25 h 421"/>
              <a:gd name="T30" fmla="*/ 344 w 708"/>
              <a:gd name="T31" fmla="*/ 118 h 421"/>
              <a:gd name="T32" fmla="*/ 344 w 708"/>
              <a:gd name="T33" fmla="*/ 303 h 421"/>
              <a:gd name="T34" fmla="*/ 183 w 708"/>
              <a:gd name="T35" fmla="*/ 396 h 421"/>
              <a:gd name="T36" fmla="*/ 687 w 708"/>
              <a:gd name="T37" fmla="*/ 303 h 421"/>
              <a:gd name="T38" fmla="*/ 526 w 708"/>
              <a:gd name="T39" fmla="*/ 396 h 421"/>
              <a:gd name="T40" fmla="*/ 365 w 708"/>
              <a:gd name="T41" fmla="*/ 303 h 421"/>
              <a:gd name="T42" fmla="*/ 365 w 708"/>
              <a:gd name="T43" fmla="*/ 118 h 421"/>
              <a:gd name="T44" fmla="*/ 526 w 708"/>
              <a:gd name="T45" fmla="*/ 25 h 421"/>
              <a:gd name="T46" fmla="*/ 687 w 708"/>
              <a:gd name="T47" fmla="*/ 118 h 421"/>
              <a:gd name="T48" fmla="*/ 687 w 708"/>
              <a:gd name="T49" fmla="*/ 303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8" h="421">
                <a:moveTo>
                  <a:pt x="526" y="0"/>
                </a:moveTo>
                <a:lnTo>
                  <a:pt x="354" y="99"/>
                </a:lnTo>
                <a:lnTo>
                  <a:pt x="183" y="0"/>
                </a:lnTo>
                <a:lnTo>
                  <a:pt x="0" y="105"/>
                </a:lnTo>
                <a:lnTo>
                  <a:pt x="0" y="316"/>
                </a:lnTo>
                <a:lnTo>
                  <a:pt x="183" y="421"/>
                </a:lnTo>
                <a:lnTo>
                  <a:pt x="354" y="322"/>
                </a:lnTo>
                <a:lnTo>
                  <a:pt x="526" y="421"/>
                </a:lnTo>
                <a:lnTo>
                  <a:pt x="708" y="316"/>
                </a:lnTo>
                <a:lnTo>
                  <a:pt x="708" y="105"/>
                </a:lnTo>
                <a:lnTo>
                  <a:pt x="526" y="0"/>
                </a:lnTo>
                <a:close/>
                <a:moveTo>
                  <a:pt x="183" y="396"/>
                </a:moveTo>
                <a:lnTo>
                  <a:pt x="23" y="303"/>
                </a:lnTo>
                <a:lnTo>
                  <a:pt x="23" y="118"/>
                </a:lnTo>
                <a:lnTo>
                  <a:pt x="183" y="25"/>
                </a:lnTo>
                <a:lnTo>
                  <a:pt x="344" y="118"/>
                </a:lnTo>
                <a:lnTo>
                  <a:pt x="344" y="303"/>
                </a:lnTo>
                <a:lnTo>
                  <a:pt x="183" y="396"/>
                </a:lnTo>
                <a:close/>
                <a:moveTo>
                  <a:pt x="687" y="303"/>
                </a:moveTo>
                <a:lnTo>
                  <a:pt x="526" y="396"/>
                </a:lnTo>
                <a:lnTo>
                  <a:pt x="365" y="303"/>
                </a:lnTo>
                <a:lnTo>
                  <a:pt x="365" y="118"/>
                </a:lnTo>
                <a:lnTo>
                  <a:pt x="526" y="25"/>
                </a:lnTo>
                <a:lnTo>
                  <a:pt x="687" y="118"/>
                </a:lnTo>
                <a:lnTo>
                  <a:pt x="687" y="303"/>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5230813" y="5291138"/>
            <a:ext cx="209550" cy="207963"/>
          </a:xfrm>
          <a:prstGeom prst="ellipse">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3" name="Freeform 103"/>
          <p:cNvSpPr>
            <a:spLocks noEditPoints="1"/>
          </p:cNvSpPr>
          <p:nvPr/>
        </p:nvSpPr>
        <p:spPr bwMode="auto">
          <a:xfrm>
            <a:off x="4886325" y="4914900"/>
            <a:ext cx="900113" cy="1003300"/>
          </a:xfrm>
          <a:custGeom>
            <a:avLst/>
            <a:gdLst>
              <a:gd name="T0" fmla="*/ 355 w 378"/>
              <a:gd name="T1" fmla="*/ 175 h 421"/>
              <a:gd name="T2" fmla="*/ 369 w 378"/>
              <a:gd name="T3" fmla="*/ 134 h 421"/>
              <a:gd name="T4" fmla="*/ 361 w 378"/>
              <a:gd name="T5" fmla="*/ 59 h 421"/>
              <a:gd name="T6" fmla="*/ 189 w 378"/>
              <a:gd name="T7" fmla="*/ 0 h 421"/>
              <a:gd name="T8" fmla="*/ 97 w 378"/>
              <a:gd name="T9" fmla="*/ 50 h 421"/>
              <a:gd name="T10" fmla="*/ 51 w 378"/>
              <a:gd name="T11" fmla="*/ 46 h 421"/>
              <a:gd name="T12" fmla="*/ 0 w 378"/>
              <a:gd name="T13" fmla="*/ 96 h 421"/>
              <a:gd name="T14" fmla="*/ 0 w 378"/>
              <a:gd name="T15" fmla="*/ 307 h 421"/>
              <a:gd name="T16" fmla="*/ 61 w 378"/>
              <a:gd name="T17" fmla="*/ 357 h 421"/>
              <a:gd name="T18" fmla="*/ 166 w 378"/>
              <a:gd name="T19" fmla="*/ 398 h 421"/>
              <a:gd name="T20" fmla="*/ 212 w 378"/>
              <a:gd name="T21" fmla="*/ 398 h 421"/>
              <a:gd name="T22" fmla="*/ 317 w 378"/>
              <a:gd name="T23" fmla="*/ 357 h 421"/>
              <a:gd name="T24" fmla="*/ 378 w 378"/>
              <a:gd name="T25" fmla="*/ 307 h 421"/>
              <a:gd name="T26" fmla="*/ 347 w 378"/>
              <a:gd name="T27" fmla="*/ 174 h 421"/>
              <a:gd name="T28" fmla="*/ 354 w 378"/>
              <a:gd name="T29" fmla="*/ 67 h 421"/>
              <a:gd name="T30" fmla="*/ 359 w 378"/>
              <a:gd name="T31" fmla="*/ 129 h 421"/>
              <a:gd name="T32" fmla="*/ 331 w 378"/>
              <a:gd name="T33" fmla="*/ 152 h 421"/>
              <a:gd name="T34" fmla="*/ 319 w 378"/>
              <a:gd name="T35" fmla="*/ 193 h 421"/>
              <a:gd name="T36" fmla="*/ 267 w 378"/>
              <a:gd name="T37" fmla="*/ 66 h 421"/>
              <a:gd name="T38" fmla="*/ 84 w 378"/>
              <a:gd name="T39" fmla="*/ 221 h 421"/>
              <a:gd name="T40" fmla="*/ 84 w 378"/>
              <a:gd name="T41" fmla="*/ 182 h 421"/>
              <a:gd name="T42" fmla="*/ 84 w 378"/>
              <a:gd name="T43" fmla="*/ 221 h 421"/>
              <a:gd name="T44" fmla="*/ 96 w 378"/>
              <a:gd name="T45" fmla="*/ 232 h 421"/>
              <a:gd name="T46" fmla="*/ 96 w 378"/>
              <a:gd name="T47" fmla="*/ 171 h 421"/>
              <a:gd name="T48" fmla="*/ 189 w 378"/>
              <a:gd name="T49" fmla="*/ 101 h 421"/>
              <a:gd name="T50" fmla="*/ 282 w 378"/>
              <a:gd name="T51" fmla="*/ 171 h 421"/>
              <a:gd name="T52" fmla="*/ 282 w 378"/>
              <a:gd name="T53" fmla="*/ 232 h 421"/>
              <a:gd name="T54" fmla="*/ 189 w 378"/>
              <a:gd name="T55" fmla="*/ 302 h 421"/>
              <a:gd name="T56" fmla="*/ 178 w 378"/>
              <a:gd name="T57" fmla="*/ 308 h 421"/>
              <a:gd name="T58" fmla="*/ 97 w 378"/>
              <a:gd name="T59" fmla="*/ 249 h 421"/>
              <a:gd name="T60" fmla="*/ 178 w 378"/>
              <a:gd name="T61" fmla="*/ 308 h 421"/>
              <a:gd name="T62" fmla="*/ 121 w 378"/>
              <a:gd name="T63" fmla="*/ 69 h 421"/>
              <a:gd name="T64" fmla="*/ 115 w 378"/>
              <a:gd name="T65" fmla="*/ 139 h 421"/>
              <a:gd name="T66" fmla="*/ 200 w 378"/>
              <a:gd name="T67" fmla="*/ 95 h 421"/>
              <a:gd name="T68" fmla="*/ 281 w 378"/>
              <a:gd name="T69" fmla="*/ 154 h 421"/>
              <a:gd name="T70" fmla="*/ 200 w 378"/>
              <a:gd name="T71" fmla="*/ 95 h 421"/>
              <a:gd name="T72" fmla="*/ 281 w 378"/>
              <a:gd name="T73" fmla="*/ 249 h 421"/>
              <a:gd name="T74" fmla="*/ 200 w 378"/>
              <a:gd name="T75" fmla="*/ 308 h 421"/>
              <a:gd name="T76" fmla="*/ 294 w 378"/>
              <a:gd name="T77" fmla="*/ 182 h 421"/>
              <a:gd name="T78" fmla="*/ 294 w 378"/>
              <a:gd name="T79" fmla="*/ 221 h 421"/>
              <a:gd name="T80" fmla="*/ 294 w 378"/>
              <a:gd name="T81" fmla="*/ 182 h 421"/>
              <a:gd name="T82" fmla="*/ 251 w 378"/>
              <a:gd name="T83" fmla="*/ 59 h 421"/>
              <a:gd name="T84" fmla="*/ 126 w 378"/>
              <a:gd name="T85" fmla="*/ 59 h 421"/>
              <a:gd name="T86" fmla="*/ 11 w 378"/>
              <a:gd name="T87" fmla="*/ 96 h 421"/>
              <a:gd name="T88" fmla="*/ 51 w 378"/>
              <a:gd name="T89" fmla="*/ 57 h 421"/>
              <a:gd name="T90" fmla="*/ 95 w 378"/>
              <a:gd name="T91" fmla="*/ 62 h 421"/>
              <a:gd name="T92" fmla="*/ 85 w 378"/>
              <a:gd name="T93" fmla="*/ 165 h 421"/>
              <a:gd name="T94" fmla="*/ 11 w 378"/>
              <a:gd name="T95" fmla="*/ 96 h 421"/>
              <a:gd name="T96" fmla="*/ 11 w 378"/>
              <a:gd name="T97" fmla="*/ 307 h 421"/>
              <a:gd name="T98" fmla="*/ 85 w 378"/>
              <a:gd name="T99" fmla="*/ 238 h 421"/>
              <a:gd name="T100" fmla="*/ 24 w 378"/>
              <a:gd name="T101" fmla="*/ 336 h 421"/>
              <a:gd name="T102" fmla="*/ 189 w 378"/>
              <a:gd name="T103" fmla="*/ 374 h 421"/>
              <a:gd name="T104" fmla="*/ 126 w 378"/>
              <a:gd name="T105" fmla="*/ 344 h 421"/>
              <a:gd name="T106" fmla="*/ 251 w 378"/>
              <a:gd name="T107" fmla="*/ 344 h 421"/>
              <a:gd name="T108" fmla="*/ 367 w 378"/>
              <a:gd name="T109" fmla="*/ 307 h 421"/>
              <a:gd name="T110" fmla="*/ 267 w 378"/>
              <a:gd name="T111" fmla="*/ 337 h 421"/>
              <a:gd name="T112" fmla="*/ 319 w 378"/>
              <a:gd name="T113" fmla="*/ 21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1">
                <a:moveTo>
                  <a:pt x="347" y="174"/>
                </a:moveTo>
                <a:cubicBezTo>
                  <a:pt x="350" y="175"/>
                  <a:pt x="352" y="175"/>
                  <a:pt x="355" y="175"/>
                </a:cubicBezTo>
                <a:cubicBezTo>
                  <a:pt x="367" y="175"/>
                  <a:pt x="378" y="165"/>
                  <a:pt x="378" y="152"/>
                </a:cubicBezTo>
                <a:cubicBezTo>
                  <a:pt x="378" y="145"/>
                  <a:pt x="375" y="138"/>
                  <a:pt x="369" y="134"/>
                </a:cubicBezTo>
                <a:cubicBezTo>
                  <a:pt x="375" y="120"/>
                  <a:pt x="378" y="108"/>
                  <a:pt x="378" y="96"/>
                </a:cubicBezTo>
                <a:cubicBezTo>
                  <a:pt x="378" y="80"/>
                  <a:pt x="372" y="67"/>
                  <a:pt x="361" y="59"/>
                </a:cubicBezTo>
                <a:cubicBezTo>
                  <a:pt x="341" y="42"/>
                  <a:pt x="305" y="42"/>
                  <a:pt x="262" y="55"/>
                </a:cubicBezTo>
                <a:cubicBezTo>
                  <a:pt x="243" y="21"/>
                  <a:pt x="217" y="0"/>
                  <a:pt x="189" y="0"/>
                </a:cubicBezTo>
                <a:cubicBezTo>
                  <a:pt x="161" y="0"/>
                  <a:pt x="135" y="21"/>
                  <a:pt x="116" y="55"/>
                </a:cubicBezTo>
                <a:cubicBezTo>
                  <a:pt x="110" y="53"/>
                  <a:pt x="103" y="52"/>
                  <a:pt x="97" y="50"/>
                </a:cubicBezTo>
                <a:cubicBezTo>
                  <a:pt x="96" y="38"/>
                  <a:pt x="86" y="29"/>
                  <a:pt x="74" y="29"/>
                </a:cubicBezTo>
                <a:cubicBezTo>
                  <a:pt x="63" y="29"/>
                  <a:pt x="54" y="36"/>
                  <a:pt x="51" y="46"/>
                </a:cubicBezTo>
                <a:cubicBezTo>
                  <a:pt x="37" y="47"/>
                  <a:pt x="25" y="52"/>
                  <a:pt x="17" y="59"/>
                </a:cubicBezTo>
                <a:cubicBezTo>
                  <a:pt x="6" y="67"/>
                  <a:pt x="0" y="80"/>
                  <a:pt x="0" y="96"/>
                </a:cubicBezTo>
                <a:cubicBezTo>
                  <a:pt x="0" y="125"/>
                  <a:pt x="19" y="163"/>
                  <a:pt x="51" y="201"/>
                </a:cubicBezTo>
                <a:cubicBezTo>
                  <a:pt x="19" y="240"/>
                  <a:pt x="0" y="278"/>
                  <a:pt x="0" y="307"/>
                </a:cubicBezTo>
                <a:cubicBezTo>
                  <a:pt x="0" y="323"/>
                  <a:pt x="6" y="336"/>
                  <a:pt x="17" y="344"/>
                </a:cubicBezTo>
                <a:cubicBezTo>
                  <a:pt x="27" y="353"/>
                  <a:pt x="42" y="357"/>
                  <a:pt x="61" y="357"/>
                </a:cubicBezTo>
                <a:cubicBezTo>
                  <a:pt x="77" y="357"/>
                  <a:pt x="96" y="354"/>
                  <a:pt x="116" y="348"/>
                </a:cubicBezTo>
                <a:cubicBezTo>
                  <a:pt x="130" y="372"/>
                  <a:pt x="147" y="390"/>
                  <a:pt x="166" y="398"/>
                </a:cubicBezTo>
                <a:cubicBezTo>
                  <a:pt x="166" y="411"/>
                  <a:pt x="176" y="421"/>
                  <a:pt x="189" y="421"/>
                </a:cubicBezTo>
                <a:cubicBezTo>
                  <a:pt x="202" y="421"/>
                  <a:pt x="212" y="411"/>
                  <a:pt x="212" y="398"/>
                </a:cubicBezTo>
                <a:cubicBezTo>
                  <a:pt x="231" y="390"/>
                  <a:pt x="248" y="372"/>
                  <a:pt x="262" y="348"/>
                </a:cubicBezTo>
                <a:cubicBezTo>
                  <a:pt x="282" y="354"/>
                  <a:pt x="301" y="357"/>
                  <a:pt x="317" y="357"/>
                </a:cubicBezTo>
                <a:cubicBezTo>
                  <a:pt x="335" y="357"/>
                  <a:pt x="351" y="353"/>
                  <a:pt x="361" y="344"/>
                </a:cubicBezTo>
                <a:cubicBezTo>
                  <a:pt x="372" y="336"/>
                  <a:pt x="378" y="323"/>
                  <a:pt x="378" y="307"/>
                </a:cubicBezTo>
                <a:cubicBezTo>
                  <a:pt x="378" y="278"/>
                  <a:pt x="359" y="240"/>
                  <a:pt x="327" y="201"/>
                </a:cubicBezTo>
                <a:cubicBezTo>
                  <a:pt x="334" y="192"/>
                  <a:pt x="341" y="183"/>
                  <a:pt x="347" y="174"/>
                </a:cubicBezTo>
                <a:close/>
                <a:moveTo>
                  <a:pt x="318" y="57"/>
                </a:moveTo>
                <a:cubicBezTo>
                  <a:pt x="333" y="57"/>
                  <a:pt x="346" y="60"/>
                  <a:pt x="354" y="67"/>
                </a:cubicBezTo>
                <a:cubicBezTo>
                  <a:pt x="362" y="74"/>
                  <a:pt x="367" y="84"/>
                  <a:pt x="367" y="96"/>
                </a:cubicBezTo>
                <a:cubicBezTo>
                  <a:pt x="367" y="106"/>
                  <a:pt x="364" y="117"/>
                  <a:pt x="359" y="129"/>
                </a:cubicBezTo>
                <a:cubicBezTo>
                  <a:pt x="358" y="129"/>
                  <a:pt x="356" y="129"/>
                  <a:pt x="355" y="129"/>
                </a:cubicBezTo>
                <a:cubicBezTo>
                  <a:pt x="342" y="129"/>
                  <a:pt x="331" y="139"/>
                  <a:pt x="331" y="152"/>
                </a:cubicBezTo>
                <a:cubicBezTo>
                  <a:pt x="331" y="158"/>
                  <a:pt x="334" y="164"/>
                  <a:pt x="338" y="168"/>
                </a:cubicBezTo>
                <a:cubicBezTo>
                  <a:pt x="332" y="176"/>
                  <a:pt x="326" y="185"/>
                  <a:pt x="319" y="193"/>
                </a:cubicBezTo>
                <a:cubicBezTo>
                  <a:pt x="311" y="184"/>
                  <a:pt x="302" y="174"/>
                  <a:pt x="293" y="165"/>
                </a:cubicBezTo>
                <a:cubicBezTo>
                  <a:pt x="289" y="127"/>
                  <a:pt x="280" y="93"/>
                  <a:pt x="267" y="66"/>
                </a:cubicBezTo>
                <a:cubicBezTo>
                  <a:pt x="286" y="60"/>
                  <a:pt x="303" y="57"/>
                  <a:pt x="318" y="57"/>
                </a:cubicBezTo>
                <a:close/>
                <a:moveTo>
                  <a:pt x="84" y="221"/>
                </a:moveTo>
                <a:cubicBezTo>
                  <a:pt x="77" y="214"/>
                  <a:pt x="71" y="208"/>
                  <a:pt x="66" y="201"/>
                </a:cubicBezTo>
                <a:cubicBezTo>
                  <a:pt x="71" y="195"/>
                  <a:pt x="77" y="189"/>
                  <a:pt x="84" y="182"/>
                </a:cubicBezTo>
                <a:cubicBezTo>
                  <a:pt x="83" y="189"/>
                  <a:pt x="83" y="195"/>
                  <a:pt x="83" y="201"/>
                </a:cubicBezTo>
                <a:cubicBezTo>
                  <a:pt x="83" y="208"/>
                  <a:pt x="83" y="214"/>
                  <a:pt x="84" y="221"/>
                </a:cubicBezTo>
                <a:close/>
                <a:moveTo>
                  <a:pt x="122" y="255"/>
                </a:moveTo>
                <a:cubicBezTo>
                  <a:pt x="113" y="248"/>
                  <a:pt x="104" y="240"/>
                  <a:pt x="96" y="232"/>
                </a:cubicBezTo>
                <a:cubicBezTo>
                  <a:pt x="95" y="222"/>
                  <a:pt x="94" y="212"/>
                  <a:pt x="94" y="201"/>
                </a:cubicBezTo>
                <a:cubicBezTo>
                  <a:pt x="94" y="191"/>
                  <a:pt x="95" y="181"/>
                  <a:pt x="96" y="171"/>
                </a:cubicBezTo>
                <a:cubicBezTo>
                  <a:pt x="104" y="163"/>
                  <a:pt x="113" y="155"/>
                  <a:pt x="122" y="148"/>
                </a:cubicBezTo>
                <a:cubicBezTo>
                  <a:pt x="144" y="130"/>
                  <a:pt x="166" y="114"/>
                  <a:pt x="189" y="101"/>
                </a:cubicBezTo>
                <a:cubicBezTo>
                  <a:pt x="212" y="114"/>
                  <a:pt x="234" y="130"/>
                  <a:pt x="256" y="148"/>
                </a:cubicBezTo>
                <a:cubicBezTo>
                  <a:pt x="265" y="155"/>
                  <a:pt x="274" y="163"/>
                  <a:pt x="282" y="171"/>
                </a:cubicBezTo>
                <a:cubicBezTo>
                  <a:pt x="283" y="181"/>
                  <a:pt x="283" y="191"/>
                  <a:pt x="283" y="201"/>
                </a:cubicBezTo>
                <a:cubicBezTo>
                  <a:pt x="283" y="212"/>
                  <a:pt x="283" y="222"/>
                  <a:pt x="282" y="232"/>
                </a:cubicBezTo>
                <a:cubicBezTo>
                  <a:pt x="274" y="240"/>
                  <a:pt x="265" y="248"/>
                  <a:pt x="256" y="255"/>
                </a:cubicBezTo>
                <a:cubicBezTo>
                  <a:pt x="234" y="273"/>
                  <a:pt x="212" y="289"/>
                  <a:pt x="189" y="302"/>
                </a:cubicBezTo>
                <a:cubicBezTo>
                  <a:pt x="166" y="289"/>
                  <a:pt x="144" y="273"/>
                  <a:pt x="122" y="255"/>
                </a:cubicBezTo>
                <a:close/>
                <a:moveTo>
                  <a:pt x="178" y="308"/>
                </a:moveTo>
                <a:cubicBezTo>
                  <a:pt x="158" y="319"/>
                  <a:pt x="139" y="328"/>
                  <a:pt x="121" y="334"/>
                </a:cubicBezTo>
                <a:cubicBezTo>
                  <a:pt x="110" y="310"/>
                  <a:pt x="102" y="281"/>
                  <a:pt x="97" y="249"/>
                </a:cubicBezTo>
                <a:cubicBezTo>
                  <a:pt x="103" y="254"/>
                  <a:pt x="109" y="259"/>
                  <a:pt x="115" y="264"/>
                </a:cubicBezTo>
                <a:cubicBezTo>
                  <a:pt x="135" y="281"/>
                  <a:pt x="157" y="296"/>
                  <a:pt x="178" y="308"/>
                </a:cubicBezTo>
                <a:close/>
                <a:moveTo>
                  <a:pt x="97" y="154"/>
                </a:moveTo>
                <a:cubicBezTo>
                  <a:pt x="102" y="122"/>
                  <a:pt x="110" y="93"/>
                  <a:pt x="121" y="69"/>
                </a:cubicBezTo>
                <a:cubicBezTo>
                  <a:pt x="139" y="75"/>
                  <a:pt x="158" y="84"/>
                  <a:pt x="178" y="95"/>
                </a:cubicBezTo>
                <a:cubicBezTo>
                  <a:pt x="157" y="107"/>
                  <a:pt x="135" y="122"/>
                  <a:pt x="115" y="139"/>
                </a:cubicBezTo>
                <a:cubicBezTo>
                  <a:pt x="109" y="144"/>
                  <a:pt x="103" y="149"/>
                  <a:pt x="97" y="154"/>
                </a:cubicBezTo>
                <a:close/>
                <a:moveTo>
                  <a:pt x="200" y="95"/>
                </a:moveTo>
                <a:cubicBezTo>
                  <a:pt x="220" y="84"/>
                  <a:pt x="239" y="75"/>
                  <a:pt x="257" y="69"/>
                </a:cubicBezTo>
                <a:cubicBezTo>
                  <a:pt x="268" y="93"/>
                  <a:pt x="276" y="122"/>
                  <a:pt x="281" y="154"/>
                </a:cubicBezTo>
                <a:cubicBezTo>
                  <a:pt x="275" y="149"/>
                  <a:pt x="269" y="144"/>
                  <a:pt x="263" y="139"/>
                </a:cubicBezTo>
                <a:cubicBezTo>
                  <a:pt x="243" y="122"/>
                  <a:pt x="221" y="107"/>
                  <a:pt x="200" y="95"/>
                </a:cubicBezTo>
                <a:close/>
                <a:moveTo>
                  <a:pt x="263" y="264"/>
                </a:moveTo>
                <a:cubicBezTo>
                  <a:pt x="269" y="259"/>
                  <a:pt x="275" y="254"/>
                  <a:pt x="281" y="249"/>
                </a:cubicBezTo>
                <a:cubicBezTo>
                  <a:pt x="276" y="281"/>
                  <a:pt x="268" y="310"/>
                  <a:pt x="257" y="334"/>
                </a:cubicBezTo>
                <a:cubicBezTo>
                  <a:pt x="239" y="328"/>
                  <a:pt x="220" y="319"/>
                  <a:pt x="200" y="308"/>
                </a:cubicBezTo>
                <a:cubicBezTo>
                  <a:pt x="221" y="296"/>
                  <a:pt x="243" y="281"/>
                  <a:pt x="263" y="264"/>
                </a:cubicBezTo>
                <a:close/>
                <a:moveTo>
                  <a:pt x="294" y="182"/>
                </a:moveTo>
                <a:cubicBezTo>
                  <a:pt x="300" y="189"/>
                  <a:pt x="306" y="195"/>
                  <a:pt x="312" y="201"/>
                </a:cubicBezTo>
                <a:cubicBezTo>
                  <a:pt x="306" y="208"/>
                  <a:pt x="300" y="214"/>
                  <a:pt x="294" y="221"/>
                </a:cubicBezTo>
                <a:cubicBezTo>
                  <a:pt x="294" y="214"/>
                  <a:pt x="295" y="208"/>
                  <a:pt x="295" y="201"/>
                </a:cubicBezTo>
                <a:cubicBezTo>
                  <a:pt x="295" y="195"/>
                  <a:pt x="294" y="189"/>
                  <a:pt x="294" y="182"/>
                </a:cubicBezTo>
                <a:close/>
                <a:moveTo>
                  <a:pt x="189" y="11"/>
                </a:moveTo>
                <a:cubicBezTo>
                  <a:pt x="213" y="11"/>
                  <a:pt x="235" y="29"/>
                  <a:pt x="251" y="59"/>
                </a:cubicBezTo>
                <a:cubicBezTo>
                  <a:pt x="232" y="66"/>
                  <a:pt x="210" y="76"/>
                  <a:pt x="189" y="88"/>
                </a:cubicBezTo>
                <a:cubicBezTo>
                  <a:pt x="167" y="76"/>
                  <a:pt x="146" y="66"/>
                  <a:pt x="126" y="59"/>
                </a:cubicBezTo>
                <a:cubicBezTo>
                  <a:pt x="143" y="29"/>
                  <a:pt x="165" y="11"/>
                  <a:pt x="189" y="11"/>
                </a:cubicBezTo>
                <a:close/>
                <a:moveTo>
                  <a:pt x="11" y="96"/>
                </a:moveTo>
                <a:cubicBezTo>
                  <a:pt x="11" y="84"/>
                  <a:pt x="15" y="74"/>
                  <a:pt x="24" y="67"/>
                </a:cubicBezTo>
                <a:cubicBezTo>
                  <a:pt x="30" y="62"/>
                  <a:pt x="40" y="58"/>
                  <a:pt x="51" y="57"/>
                </a:cubicBezTo>
                <a:cubicBezTo>
                  <a:pt x="53" y="68"/>
                  <a:pt x="63" y="75"/>
                  <a:pt x="74" y="75"/>
                </a:cubicBezTo>
                <a:cubicBezTo>
                  <a:pt x="83" y="75"/>
                  <a:pt x="91" y="70"/>
                  <a:pt x="95" y="62"/>
                </a:cubicBezTo>
                <a:cubicBezTo>
                  <a:pt x="100" y="63"/>
                  <a:pt x="105" y="64"/>
                  <a:pt x="111" y="66"/>
                </a:cubicBezTo>
                <a:cubicBezTo>
                  <a:pt x="98" y="93"/>
                  <a:pt x="89" y="127"/>
                  <a:pt x="85" y="165"/>
                </a:cubicBezTo>
                <a:cubicBezTo>
                  <a:pt x="76" y="174"/>
                  <a:pt x="67" y="184"/>
                  <a:pt x="59" y="193"/>
                </a:cubicBezTo>
                <a:cubicBezTo>
                  <a:pt x="29" y="157"/>
                  <a:pt x="11" y="122"/>
                  <a:pt x="11" y="96"/>
                </a:cubicBezTo>
                <a:close/>
                <a:moveTo>
                  <a:pt x="24" y="336"/>
                </a:moveTo>
                <a:cubicBezTo>
                  <a:pt x="15" y="329"/>
                  <a:pt x="11" y="319"/>
                  <a:pt x="11" y="307"/>
                </a:cubicBezTo>
                <a:cubicBezTo>
                  <a:pt x="11" y="281"/>
                  <a:pt x="29" y="246"/>
                  <a:pt x="59" y="210"/>
                </a:cubicBezTo>
                <a:cubicBezTo>
                  <a:pt x="67" y="219"/>
                  <a:pt x="76" y="229"/>
                  <a:pt x="85" y="238"/>
                </a:cubicBezTo>
                <a:cubicBezTo>
                  <a:pt x="89" y="276"/>
                  <a:pt x="98" y="310"/>
                  <a:pt x="111" y="337"/>
                </a:cubicBezTo>
                <a:cubicBezTo>
                  <a:pt x="73" y="349"/>
                  <a:pt x="40" y="350"/>
                  <a:pt x="24" y="336"/>
                </a:cubicBezTo>
                <a:close/>
                <a:moveTo>
                  <a:pt x="210" y="387"/>
                </a:moveTo>
                <a:cubicBezTo>
                  <a:pt x="206" y="379"/>
                  <a:pt x="198" y="374"/>
                  <a:pt x="189" y="374"/>
                </a:cubicBezTo>
                <a:cubicBezTo>
                  <a:pt x="180" y="374"/>
                  <a:pt x="172" y="379"/>
                  <a:pt x="168" y="387"/>
                </a:cubicBezTo>
                <a:cubicBezTo>
                  <a:pt x="152" y="380"/>
                  <a:pt x="138" y="365"/>
                  <a:pt x="126" y="344"/>
                </a:cubicBezTo>
                <a:cubicBezTo>
                  <a:pt x="146" y="337"/>
                  <a:pt x="167" y="327"/>
                  <a:pt x="189" y="315"/>
                </a:cubicBezTo>
                <a:cubicBezTo>
                  <a:pt x="210" y="327"/>
                  <a:pt x="232" y="337"/>
                  <a:pt x="251" y="344"/>
                </a:cubicBezTo>
                <a:cubicBezTo>
                  <a:pt x="240" y="365"/>
                  <a:pt x="226" y="380"/>
                  <a:pt x="210" y="387"/>
                </a:cubicBezTo>
                <a:close/>
                <a:moveTo>
                  <a:pt x="367" y="307"/>
                </a:moveTo>
                <a:cubicBezTo>
                  <a:pt x="367" y="319"/>
                  <a:pt x="362" y="329"/>
                  <a:pt x="354" y="336"/>
                </a:cubicBezTo>
                <a:cubicBezTo>
                  <a:pt x="337" y="350"/>
                  <a:pt x="305" y="349"/>
                  <a:pt x="267" y="337"/>
                </a:cubicBezTo>
                <a:cubicBezTo>
                  <a:pt x="280" y="310"/>
                  <a:pt x="289" y="276"/>
                  <a:pt x="293" y="238"/>
                </a:cubicBezTo>
                <a:cubicBezTo>
                  <a:pt x="302" y="228"/>
                  <a:pt x="311" y="219"/>
                  <a:pt x="319" y="210"/>
                </a:cubicBezTo>
                <a:cubicBezTo>
                  <a:pt x="349" y="246"/>
                  <a:pt x="367" y="281"/>
                  <a:pt x="367" y="307"/>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83"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DNA</a:t>
            </a: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构成</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57" name="Rectangle 106"/>
          <p:cNvSpPr>
            <a:spLocks noChangeArrowheads="1"/>
          </p:cNvSpPr>
          <p:nvPr/>
        </p:nvSpPr>
        <p:spPr bwMode="auto">
          <a:xfrm>
            <a:off x="8431507" y="3618962"/>
            <a:ext cx="1319213" cy="455613"/>
          </a:xfrm>
          <a:prstGeom prst="rect">
            <a:avLst/>
          </a:prstGeom>
          <a:solidFill>
            <a:schemeClr val="accent4">
              <a:lumMod val="40000"/>
              <a:lumOff val="6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59" name="Rectangle 106"/>
          <p:cNvSpPr>
            <a:spLocks noChangeArrowheads="1"/>
          </p:cNvSpPr>
          <p:nvPr/>
        </p:nvSpPr>
        <p:spPr bwMode="auto">
          <a:xfrm>
            <a:off x="8431507" y="4977165"/>
            <a:ext cx="1319213" cy="455613"/>
          </a:xfrm>
          <a:prstGeom prst="rect">
            <a:avLst/>
          </a:prstGeom>
          <a:solidFill>
            <a:schemeClr val="accent3">
              <a:lumMod val="40000"/>
              <a:lumOff val="6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61" name="Rectangle 106"/>
          <p:cNvSpPr>
            <a:spLocks noChangeArrowheads="1"/>
          </p:cNvSpPr>
          <p:nvPr/>
        </p:nvSpPr>
        <p:spPr bwMode="auto">
          <a:xfrm>
            <a:off x="8431507" y="2311002"/>
            <a:ext cx="1319213" cy="455613"/>
          </a:xfrm>
          <a:prstGeom prst="rect">
            <a:avLst/>
          </a:prstGeom>
          <a:solidFill>
            <a:schemeClr val="accent5">
              <a:lumMod val="75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63" name="Rectangle 106"/>
          <p:cNvSpPr>
            <a:spLocks noChangeArrowheads="1"/>
          </p:cNvSpPr>
          <p:nvPr/>
        </p:nvSpPr>
        <p:spPr bwMode="auto">
          <a:xfrm>
            <a:off x="8431507" y="962895"/>
            <a:ext cx="1319213" cy="455613"/>
          </a:xfrm>
          <a:prstGeom prst="rect">
            <a:avLst/>
          </a:prstGeom>
          <a:solidFill>
            <a:schemeClr val="accent1">
              <a:lumMod val="75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5"/>
                                        </p:tgtEl>
                                        <p:attrNameLst>
                                          <p:attrName>style.visibility</p:attrName>
                                        </p:attrNameLst>
                                      </p:cBhvr>
                                      <p:to>
                                        <p:strVal val="visible"/>
                                      </p:to>
                                    </p:set>
                                    <p:animEffect transition="in" filter="fade">
                                      <p:cBhvr>
                                        <p:cTn id="20" dur="500"/>
                                        <p:tgtEl>
                                          <p:spTgt spid="85"/>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fade">
                                      <p:cBhvr>
                                        <p:cTn id="33" dur="500"/>
                                        <p:tgtEl>
                                          <p:spTgt spid="80"/>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fade">
                                      <p:cBhvr>
                                        <p:cTn id="46" dur="500"/>
                                        <p:tgtEl>
                                          <p:spTgt spid="78"/>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fade">
                                      <p:cBhvr>
                                        <p:cTn id="59" dur="500"/>
                                        <p:tgtEl>
                                          <p:spTgt spid="77"/>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500"/>
                                        <p:tgtEl>
                                          <p:spTgt spid="79"/>
                                        </p:tgtEl>
                                      </p:cBhvr>
                                    </p:animEffect>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500"/>
                                        <p:tgtEl>
                                          <p:spTgt spid="61"/>
                                        </p:tgtEl>
                                      </p:cBhvr>
                                    </p:animEffect>
                                  </p:childTnLst>
                                </p:cTn>
                              </p:par>
                            </p:childTnLst>
                          </p:cTn>
                        </p:par>
                        <p:par>
                          <p:cTn id="77" fill="hold">
                            <p:stCondLst>
                              <p:cond delay="1000"/>
                            </p:stCondLst>
                            <p:childTnLst>
                              <p:par>
                                <p:cTn id="78" presetID="10" presetClass="entr" presetSubtype="0" fill="hold" nodeType="after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fade">
                                      <p:cBhvr>
                                        <p:cTn id="80" dur="500"/>
                                        <p:tgtEl>
                                          <p:spTgt spid="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fade">
                                      <p:cBhvr>
                                        <p:cTn id="85" dur="500"/>
                                        <p:tgtEl>
                                          <p:spTgt spid="83"/>
                                        </p:tgtEl>
                                      </p:cBhvr>
                                    </p:animEffect>
                                  </p:childTnLst>
                                </p:cTn>
                              </p:par>
                            </p:childTnLst>
                          </p:cTn>
                        </p:par>
                        <p:par>
                          <p:cTn id="86" fill="hold">
                            <p:stCondLst>
                              <p:cond delay="500"/>
                            </p:stCondLst>
                            <p:childTnLst>
                              <p:par>
                                <p:cTn id="87" presetID="10" presetClass="entr" presetSubtype="0" fill="hold" grpId="0" nodeType="after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fade">
                                      <p:cBhvr>
                                        <p:cTn id="89" dur="500"/>
                                        <p:tgtEl>
                                          <p:spTgt spid="57"/>
                                        </p:tgtEl>
                                      </p:cBhvr>
                                    </p:animEffect>
                                  </p:childTnLst>
                                </p:cTn>
                              </p:par>
                            </p:childTnLst>
                          </p:cTn>
                        </p:par>
                        <p:par>
                          <p:cTn id="90" fill="hold">
                            <p:stCondLst>
                              <p:cond delay="1000"/>
                            </p:stCondLst>
                            <p:childTnLst>
                              <p:par>
                                <p:cTn id="91" presetID="10" presetClass="entr" presetSubtype="0" fill="hold" nodeType="afterEffect">
                                  <p:stCondLst>
                                    <p:cond delay="0"/>
                                  </p:stCondLst>
                                  <p:childTnLst>
                                    <p:set>
                                      <p:cBhvr>
                                        <p:cTn id="92" dur="1" fill="hold">
                                          <p:stCondLst>
                                            <p:cond delay="0"/>
                                          </p:stCondLst>
                                        </p:cTn>
                                        <p:tgtEl>
                                          <p:spTgt spid="10"/>
                                        </p:tgtEl>
                                        <p:attrNameLst>
                                          <p:attrName>style.visibility</p:attrName>
                                        </p:attrNameLst>
                                      </p:cBhvr>
                                      <p:to>
                                        <p:strVal val="visible"/>
                                      </p:to>
                                    </p:set>
                                    <p:animEffect transition="in" filter="fade">
                                      <p:cBhvr>
                                        <p:cTn id="93" dur="500"/>
                                        <p:tgtEl>
                                          <p:spTgt spid="10"/>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fade">
                                      <p:cBhvr>
                                        <p:cTn id="98" dur="500"/>
                                        <p:tgtEl>
                                          <p:spTgt spid="82"/>
                                        </p:tgtEl>
                                      </p:cBhvr>
                                    </p:animEffect>
                                  </p:childTnLst>
                                </p:cTn>
                              </p:par>
                            </p:childTnLst>
                          </p:cTn>
                        </p:par>
                        <p:par>
                          <p:cTn id="99" fill="hold">
                            <p:stCondLst>
                              <p:cond delay="500"/>
                            </p:stCondLst>
                            <p:childTnLst>
                              <p:par>
                                <p:cTn id="100" presetID="10" presetClass="entr" presetSubtype="0" fill="hold" grpId="0" nodeType="after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500"/>
                                        <p:tgtEl>
                                          <p:spTgt spid="59"/>
                                        </p:tgtEl>
                                      </p:cBhvr>
                                    </p:animEffect>
                                  </p:childTnLst>
                                </p:cTn>
                              </p:par>
                            </p:childTnLst>
                          </p:cTn>
                        </p:par>
                        <p:par>
                          <p:cTn id="103" fill="hold">
                            <p:stCondLst>
                              <p:cond delay="1000"/>
                            </p:stCondLst>
                            <p:childTnLst>
                              <p:par>
                                <p:cTn id="104" presetID="10" presetClass="entr" presetSubtype="0" fill="hold"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4" grpId="0" animBg="1"/>
      <p:bldP spid="48" grpId="0" animBg="1"/>
      <p:bldP spid="43" grpId="0" animBg="1"/>
      <p:bldP spid="77" grpId="0" animBg="1"/>
      <p:bldP spid="78" grpId="0" animBg="1"/>
      <p:bldP spid="79" grpId="0" animBg="1"/>
      <p:bldP spid="80" grpId="0" animBg="1"/>
      <p:bldP spid="82" grpId="0" animBg="1"/>
      <p:bldP spid="83" grpId="0" animBg="1"/>
      <p:bldP spid="84" grpId="0" animBg="1"/>
      <p:bldP spid="85" grpId="0" animBg="1"/>
      <p:bldP spid="57" grpId="0" animBg="1"/>
      <p:bldP spid="59" grpId="0" animBg="1"/>
      <p:bldP spid="61" grpId="0" animBg="1"/>
      <p:bldP spid="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15051" y="0"/>
            <a:ext cx="12207052" cy="6858000"/>
            <a:chOff x="-15051" y="0"/>
            <a:chExt cx="12207052" cy="6858000"/>
          </a:xfrm>
        </p:grpSpPr>
        <p:sp>
          <p:nvSpPr>
            <p:cNvPr id="5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5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5" name="Freeform 75"/>
          <p:cNvSpPr/>
          <p:nvPr/>
        </p:nvSpPr>
        <p:spPr bwMode="auto">
          <a:xfrm>
            <a:off x="2232025" y="2454275"/>
            <a:ext cx="528638" cy="3390900"/>
          </a:xfrm>
          <a:custGeom>
            <a:avLst/>
            <a:gdLst>
              <a:gd name="T0" fmla="*/ 0 w 222"/>
              <a:gd name="T1" fmla="*/ 0 h 1424"/>
              <a:gd name="T2" fmla="*/ 0 w 222"/>
              <a:gd name="T3" fmla="*/ 1313 h 1424"/>
              <a:gd name="T4" fmla="*/ 111 w 222"/>
              <a:gd name="T5" fmla="*/ 1424 h 1424"/>
              <a:gd name="T6" fmla="*/ 111 w 222"/>
              <a:gd name="T7" fmla="*/ 1424 h 1424"/>
              <a:gd name="T8" fmla="*/ 222 w 222"/>
              <a:gd name="T9" fmla="*/ 1313 h 1424"/>
              <a:gd name="T10" fmla="*/ 222 w 222"/>
              <a:gd name="T11" fmla="*/ 0 h 1424"/>
              <a:gd name="T12" fmla="*/ 0 w 222"/>
              <a:gd name="T13" fmla="*/ 0 h 1424"/>
            </a:gdLst>
            <a:ahLst/>
            <a:cxnLst>
              <a:cxn ang="0">
                <a:pos x="T0" y="T1"/>
              </a:cxn>
              <a:cxn ang="0">
                <a:pos x="T2" y="T3"/>
              </a:cxn>
              <a:cxn ang="0">
                <a:pos x="T4" y="T5"/>
              </a:cxn>
              <a:cxn ang="0">
                <a:pos x="T6" y="T7"/>
              </a:cxn>
              <a:cxn ang="0">
                <a:pos x="T8" y="T9"/>
              </a:cxn>
              <a:cxn ang="0">
                <a:pos x="T10" y="T11"/>
              </a:cxn>
              <a:cxn ang="0">
                <a:pos x="T12" y="T13"/>
              </a:cxn>
            </a:cxnLst>
            <a:rect l="0" t="0" r="r" b="b"/>
            <a:pathLst>
              <a:path w="222" h="1424">
                <a:moveTo>
                  <a:pt x="0" y="0"/>
                </a:moveTo>
                <a:cubicBezTo>
                  <a:pt x="0" y="1313"/>
                  <a:pt x="0" y="1313"/>
                  <a:pt x="0" y="1313"/>
                </a:cubicBezTo>
                <a:cubicBezTo>
                  <a:pt x="0" y="1374"/>
                  <a:pt x="50" y="1424"/>
                  <a:pt x="111" y="1424"/>
                </a:cubicBezTo>
                <a:cubicBezTo>
                  <a:pt x="111" y="1424"/>
                  <a:pt x="111" y="1424"/>
                  <a:pt x="111" y="1424"/>
                </a:cubicBezTo>
                <a:cubicBezTo>
                  <a:pt x="172" y="1424"/>
                  <a:pt x="222" y="1374"/>
                  <a:pt x="222" y="1313"/>
                </a:cubicBezTo>
                <a:cubicBezTo>
                  <a:pt x="222" y="0"/>
                  <a:pt x="222" y="0"/>
                  <a:pt x="222"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2160588" y="2282825"/>
            <a:ext cx="669925" cy="93663"/>
          </a:xfrm>
          <a:custGeom>
            <a:avLst/>
            <a:gdLst>
              <a:gd name="T0" fmla="*/ 279 w 281"/>
              <a:gd name="T1" fmla="*/ 0 h 39"/>
              <a:gd name="T2" fmla="*/ 2 w 281"/>
              <a:gd name="T3" fmla="*/ 0 h 39"/>
              <a:gd name="T4" fmla="*/ 0 w 281"/>
              <a:gd name="T5" fmla="*/ 2 h 39"/>
              <a:gd name="T6" fmla="*/ 0 w 281"/>
              <a:gd name="T7" fmla="*/ 37 h 39"/>
              <a:gd name="T8" fmla="*/ 2 w 281"/>
              <a:gd name="T9" fmla="*/ 39 h 39"/>
              <a:gd name="T10" fmla="*/ 279 w 281"/>
              <a:gd name="T11" fmla="*/ 39 h 39"/>
              <a:gd name="T12" fmla="*/ 281 w 281"/>
              <a:gd name="T13" fmla="*/ 37 h 39"/>
              <a:gd name="T14" fmla="*/ 281 w 281"/>
              <a:gd name="T15" fmla="*/ 2 h 39"/>
              <a:gd name="T16" fmla="*/ 279 w 281"/>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39">
                <a:moveTo>
                  <a:pt x="279" y="0"/>
                </a:moveTo>
                <a:cubicBezTo>
                  <a:pt x="2" y="0"/>
                  <a:pt x="2" y="0"/>
                  <a:pt x="2" y="0"/>
                </a:cubicBezTo>
                <a:cubicBezTo>
                  <a:pt x="1" y="0"/>
                  <a:pt x="0" y="1"/>
                  <a:pt x="0" y="2"/>
                </a:cubicBezTo>
                <a:cubicBezTo>
                  <a:pt x="0" y="37"/>
                  <a:pt x="0" y="37"/>
                  <a:pt x="0" y="37"/>
                </a:cubicBezTo>
                <a:cubicBezTo>
                  <a:pt x="0" y="38"/>
                  <a:pt x="1" y="39"/>
                  <a:pt x="2" y="39"/>
                </a:cubicBezTo>
                <a:cubicBezTo>
                  <a:pt x="279" y="39"/>
                  <a:pt x="279" y="39"/>
                  <a:pt x="279" y="39"/>
                </a:cubicBezTo>
                <a:cubicBezTo>
                  <a:pt x="280" y="39"/>
                  <a:pt x="281" y="38"/>
                  <a:pt x="281" y="37"/>
                </a:cubicBezTo>
                <a:cubicBezTo>
                  <a:pt x="281" y="2"/>
                  <a:pt x="281" y="2"/>
                  <a:pt x="281" y="2"/>
                </a:cubicBezTo>
                <a:cubicBezTo>
                  <a:pt x="281" y="1"/>
                  <a:pt x="280" y="0"/>
                  <a:pt x="279"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82" name="Rectangle 82"/>
          <p:cNvSpPr>
            <a:spLocks noChangeArrowheads="1"/>
          </p:cNvSpPr>
          <p:nvPr/>
        </p:nvSpPr>
        <p:spPr bwMode="auto">
          <a:xfrm>
            <a:off x="4086225" y="649288"/>
            <a:ext cx="352425" cy="52388"/>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3848100" y="733425"/>
            <a:ext cx="827088"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4" name="Oval 84"/>
          <p:cNvSpPr>
            <a:spLocks noChangeArrowheads="1"/>
          </p:cNvSpPr>
          <p:nvPr/>
        </p:nvSpPr>
        <p:spPr bwMode="auto">
          <a:xfrm>
            <a:off x="4295775" y="1292225"/>
            <a:ext cx="80963"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5" name="Oval 85"/>
          <p:cNvSpPr>
            <a:spLocks noChangeArrowheads="1"/>
          </p:cNvSpPr>
          <p:nvPr/>
        </p:nvSpPr>
        <p:spPr bwMode="auto">
          <a:xfrm>
            <a:off x="4179888" y="1176338"/>
            <a:ext cx="68263"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6" name="Oval 86"/>
          <p:cNvSpPr>
            <a:spLocks noChangeArrowheads="1"/>
          </p:cNvSpPr>
          <p:nvPr/>
        </p:nvSpPr>
        <p:spPr bwMode="auto">
          <a:xfrm>
            <a:off x="4141788" y="1316038"/>
            <a:ext cx="61913"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7" name="Oval 87"/>
          <p:cNvSpPr>
            <a:spLocks noChangeArrowheads="1"/>
          </p:cNvSpPr>
          <p:nvPr/>
        </p:nvSpPr>
        <p:spPr bwMode="auto">
          <a:xfrm>
            <a:off x="4198938" y="1397000"/>
            <a:ext cx="153988"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8" name="Freeform 88"/>
          <p:cNvSpPr/>
          <p:nvPr/>
        </p:nvSpPr>
        <p:spPr bwMode="auto">
          <a:xfrm>
            <a:off x="1368425" y="4929188"/>
            <a:ext cx="298450" cy="57150"/>
          </a:xfrm>
          <a:custGeom>
            <a:avLst/>
            <a:gdLst>
              <a:gd name="T0" fmla="*/ 171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1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1" y="36"/>
                </a:moveTo>
                <a:lnTo>
                  <a:pt x="188" y="36"/>
                </a:lnTo>
                <a:lnTo>
                  <a:pt x="188" y="0"/>
                </a:lnTo>
                <a:lnTo>
                  <a:pt x="0" y="0"/>
                </a:lnTo>
                <a:lnTo>
                  <a:pt x="0" y="36"/>
                </a:lnTo>
                <a:lnTo>
                  <a:pt x="18" y="36"/>
                </a:lnTo>
                <a:lnTo>
                  <a:pt x="171" y="3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995363" y="5000625"/>
            <a:ext cx="906463" cy="952500"/>
          </a:xfrm>
          <a:custGeom>
            <a:avLst/>
            <a:gdLst>
              <a:gd name="T0" fmla="*/ 271 w 381"/>
              <a:gd name="T1" fmla="*/ 129 h 400"/>
              <a:gd name="T2" fmla="*/ 271 w 381"/>
              <a:gd name="T3" fmla="*/ 0 h 400"/>
              <a:gd name="T4" fmla="*/ 169 w 381"/>
              <a:gd name="T5" fmla="*/ 0 h 400"/>
              <a:gd name="T6" fmla="*/ 169 w 381"/>
              <a:gd name="T7" fmla="*/ 129 h 400"/>
              <a:gd name="T8" fmla="*/ 110 w 381"/>
              <a:gd name="T9" fmla="*/ 163 h 400"/>
              <a:gd name="T10" fmla="*/ 45 w 381"/>
              <a:gd name="T11" fmla="*/ 102 h 400"/>
              <a:gd name="T12" fmla="*/ 0 w 381"/>
              <a:gd name="T13" fmla="*/ 149 h 400"/>
              <a:gd name="T14" fmla="*/ 72 w 381"/>
              <a:gd name="T15" fmla="*/ 217 h 400"/>
              <a:gd name="T16" fmla="*/ 58 w 381"/>
              <a:gd name="T17" fmla="*/ 282 h 400"/>
              <a:gd name="T18" fmla="*/ 109 w 381"/>
              <a:gd name="T19" fmla="*/ 400 h 400"/>
              <a:gd name="T20" fmla="*/ 330 w 381"/>
              <a:gd name="T21" fmla="*/ 400 h 400"/>
              <a:gd name="T22" fmla="*/ 381 w 381"/>
              <a:gd name="T23" fmla="*/ 282 h 400"/>
              <a:gd name="T24" fmla="*/ 271 w 381"/>
              <a:gd name="T25" fmla="*/ 12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0">
                <a:moveTo>
                  <a:pt x="271" y="129"/>
                </a:moveTo>
                <a:cubicBezTo>
                  <a:pt x="271" y="0"/>
                  <a:pt x="271" y="0"/>
                  <a:pt x="271" y="0"/>
                </a:cubicBezTo>
                <a:cubicBezTo>
                  <a:pt x="169" y="0"/>
                  <a:pt x="169" y="0"/>
                  <a:pt x="169" y="0"/>
                </a:cubicBezTo>
                <a:cubicBezTo>
                  <a:pt x="169" y="129"/>
                  <a:pt x="169" y="129"/>
                  <a:pt x="169" y="129"/>
                </a:cubicBezTo>
                <a:cubicBezTo>
                  <a:pt x="147" y="136"/>
                  <a:pt x="127" y="148"/>
                  <a:pt x="110" y="163"/>
                </a:cubicBezTo>
                <a:cubicBezTo>
                  <a:pt x="45" y="102"/>
                  <a:pt x="45" y="102"/>
                  <a:pt x="45" y="102"/>
                </a:cubicBezTo>
                <a:cubicBezTo>
                  <a:pt x="0" y="149"/>
                  <a:pt x="0" y="149"/>
                  <a:pt x="0" y="149"/>
                </a:cubicBezTo>
                <a:cubicBezTo>
                  <a:pt x="72" y="217"/>
                  <a:pt x="72" y="217"/>
                  <a:pt x="72" y="217"/>
                </a:cubicBezTo>
                <a:cubicBezTo>
                  <a:pt x="63" y="237"/>
                  <a:pt x="58" y="259"/>
                  <a:pt x="58" y="282"/>
                </a:cubicBezTo>
                <a:cubicBezTo>
                  <a:pt x="58" y="329"/>
                  <a:pt x="78" y="371"/>
                  <a:pt x="109" y="400"/>
                </a:cubicBezTo>
                <a:cubicBezTo>
                  <a:pt x="330" y="400"/>
                  <a:pt x="330" y="400"/>
                  <a:pt x="330" y="400"/>
                </a:cubicBezTo>
                <a:cubicBezTo>
                  <a:pt x="361" y="371"/>
                  <a:pt x="381" y="329"/>
                  <a:pt x="381" y="282"/>
                </a:cubicBezTo>
                <a:cubicBezTo>
                  <a:pt x="381" y="211"/>
                  <a:pt x="335" y="150"/>
                  <a:pt x="271" y="129"/>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0" name="Oval 90"/>
          <p:cNvSpPr>
            <a:spLocks noChangeArrowheads="1"/>
          </p:cNvSpPr>
          <p:nvPr/>
        </p:nvSpPr>
        <p:spPr bwMode="auto">
          <a:xfrm>
            <a:off x="1590675" y="5530850"/>
            <a:ext cx="58738"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1" name="Oval 91"/>
          <p:cNvSpPr>
            <a:spLocks noChangeArrowheads="1"/>
          </p:cNvSpPr>
          <p:nvPr/>
        </p:nvSpPr>
        <p:spPr bwMode="auto">
          <a:xfrm>
            <a:off x="1487488" y="5621338"/>
            <a:ext cx="122238" cy="1190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2" name="Oval 92"/>
          <p:cNvSpPr>
            <a:spLocks noChangeArrowheads="1"/>
          </p:cNvSpPr>
          <p:nvPr/>
        </p:nvSpPr>
        <p:spPr bwMode="auto">
          <a:xfrm>
            <a:off x="1416050" y="5519738"/>
            <a:ext cx="61913" cy="587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3" name="Oval 93"/>
          <p:cNvSpPr>
            <a:spLocks noChangeArrowheads="1"/>
          </p:cNvSpPr>
          <p:nvPr/>
        </p:nvSpPr>
        <p:spPr bwMode="auto">
          <a:xfrm>
            <a:off x="1263650" y="5629275"/>
            <a:ext cx="217488" cy="2159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4" name="Oval 94"/>
          <p:cNvSpPr>
            <a:spLocks noChangeArrowheads="1"/>
          </p:cNvSpPr>
          <p:nvPr/>
        </p:nvSpPr>
        <p:spPr bwMode="auto">
          <a:xfrm>
            <a:off x="1506538" y="5783263"/>
            <a:ext cx="71438" cy="746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5" name="Oval 95"/>
          <p:cNvSpPr>
            <a:spLocks noChangeArrowheads="1"/>
          </p:cNvSpPr>
          <p:nvPr/>
        </p:nvSpPr>
        <p:spPr bwMode="auto">
          <a:xfrm>
            <a:off x="1628775" y="5686425"/>
            <a:ext cx="103188" cy="1016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6" name="Rectangle 96"/>
          <p:cNvSpPr>
            <a:spLocks noChangeArrowheads="1"/>
          </p:cNvSpPr>
          <p:nvPr/>
        </p:nvSpPr>
        <p:spPr bwMode="auto">
          <a:xfrm>
            <a:off x="3289300" y="5276850"/>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3054350" y="534828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7"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8" name="Oval 98"/>
          <p:cNvSpPr>
            <a:spLocks noChangeArrowheads="1"/>
          </p:cNvSpPr>
          <p:nvPr/>
        </p:nvSpPr>
        <p:spPr bwMode="auto">
          <a:xfrm>
            <a:off x="3392488" y="6143625"/>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9" name="Oval 99"/>
          <p:cNvSpPr>
            <a:spLocks noChangeArrowheads="1"/>
          </p:cNvSpPr>
          <p:nvPr/>
        </p:nvSpPr>
        <p:spPr bwMode="auto">
          <a:xfrm>
            <a:off x="3465513" y="6045200"/>
            <a:ext cx="115888"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0" name="Oval 100"/>
          <p:cNvSpPr>
            <a:spLocks noChangeArrowheads="1"/>
          </p:cNvSpPr>
          <p:nvPr/>
        </p:nvSpPr>
        <p:spPr bwMode="auto">
          <a:xfrm>
            <a:off x="3440113" y="583088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1" name="Oval 101"/>
          <p:cNvSpPr>
            <a:spLocks noChangeArrowheads="1"/>
          </p:cNvSpPr>
          <p:nvPr/>
        </p:nvSpPr>
        <p:spPr bwMode="auto">
          <a:xfrm>
            <a:off x="3346450" y="6016625"/>
            <a:ext cx="76200" cy="793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3302000" y="588168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3" name="Oval 103"/>
          <p:cNvSpPr>
            <a:spLocks noChangeArrowheads="1"/>
          </p:cNvSpPr>
          <p:nvPr/>
        </p:nvSpPr>
        <p:spPr bwMode="auto">
          <a:xfrm>
            <a:off x="3609975" y="600551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4" name="Freeform 104"/>
          <p:cNvSpPr/>
          <p:nvPr/>
        </p:nvSpPr>
        <p:spPr bwMode="auto">
          <a:xfrm>
            <a:off x="3335338" y="5162550"/>
            <a:ext cx="207963" cy="139700"/>
          </a:xfrm>
          <a:custGeom>
            <a:avLst/>
            <a:gdLst>
              <a:gd name="T0" fmla="*/ 131 w 131"/>
              <a:gd name="T1" fmla="*/ 0 h 88"/>
              <a:gd name="T2" fmla="*/ 0 w 131"/>
              <a:gd name="T3" fmla="*/ 0 h 88"/>
              <a:gd name="T4" fmla="*/ 15 w 131"/>
              <a:gd name="T5" fmla="*/ 88 h 88"/>
              <a:gd name="T6" fmla="*/ 116 w 131"/>
              <a:gd name="T7" fmla="*/ 88 h 88"/>
              <a:gd name="T8" fmla="*/ 131 w 131"/>
              <a:gd name="T9" fmla="*/ 0 h 88"/>
            </a:gdLst>
            <a:ahLst/>
            <a:cxnLst>
              <a:cxn ang="0">
                <a:pos x="T0" y="T1"/>
              </a:cxn>
              <a:cxn ang="0">
                <a:pos x="T2" y="T3"/>
              </a:cxn>
              <a:cxn ang="0">
                <a:pos x="T4" y="T5"/>
              </a:cxn>
              <a:cxn ang="0">
                <a:pos x="T6" y="T7"/>
              </a:cxn>
              <a:cxn ang="0">
                <a:pos x="T8" y="T9"/>
              </a:cxn>
            </a:cxnLst>
            <a:rect l="0" t="0" r="r" b="b"/>
            <a:pathLst>
              <a:path w="131" h="88">
                <a:moveTo>
                  <a:pt x="131" y="0"/>
                </a:moveTo>
                <a:lnTo>
                  <a:pt x="0" y="0"/>
                </a:lnTo>
                <a:lnTo>
                  <a:pt x="15" y="88"/>
                </a:lnTo>
                <a:lnTo>
                  <a:pt x="116" y="88"/>
                </a:lnTo>
                <a:lnTo>
                  <a:pt x="13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5" name="Rectangle 105"/>
          <p:cNvSpPr>
            <a:spLocks noChangeArrowheads="1"/>
          </p:cNvSpPr>
          <p:nvPr/>
        </p:nvSpPr>
        <p:spPr bwMode="auto">
          <a:xfrm>
            <a:off x="639763" y="854075"/>
            <a:ext cx="298450" cy="5080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6" name="Freeform 106"/>
          <p:cNvSpPr/>
          <p:nvPr/>
        </p:nvSpPr>
        <p:spPr bwMode="auto">
          <a:xfrm>
            <a:off x="404813" y="928688"/>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7" name="Oval 107"/>
          <p:cNvSpPr>
            <a:spLocks noChangeArrowheads="1"/>
          </p:cNvSpPr>
          <p:nvPr/>
        </p:nvSpPr>
        <p:spPr bwMode="auto">
          <a:xfrm>
            <a:off x="681038" y="1895475"/>
            <a:ext cx="82550" cy="8255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8" name="Oval 108"/>
          <p:cNvSpPr>
            <a:spLocks noChangeArrowheads="1"/>
          </p:cNvSpPr>
          <p:nvPr/>
        </p:nvSpPr>
        <p:spPr bwMode="auto">
          <a:xfrm>
            <a:off x="720725" y="1363663"/>
            <a:ext cx="69850" cy="6985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9" name="Oval 109"/>
          <p:cNvSpPr>
            <a:spLocks noChangeArrowheads="1"/>
          </p:cNvSpPr>
          <p:nvPr/>
        </p:nvSpPr>
        <p:spPr bwMode="auto">
          <a:xfrm>
            <a:off x="639763" y="1481138"/>
            <a:ext cx="60325" cy="587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0" name="Oval 110"/>
          <p:cNvSpPr>
            <a:spLocks noChangeArrowheads="1"/>
          </p:cNvSpPr>
          <p:nvPr/>
        </p:nvSpPr>
        <p:spPr bwMode="auto">
          <a:xfrm>
            <a:off x="739775" y="1476375"/>
            <a:ext cx="157163" cy="1539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1" name="Rectangle 111"/>
          <p:cNvSpPr>
            <a:spLocks noChangeArrowheads="1"/>
          </p:cNvSpPr>
          <p:nvPr/>
        </p:nvSpPr>
        <p:spPr bwMode="auto">
          <a:xfrm>
            <a:off x="304800" y="2282825"/>
            <a:ext cx="100013" cy="4398963"/>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12" name="Rectangle 112"/>
          <p:cNvSpPr>
            <a:spLocks noChangeArrowheads="1"/>
          </p:cNvSpPr>
          <p:nvPr/>
        </p:nvSpPr>
        <p:spPr bwMode="auto">
          <a:xfrm>
            <a:off x="371475" y="2528888"/>
            <a:ext cx="2917825" cy="100013"/>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13" name="Rectangle 113"/>
          <p:cNvSpPr>
            <a:spLocks noChangeArrowheads="1"/>
          </p:cNvSpPr>
          <p:nvPr/>
        </p:nvSpPr>
        <p:spPr bwMode="auto">
          <a:xfrm>
            <a:off x="234950" y="2443163"/>
            <a:ext cx="271463" cy="273050"/>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sp>
        <p:nvSpPr>
          <p:cNvPr id="114" name="Freeform 114"/>
          <p:cNvSpPr/>
          <p:nvPr/>
        </p:nvSpPr>
        <p:spPr bwMode="auto">
          <a:xfrm>
            <a:off x="1490663" y="1433513"/>
            <a:ext cx="865188" cy="3473450"/>
          </a:xfrm>
          <a:custGeom>
            <a:avLst/>
            <a:gdLst>
              <a:gd name="T0" fmla="*/ 364 w 364"/>
              <a:gd name="T1" fmla="*/ 128 h 1459"/>
              <a:gd name="T2" fmla="*/ 236 w 364"/>
              <a:gd name="T3" fmla="*/ 0 h 1459"/>
              <a:gd name="T4" fmla="*/ 128 w 364"/>
              <a:gd name="T5" fmla="*/ 0 h 1459"/>
              <a:gd name="T6" fmla="*/ 0 w 364"/>
              <a:gd name="T7" fmla="*/ 128 h 1459"/>
              <a:gd name="T8" fmla="*/ 0 w 364"/>
              <a:gd name="T9" fmla="*/ 1459 h 1459"/>
              <a:gd name="T10" fmla="*/ 16 w 364"/>
              <a:gd name="T11" fmla="*/ 1459 h 1459"/>
              <a:gd name="T12" fmla="*/ 16 w 364"/>
              <a:gd name="T13" fmla="*/ 128 h 1459"/>
              <a:gd name="T14" fmla="*/ 128 w 364"/>
              <a:gd name="T15" fmla="*/ 17 h 1459"/>
              <a:gd name="T16" fmla="*/ 236 w 364"/>
              <a:gd name="T17" fmla="*/ 17 h 1459"/>
              <a:gd name="T18" fmla="*/ 348 w 364"/>
              <a:gd name="T19" fmla="*/ 128 h 1459"/>
              <a:gd name="T20" fmla="*/ 348 w 364"/>
              <a:gd name="T21" fmla="*/ 330 h 1459"/>
              <a:gd name="T22" fmla="*/ 364 w 364"/>
              <a:gd name="T23" fmla="*/ 330 h 1459"/>
              <a:gd name="T24" fmla="*/ 364 w 364"/>
              <a:gd name="T25" fmla="*/ 128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1459">
                <a:moveTo>
                  <a:pt x="364" y="128"/>
                </a:moveTo>
                <a:cubicBezTo>
                  <a:pt x="364" y="58"/>
                  <a:pt x="307" y="0"/>
                  <a:pt x="236" y="0"/>
                </a:cubicBezTo>
                <a:cubicBezTo>
                  <a:pt x="128" y="0"/>
                  <a:pt x="128" y="0"/>
                  <a:pt x="128" y="0"/>
                </a:cubicBezTo>
                <a:cubicBezTo>
                  <a:pt x="57" y="0"/>
                  <a:pt x="0" y="58"/>
                  <a:pt x="0" y="128"/>
                </a:cubicBezTo>
                <a:cubicBezTo>
                  <a:pt x="0" y="1459"/>
                  <a:pt x="0" y="1459"/>
                  <a:pt x="0" y="1459"/>
                </a:cubicBezTo>
                <a:cubicBezTo>
                  <a:pt x="16" y="1459"/>
                  <a:pt x="16" y="1459"/>
                  <a:pt x="16" y="1459"/>
                </a:cubicBezTo>
                <a:cubicBezTo>
                  <a:pt x="16" y="128"/>
                  <a:pt x="16" y="128"/>
                  <a:pt x="16" y="128"/>
                </a:cubicBezTo>
                <a:cubicBezTo>
                  <a:pt x="16" y="67"/>
                  <a:pt x="66" y="17"/>
                  <a:pt x="128" y="17"/>
                </a:cubicBezTo>
                <a:cubicBezTo>
                  <a:pt x="236" y="17"/>
                  <a:pt x="236" y="17"/>
                  <a:pt x="236" y="17"/>
                </a:cubicBezTo>
                <a:cubicBezTo>
                  <a:pt x="298" y="17"/>
                  <a:pt x="348" y="67"/>
                  <a:pt x="348" y="128"/>
                </a:cubicBezTo>
                <a:cubicBezTo>
                  <a:pt x="348" y="330"/>
                  <a:pt x="348" y="330"/>
                  <a:pt x="348" y="330"/>
                </a:cubicBezTo>
                <a:cubicBezTo>
                  <a:pt x="364" y="330"/>
                  <a:pt x="364" y="330"/>
                  <a:pt x="364" y="330"/>
                </a:cubicBezTo>
                <a:lnTo>
                  <a:pt x="364"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5" name="Freeform 115"/>
          <p:cNvSpPr/>
          <p:nvPr/>
        </p:nvSpPr>
        <p:spPr bwMode="auto">
          <a:xfrm>
            <a:off x="766763" y="468313"/>
            <a:ext cx="1816100" cy="1747838"/>
          </a:xfrm>
          <a:custGeom>
            <a:avLst/>
            <a:gdLst>
              <a:gd name="T0" fmla="*/ 760 w 763"/>
              <a:gd name="T1" fmla="*/ 128 h 734"/>
              <a:gd name="T2" fmla="*/ 633 w 763"/>
              <a:gd name="T3" fmla="*/ 0 h 734"/>
              <a:gd name="T4" fmla="*/ 128 w 763"/>
              <a:gd name="T5" fmla="*/ 0 h 734"/>
              <a:gd name="T6" fmla="*/ 0 w 763"/>
              <a:gd name="T7" fmla="*/ 128 h 734"/>
              <a:gd name="T8" fmla="*/ 0 w 763"/>
              <a:gd name="T9" fmla="*/ 151 h 734"/>
              <a:gd name="T10" fmla="*/ 16 w 763"/>
              <a:gd name="T11" fmla="*/ 151 h 734"/>
              <a:gd name="T12" fmla="*/ 16 w 763"/>
              <a:gd name="T13" fmla="*/ 128 h 734"/>
              <a:gd name="T14" fmla="*/ 128 w 763"/>
              <a:gd name="T15" fmla="*/ 17 h 734"/>
              <a:gd name="T16" fmla="*/ 633 w 763"/>
              <a:gd name="T17" fmla="*/ 17 h 734"/>
              <a:gd name="T18" fmla="*/ 744 w 763"/>
              <a:gd name="T19" fmla="*/ 128 h 734"/>
              <a:gd name="T20" fmla="*/ 744 w 763"/>
              <a:gd name="T21" fmla="*/ 734 h 734"/>
              <a:gd name="T22" fmla="*/ 763 w 763"/>
              <a:gd name="T23" fmla="*/ 734 h 734"/>
              <a:gd name="T24" fmla="*/ 760 w 763"/>
              <a:gd name="T25" fmla="*/ 12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34">
                <a:moveTo>
                  <a:pt x="760" y="128"/>
                </a:moveTo>
                <a:cubicBezTo>
                  <a:pt x="760" y="58"/>
                  <a:pt x="703" y="0"/>
                  <a:pt x="633" y="0"/>
                </a:cubicBezTo>
                <a:cubicBezTo>
                  <a:pt x="128" y="0"/>
                  <a:pt x="128" y="0"/>
                  <a:pt x="128" y="0"/>
                </a:cubicBezTo>
                <a:cubicBezTo>
                  <a:pt x="57" y="0"/>
                  <a:pt x="0" y="58"/>
                  <a:pt x="0" y="128"/>
                </a:cubicBezTo>
                <a:cubicBezTo>
                  <a:pt x="0" y="151"/>
                  <a:pt x="0" y="151"/>
                  <a:pt x="0" y="151"/>
                </a:cubicBezTo>
                <a:cubicBezTo>
                  <a:pt x="16" y="151"/>
                  <a:pt x="16" y="151"/>
                  <a:pt x="16" y="151"/>
                </a:cubicBezTo>
                <a:cubicBezTo>
                  <a:pt x="16" y="128"/>
                  <a:pt x="16" y="128"/>
                  <a:pt x="16" y="128"/>
                </a:cubicBezTo>
                <a:cubicBezTo>
                  <a:pt x="16" y="67"/>
                  <a:pt x="66" y="17"/>
                  <a:pt x="128" y="17"/>
                </a:cubicBezTo>
                <a:cubicBezTo>
                  <a:pt x="633" y="17"/>
                  <a:pt x="633" y="17"/>
                  <a:pt x="633" y="17"/>
                </a:cubicBezTo>
                <a:cubicBezTo>
                  <a:pt x="694" y="17"/>
                  <a:pt x="744" y="67"/>
                  <a:pt x="744" y="128"/>
                </a:cubicBezTo>
                <a:cubicBezTo>
                  <a:pt x="744" y="734"/>
                  <a:pt x="744" y="734"/>
                  <a:pt x="744" y="734"/>
                </a:cubicBezTo>
                <a:cubicBezTo>
                  <a:pt x="763" y="734"/>
                  <a:pt x="763" y="734"/>
                  <a:pt x="763" y="734"/>
                </a:cubicBezTo>
                <a:lnTo>
                  <a:pt x="76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6" name="Freeform 116"/>
          <p:cNvSpPr/>
          <p:nvPr/>
        </p:nvSpPr>
        <p:spPr bwMode="auto">
          <a:xfrm>
            <a:off x="2655888" y="104775"/>
            <a:ext cx="1630363" cy="2106613"/>
          </a:xfrm>
          <a:custGeom>
            <a:avLst/>
            <a:gdLst>
              <a:gd name="T0" fmla="*/ 0 w 685"/>
              <a:gd name="T1" fmla="*/ 128 h 885"/>
              <a:gd name="T2" fmla="*/ 128 w 685"/>
              <a:gd name="T3" fmla="*/ 0 h 885"/>
              <a:gd name="T4" fmla="*/ 557 w 685"/>
              <a:gd name="T5" fmla="*/ 0 h 885"/>
              <a:gd name="T6" fmla="*/ 685 w 685"/>
              <a:gd name="T7" fmla="*/ 128 h 885"/>
              <a:gd name="T8" fmla="*/ 685 w 685"/>
              <a:gd name="T9" fmla="*/ 214 h 885"/>
              <a:gd name="T10" fmla="*/ 669 w 685"/>
              <a:gd name="T11" fmla="*/ 214 h 885"/>
              <a:gd name="T12" fmla="*/ 669 w 685"/>
              <a:gd name="T13" fmla="*/ 128 h 885"/>
              <a:gd name="T14" fmla="*/ 557 w 685"/>
              <a:gd name="T15" fmla="*/ 16 h 885"/>
              <a:gd name="T16" fmla="*/ 128 w 685"/>
              <a:gd name="T17" fmla="*/ 16 h 885"/>
              <a:gd name="T18" fmla="*/ 17 w 685"/>
              <a:gd name="T19" fmla="*/ 128 h 885"/>
              <a:gd name="T20" fmla="*/ 17 w 685"/>
              <a:gd name="T21" fmla="*/ 885 h 885"/>
              <a:gd name="T22" fmla="*/ 0 w 685"/>
              <a:gd name="T23" fmla="*/ 885 h 885"/>
              <a:gd name="T24" fmla="*/ 0 w 685"/>
              <a:gd name="T25" fmla="*/ 128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5" h="885">
                <a:moveTo>
                  <a:pt x="0" y="128"/>
                </a:moveTo>
                <a:cubicBezTo>
                  <a:pt x="0" y="57"/>
                  <a:pt x="58" y="0"/>
                  <a:pt x="128" y="0"/>
                </a:cubicBezTo>
                <a:cubicBezTo>
                  <a:pt x="557" y="0"/>
                  <a:pt x="557" y="0"/>
                  <a:pt x="557" y="0"/>
                </a:cubicBezTo>
                <a:cubicBezTo>
                  <a:pt x="628" y="0"/>
                  <a:pt x="685" y="57"/>
                  <a:pt x="685" y="128"/>
                </a:cubicBezTo>
                <a:cubicBezTo>
                  <a:pt x="685" y="214"/>
                  <a:pt x="685" y="214"/>
                  <a:pt x="685" y="214"/>
                </a:cubicBezTo>
                <a:cubicBezTo>
                  <a:pt x="669" y="214"/>
                  <a:pt x="669" y="214"/>
                  <a:pt x="669" y="214"/>
                </a:cubicBezTo>
                <a:cubicBezTo>
                  <a:pt x="669" y="128"/>
                  <a:pt x="669" y="128"/>
                  <a:pt x="669" y="128"/>
                </a:cubicBezTo>
                <a:cubicBezTo>
                  <a:pt x="669" y="66"/>
                  <a:pt x="619" y="16"/>
                  <a:pt x="557" y="16"/>
                </a:cubicBezTo>
                <a:cubicBezTo>
                  <a:pt x="128" y="16"/>
                  <a:pt x="128" y="16"/>
                  <a:pt x="128" y="16"/>
                </a:cubicBezTo>
                <a:cubicBezTo>
                  <a:pt x="67" y="16"/>
                  <a:pt x="17" y="66"/>
                  <a:pt x="17" y="128"/>
                </a:cubicBezTo>
                <a:cubicBezTo>
                  <a:pt x="17" y="885"/>
                  <a:pt x="17" y="885"/>
                  <a:pt x="17" y="885"/>
                </a:cubicBezTo>
                <a:cubicBezTo>
                  <a:pt x="0" y="885"/>
                  <a:pt x="0" y="885"/>
                  <a:pt x="0" y="885"/>
                </a:cubicBezTo>
                <a:lnTo>
                  <a:pt x="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7" name="Freeform 117"/>
          <p:cNvSpPr/>
          <p:nvPr/>
        </p:nvSpPr>
        <p:spPr bwMode="auto">
          <a:xfrm>
            <a:off x="2432050" y="1592263"/>
            <a:ext cx="1009650" cy="3548063"/>
          </a:xfrm>
          <a:custGeom>
            <a:avLst/>
            <a:gdLst>
              <a:gd name="T0" fmla="*/ 0 w 424"/>
              <a:gd name="T1" fmla="*/ 128 h 1490"/>
              <a:gd name="T2" fmla="*/ 127 w 424"/>
              <a:gd name="T3" fmla="*/ 0 h 1490"/>
              <a:gd name="T4" fmla="*/ 297 w 424"/>
              <a:gd name="T5" fmla="*/ 0 h 1490"/>
              <a:gd name="T6" fmla="*/ 424 w 424"/>
              <a:gd name="T7" fmla="*/ 128 h 1490"/>
              <a:gd name="T8" fmla="*/ 424 w 424"/>
              <a:gd name="T9" fmla="*/ 1490 h 1490"/>
              <a:gd name="T10" fmla="*/ 408 w 424"/>
              <a:gd name="T11" fmla="*/ 1490 h 1490"/>
              <a:gd name="T12" fmla="*/ 408 w 424"/>
              <a:gd name="T13" fmla="*/ 128 h 1490"/>
              <a:gd name="T14" fmla="*/ 297 w 424"/>
              <a:gd name="T15" fmla="*/ 16 h 1490"/>
              <a:gd name="T16" fmla="*/ 127 w 424"/>
              <a:gd name="T17" fmla="*/ 16 h 1490"/>
              <a:gd name="T18" fmla="*/ 16 w 424"/>
              <a:gd name="T19" fmla="*/ 128 h 1490"/>
              <a:gd name="T20" fmla="*/ 16 w 424"/>
              <a:gd name="T21" fmla="*/ 262 h 1490"/>
              <a:gd name="T22" fmla="*/ 0 w 424"/>
              <a:gd name="T23" fmla="*/ 262 h 1490"/>
              <a:gd name="T24" fmla="*/ 0 w 424"/>
              <a:gd name="T25" fmla="*/ 128 h 1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1490">
                <a:moveTo>
                  <a:pt x="0" y="128"/>
                </a:moveTo>
                <a:cubicBezTo>
                  <a:pt x="0" y="57"/>
                  <a:pt x="57" y="0"/>
                  <a:pt x="127" y="0"/>
                </a:cubicBezTo>
                <a:cubicBezTo>
                  <a:pt x="297" y="0"/>
                  <a:pt x="297" y="0"/>
                  <a:pt x="297" y="0"/>
                </a:cubicBezTo>
                <a:cubicBezTo>
                  <a:pt x="367" y="0"/>
                  <a:pt x="424" y="57"/>
                  <a:pt x="424" y="128"/>
                </a:cubicBezTo>
                <a:cubicBezTo>
                  <a:pt x="424" y="1490"/>
                  <a:pt x="424" y="1490"/>
                  <a:pt x="424" y="1490"/>
                </a:cubicBezTo>
                <a:cubicBezTo>
                  <a:pt x="408" y="1490"/>
                  <a:pt x="408" y="1490"/>
                  <a:pt x="408" y="1490"/>
                </a:cubicBezTo>
                <a:cubicBezTo>
                  <a:pt x="408" y="128"/>
                  <a:pt x="408" y="128"/>
                  <a:pt x="408" y="128"/>
                </a:cubicBezTo>
                <a:cubicBezTo>
                  <a:pt x="408" y="66"/>
                  <a:pt x="358" y="16"/>
                  <a:pt x="297" y="16"/>
                </a:cubicBezTo>
                <a:cubicBezTo>
                  <a:pt x="127" y="16"/>
                  <a:pt x="127" y="16"/>
                  <a:pt x="127" y="16"/>
                </a:cubicBezTo>
                <a:cubicBezTo>
                  <a:pt x="66" y="16"/>
                  <a:pt x="16" y="66"/>
                  <a:pt x="16" y="128"/>
                </a:cubicBezTo>
                <a:cubicBezTo>
                  <a:pt x="16" y="262"/>
                  <a:pt x="16" y="262"/>
                  <a:pt x="16" y="262"/>
                </a:cubicBezTo>
                <a:cubicBezTo>
                  <a:pt x="0" y="262"/>
                  <a:pt x="0" y="262"/>
                  <a:pt x="0" y="262"/>
                </a:cubicBezTo>
                <a:lnTo>
                  <a:pt x="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8" name="Subtitle 2"/>
          <p:cNvSpPr txBox="1"/>
          <p:nvPr/>
        </p:nvSpPr>
        <p:spPr>
          <a:xfrm>
            <a:off x="5253593" y="179474"/>
            <a:ext cx="6639870" cy="469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实验结果数据可视化研究</a:t>
            </a:r>
            <a:endParaRPr lang="en-US"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61" name="Freeform 76"/>
          <p:cNvSpPr/>
          <p:nvPr/>
        </p:nvSpPr>
        <p:spPr bwMode="auto">
          <a:xfrm>
            <a:off x="2339975" y="5140325"/>
            <a:ext cx="311150" cy="600075"/>
          </a:xfrm>
          <a:custGeom>
            <a:avLst/>
            <a:gdLst>
              <a:gd name="T0" fmla="*/ 0 w 131"/>
              <a:gd name="T1" fmla="*/ 0 h 252"/>
              <a:gd name="T2" fmla="*/ 0 w 131"/>
              <a:gd name="T3" fmla="*/ 167 h 252"/>
              <a:gd name="T4" fmla="*/ 66 w 131"/>
              <a:gd name="T5" fmla="*/ 252 h 252"/>
              <a:gd name="T6" fmla="*/ 66 w 131"/>
              <a:gd name="T7" fmla="*/ 252 h 252"/>
              <a:gd name="T8" fmla="*/ 131 w 131"/>
              <a:gd name="T9" fmla="*/ 167 h 252"/>
              <a:gd name="T10" fmla="*/ 131 w 131"/>
              <a:gd name="T11" fmla="*/ 0 h 252"/>
              <a:gd name="T12" fmla="*/ 0 w 131"/>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131" h="252">
                <a:moveTo>
                  <a:pt x="0" y="0"/>
                </a:moveTo>
                <a:cubicBezTo>
                  <a:pt x="0" y="167"/>
                  <a:pt x="0" y="167"/>
                  <a:pt x="0" y="167"/>
                </a:cubicBezTo>
                <a:cubicBezTo>
                  <a:pt x="0" y="223"/>
                  <a:pt x="30" y="252"/>
                  <a:pt x="66" y="252"/>
                </a:cubicBezTo>
                <a:cubicBezTo>
                  <a:pt x="66" y="252"/>
                  <a:pt x="66" y="252"/>
                  <a:pt x="66" y="252"/>
                </a:cubicBezTo>
                <a:cubicBezTo>
                  <a:pt x="102" y="252"/>
                  <a:pt x="131" y="223"/>
                  <a:pt x="131" y="167"/>
                </a:cubicBezTo>
                <a:cubicBezTo>
                  <a:pt x="131" y="0"/>
                  <a:pt x="131" y="0"/>
                  <a:pt x="131"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62" name="Rectangle 78"/>
          <p:cNvSpPr>
            <a:spLocks noChangeArrowheads="1"/>
          </p:cNvSpPr>
          <p:nvPr/>
        </p:nvSpPr>
        <p:spPr bwMode="auto">
          <a:xfrm>
            <a:off x="2339975" y="4538663"/>
            <a:ext cx="311150" cy="601663"/>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63" name="Rectangle 79"/>
          <p:cNvSpPr>
            <a:spLocks noChangeArrowheads="1"/>
          </p:cNvSpPr>
          <p:nvPr/>
        </p:nvSpPr>
        <p:spPr bwMode="auto">
          <a:xfrm>
            <a:off x="2339975" y="3854450"/>
            <a:ext cx="311150" cy="684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64" name="Rectangle 80"/>
          <p:cNvSpPr>
            <a:spLocks noChangeArrowheads="1"/>
          </p:cNvSpPr>
          <p:nvPr/>
        </p:nvSpPr>
        <p:spPr bwMode="auto">
          <a:xfrm>
            <a:off x="2339975" y="3030538"/>
            <a:ext cx="311150" cy="823913"/>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5" name="Rectangle 81"/>
          <p:cNvSpPr>
            <a:spLocks noChangeArrowheads="1"/>
          </p:cNvSpPr>
          <p:nvPr/>
        </p:nvSpPr>
        <p:spPr bwMode="auto">
          <a:xfrm>
            <a:off x="2413000" y="2695575"/>
            <a:ext cx="60325" cy="1776413"/>
          </a:xfrm>
          <a:prstGeom prst="rect">
            <a:avLst/>
          </a:prstGeom>
          <a:solidFill>
            <a:schemeClr val="bg1">
              <a:alpha val="59000"/>
            </a:schemeClr>
          </a:solidFill>
          <a:ln>
            <a:noFill/>
          </a:ln>
        </p:spPr>
        <p:txBody>
          <a:bodyPr vert="horz" wrap="square" lIns="91440" tIns="45720" rIns="91440" bIns="45720" numCol="1" anchor="t" anchorCtr="0" compatLnSpc="1"/>
          <a:lstStyle/>
          <a:p>
            <a:endParaRPr lang="en-US"/>
          </a:p>
        </p:txBody>
      </p:sp>
      <p:grpSp>
        <p:nvGrpSpPr>
          <p:cNvPr id="66" name="Group 65"/>
          <p:cNvGrpSpPr/>
          <p:nvPr/>
        </p:nvGrpSpPr>
        <p:grpSpPr>
          <a:xfrm>
            <a:off x="3848100" y="649288"/>
            <a:ext cx="827088" cy="1093787"/>
            <a:chOff x="3848100" y="649288"/>
            <a:chExt cx="827088" cy="1093787"/>
          </a:xfrm>
        </p:grpSpPr>
        <p:sp>
          <p:nvSpPr>
            <p:cNvPr id="67" name="Rectangle 82"/>
            <p:cNvSpPr>
              <a:spLocks noChangeArrowheads="1"/>
            </p:cNvSpPr>
            <p:nvPr/>
          </p:nvSpPr>
          <p:spPr bwMode="auto">
            <a:xfrm>
              <a:off x="4086225" y="649288"/>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8" name="Freeform 83"/>
            <p:cNvSpPr/>
            <p:nvPr/>
          </p:nvSpPr>
          <p:spPr bwMode="auto">
            <a:xfrm>
              <a:off x="3848100" y="733425"/>
              <a:ext cx="827088"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9" name="Oval 84"/>
            <p:cNvSpPr>
              <a:spLocks noChangeArrowheads="1"/>
            </p:cNvSpPr>
            <p:nvPr/>
          </p:nvSpPr>
          <p:spPr bwMode="auto">
            <a:xfrm>
              <a:off x="4295775" y="1292225"/>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0" name="Oval 85"/>
            <p:cNvSpPr>
              <a:spLocks noChangeArrowheads="1"/>
            </p:cNvSpPr>
            <p:nvPr/>
          </p:nvSpPr>
          <p:spPr bwMode="auto">
            <a:xfrm>
              <a:off x="4179888" y="1176338"/>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1" name="Oval 86"/>
            <p:cNvSpPr>
              <a:spLocks noChangeArrowheads="1"/>
            </p:cNvSpPr>
            <p:nvPr/>
          </p:nvSpPr>
          <p:spPr bwMode="auto">
            <a:xfrm>
              <a:off x="4141788" y="1316038"/>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2" name="Oval 87"/>
            <p:cNvSpPr>
              <a:spLocks noChangeArrowheads="1"/>
            </p:cNvSpPr>
            <p:nvPr/>
          </p:nvSpPr>
          <p:spPr bwMode="auto">
            <a:xfrm>
              <a:off x="4198938" y="1397000"/>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grpSp>
        <p:nvGrpSpPr>
          <p:cNvPr id="73" name="Group 72"/>
          <p:cNvGrpSpPr/>
          <p:nvPr/>
        </p:nvGrpSpPr>
        <p:grpSpPr>
          <a:xfrm>
            <a:off x="995363" y="4929188"/>
            <a:ext cx="906463" cy="1023937"/>
            <a:chOff x="995363" y="4929188"/>
            <a:chExt cx="906463" cy="1023937"/>
          </a:xfrm>
        </p:grpSpPr>
        <p:sp>
          <p:nvSpPr>
            <p:cNvPr id="74" name="Freeform 88"/>
            <p:cNvSpPr/>
            <p:nvPr/>
          </p:nvSpPr>
          <p:spPr bwMode="auto">
            <a:xfrm>
              <a:off x="1368425" y="4929188"/>
              <a:ext cx="298450" cy="57150"/>
            </a:xfrm>
            <a:custGeom>
              <a:avLst/>
              <a:gdLst>
                <a:gd name="T0" fmla="*/ 171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1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1" y="36"/>
                  </a:moveTo>
                  <a:lnTo>
                    <a:pt x="188" y="36"/>
                  </a:lnTo>
                  <a:lnTo>
                    <a:pt x="188" y="0"/>
                  </a:lnTo>
                  <a:lnTo>
                    <a:pt x="0" y="0"/>
                  </a:lnTo>
                  <a:lnTo>
                    <a:pt x="0" y="36"/>
                  </a:lnTo>
                  <a:lnTo>
                    <a:pt x="18" y="36"/>
                  </a:lnTo>
                  <a:lnTo>
                    <a:pt x="171" y="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19" name="Freeform 89"/>
            <p:cNvSpPr/>
            <p:nvPr/>
          </p:nvSpPr>
          <p:spPr bwMode="auto">
            <a:xfrm>
              <a:off x="995363" y="5000625"/>
              <a:ext cx="906463" cy="952500"/>
            </a:xfrm>
            <a:custGeom>
              <a:avLst/>
              <a:gdLst>
                <a:gd name="T0" fmla="*/ 271 w 381"/>
                <a:gd name="T1" fmla="*/ 129 h 400"/>
                <a:gd name="T2" fmla="*/ 271 w 381"/>
                <a:gd name="T3" fmla="*/ 0 h 400"/>
                <a:gd name="T4" fmla="*/ 169 w 381"/>
                <a:gd name="T5" fmla="*/ 0 h 400"/>
                <a:gd name="T6" fmla="*/ 169 w 381"/>
                <a:gd name="T7" fmla="*/ 129 h 400"/>
                <a:gd name="T8" fmla="*/ 110 w 381"/>
                <a:gd name="T9" fmla="*/ 163 h 400"/>
                <a:gd name="T10" fmla="*/ 45 w 381"/>
                <a:gd name="T11" fmla="*/ 102 h 400"/>
                <a:gd name="T12" fmla="*/ 0 w 381"/>
                <a:gd name="T13" fmla="*/ 149 h 400"/>
                <a:gd name="T14" fmla="*/ 72 w 381"/>
                <a:gd name="T15" fmla="*/ 217 h 400"/>
                <a:gd name="T16" fmla="*/ 58 w 381"/>
                <a:gd name="T17" fmla="*/ 282 h 400"/>
                <a:gd name="T18" fmla="*/ 109 w 381"/>
                <a:gd name="T19" fmla="*/ 400 h 400"/>
                <a:gd name="T20" fmla="*/ 330 w 381"/>
                <a:gd name="T21" fmla="*/ 400 h 400"/>
                <a:gd name="T22" fmla="*/ 381 w 381"/>
                <a:gd name="T23" fmla="*/ 282 h 400"/>
                <a:gd name="T24" fmla="*/ 271 w 381"/>
                <a:gd name="T25" fmla="*/ 12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0">
                  <a:moveTo>
                    <a:pt x="271" y="129"/>
                  </a:moveTo>
                  <a:cubicBezTo>
                    <a:pt x="271" y="0"/>
                    <a:pt x="271" y="0"/>
                    <a:pt x="271" y="0"/>
                  </a:cubicBezTo>
                  <a:cubicBezTo>
                    <a:pt x="169" y="0"/>
                    <a:pt x="169" y="0"/>
                    <a:pt x="169" y="0"/>
                  </a:cubicBezTo>
                  <a:cubicBezTo>
                    <a:pt x="169" y="129"/>
                    <a:pt x="169" y="129"/>
                    <a:pt x="169" y="129"/>
                  </a:cubicBezTo>
                  <a:cubicBezTo>
                    <a:pt x="147" y="136"/>
                    <a:pt x="127" y="148"/>
                    <a:pt x="110" y="163"/>
                  </a:cubicBezTo>
                  <a:cubicBezTo>
                    <a:pt x="45" y="102"/>
                    <a:pt x="45" y="102"/>
                    <a:pt x="45" y="102"/>
                  </a:cubicBezTo>
                  <a:cubicBezTo>
                    <a:pt x="0" y="149"/>
                    <a:pt x="0" y="149"/>
                    <a:pt x="0" y="149"/>
                  </a:cubicBezTo>
                  <a:cubicBezTo>
                    <a:pt x="72" y="217"/>
                    <a:pt x="72" y="217"/>
                    <a:pt x="72" y="217"/>
                  </a:cubicBezTo>
                  <a:cubicBezTo>
                    <a:pt x="63" y="237"/>
                    <a:pt x="58" y="259"/>
                    <a:pt x="58" y="282"/>
                  </a:cubicBezTo>
                  <a:cubicBezTo>
                    <a:pt x="58" y="329"/>
                    <a:pt x="78" y="371"/>
                    <a:pt x="109" y="400"/>
                  </a:cubicBezTo>
                  <a:cubicBezTo>
                    <a:pt x="330" y="400"/>
                    <a:pt x="330" y="400"/>
                    <a:pt x="330" y="400"/>
                  </a:cubicBezTo>
                  <a:cubicBezTo>
                    <a:pt x="361" y="371"/>
                    <a:pt x="381" y="329"/>
                    <a:pt x="381" y="282"/>
                  </a:cubicBezTo>
                  <a:cubicBezTo>
                    <a:pt x="381" y="211"/>
                    <a:pt x="335" y="150"/>
                    <a:pt x="271" y="129"/>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0" name="Oval 90"/>
            <p:cNvSpPr>
              <a:spLocks noChangeArrowheads="1"/>
            </p:cNvSpPr>
            <p:nvPr/>
          </p:nvSpPr>
          <p:spPr bwMode="auto">
            <a:xfrm>
              <a:off x="1590675" y="5530850"/>
              <a:ext cx="58738" cy="619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1" name="Oval 91"/>
            <p:cNvSpPr>
              <a:spLocks noChangeArrowheads="1"/>
            </p:cNvSpPr>
            <p:nvPr/>
          </p:nvSpPr>
          <p:spPr bwMode="auto">
            <a:xfrm>
              <a:off x="1487488" y="5621338"/>
              <a:ext cx="122238" cy="11906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2" name="Oval 92"/>
            <p:cNvSpPr>
              <a:spLocks noChangeArrowheads="1"/>
            </p:cNvSpPr>
            <p:nvPr/>
          </p:nvSpPr>
          <p:spPr bwMode="auto">
            <a:xfrm>
              <a:off x="1416050" y="5519738"/>
              <a:ext cx="61913" cy="587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3" name="Oval 93"/>
            <p:cNvSpPr>
              <a:spLocks noChangeArrowheads="1"/>
            </p:cNvSpPr>
            <p:nvPr/>
          </p:nvSpPr>
          <p:spPr bwMode="auto">
            <a:xfrm>
              <a:off x="1263650" y="5629275"/>
              <a:ext cx="217488" cy="2159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4" name="Oval 94"/>
            <p:cNvSpPr>
              <a:spLocks noChangeArrowheads="1"/>
            </p:cNvSpPr>
            <p:nvPr/>
          </p:nvSpPr>
          <p:spPr bwMode="auto">
            <a:xfrm>
              <a:off x="1506538" y="5783263"/>
              <a:ext cx="71438" cy="746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5" name="Oval 95"/>
            <p:cNvSpPr>
              <a:spLocks noChangeArrowheads="1"/>
            </p:cNvSpPr>
            <p:nvPr/>
          </p:nvSpPr>
          <p:spPr bwMode="auto">
            <a:xfrm>
              <a:off x="1628775" y="5686425"/>
              <a:ext cx="103188" cy="1016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126" name="Group 125"/>
          <p:cNvGrpSpPr/>
          <p:nvPr/>
        </p:nvGrpSpPr>
        <p:grpSpPr>
          <a:xfrm>
            <a:off x="3054350" y="5162550"/>
            <a:ext cx="768350" cy="1157288"/>
            <a:chOff x="3054350" y="5162550"/>
            <a:chExt cx="768350" cy="1157288"/>
          </a:xfrm>
        </p:grpSpPr>
        <p:sp>
          <p:nvSpPr>
            <p:cNvPr id="127" name="Rectangle 96"/>
            <p:cNvSpPr>
              <a:spLocks noChangeArrowheads="1"/>
            </p:cNvSpPr>
            <p:nvPr/>
          </p:nvSpPr>
          <p:spPr bwMode="auto">
            <a:xfrm>
              <a:off x="3289300" y="5276850"/>
              <a:ext cx="300038"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128" name="Freeform 97"/>
            <p:cNvSpPr/>
            <p:nvPr/>
          </p:nvSpPr>
          <p:spPr bwMode="auto">
            <a:xfrm>
              <a:off x="3054350" y="534828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7"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29" name="Oval 98"/>
            <p:cNvSpPr>
              <a:spLocks noChangeArrowheads="1"/>
            </p:cNvSpPr>
            <p:nvPr/>
          </p:nvSpPr>
          <p:spPr bwMode="auto">
            <a:xfrm>
              <a:off x="3392488" y="6143625"/>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0" name="Oval 99"/>
            <p:cNvSpPr>
              <a:spLocks noChangeArrowheads="1"/>
            </p:cNvSpPr>
            <p:nvPr/>
          </p:nvSpPr>
          <p:spPr bwMode="auto">
            <a:xfrm>
              <a:off x="3465513" y="6045200"/>
              <a:ext cx="115888"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1" name="Oval 100"/>
            <p:cNvSpPr>
              <a:spLocks noChangeArrowheads="1"/>
            </p:cNvSpPr>
            <p:nvPr/>
          </p:nvSpPr>
          <p:spPr bwMode="auto">
            <a:xfrm>
              <a:off x="3440113" y="583088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2" name="Oval 101"/>
            <p:cNvSpPr>
              <a:spLocks noChangeArrowheads="1"/>
            </p:cNvSpPr>
            <p:nvPr/>
          </p:nvSpPr>
          <p:spPr bwMode="auto">
            <a:xfrm>
              <a:off x="3346450" y="6016625"/>
              <a:ext cx="76200" cy="793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3" name="Oval 102"/>
            <p:cNvSpPr>
              <a:spLocks noChangeArrowheads="1"/>
            </p:cNvSpPr>
            <p:nvPr/>
          </p:nvSpPr>
          <p:spPr bwMode="auto">
            <a:xfrm>
              <a:off x="3302000" y="588168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4" name="Oval 103"/>
            <p:cNvSpPr>
              <a:spLocks noChangeArrowheads="1"/>
            </p:cNvSpPr>
            <p:nvPr/>
          </p:nvSpPr>
          <p:spPr bwMode="auto">
            <a:xfrm>
              <a:off x="3609975" y="600551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5" name="Freeform 104"/>
            <p:cNvSpPr/>
            <p:nvPr/>
          </p:nvSpPr>
          <p:spPr bwMode="auto">
            <a:xfrm>
              <a:off x="3335338" y="5162550"/>
              <a:ext cx="207963" cy="139700"/>
            </a:xfrm>
            <a:custGeom>
              <a:avLst/>
              <a:gdLst>
                <a:gd name="T0" fmla="*/ 131 w 131"/>
                <a:gd name="T1" fmla="*/ 0 h 88"/>
                <a:gd name="T2" fmla="*/ 0 w 131"/>
                <a:gd name="T3" fmla="*/ 0 h 88"/>
                <a:gd name="T4" fmla="*/ 15 w 131"/>
                <a:gd name="T5" fmla="*/ 88 h 88"/>
                <a:gd name="T6" fmla="*/ 116 w 131"/>
                <a:gd name="T7" fmla="*/ 88 h 88"/>
                <a:gd name="T8" fmla="*/ 131 w 131"/>
                <a:gd name="T9" fmla="*/ 0 h 88"/>
              </a:gdLst>
              <a:ahLst/>
              <a:cxnLst>
                <a:cxn ang="0">
                  <a:pos x="T0" y="T1"/>
                </a:cxn>
                <a:cxn ang="0">
                  <a:pos x="T2" y="T3"/>
                </a:cxn>
                <a:cxn ang="0">
                  <a:pos x="T4" y="T5"/>
                </a:cxn>
                <a:cxn ang="0">
                  <a:pos x="T6" y="T7"/>
                </a:cxn>
                <a:cxn ang="0">
                  <a:pos x="T8" y="T9"/>
                </a:cxn>
              </a:cxnLst>
              <a:rect l="0" t="0" r="r" b="b"/>
              <a:pathLst>
                <a:path w="131" h="88">
                  <a:moveTo>
                    <a:pt x="131" y="0"/>
                  </a:moveTo>
                  <a:lnTo>
                    <a:pt x="0" y="0"/>
                  </a:lnTo>
                  <a:lnTo>
                    <a:pt x="15" y="88"/>
                  </a:lnTo>
                  <a:lnTo>
                    <a:pt x="116" y="88"/>
                  </a:lnTo>
                  <a:lnTo>
                    <a:pt x="131"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136" name="Group 135"/>
          <p:cNvGrpSpPr/>
          <p:nvPr/>
        </p:nvGrpSpPr>
        <p:grpSpPr>
          <a:xfrm>
            <a:off x="404813" y="854075"/>
            <a:ext cx="768350" cy="1238251"/>
            <a:chOff x="404813" y="854075"/>
            <a:chExt cx="768350" cy="1238251"/>
          </a:xfrm>
        </p:grpSpPr>
        <p:sp>
          <p:nvSpPr>
            <p:cNvPr id="137" name="Rectangle 105"/>
            <p:cNvSpPr>
              <a:spLocks noChangeArrowheads="1"/>
            </p:cNvSpPr>
            <p:nvPr/>
          </p:nvSpPr>
          <p:spPr bwMode="auto">
            <a:xfrm>
              <a:off x="639763" y="854075"/>
              <a:ext cx="298450" cy="50800"/>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38" name="Freeform 106"/>
            <p:cNvSpPr/>
            <p:nvPr/>
          </p:nvSpPr>
          <p:spPr bwMode="auto">
            <a:xfrm>
              <a:off x="404813" y="928688"/>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39" name="Oval 107"/>
            <p:cNvSpPr>
              <a:spLocks noChangeArrowheads="1"/>
            </p:cNvSpPr>
            <p:nvPr/>
          </p:nvSpPr>
          <p:spPr bwMode="auto">
            <a:xfrm>
              <a:off x="681038" y="1895475"/>
              <a:ext cx="82550" cy="825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0" name="Oval 108"/>
            <p:cNvSpPr>
              <a:spLocks noChangeArrowheads="1"/>
            </p:cNvSpPr>
            <p:nvPr/>
          </p:nvSpPr>
          <p:spPr bwMode="auto">
            <a:xfrm>
              <a:off x="720725" y="1363663"/>
              <a:ext cx="69850" cy="698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1" name="Oval 109"/>
            <p:cNvSpPr>
              <a:spLocks noChangeArrowheads="1"/>
            </p:cNvSpPr>
            <p:nvPr/>
          </p:nvSpPr>
          <p:spPr bwMode="auto">
            <a:xfrm>
              <a:off x="639763" y="1481138"/>
              <a:ext cx="60325" cy="587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2" name="Oval 110"/>
            <p:cNvSpPr>
              <a:spLocks noChangeArrowheads="1"/>
            </p:cNvSpPr>
            <p:nvPr/>
          </p:nvSpPr>
          <p:spPr bwMode="auto">
            <a:xfrm>
              <a:off x="739775" y="1476375"/>
              <a:ext cx="157163" cy="1539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sp>
        <p:nvSpPr>
          <p:cNvPr id="143" name="Freeform 114"/>
          <p:cNvSpPr/>
          <p:nvPr/>
        </p:nvSpPr>
        <p:spPr bwMode="auto">
          <a:xfrm>
            <a:off x="1490663" y="1433513"/>
            <a:ext cx="865188" cy="3473450"/>
          </a:xfrm>
          <a:custGeom>
            <a:avLst/>
            <a:gdLst>
              <a:gd name="T0" fmla="*/ 364 w 364"/>
              <a:gd name="T1" fmla="*/ 128 h 1459"/>
              <a:gd name="T2" fmla="*/ 236 w 364"/>
              <a:gd name="T3" fmla="*/ 0 h 1459"/>
              <a:gd name="T4" fmla="*/ 128 w 364"/>
              <a:gd name="T5" fmla="*/ 0 h 1459"/>
              <a:gd name="T6" fmla="*/ 0 w 364"/>
              <a:gd name="T7" fmla="*/ 128 h 1459"/>
              <a:gd name="T8" fmla="*/ 0 w 364"/>
              <a:gd name="T9" fmla="*/ 1459 h 1459"/>
              <a:gd name="T10" fmla="*/ 16 w 364"/>
              <a:gd name="T11" fmla="*/ 1459 h 1459"/>
              <a:gd name="T12" fmla="*/ 16 w 364"/>
              <a:gd name="T13" fmla="*/ 128 h 1459"/>
              <a:gd name="T14" fmla="*/ 128 w 364"/>
              <a:gd name="T15" fmla="*/ 17 h 1459"/>
              <a:gd name="T16" fmla="*/ 236 w 364"/>
              <a:gd name="T17" fmla="*/ 17 h 1459"/>
              <a:gd name="T18" fmla="*/ 348 w 364"/>
              <a:gd name="T19" fmla="*/ 128 h 1459"/>
              <a:gd name="T20" fmla="*/ 348 w 364"/>
              <a:gd name="T21" fmla="*/ 330 h 1459"/>
              <a:gd name="T22" fmla="*/ 364 w 364"/>
              <a:gd name="T23" fmla="*/ 330 h 1459"/>
              <a:gd name="T24" fmla="*/ 364 w 364"/>
              <a:gd name="T25" fmla="*/ 128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1459">
                <a:moveTo>
                  <a:pt x="364" y="128"/>
                </a:moveTo>
                <a:cubicBezTo>
                  <a:pt x="364" y="58"/>
                  <a:pt x="307" y="0"/>
                  <a:pt x="236" y="0"/>
                </a:cubicBezTo>
                <a:cubicBezTo>
                  <a:pt x="128" y="0"/>
                  <a:pt x="128" y="0"/>
                  <a:pt x="128" y="0"/>
                </a:cubicBezTo>
                <a:cubicBezTo>
                  <a:pt x="57" y="0"/>
                  <a:pt x="0" y="58"/>
                  <a:pt x="0" y="128"/>
                </a:cubicBezTo>
                <a:cubicBezTo>
                  <a:pt x="0" y="1459"/>
                  <a:pt x="0" y="1459"/>
                  <a:pt x="0" y="1459"/>
                </a:cubicBezTo>
                <a:cubicBezTo>
                  <a:pt x="16" y="1459"/>
                  <a:pt x="16" y="1459"/>
                  <a:pt x="16" y="1459"/>
                </a:cubicBezTo>
                <a:cubicBezTo>
                  <a:pt x="16" y="128"/>
                  <a:pt x="16" y="128"/>
                  <a:pt x="16" y="128"/>
                </a:cubicBezTo>
                <a:cubicBezTo>
                  <a:pt x="16" y="67"/>
                  <a:pt x="66" y="17"/>
                  <a:pt x="128" y="17"/>
                </a:cubicBezTo>
                <a:cubicBezTo>
                  <a:pt x="236" y="17"/>
                  <a:pt x="236" y="17"/>
                  <a:pt x="236" y="17"/>
                </a:cubicBezTo>
                <a:cubicBezTo>
                  <a:pt x="298" y="17"/>
                  <a:pt x="348" y="67"/>
                  <a:pt x="348" y="128"/>
                </a:cubicBezTo>
                <a:cubicBezTo>
                  <a:pt x="348" y="330"/>
                  <a:pt x="348" y="330"/>
                  <a:pt x="348" y="330"/>
                </a:cubicBezTo>
                <a:cubicBezTo>
                  <a:pt x="364" y="330"/>
                  <a:pt x="364" y="330"/>
                  <a:pt x="364" y="330"/>
                </a:cubicBezTo>
                <a:lnTo>
                  <a:pt x="364" y="128"/>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44" name="Freeform 115"/>
          <p:cNvSpPr/>
          <p:nvPr/>
        </p:nvSpPr>
        <p:spPr bwMode="auto">
          <a:xfrm>
            <a:off x="766763" y="468313"/>
            <a:ext cx="1816100" cy="1747838"/>
          </a:xfrm>
          <a:custGeom>
            <a:avLst/>
            <a:gdLst>
              <a:gd name="T0" fmla="*/ 760 w 763"/>
              <a:gd name="T1" fmla="*/ 128 h 734"/>
              <a:gd name="T2" fmla="*/ 633 w 763"/>
              <a:gd name="T3" fmla="*/ 0 h 734"/>
              <a:gd name="T4" fmla="*/ 128 w 763"/>
              <a:gd name="T5" fmla="*/ 0 h 734"/>
              <a:gd name="T6" fmla="*/ 0 w 763"/>
              <a:gd name="T7" fmla="*/ 128 h 734"/>
              <a:gd name="T8" fmla="*/ 0 w 763"/>
              <a:gd name="T9" fmla="*/ 151 h 734"/>
              <a:gd name="T10" fmla="*/ 16 w 763"/>
              <a:gd name="T11" fmla="*/ 151 h 734"/>
              <a:gd name="T12" fmla="*/ 16 w 763"/>
              <a:gd name="T13" fmla="*/ 128 h 734"/>
              <a:gd name="T14" fmla="*/ 128 w 763"/>
              <a:gd name="T15" fmla="*/ 17 h 734"/>
              <a:gd name="T16" fmla="*/ 633 w 763"/>
              <a:gd name="T17" fmla="*/ 17 h 734"/>
              <a:gd name="T18" fmla="*/ 744 w 763"/>
              <a:gd name="T19" fmla="*/ 128 h 734"/>
              <a:gd name="T20" fmla="*/ 744 w 763"/>
              <a:gd name="T21" fmla="*/ 734 h 734"/>
              <a:gd name="T22" fmla="*/ 763 w 763"/>
              <a:gd name="T23" fmla="*/ 734 h 734"/>
              <a:gd name="T24" fmla="*/ 760 w 763"/>
              <a:gd name="T25" fmla="*/ 12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34">
                <a:moveTo>
                  <a:pt x="760" y="128"/>
                </a:moveTo>
                <a:cubicBezTo>
                  <a:pt x="760" y="58"/>
                  <a:pt x="703" y="0"/>
                  <a:pt x="633" y="0"/>
                </a:cubicBezTo>
                <a:cubicBezTo>
                  <a:pt x="128" y="0"/>
                  <a:pt x="128" y="0"/>
                  <a:pt x="128" y="0"/>
                </a:cubicBezTo>
                <a:cubicBezTo>
                  <a:pt x="57" y="0"/>
                  <a:pt x="0" y="58"/>
                  <a:pt x="0" y="128"/>
                </a:cubicBezTo>
                <a:cubicBezTo>
                  <a:pt x="0" y="151"/>
                  <a:pt x="0" y="151"/>
                  <a:pt x="0" y="151"/>
                </a:cubicBezTo>
                <a:cubicBezTo>
                  <a:pt x="16" y="151"/>
                  <a:pt x="16" y="151"/>
                  <a:pt x="16" y="151"/>
                </a:cubicBezTo>
                <a:cubicBezTo>
                  <a:pt x="16" y="128"/>
                  <a:pt x="16" y="128"/>
                  <a:pt x="16" y="128"/>
                </a:cubicBezTo>
                <a:cubicBezTo>
                  <a:pt x="16" y="67"/>
                  <a:pt x="66" y="17"/>
                  <a:pt x="128" y="17"/>
                </a:cubicBezTo>
                <a:cubicBezTo>
                  <a:pt x="633" y="17"/>
                  <a:pt x="633" y="17"/>
                  <a:pt x="633" y="17"/>
                </a:cubicBezTo>
                <a:cubicBezTo>
                  <a:pt x="694" y="17"/>
                  <a:pt x="744" y="67"/>
                  <a:pt x="744" y="128"/>
                </a:cubicBezTo>
                <a:cubicBezTo>
                  <a:pt x="744" y="734"/>
                  <a:pt x="744" y="734"/>
                  <a:pt x="744" y="734"/>
                </a:cubicBezTo>
                <a:cubicBezTo>
                  <a:pt x="763" y="734"/>
                  <a:pt x="763" y="734"/>
                  <a:pt x="763" y="734"/>
                </a:cubicBezTo>
                <a:lnTo>
                  <a:pt x="760"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45" name="Freeform 116"/>
          <p:cNvSpPr/>
          <p:nvPr/>
        </p:nvSpPr>
        <p:spPr bwMode="auto">
          <a:xfrm>
            <a:off x="2655888" y="104775"/>
            <a:ext cx="1630363" cy="2106613"/>
          </a:xfrm>
          <a:custGeom>
            <a:avLst/>
            <a:gdLst>
              <a:gd name="T0" fmla="*/ 0 w 685"/>
              <a:gd name="T1" fmla="*/ 128 h 885"/>
              <a:gd name="T2" fmla="*/ 128 w 685"/>
              <a:gd name="T3" fmla="*/ 0 h 885"/>
              <a:gd name="T4" fmla="*/ 557 w 685"/>
              <a:gd name="T5" fmla="*/ 0 h 885"/>
              <a:gd name="T6" fmla="*/ 685 w 685"/>
              <a:gd name="T7" fmla="*/ 128 h 885"/>
              <a:gd name="T8" fmla="*/ 685 w 685"/>
              <a:gd name="T9" fmla="*/ 214 h 885"/>
              <a:gd name="T10" fmla="*/ 669 w 685"/>
              <a:gd name="T11" fmla="*/ 214 h 885"/>
              <a:gd name="T12" fmla="*/ 669 w 685"/>
              <a:gd name="T13" fmla="*/ 128 h 885"/>
              <a:gd name="T14" fmla="*/ 557 w 685"/>
              <a:gd name="T15" fmla="*/ 16 h 885"/>
              <a:gd name="T16" fmla="*/ 128 w 685"/>
              <a:gd name="T17" fmla="*/ 16 h 885"/>
              <a:gd name="T18" fmla="*/ 17 w 685"/>
              <a:gd name="T19" fmla="*/ 128 h 885"/>
              <a:gd name="T20" fmla="*/ 17 w 685"/>
              <a:gd name="T21" fmla="*/ 885 h 885"/>
              <a:gd name="T22" fmla="*/ 0 w 685"/>
              <a:gd name="T23" fmla="*/ 885 h 885"/>
              <a:gd name="T24" fmla="*/ 0 w 685"/>
              <a:gd name="T25" fmla="*/ 128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5" h="885">
                <a:moveTo>
                  <a:pt x="0" y="128"/>
                </a:moveTo>
                <a:cubicBezTo>
                  <a:pt x="0" y="57"/>
                  <a:pt x="58" y="0"/>
                  <a:pt x="128" y="0"/>
                </a:cubicBezTo>
                <a:cubicBezTo>
                  <a:pt x="557" y="0"/>
                  <a:pt x="557" y="0"/>
                  <a:pt x="557" y="0"/>
                </a:cubicBezTo>
                <a:cubicBezTo>
                  <a:pt x="628" y="0"/>
                  <a:pt x="685" y="57"/>
                  <a:pt x="685" y="128"/>
                </a:cubicBezTo>
                <a:cubicBezTo>
                  <a:pt x="685" y="214"/>
                  <a:pt x="685" y="214"/>
                  <a:pt x="685" y="214"/>
                </a:cubicBezTo>
                <a:cubicBezTo>
                  <a:pt x="669" y="214"/>
                  <a:pt x="669" y="214"/>
                  <a:pt x="669" y="214"/>
                </a:cubicBezTo>
                <a:cubicBezTo>
                  <a:pt x="669" y="128"/>
                  <a:pt x="669" y="128"/>
                  <a:pt x="669" y="128"/>
                </a:cubicBezTo>
                <a:cubicBezTo>
                  <a:pt x="669" y="66"/>
                  <a:pt x="619" y="16"/>
                  <a:pt x="557" y="16"/>
                </a:cubicBezTo>
                <a:cubicBezTo>
                  <a:pt x="128" y="16"/>
                  <a:pt x="128" y="16"/>
                  <a:pt x="128" y="16"/>
                </a:cubicBezTo>
                <a:cubicBezTo>
                  <a:pt x="67" y="16"/>
                  <a:pt x="17" y="66"/>
                  <a:pt x="17" y="128"/>
                </a:cubicBezTo>
                <a:cubicBezTo>
                  <a:pt x="17" y="885"/>
                  <a:pt x="17" y="885"/>
                  <a:pt x="17" y="885"/>
                </a:cubicBezTo>
                <a:cubicBezTo>
                  <a:pt x="0" y="885"/>
                  <a:pt x="0" y="885"/>
                  <a:pt x="0" y="885"/>
                </a:cubicBezTo>
                <a:lnTo>
                  <a:pt x="0"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46" name="Freeform 117"/>
          <p:cNvSpPr/>
          <p:nvPr/>
        </p:nvSpPr>
        <p:spPr bwMode="auto">
          <a:xfrm>
            <a:off x="2432050" y="1592263"/>
            <a:ext cx="1009650" cy="3548063"/>
          </a:xfrm>
          <a:custGeom>
            <a:avLst/>
            <a:gdLst>
              <a:gd name="T0" fmla="*/ 0 w 424"/>
              <a:gd name="T1" fmla="*/ 128 h 1490"/>
              <a:gd name="T2" fmla="*/ 127 w 424"/>
              <a:gd name="T3" fmla="*/ 0 h 1490"/>
              <a:gd name="T4" fmla="*/ 297 w 424"/>
              <a:gd name="T5" fmla="*/ 0 h 1490"/>
              <a:gd name="T6" fmla="*/ 424 w 424"/>
              <a:gd name="T7" fmla="*/ 128 h 1490"/>
              <a:gd name="T8" fmla="*/ 424 w 424"/>
              <a:gd name="T9" fmla="*/ 1490 h 1490"/>
              <a:gd name="T10" fmla="*/ 408 w 424"/>
              <a:gd name="T11" fmla="*/ 1490 h 1490"/>
              <a:gd name="T12" fmla="*/ 408 w 424"/>
              <a:gd name="T13" fmla="*/ 128 h 1490"/>
              <a:gd name="T14" fmla="*/ 297 w 424"/>
              <a:gd name="T15" fmla="*/ 16 h 1490"/>
              <a:gd name="T16" fmla="*/ 127 w 424"/>
              <a:gd name="T17" fmla="*/ 16 h 1490"/>
              <a:gd name="T18" fmla="*/ 16 w 424"/>
              <a:gd name="T19" fmla="*/ 128 h 1490"/>
              <a:gd name="T20" fmla="*/ 16 w 424"/>
              <a:gd name="T21" fmla="*/ 262 h 1490"/>
              <a:gd name="T22" fmla="*/ 0 w 424"/>
              <a:gd name="T23" fmla="*/ 262 h 1490"/>
              <a:gd name="T24" fmla="*/ 0 w 424"/>
              <a:gd name="T25" fmla="*/ 128 h 1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1490">
                <a:moveTo>
                  <a:pt x="0" y="128"/>
                </a:moveTo>
                <a:cubicBezTo>
                  <a:pt x="0" y="57"/>
                  <a:pt x="57" y="0"/>
                  <a:pt x="127" y="0"/>
                </a:cubicBezTo>
                <a:cubicBezTo>
                  <a:pt x="297" y="0"/>
                  <a:pt x="297" y="0"/>
                  <a:pt x="297" y="0"/>
                </a:cubicBezTo>
                <a:cubicBezTo>
                  <a:pt x="367" y="0"/>
                  <a:pt x="424" y="57"/>
                  <a:pt x="424" y="128"/>
                </a:cubicBezTo>
                <a:cubicBezTo>
                  <a:pt x="424" y="1490"/>
                  <a:pt x="424" y="1490"/>
                  <a:pt x="424" y="1490"/>
                </a:cubicBezTo>
                <a:cubicBezTo>
                  <a:pt x="408" y="1490"/>
                  <a:pt x="408" y="1490"/>
                  <a:pt x="408" y="1490"/>
                </a:cubicBezTo>
                <a:cubicBezTo>
                  <a:pt x="408" y="128"/>
                  <a:pt x="408" y="128"/>
                  <a:pt x="408" y="128"/>
                </a:cubicBezTo>
                <a:cubicBezTo>
                  <a:pt x="408" y="66"/>
                  <a:pt x="358" y="16"/>
                  <a:pt x="297" y="16"/>
                </a:cubicBezTo>
                <a:cubicBezTo>
                  <a:pt x="127" y="16"/>
                  <a:pt x="127" y="16"/>
                  <a:pt x="127" y="16"/>
                </a:cubicBezTo>
                <a:cubicBezTo>
                  <a:pt x="66" y="16"/>
                  <a:pt x="16" y="66"/>
                  <a:pt x="16" y="128"/>
                </a:cubicBezTo>
                <a:cubicBezTo>
                  <a:pt x="16" y="262"/>
                  <a:pt x="16" y="262"/>
                  <a:pt x="16" y="262"/>
                </a:cubicBezTo>
                <a:cubicBezTo>
                  <a:pt x="0" y="262"/>
                  <a:pt x="0" y="262"/>
                  <a:pt x="0" y="262"/>
                </a:cubicBezTo>
                <a:lnTo>
                  <a:pt x="0" y="128"/>
                </a:lnTo>
                <a:close/>
              </a:path>
            </a:pathLst>
          </a:custGeom>
          <a:solidFill>
            <a:schemeClr val="accent2"/>
          </a:solidFill>
          <a:ln>
            <a:noFill/>
          </a:ln>
        </p:spPr>
        <p:txBody>
          <a:bodyPr vert="horz" wrap="square" lIns="91440" tIns="45720" rIns="91440" bIns="45720" numCol="1" anchor="t" anchorCtr="0" compatLnSpc="1"/>
          <a:lstStyle/>
          <a:p>
            <a:endParaRPr lang="en-US"/>
          </a:p>
        </p:txBody>
      </p:sp>
      <p:cxnSp>
        <p:nvCxnSpPr>
          <p:cNvPr id="147" name="Elbow Connector 146"/>
          <p:cNvCxnSpPr/>
          <p:nvPr/>
        </p:nvCxnSpPr>
        <p:spPr>
          <a:xfrm rot="10800000">
            <a:off x="4675190" y="1143003"/>
            <a:ext cx="1738136" cy="752473"/>
          </a:xfrm>
          <a:prstGeom prst="bentConnector3">
            <a:avLst/>
          </a:prstGeom>
          <a:ln>
            <a:solidFill>
              <a:schemeClr val="accent3"/>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48" name="Elbow Connector 147"/>
          <p:cNvCxnSpPr/>
          <p:nvPr/>
        </p:nvCxnSpPr>
        <p:spPr>
          <a:xfrm rot="10800000">
            <a:off x="1046163" y="1140620"/>
            <a:ext cx="5364011" cy="1985962"/>
          </a:xfrm>
          <a:prstGeom prst="bentConnector3">
            <a:avLst/>
          </a:prstGeom>
          <a:ln>
            <a:solidFill>
              <a:schemeClr val="accent1"/>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49" name="Elbow Connector 148"/>
          <p:cNvCxnSpPr/>
          <p:nvPr/>
        </p:nvCxnSpPr>
        <p:spPr>
          <a:xfrm rot="10800000" flipV="1">
            <a:off x="1906586" y="4463834"/>
            <a:ext cx="4498086" cy="493927"/>
          </a:xfrm>
          <a:prstGeom prst="bentConnector3">
            <a:avLst/>
          </a:prstGeom>
          <a:ln>
            <a:solidFill>
              <a:schemeClr val="accent4"/>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50" name="Elbow Connector 149"/>
          <p:cNvCxnSpPr/>
          <p:nvPr/>
        </p:nvCxnSpPr>
        <p:spPr>
          <a:xfrm rot="10800000">
            <a:off x="3808414" y="5491163"/>
            <a:ext cx="2601761" cy="414338"/>
          </a:xfrm>
          <a:prstGeom prst="bentConnector3">
            <a:avLst/>
          </a:prstGeom>
          <a:ln>
            <a:solidFill>
              <a:schemeClr val="accent2"/>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
        <p:nvSpPr>
          <p:cNvPr id="151" name="Subtitle 2"/>
          <p:cNvSpPr txBox="1"/>
          <p:nvPr/>
        </p:nvSpPr>
        <p:spPr>
          <a:xfrm>
            <a:off x="6545112" y="1727126"/>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sz="1800" dirty="0">
              <a:solidFill>
                <a:schemeClr val="bg1"/>
              </a:solidFill>
            </a:endParaRPr>
          </a:p>
        </p:txBody>
      </p:sp>
      <p:sp>
        <p:nvSpPr>
          <p:cNvPr id="152" name="Subtitle 2"/>
          <p:cNvSpPr txBox="1"/>
          <p:nvPr/>
        </p:nvSpPr>
        <p:spPr>
          <a:xfrm>
            <a:off x="6545112" y="2967037"/>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
        <p:nvSpPr>
          <p:cNvPr id="153" name="Subtitle 2"/>
          <p:cNvSpPr txBox="1"/>
          <p:nvPr/>
        </p:nvSpPr>
        <p:spPr>
          <a:xfrm>
            <a:off x="6545112" y="4329269"/>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
        <p:nvSpPr>
          <p:cNvPr id="154" name="Subtitle 2"/>
          <p:cNvSpPr txBox="1"/>
          <p:nvPr/>
        </p:nvSpPr>
        <p:spPr>
          <a:xfrm>
            <a:off x="6545112" y="5765505"/>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down)">
                                      <p:cBhvr>
                                        <p:cTn id="7" dur="1000"/>
                                        <p:tgtEl>
                                          <p:spTgt spid="6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5"/>
                                        </p:tgtEl>
                                        <p:attrNameLst>
                                          <p:attrName>style.visibility</p:attrName>
                                        </p:attrNameLst>
                                      </p:cBhvr>
                                      <p:to>
                                        <p:strVal val="visible"/>
                                      </p:to>
                                    </p:set>
                                    <p:animEffect transition="in" filter="fade">
                                      <p:cBhvr>
                                        <p:cTn id="11" dur="1000"/>
                                        <p:tgtEl>
                                          <p:spTgt spid="145"/>
                                        </p:tgtEl>
                                      </p:cBhvr>
                                    </p:animEffect>
                                  </p:childTnLst>
                                </p:cTn>
                              </p:par>
                              <p:par>
                                <p:cTn id="12" presetID="10" presetClass="exit" presetSubtype="0" fill="hold" grpId="0" nodeType="withEffect">
                                  <p:stCondLst>
                                    <p:cond delay="0"/>
                                  </p:stCondLst>
                                  <p:childTnLst>
                                    <p:animEffect transition="out" filter="fade">
                                      <p:cBhvr>
                                        <p:cTn id="13" dur="1000"/>
                                        <p:tgtEl>
                                          <p:spTgt spid="116"/>
                                        </p:tgtEl>
                                      </p:cBhvr>
                                    </p:animEffect>
                                    <p:set>
                                      <p:cBhvr>
                                        <p:cTn id="14" dur="1" fill="hold">
                                          <p:stCondLst>
                                            <p:cond delay="999"/>
                                          </p:stCondLst>
                                        </p:cTn>
                                        <p:tgtEl>
                                          <p:spTgt spid="116"/>
                                        </p:tgtEl>
                                        <p:attrNameLst>
                                          <p:attrName>style.visibility</p:attrName>
                                        </p:attrNameLst>
                                      </p:cBhvr>
                                      <p:to>
                                        <p:strVal val="hidden"/>
                                      </p:to>
                                    </p:se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wipe(up)">
                                      <p:cBhvr>
                                        <p:cTn id="18" dur="1000"/>
                                        <p:tgtEl>
                                          <p:spTgt spid="64"/>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fade">
                                      <p:cBhvr>
                                        <p:cTn id="22" dur="500"/>
                                        <p:tgtEl>
                                          <p:spTgt spid="147"/>
                                        </p:tgtEl>
                                      </p:cBhvr>
                                    </p:animEffect>
                                  </p:childTnLst>
                                </p:cTn>
                              </p:par>
                            </p:childTnLst>
                          </p:cTn>
                        </p:par>
                        <p:par>
                          <p:cTn id="23" fill="hold">
                            <p:stCondLst>
                              <p:cond delay="3500"/>
                            </p:stCondLst>
                            <p:childTnLst>
                              <p:par>
                                <p:cTn id="24" presetID="10" presetClass="entr" presetSubtype="0" fill="hold" grpId="0" nodeType="afterEffect">
                                  <p:stCondLst>
                                    <p:cond delay="0"/>
                                  </p:stCondLst>
                                  <p:childTnLst>
                                    <p:set>
                                      <p:cBhvr>
                                        <p:cTn id="25" dur="1" fill="hold">
                                          <p:stCondLst>
                                            <p:cond delay="0"/>
                                          </p:stCondLst>
                                        </p:cTn>
                                        <p:tgtEl>
                                          <p:spTgt spid="151"/>
                                        </p:tgtEl>
                                        <p:attrNameLst>
                                          <p:attrName>style.visibility</p:attrName>
                                        </p:attrNameLst>
                                      </p:cBhvr>
                                      <p:to>
                                        <p:strVal val="visible"/>
                                      </p:to>
                                    </p:set>
                                    <p:animEffect transition="in" filter="fade">
                                      <p:cBhvr>
                                        <p:cTn id="26" dur="500"/>
                                        <p:tgtEl>
                                          <p:spTgt spid="15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wipe(down)">
                                      <p:cBhvr>
                                        <p:cTn id="31" dur="1000"/>
                                        <p:tgtEl>
                                          <p:spTgt spid="136"/>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44"/>
                                        </p:tgtEl>
                                        <p:attrNameLst>
                                          <p:attrName>style.visibility</p:attrName>
                                        </p:attrNameLst>
                                      </p:cBhvr>
                                      <p:to>
                                        <p:strVal val="visible"/>
                                      </p:to>
                                    </p:set>
                                    <p:animEffect transition="in" filter="fade">
                                      <p:cBhvr>
                                        <p:cTn id="35" dur="1000"/>
                                        <p:tgtEl>
                                          <p:spTgt spid="144"/>
                                        </p:tgtEl>
                                      </p:cBhvr>
                                    </p:animEffect>
                                  </p:childTnLst>
                                </p:cTn>
                              </p:par>
                              <p:par>
                                <p:cTn id="36" presetID="10" presetClass="exit" presetSubtype="0" fill="hold" grpId="0" nodeType="withEffect">
                                  <p:stCondLst>
                                    <p:cond delay="0"/>
                                  </p:stCondLst>
                                  <p:childTnLst>
                                    <p:animEffect transition="out" filter="fade">
                                      <p:cBhvr>
                                        <p:cTn id="37" dur="1000"/>
                                        <p:tgtEl>
                                          <p:spTgt spid="115"/>
                                        </p:tgtEl>
                                      </p:cBhvr>
                                    </p:animEffect>
                                    <p:set>
                                      <p:cBhvr>
                                        <p:cTn id="38" dur="1" fill="hold">
                                          <p:stCondLst>
                                            <p:cond delay="999"/>
                                          </p:stCondLst>
                                        </p:cTn>
                                        <p:tgtEl>
                                          <p:spTgt spid="115"/>
                                        </p:tgtEl>
                                        <p:attrNameLst>
                                          <p:attrName>style.visibility</p:attrName>
                                        </p:attrNameLst>
                                      </p:cBhvr>
                                      <p:to>
                                        <p:strVal val="hidden"/>
                                      </p:to>
                                    </p:set>
                                  </p:childTnLst>
                                </p:cTn>
                              </p:par>
                            </p:childTnLst>
                          </p:cTn>
                        </p:par>
                        <p:par>
                          <p:cTn id="39" fill="hold">
                            <p:stCondLst>
                              <p:cond delay="2000"/>
                            </p:stCondLst>
                            <p:childTnLst>
                              <p:par>
                                <p:cTn id="40" presetID="22" presetClass="entr" presetSubtype="1"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up)">
                                      <p:cBhvr>
                                        <p:cTn id="42" dur="1000"/>
                                        <p:tgtEl>
                                          <p:spTgt spid="63"/>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148"/>
                                        </p:tgtEl>
                                        <p:attrNameLst>
                                          <p:attrName>style.visibility</p:attrName>
                                        </p:attrNameLst>
                                      </p:cBhvr>
                                      <p:to>
                                        <p:strVal val="visible"/>
                                      </p:to>
                                    </p:set>
                                    <p:animEffect transition="in" filter="fade">
                                      <p:cBhvr>
                                        <p:cTn id="46" dur="500"/>
                                        <p:tgtEl>
                                          <p:spTgt spid="148"/>
                                        </p:tgtEl>
                                      </p:cBhvr>
                                    </p:animEffect>
                                  </p:childTnLst>
                                </p:cTn>
                              </p:par>
                            </p:childTnLst>
                          </p:cTn>
                        </p:par>
                        <p:par>
                          <p:cTn id="47" fill="hold">
                            <p:stCondLst>
                              <p:cond delay="3500"/>
                            </p:stCondLst>
                            <p:childTnLst>
                              <p:par>
                                <p:cTn id="48" presetID="10"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fade">
                                      <p:cBhvr>
                                        <p:cTn id="50" dur="500"/>
                                        <p:tgtEl>
                                          <p:spTgt spid="15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down)">
                                      <p:cBhvr>
                                        <p:cTn id="55" dur="1000"/>
                                        <p:tgtEl>
                                          <p:spTgt spid="73"/>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fade">
                                      <p:cBhvr>
                                        <p:cTn id="59" dur="1000"/>
                                        <p:tgtEl>
                                          <p:spTgt spid="143"/>
                                        </p:tgtEl>
                                      </p:cBhvr>
                                    </p:animEffect>
                                  </p:childTnLst>
                                </p:cTn>
                              </p:par>
                              <p:par>
                                <p:cTn id="60" presetID="10" presetClass="exit" presetSubtype="0" fill="hold" grpId="0" nodeType="withEffect">
                                  <p:stCondLst>
                                    <p:cond delay="0"/>
                                  </p:stCondLst>
                                  <p:childTnLst>
                                    <p:animEffect transition="out" filter="fade">
                                      <p:cBhvr>
                                        <p:cTn id="61" dur="1000"/>
                                        <p:tgtEl>
                                          <p:spTgt spid="114"/>
                                        </p:tgtEl>
                                      </p:cBhvr>
                                    </p:animEffect>
                                    <p:set>
                                      <p:cBhvr>
                                        <p:cTn id="62" dur="1" fill="hold">
                                          <p:stCondLst>
                                            <p:cond delay="999"/>
                                          </p:stCondLst>
                                        </p:cTn>
                                        <p:tgtEl>
                                          <p:spTgt spid="114"/>
                                        </p:tgtEl>
                                        <p:attrNameLst>
                                          <p:attrName>style.visibility</p:attrName>
                                        </p:attrNameLst>
                                      </p:cBhvr>
                                      <p:to>
                                        <p:strVal val="hidden"/>
                                      </p:to>
                                    </p:set>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wipe(up)">
                                      <p:cBhvr>
                                        <p:cTn id="66" dur="1000"/>
                                        <p:tgtEl>
                                          <p:spTgt spid="62"/>
                                        </p:tgtEl>
                                      </p:cBhvr>
                                    </p:animEffect>
                                  </p:childTnLst>
                                </p:cTn>
                              </p:par>
                            </p:childTnLst>
                          </p:cTn>
                        </p:par>
                        <p:par>
                          <p:cTn id="67" fill="hold">
                            <p:stCondLst>
                              <p:cond delay="3000"/>
                            </p:stCondLst>
                            <p:childTnLst>
                              <p:par>
                                <p:cTn id="68" presetID="10" presetClass="entr" presetSubtype="0" fill="hold" nodeType="afterEffect">
                                  <p:stCondLst>
                                    <p:cond delay="0"/>
                                  </p:stCondLst>
                                  <p:childTnLst>
                                    <p:set>
                                      <p:cBhvr>
                                        <p:cTn id="69" dur="1" fill="hold">
                                          <p:stCondLst>
                                            <p:cond delay="0"/>
                                          </p:stCondLst>
                                        </p:cTn>
                                        <p:tgtEl>
                                          <p:spTgt spid="149"/>
                                        </p:tgtEl>
                                        <p:attrNameLst>
                                          <p:attrName>style.visibility</p:attrName>
                                        </p:attrNameLst>
                                      </p:cBhvr>
                                      <p:to>
                                        <p:strVal val="visible"/>
                                      </p:to>
                                    </p:set>
                                    <p:animEffect transition="in" filter="fade">
                                      <p:cBhvr>
                                        <p:cTn id="70" dur="500"/>
                                        <p:tgtEl>
                                          <p:spTgt spid="149"/>
                                        </p:tgtEl>
                                      </p:cBhvr>
                                    </p:animEffect>
                                  </p:childTnLst>
                                </p:cTn>
                              </p:par>
                            </p:childTnLst>
                          </p:cTn>
                        </p:par>
                        <p:par>
                          <p:cTn id="71" fill="hold">
                            <p:stCondLst>
                              <p:cond delay="3500"/>
                            </p:stCondLst>
                            <p:childTnLst>
                              <p:par>
                                <p:cTn id="72" presetID="10" presetClass="entr" presetSubtype="0" fill="hold" grpId="0" nodeType="afterEffect">
                                  <p:stCondLst>
                                    <p:cond delay="0"/>
                                  </p:stCondLst>
                                  <p:childTnLst>
                                    <p:set>
                                      <p:cBhvr>
                                        <p:cTn id="73" dur="1" fill="hold">
                                          <p:stCondLst>
                                            <p:cond delay="0"/>
                                          </p:stCondLst>
                                        </p:cTn>
                                        <p:tgtEl>
                                          <p:spTgt spid="153"/>
                                        </p:tgtEl>
                                        <p:attrNameLst>
                                          <p:attrName>style.visibility</p:attrName>
                                        </p:attrNameLst>
                                      </p:cBhvr>
                                      <p:to>
                                        <p:strVal val="visible"/>
                                      </p:to>
                                    </p:set>
                                    <p:animEffect transition="in" filter="fade">
                                      <p:cBhvr>
                                        <p:cTn id="74" dur="500"/>
                                        <p:tgtEl>
                                          <p:spTgt spid="15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26"/>
                                        </p:tgtEl>
                                        <p:attrNameLst>
                                          <p:attrName>style.visibility</p:attrName>
                                        </p:attrNameLst>
                                      </p:cBhvr>
                                      <p:to>
                                        <p:strVal val="visible"/>
                                      </p:to>
                                    </p:set>
                                    <p:animEffect transition="in" filter="wipe(down)">
                                      <p:cBhvr>
                                        <p:cTn id="79" dur="1000"/>
                                        <p:tgtEl>
                                          <p:spTgt spid="126"/>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146"/>
                                        </p:tgtEl>
                                        <p:attrNameLst>
                                          <p:attrName>style.visibility</p:attrName>
                                        </p:attrNameLst>
                                      </p:cBhvr>
                                      <p:to>
                                        <p:strVal val="visible"/>
                                      </p:to>
                                    </p:set>
                                    <p:animEffect transition="in" filter="fade">
                                      <p:cBhvr>
                                        <p:cTn id="83" dur="1000"/>
                                        <p:tgtEl>
                                          <p:spTgt spid="146"/>
                                        </p:tgtEl>
                                      </p:cBhvr>
                                    </p:animEffect>
                                  </p:childTnLst>
                                </p:cTn>
                              </p:par>
                              <p:par>
                                <p:cTn id="84" presetID="10" presetClass="exit" presetSubtype="0" fill="hold" grpId="0" nodeType="withEffect">
                                  <p:stCondLst>
                                    <p:cond delay="0"/>
                                  </p:stCondLst>
                                  <p:childTnLst>
                                    <p:animEffect transition="out" filter="fade">
                                      <p:cBhvr>
                                        <p:cTn id="85" dur="1000"/>
                                        <p:tgtEl>
                                          <p:spTgt spid="117"/>
                                        </p:tgtEl>
                                      </p:cBhvr>
                                    </p:animEffect>
                                    <p:set>
                                      <p:cBhvr>
                                        <p:cTn id="86" dur="1" fill="hold">
                                          <p:stCondLst>
                                            <p:cond delay="999"/>
                                          </p:stCondLst>
                                        </p:cTn>
                                        <p:tgtEl>
                                          <p:spTgt spid="117"/>
                                        </p:tgtEl>
                                        <p:attrNameLst>
                                          <p:attrName>style.visibility</p:attrName>
                                        </p:attrNameLst>
                                      </p:cBhvr>
                                      <p:to>
                                        <p:strVal val="hidden"/>
                                      </p:to>
                                    </p:set>
                                  </p:childTnLst>
                                </p:cTn>
                              </p:par>
                            </p:childTnLst>
                          </p:cTn>
                        </p:par>
                        <p:par>
                          <p:cTn id="87" fill="hold">
                            <p:stCondLst>
                              <p:cond delay="2000"/>
                            </p:stCondLst>
                            <p:childTnLst>
                              <p:par>
                                <p:cTn id="88" presetID="22" presetClass="entr" presetSubtype="1"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up)">
                                      <p:cBhvr>
                                        <p:cTn id="90" dur="1000"/>
                                        <p:tgtEl>
                                          <p:spTgt spid="61"/>
                                        </p:tgtEl>
                                      </p:cBhvr>
                                    </p:animEffect>
                                  </p:childTnLst>
                                </p:cTn>
                              </p:par>
                            </p:childTnLst>
                          </p:cTn>
                        </p:par>
                        <p:par>
                          <p:cTn id="91" fill="hold">
                            <p:stCondLst>
                              <p:cond delay="3000"/>
                            </p:stCondLst>
                            <p:childTnLst>
                              <p:par>
                                <p:cTn id="92" presetID="10" presetClass="entr" presetSubtype="0" fill="hold" nodeType="afterEffect">
                                  <p:stCondLst>
                                    <p:cond delay="0"/>
                                  </p:stCondLst>
                                  <p:childTnLst>
                                    <p:set>
                                      <p:cBhvr>
                                        <p:cTn id="93" dur="1" fill="hold">
                                          <p:stCondLst>
                                            <p:cond delay="0"/>
                                          </p:stCondLst>
                                        </p:cTn>
                                        <p:tgtEl>
                                          <p:spTgt spid="150"/>
                                        </p:tgtEl>
                                        <p:attrNameLst>
                                          <p:attrName>style.visibility</p:attrName>
                                        </p:attrNameLst>
                                      </p:cBhvr>
                                      <p:to>
                                        <p:strVal val="visible"/>
                                      </p:to>
                                    </p:set>
                                    <p:animEffect transition="in" filter="fade">
                                      <p:cBhvr>
                                        <p:cTn id="94" dur="500"/>
                                        <p:tgtEl>
                                          <p:spTgt spid="150"/>
                                        </p:tgtEl>
                                      </p:cBhvr>
                                    </p:animEffect>
                                  </p:childTnLst>
                                </p:cTn>
                              </p:par>
                            </p:childTnLst>
                          </p:cTn>
                        </p:par>
                        <p:par>
                          <p:cTn id="95" fill="hold">
                            <p:stCondLst>
                              <p:cond delay="3500"/>
                            </p:stCondLst>
                            <p:childTnLst>
                              <p:par>
                                <p:cTn id="96" presetID="10" presetClass="entr" presetSubtype="0" fill="hold" grpId="0" nodeType="afterEffect">
                                  <p:stCondLst>
                                    <p:cond delay="0"/>
                                  </p:stCondLst>
                                  <p:childTnLst>
                                    <p:set>
                                      <p:cBhvr>
                                        <p:cTn id="97" dur="1" fill="hold">
                                          <p:stCondLst>
                                            <p:cond delay="0"/>
                                          </p:stCondLst>
                                        </p:cTn>
                                        <p:tgtEl>
                                          <p:spTgt spid="154"/>
                                        </p:tgtEl>
                                        <p:attrNameLst>
                                          <p:attrName>style.visibility</p:attrName>
                                        </p:attrNameLst>
                                      </p:cBhvr>
                                      <p:to>
                                        <p:strVal val="visible"/>
                                      </p:to>
                                    </p:set>
                                    <p:animEffect transition="in" filter="fade">
                                      <p:cBhvr>
                                        <p:cTn id="98"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animBg="1"/>
      <p:bldP spid="116" grpId="0" animBg="1"/>
      <p:bldP spid="117" grpId="0" animBg="1"/>
      <p:bldP spid="61" grpId="0" animBg="1"/>
      <p:bldP spid="62" grpId="0" animBg="1"/>
      <p:bldP spid="63" grpId="0" animBg="1"/>
      <p:bldP spid="64" grpId="0" animBg="1"/>
      <p:bldP spid="143" grpId="0" animBg="1"/>
      <p:bldP spid="144" grpId="0" animBg="1"/>
      <p:bldP spid="145" grpId="0" animBg="1"/>
      <p:bldP spid="146" grpId="0" animBg="1"/>
      <p:bldP spid="151" grpId="0"/>
      <p:bldP spid="152" grpId="0"/>
      <p:bldP spid="153" grpId="0"/>
      <p:bldP spid="1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p:cNvGrpSpPr/>
          <p:nvPr/>
        </p:nvGrpSpPr>
        <p:grpSpPr>
          <a:xfrm>
            <a:off x="-15051" y="0"/>
            <a:ext cx="12207052" cy="6858000"/>
            <a:chOff x="-15051" y="0"/>
            <a:chExt cx="12207052" cy="6858000"/>
          </a:xfrm>
        </p:grpSpPr>
        <p:sp>
          <p:nvSpPr>
            <p:cNvPr id="10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 name="组合 1"/>
          <p:cNvGrpSpPr/>
          <p:nvPr/>
        </p:nvGrpSpPr>
        <p:grpSpPr>
          <a:xfrm>
            <a:off x="3063877" y="2212073"/>
            <a:ext cx="6072186" cy="4503052"/>
            <a:chOff x="3063877" y="2212073"/>
            <a:chExt cx="6072186" cy="4503052"/>
          </a:xfrm>
        </p:grpSpPr>
        <p:grpSp>
          <p:nvGrpSpPr>
            <p:cNvPr id="3" name="Group 2"/>
            <p:cNvGrpSpPr/>
            <p:nvPr/>
          </p:nvGrpSpPr>
          <p:grpSpPr>
            <a:xfrm>
              <a:off x="6085302" y="2619505"/>
              <a:ext cx="3034031" cy="4076915"/>
              <a:chOff x="-285681" y="2400844"/>
              <a:chExt cx="3034031" cy="4076915"/>
            </a:xfrm>
          </p:grpSpPr>
          <p:sp>
            <p:nvSpPr>
              <p:cNvPr id="103" name="Rectangle 82"/>
              <p:cNvSpPr>
                <a:spLocks noChangeArrowheads="1"/>
              </p:cNvSpPr>
              <p:nvPr/>
            </p:nvSpPr>
            <p:spPr bwMode="auto">
              <a:xfrm>
                <a:off x="-285681" y="2436510"/>
                <a:ext cx="3034031" cy="4041249"/>
              </a:xfrm>
              <a:prstGeom prst="rect">
                <a:avLst/>
              </a:prstGeom>
              <a:solidFill>
                <a:schemeClr val="accent6"/>
              </a:solidFill>
              <a:ln>
                <a:noFill/>
              </a:ln>
            </p:spPr>
            <p:txBody>
              <a:bodyPr vert="horz" wrap="square" lIns="91440" tIns="45720" rIns="91440" bIns="45720" numCol="1" anchor="t" anchorCtr="0" compatLnSpc="1"/>
              <a:lstStyle/>
              <a:p>
                <a:endParaRPr lang="en-US" b="1" dirty="0"/>
              </a:p>
            </p:txBody>
          </p:sp>
          <p:sp>
            <p:nvSpPr>
              <p:cNvPr id="104" name="Rectangle 82"/>
              <p:cNvSpPr>
                <a:spLocks noChangeArrowheads="1"/>
              </p:cNvSpPr>
              <p:nvPr/>
            </p:nvSpPr>
            <p:spPr bwMode="auto">
              <a:xfrm>
                <a:off x="-241540" y="2442996"/>
                <a:ext cx="2986648" cy="3831345"/>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108" name="Rectangle 82"/>
              <p:cNvSpPr>
                <a:spLocks noChangeArrowheads="1"/>
              </p:cNvSpPr>
              <p:nvPr/>
            </p:nvSpPr>
            <p:spPr bwMode="auto">
              <a:xfrm>
                <a:off x="-226978" y="6274340"/>
                <a:ext cx="2843718" cy="8754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09" name="Rectangle 82"/>
              <p:cNvSpPr>
                <a:spLocks noChangeArrowheads="1"/>
              </p:cNvSpPr>
              <p:nvPr/>
            </p:nvSpPr>
            <p:spPr bwMode="auto">
              <a:xfrm>
                <a:off x="-278296" y="2400844"/>
                <a:ext cx="2990978" cy="3831345"/>
              </a:xfrm>
              <a:prstGeom prst="rect">
                <a:avLst/>
              </a:prstGeom>
              <a:solidFill>
                <a:schemeClr val="accent6"/>
              </a:solidFill>
              <a:ln>
                <a:noFill/>
              </a:ln>
            </p:spPr>
            <p:txBody>
              <a:bodyPr vert="horz" wrap="square" lIns="91440" tIns="45720" rIns="91440" bIns="45720" numCol="1" anchor="t" anchorCtr="0" compatLnSpc="1"/>
              <a:lstStyle/>
              <a:p>
                <a:endParaRPr lang="en-US"/>
              </a:p>
            </p:txBody>
          </p:sp>
        </p:grpSp>
        <p:grpSp>
          <p:nvGrpSpPr>
            <p:cNvPr id="243" name="Book"/>
            <p:cNvGrpSpPr/>
            <p:nvPr/>
          </p:nvGrpSpPr>
          <p:grpSpPr>
            <a:xfrm>
              <a:off x="3063877" y="2212073"/>
              <a:ext cx="6072186" cy="4503052"/>
              <a:chOff x="1798638" y="2192338"/>
              <a:chExt cx="2335212" cy="1731761"/>
            </a:xfrm>
          </p:grpSpPr>
          <p:sp>
            <p:nvSpPr>
              <p:cNvPr id="244" name="Rectangle 82"/>
              <p:cNvSpPr>
                <a:spLocks noChangeArrowheads="1"/>
              </p:cNvSpPr>
              <p:nvPr/>
            </p:nvSpPr>
            <p:spPr bwMode="auto">
              <a:xfrm>
                <a:off x="1798638" y="2362200"/>
                <a:ext cx="1166813"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45" name="Rectangle 84"/>
              <p:cNvSpPr>
                <a:spLocks noChangeArrowheads="1"/>
              </p:cNvSpPr>
              <p:nvPr/>
            </p:nvSpPr>
            <p:spPr bwMode="auto">
              <a:xfrm>
                <a:off x="2965450" y="2362200"/>
                <a:ext cx="1168400"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46" name="Rectangle 3233"/>
              <p:cNvSpPr/>
              <p:nvPr/>
            </p:nvSpPr>
            <p:spPr>
              <a:xfrm flipH="1">
                <a:off x="1869745" y="2358799"/>
                <a:ext cx="1087170" cy="1565300"/>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7171" h="1565300">
                    <a:moveTo>
                      <a:pt x="249" y="103642"/>
                    </a:moveTo>
                    <a:cubicBezTo>
                      <a:pt x="142365" y="65357"/>
                      <a:pt x="323980" y="942"/>
                      <a:pt x="555623" y="7"/>
                    </a:cubicBezTo>
                    <a:cubicBezTo>
                      <a:pt x="787266" y="-928"/>
                      <a:pt x="938038" y="87797"/>
                      <a:pt x="1087171" y="165350"/>
                    </a:cubicBezTo>
                    <a:lnTo>
                      <a:pt x="1031072" y="1565300"/>
                    </a:lnTo>
                    <a:cubicBezTo>
                      <a:pt x="842669" y="1524110"/>
                      <a:pt x="799418" y="1494086"/>
                      <a:pt x="628549" y="1486607"/>
                    </a:cubicBezTo>
                    <a:cubicBezTo>
                      <a:pt x="457680" y="1479128"/>
                      <a:pt x="176023" y="1473623"/>
                      <a:pt x="5859" y="1520423"/>
                    </a:cubicBezTo>
                    <a:cubicBezTo>
                      <a:pt x="7729" y="1167839"/>
                      <a:pt x="-1621" y="456226"/>
                      <a:pt x="249" y="103642"/>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3233"/>
              <p:cNvSpPr/>
              <p:nvPr/>
            </p:nvSpPr>
            <p:spPr>
              <a:xfrm>
                <a:off x="2953160" y="2357606"/>
                <a:ext cx="1082099" cy="1559683"/>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 name="connsiteX0-345" fmla="*/ 249 w 1081565"/>
                  <a:gd name="connsiteY0-346" fmla="*/ 103635 h 1565293"/>
                  <a:gd name="connsiteX1-347" fmla="*/ 555623 w 1081565"/>
                  <a:gd name="connsiteY1-348" fmla="*/ 0 h 1565293"/>
                  <a:gd name="connsiteX2-349" fmla="*/ 1081565 w 1081565"/>
                  <a:gd name="connsiteY2-350" fmla="*/ 103635 h 1565293"/>
                  <a:gd name="connsiteX3-351" fmla="*/ 1031072 w 1081565"/>
                  <a:gd name="connsiteY3-352" fmla="*/ 1565293 h 1565293"/>
                  <a:gd name="connsiteX4-353" fmla="*/ 628549 w 1081565"/>
                  <a:gd name="connsiteY4-354" fmla="*/ 1486600 h 1565293"/>
                  <a:gd name="connsiteX5-355" fmla="*/ 5859 w 1081565"/>
                  <a:gd name="connsiteY5-356" fmla="*/ 1520416 h 1565293"/>
                  <a:gd name="connsiteX6-357" fmla="*/ 249 w 1081565"/>
                  <a:gd name="connsiteY6-358" fmla="*/ 103635 h 1565293"/>
                  <a:gd name="connsiteX0-359" fmla="*/ 249 w 1081565"/>
                  <a:gd name="connsiteY0-360" fmla="*/ 109245 h 1570903"/>
                  <a:gd name="connsiteX1-361" fmla="*/ 449088 w 1081565"/>
                  <a:gd name="connsiteY1-362" fmla="*/ 0 h 1570903"/>
                  <a:gd name="connsiteX2-363" fmla="*/ 1081565 w 1081565"/>
                  <a:gd name="connsiteY2-364" fmla="*/ 109245 h 1570903"/>
                  <a:gd name="connsiteX3-365" fmla="*/ 1031072 w 1081565"/>
                  <a:gd name="connsiteY3-366" fmla="*/ 1570903 h 1570903"/>
                  <a:gd name="connsiteX4-367" fmla="*/ 628549 w 1081565"/>
                  <a:gd name="connsiteY4-368" fmla="*/ 1492210 h 1570903"/>
                  <a:gd name="connsiteX5-369" fmla="*/ 5859 w 1081565"/>
                  <a:gd name="connsiteY5-370" fmla="*/ 1526026 h 1570903"/>
                  <a:gd name="connsiteX6-371" fmla="*/ 249 w 1081565"/>
                  <a:gd name="connsiteY6-372" fmla="*/ 109245 h 1570903"/>
                  <a:gd name="connsiteX0-373" fmla="*/ 249 w 1081565"/>
                  <a:gd name="connsiteY0-374" fmla="*/ 109245 h 1526026"/>
                  <a:gd name="connsiteX1-375" fmla="*/ 449088 w 1081565"/>
                  <a:gd name="connsiteY1-376" fmla="*/ 0 h 1526026"/>
                  <a:gd name="connsiteX2-377" fmla="*/ 1081565 w 1081565"/>
                  <a:gd name="connsiteY2-378" fmla="*/ 109245 h 1526026"/>
                  <a:gd name="connsiteX3-379" fmla="*/ 963787 w 1081565"/>
                  <a:gd name="connsiteY3-380" fmla="*/ 1363340 h 1526026"/>
                  <a:gd name="connsiteX4-381" fmla="*/ 628549 w 1081565"/>
                  <a:gd name="connsiteY4-382" fmla="*/ 1492210 h 1526026"/>
                  <a:gd name="connsiteX5-383" fmla="*/ 5859 w 1081565"/>
                  <a:gd name="connsiteY5-384" fmla="*/ 1526026 h 1526026"/>
                  <a:gd name="connsiteX6-385" fmla="*/ 249 w 1081565"/>
                  <a:gd name="connsiteY6-386" fmla="*/ 109245 h 1526026"/>
                  <a:gd name="connsiteX0-387" fmla="*/ 249 w 1081565"/>
                  <a:gd name="connsiteY0-388" fmla="*/ 109245 h 1559683"/>
                  <a:gd name="connsiteX1-389" fmla="*/ 449088 w 1081565"/>
                  <a:gd name="connsiteY1-390" fmla="*/ 0 h 1559683"/>
                  <a:gd name="connsiteX2-391" fmla="*/ 1081565 w 1081565"/>
                  <a:gd name="connsiteY2-392" fmla="*/ 109245 h 1559683"/>
                  <a:gd name="connsiteX3-393" fmla="*/ 1042286 w 1081565"/>
                  <a:gd name="connsiteY3-394" fmla="*/ 1559683 h 1559683"/>
                  <a:gd name="connsiteX4-395" fmla="*/ 628549 w 1081565"/>
                  <a:gd name="connsiteY4-396" fmla="*/ 1492210 h 1559683"/>
                  <a:gd name="connsiteX5-397" fmla="*/ 5859 w 1081565"/>
                  <a:gd name="connsiteY5-398" fmla="*/ 1526026 h 1559683"/>
                  <a:gd name="connsiteX6-399" fmla="*/ 249 w 1081565"/>
                  <a:gd name="connsiteY6-400" fmla="*/ 109245 h 1559683"/>
                  <a:gd name="connsiteX0-401" fmla="*/ 249 w 1081565"/>
                  <a:gd name="connsiteY0-402" fmla="*/ 109245 h 1559683"/>
                  <a:gd name="connsiteX1-403" fmla="*/ 449088 w 1081565"/>
                  <a:gd name="connsiteY1-404" fmla="*/ 0 h 1559683"/>
                  <a:gd name="connsiteX2-405" fmla="*/ 1081565 w 1081565"/>
                  <a:gd name="connsiteY2-406" fmla="*/ 109245 h 1559683"/>
                  <a:gd name="connsiteX3-407" fmla="*/ 1042286 w 1081565"/>
                  <a:gd name="connsiteY3-408" fmla="*/ 1559683 h 1559683"/>
                  <a:gd name="connsiteX4-409" fmla="*/ 555657 w 1081565"/>
                  <a:gd name="connsiteY4-410" fmla="*/ 1357575 h 1559683"/>
                  <a:gd name="connsiteX5-411" fmla="*/ 5859 w 1081565"/>
                  <a:gd name="connsiteY5-412" fmla="*/ 1526026 h 1559683"/>
                  <a:gd name="connsiteX6-413" fmla="*/ 249 w 1081565"/>
                  <a:gd name="connsiteY6-414" fmla="*/ 109245 h 1559683"/>
                  <a:gd name="connsiteX0-415" fmla="*/ 249 w 1081565"/>
                  <a:gd name="connsiteY0-416" fmla="*/ 109245 h 1559683"/>
                  <a:gd name="connsiteX1-417" fmla="*/ 449088 w 1081565"/>
                  <a:gd name="connsiteY1-418" fmla="*/ 0 h 1559683"/>
                  <a:gd name="connsiteX2-419" fmla="*/ 1081565 w 1081565"/>
                  <a:gd name="connsiteY2-420" fmla="*/ 109245 h 1559683"/>
                  <a:gd name="connsiteX3-421" fmla="*/ 1042286 w 1081565"/>
                  <a:gd name="connsiteY3-422" fmla="*/ 1559683 h 1559683"/>
                  <a:gd name="connsiteX4-423" fmla="*/ 622940 w 1081565"/>
                  <a:gd name="connsiteY4-424" fmla="*/ 1492211 h 1559683"/>
                  <a:gd name="connsiteX5-425" fmla="*/ 5859 w 1081565"/>
                  <a:gd name="connsiteY5-426" fmla="*/ 1526026 h 1559683"/>
                  <a:gd name="connsiteX6-427" fmla="*/ 249 w 1081565"/>
                  <a:gd name="connsiteY6-428" fmla="*/ 109245 h 15596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1565" h="1559683">
                    <a:moveTo>
                      <a:pt x="249" y="109245"/>
                    </a:moveTo>
                    <a:cubicBezTo>
                      <a:pt x="142365" y="70960"/>
                      <a:pt x="268869" y="0"/>
                      <a:pt x="449088" y="0"/>
                    </a:cubicBezTo>
                    <a:cubicBezTo>
                      <a:pt x="629307" y="0"/>
                      <a:pt x="932432" y="31692"/>
                      <a:pt x="1081565" y="109245"/>
                    </a:cubicBezTo>
                    <a:lnTo>
                      <a:pt x="1042286" y="1559683"/>
                    </a:lnTo>
                    <a:cubicBezTo>
                      <a:pt x="853883" y="1518493"/>
                      <a:pt x="795678" y="1497820"/>
                      <a:pt x="622940" y="1492211"/>
                    </a:cubicBezTo>
                    <a:cubicBezTo>
                      <a:pt x="450202" y="1486602"/>
                      <a:pt x="176023" y="1479226"/>
                      <a:pt x="5859" y="1526026"/>
                    </a:cubicBezTo>
                    <a:cubicBezTo>
                      <a:pt x="7729" y="1173442"/>
                      <a:pt x="-1621" y="461829"/>
                      <a:pt x="249" y="10924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3233"/>
              <p:cNvSpPr/>
              <p:nvPr/>
            </p:nvSpPr>
            <p:spPr>
              <a:xfrm>
                <a:off x="2958770" y="2261854"/>
                <a:ext cx="1092531"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3233"/>
              <p:cNvSpPr/>
              <p:nvPr/>
            </p:nvSpPr>
            <p:spPr>
              <a:xfrm flipH="1">
                <a:off x="1866240" y="2261854"/>
                <a:ext cx="1092530"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89"/>
              <p:cNvSpPr/>
              <p:nvPr/>
            </p:nvSpPr>
            <p:spPr bwMode="auto">
              <a:xfrm>
                <a:off x="3230563" y="2192338"/>
                <a:ext cx="173038" cy="584200"/>
              </a:xfrm>
              <a:custGeom>
                <a:avLst/>
                <a:gdLst>
                  <a:gd name="T0" fmla="*/ 0 w 109"/>
                  <a:gd name="T1" fmla="*/ 368 h 368"/>
                  <a:gd name="T2" fmla="*/ 54 w 109"/>
                  <a:gd name="T3" fmla="*/ 321 h 368"/>
                  <a:gd name="T4" fmla="*/ 109 w 109"/>
                  <a:gd name="T5" fmla="*/ 368 h 368"/>
                  <a:gd name="T6" fmla="*/ 109 w 109"/>
                  <a:gd name="T7" fmla="*/ 0 h 368"/>
                  <a:gd name="T8" fmla="*/ 0 w 109"/>
                  <a:gd name="T9" fmla="*/ 21 h 368"/>
                  <a:gd name="T10" fmla="*/ 0 w 109"/>
                  <a:gd name="T11" fmla="*/ 368 h 368"/>
                </a:gdLst>
                <a:ahLst/>
                <a:cxnLst>
                  <a:cxn ang="0">
                    <a:pos x="T0" y="T1"/>
                  </a:cxn>
                  <a:cxn ang="0">
                    <a:pos x="T2" y="T3"/>
                  </a:cxn>
                  <a:cxn ang="0">
                    <a:pos x="T4" y="T5"/>
                  </a:cxn>
                  <a:cxn ang="0">
                    <a:pos x="T6" y="T7"/>
                  </a:cxn>
                  <a:cxn ang="0">
                    <a:pos x="T8" y="T9"/>
                  </a:cxn>
                  <a:cxn ang="0">
                    <a:pos x="T10" y="T11"/>
                  </a:cxn>
                </a:cxnLst>
                <a:rect l="0" t="0" r="r" b="b"/>
                <a:pathLst>
                  <a:path w="109" h="368">
                    <a:moveTo>
                      <a:pt x="0" y="368"/>
                    </a:moveTo>
                    <a:lnTo>
                      <a:pt x="54" y="321"/>
                    </a:lnTo>
                    <a:lnTo>
                      <a:pt x="109" y="368"/>
                    </a:lnTo>
                    <a:lnTo>
                      <a:pt x="109" y="0"/>
                    </a:lnTo>
                    <a:lnTo>
                      <a:pt x="0" y="21"/>
                    </a:lnTo>
                    <a:lnTo>
                      <a:pt x="0" y="368"/>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5" name="Rectangle 6"/>
          <p:cNvSpPr>
            <a:spLocks noChangeArrowheads="1"/>
          </p:cNvSpPr>
          <p:nvPr/>
        </p:nvSpPr>
        <p:spPr bwMode="auto">
          <a:xfrm>
            <a:off x="3328988" y="2784475"/>
            <a:ext cx="2767013"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6222" name="Group 6221"/>
          <p:cNvGrpSpPr/>
          <p:nvPr/>
        </p:nvGrpSpPr>
        <p:grpSpPr>
          <a:xfrm>
            <a:off x="6233359" y="4989444"/>
            <a:ext cx="1157233" cy="1224244"/>
            <a:chOff x="4441826" y="4175125"/>
            <a:chExt cx="1425575" cy="1508125"/>
          </a:xfrm>
          <a:solidFill>
            <a:schemeClr val="accent1"/>
          </a:solidFill>
        </p:grpSpPr>
        <p:sp>
          <p:nvSpPr>
            <p:cNvPr id="6145" name="Rectangle 24"/>
            <p:cNvSpPr>
              <a:spLocks noChangeArrowheads="1"/>
            </p:cNvSpPr>
            <p:nvPr/>
          </p:nvSpPr>
          <p:spPr bwMode="auto">
            <a:xfrm>
              <a:off x="5376863" y="4918075"/>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146" name="Freeform 25"/>
            <p:cNvSpPr>
              <a:spLocks noEditPoints="1"/>
            </p:cNvSpPr>
            <p:nvPr/>
          </p:nvSpPr>
          <p:spPr bwMode="auto">
            <a:xfrm>
              <a:off x="4851401" y="4706938"/>
              <a:ext cx="509588" cy="442913"/>
            </a:xfrm>
            <a:custGeom>
              <a:avLst/>
              <a:gdLst>
                <a:gd name="T0" fmla="*/ 321 w 321"/>
                <a:gd name="T1" fmla="*/ 139 h 279"/>
                <a:gd name="T2" fmla="*/ 241 w 321"/>
                <a:gd name="T3" fmla="*/ 0 h 279"/>
                <a:gd name="T4" fmla="*/ 80 w 321"/>
                <a:gd name="T5" fmla="*/ 0 h 279"/>
                <a:gd name="T6" fmla="*/ 0 w 321"/>
                <a:gd name="T7" fmla="*/ 139 h 279"/>
                <a:gd name="T8" fmla="*/ 80 w 321"/>
                <a:gd name="T9" fmla="*/ 279 h 279"/>
                <a:gd name="T10" fmla="*/ 241 w 321"/>
                <a:gd name="T11" fmla="*/ 279 h 279"/>
                <a:gd name="T12" fmla="*/ 321 w 321"/>
                <a:gd name="T13" fmla="*/ 139 h 279"/>
                <a:gd name="T14" fmla="*/ 93 w 321"/>
                <a:gd name="T15" fmla="*/ 258 h 279"/>
                <a:gd name="T16" fmla="*/ 26 w 321"/>
                <a:gd name="T17" fmla="*/ 139 h 279"/>
                <a:gd name="T18" fmla="*/ 93 w 321"/>
                <a:gd name="T19" fmla="*/ 23 h 279"/>
                <a:gd name="T20" fmla="*/ 228 w 321"/>
                <a:gd name="T21" fmla="*/ 23 h 279"/>
                <a:gd name="T22" fmla="*/ 297 w 321"/>
                <a:gd name="T23" fmla="*/ 139 h 279"/>
                <a:gd name="T24" fmla="*/ 228 w 321"/>
                <a:gd name="T25" fmla="*/ 258 h 279"/>
                <a:gd name="T26" fmla="*/ 93 w 321"/>
                <a:gd name="T27" fmla="*/ 25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79">
                  <a:moveTo>
                    <a:pt x="321" y="139"/>
                  </a:moveTo>
                  <a:lnTo>
                    <a:pt x="241" y="0"/>
                  </a:lnTo>
                  <a:lnTo>
                    <a:pt x="80" y="0"/>
                  </a:lnTo>
                  <a:lnTo>
                    <a:pt x="0" y="139"/>
                  </a:lnTo>
                  <a:lnTo>
                    <a:pt x="80" y="279"/>
                  </a:lnTo>
                  <a:lnTo>
                    <a:pt x="241" y="279"/>
                  </a:lnTo>
                  <a:lnTo>
                    <a:pt x="321" y="139"/>
                  </a:lnTo>
                  <a:close/>
                  <a:moveTo>
                    <a:pt x="93" y="258"/>
                  </a:moveTo>
                  <a:lnTo>
                    <a:pt x="26" y="139"/>
                  </a:lnTo>
                  <a:lnTo>
                    <a:pt x="93" y="23"/>
                  </a:lnTo>
                  <a:lnTo>
                    <a:pt x="228" y="23"/>
                  </a:lnTo>
                  <a:lnTo>
                    <a:pt x="297" y="139"/>
                  </a:lnTo>
                  <a:lnTo>
                    <a:pt x="228" y="258"/>
                  </a:lnTo>
                  <a:lnTo>
                    <a:pt x="93"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7" name="Freeform 26"/>
            <p:cNvSpPr>
              <a:spLocks noEditPoints="1"/>
            </p:cNvSpPr>
            <p:nvPr/>
          </p:nvSpPr>
          <p:spPr bwMode="auto">
            <a:xfrm>
              <a:off x="5546726" y="4878388"/>
              <a:ext cx="122238" cy="104775"/>
            </a:xfrm>
            <a:custGeom>
              <a:avLst/>
              <a:gdLst>
                <a:gd name="T0" fmla="*/ 77 w 77"/>
                <a:gd name="T1" fmla="*/ 33 h 66"/>
                <a:gd name="T2" fmla="*/ 57 w 77"/>
                <a:gd name="T3" fmla="*/ 0 h 66"/>
                <a:gd name="T4" fmla="*/ 20 w 77"/>
                <a:gd name="T5" fmla="*/ 0 h 66"/>
                <a:gd name="T6" fmla="*/ 0 w 77"/>
                <a:gd name="T7" fmla="*/ 33 h 66"/>
                <a:gd name="T8" fmla="*/ 20 w 77"/>
                <a:gd name="T9" fmla="*/ 66 h 66"/>
                <a:gd name="T10" fmla="*/ 57 w 77"/>
                <a:gd name="T11" fmla="*/ 66 h 66"/>
                <a:gd name="T12" fmla="*/ 77 w 77"/>
                <a:gd name="T13" fmla="*/ 33 h 66"/>
                <a:gd name="T14" fmla="*/ 28 w 77"/>
                <a:gd name="T15" fmla="*/ 51 h 66"/>
                <a:gd name="T16" fmla="*/ 16 w 77"/>
                <a:gd name="T17" fmla="*/ 33 h 66"/>
                <a:gd name="T18" fmla="*/ 28 w 77"/>
                <a:gd name="T19" fmla="*/ 15 h 66"/>
                <a:gd name="T20" fmla="*/ 49 w 77"/>
                <a:gd name="T21" fmla="*/ 15 h 66"/>
                <a:gd name="T22" fmla="*/ 59 w 77"/>
                <a:gd name="T23" fmla="*/ 33 h 66"/>
                <a:gd name="T24" fmla="*/ 49 w 77"/>
                <a:gd name="T25" fmla="*/ 51 h 66"/>
                <a:gd name="T26" fmla="*/ 28 w 77"/>
                <a:gd name="T27"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6">
                  <a:moveTo>
                    <a:pt x="77" y="33"/>
                  </a:moveTo>
                  <a:lnTo>
                    <a:pt x="57" y="0"/>
                  </a:lnTo>
                  <a:lnTo>
                    <a:pt x="20" y="0"/>
                  </a:lnTo>
                  <a:lnTo>
                    <a:pt x="0" y="33"/>
                  </a:lnTo>
                  <a:lnTo>
                    <a:pt x="20" y="66"/>
                  </a:lnTo>
                  <a:lnTo>
                    <a:pt x="57" y="66"/>
                  </a:lnTo>
                  <a:lnTo>
                    <a:pt x="77" y="33"/>
                  </a:lnTo>
                  <a:close/>
                  <a:moveTo>
                    <a:pt x="28" y="51"/>
                  </a:moveTo>
                  <a:lnTo>
                    <a:pt x="16" y="33"/>
                  </a:lnTo>
                  <a:lnTo>
                    <a:pt x="28" y="15"/>
                  </a:lnTo>
                  <a:lnTo>
                    <a:pt x="49" y="15"/>
                  </a:lnTo>
                  <a:lnTo>
                    <a:pt x="59" y="33"/>
                  </a:lnTo>
                  <a:lnTo>
                    <a:pt x="49" y="51"/>
                  </a:lnTo>
                  <a:lnTo>
                    <a:pt x="28"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8" name="Freeform 27"/>
            <p:cNvSpPr/>
            <p:nvPr/>
          </p:nvSpPr>
          <p:spPr bwMode="auto">
            <a:xfrm>
              <a:off x="5230813" y="4560888"/>
              <a:ext cx="112713" cy="142875"/>
            </a:xfrm>
            <a:custGeom>
              <a:avLst/>
              <a:gdLst>
                <a:gd name="T0" fmla="*/ 71 w 71"/>
                <a:gd name="T1" fmla="*/ 10 h 90"/>
                <a:gd name="T2" fmla="*/ 14 w 71"/>
                <a:gd name="T3" fmla="*/ 90 h 90"/>
                <a:gd name="T4" fmla="*/ 0 w 71"/>
                <a:gd name="T5" fmla="*/ 82 h 90"/>
                <a:gd name="T6" fmla="*/ 58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8"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9" name="Freeform 28"/>
            <p:cNvSpPr/>
            <p:nvPr/>
          </p:nvSpPr>
          <p:spPr bwMode="auto">
            <a:xfrm>
              <a:off x="5314951" y="4454525"/>
              <a:ext cx="119063" cy="109538"/>
            </a:xfrm>
            <a:custGeom>
              <a:avLst/>
              <a:gdLst>
                <a:gd name="T0" fmla="*/ 59 w 75"/>
                <a:gd name="T1" fmla="*/ 3 h 69"/>
                <a:gd name="T2" fmla="*/ 21 w 75"/>
                <a:gd name="T3" fmla="*/ 0 h 69"/>
                <a:gd name="T4" fmla="*/ 0 w 75"/>
                <a:gd name="T5" fmla="*/ 31 h 69"/>
                <a:gd name="T6" fmla="*/ 16 w 75"/>
                <a:gd name="T7" fmla="*/ 65 h 69"/>
                <a:gd name="T8" fmla="*/ 54 w 75"/>
                <a:gd name="T9" fmla="*/ 69 h 69"/>
                <a:gd name="T10" fmla="*/ 75 w 75"/>
                <a:gd name="T11" fmla="*/ 38 h 69"/>
                <a:gd name="T12" fmla="*/ 59 w 75"/>
                <a:gd name="T13" fmla="*/ 3 h 69"/>
              </a:gdLst>
              <a:ahLst/>
              <a:cxnLst>
                <a:cxn ang="0">
                  <a:pos x="T0" y="T1"/>
                </a:cxn>
                <a:cxn ang="0">
                  <a:pos x="T2" y="T3"/>
                </a:cxn>
                <a:cxn ang="0">
                  <a:pos x="T4" y="T5"/>
                </a:cxn>
                <a:cxn ang="0">
                  <a:pos x="T6" y="T7"/>
                </a:cxn>
                <a:cxn ang="0">
                  <a:pos x="T8" y="T9"/>
                </a:cxn>
                <a:cxn ang="0">
                  <a:pos x="T10" y="T11"/>
                </a:cxn>
                <a:cxn ang="0">
                  <a:pos x="T12" y="T13"/>
                </a:cxn>
              </a:cxnLst>
              <a:rect l="0" t="0" r="r" b="b"/>
              <a:pathLst>
                <a:path w="75" h="69">
                  <a:moveTo>
                    <a:pt x="59" y="3"/>
                  </a:moveTo>
                  <a:lnTo>
                    <a:pt x="21" y="0"/>
                  </a:lnTo>
                  <a:lnTo>
                    <a:pt x="0" y="31"/>
                  </a:lnTo>
                  <a:lnTo>
                    <a:pt x="16" y="65"/>
                  </a:lnTo>
                  <a:lnTo>
                    <a:pt x="54" y="69"/>
                  </a:lnTo>
                  <a:lnTo>
                    <a:pt x="75" y="38"/>
                  </a:lnTo>
                  <a:lnTo>
                    <a:pt x="59"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0" name="Freeform 29"/>
            <p:cNvSpPr/>
            <p:nvPr/>
          </p:nvSpPr>
          <p:spPr bwMode="auto">
            <a:xfrm>
              <a:off x="4681538" y="4914900"/>
              <a:ext cx="158750" cy="26988"/>
            </a:xfrm>
            <a:custGeom>
              <a:avLst/>
              <a:gdLst>
                <a:gd name="T0" fmla="*/ 0 w 100"/>
                <a:gd name="T1" fmla="*/ 0 h 17"/>
                <a:gd name="T2" fmla="*/ 99 w 100"/>
                <a:gd name="T3" fmla="*/ 0 h 17"/>
                <a:gd name="T4" fmla="*/ 100 w 100"/>
                <a:gd name="T5" fmla="*/ 17 h 17"/>
                <a:gd name="T6" fmla="*/ 0 w 100"/>
                <a:gd name="T7" fmla="*/ 17 h 17"/>
                <a:gd name="T8" fmla="*/ 0 w 100"/>
                <a:gd name="T9" fmla="*/ 0 h 17"/>
              </a:gdLst>
              <a:ahLst/>
              <a:cxnLst>
                <a:cxn ang="0">
                  <a:pos x="T0" y="T1"/>
                </a:cxn>
                <a:cxn ang="0">
                  <a:pos x="T2" y="T3"/>
                </a:cxn>
                <a:cxn ang="0">
                  <a:pos x="T4" y="T5"/>
                </a:cxn>
                <a:cxn ang="0">
                  <a:pos x="T6" y="T7"/>
                </a:cxn>
                <a:cxn ang="0">
                  <a:pos x="T8" y="T9"/>
                </a:cxn>
              </a:cxnLst>
              <a:rect l="0" t="0" r="r" b="b"/>
              <a:pathLst>
                <a:path w="100" h="17">
                  <a:moveTo>
                    <a:pt x="0" y="0"/>
                  </a:moveTo>
                  <a:lnTo>
                    <a:pt x="99" y="0"/>
                  </a:lnTo>
                  <a:lnTo>
                    <a:pt x="100" y="17"/>
                  </a:lnTo>
                  <a:lnTo>
                    <a:pt x="0" y="1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1" name="Freeform 30"/>
            <p:cNvSpPr/>
            <p:nvPr/>
          </p:nvSpPr>
          <p:spPr bwMode="auto">
            <a:xfrm>
              <a:off x="4548188" y="4876800"/>
              <a:ext cx="120650" cy="103188"/>
            </a:xfrm>
            <a:custGeom>
              <a:avLst/>
              <a:gdLst>
                <a:gd name="T0" fmla="*/ 0 w 76"/>
                <a:gd name="T1" fmla="*/ 32 h 65"/>
                <a:gd name="T2" fmla="*/ 18 w 76"/>
                <a:gd name="T3" fmla="*/ 65 h 65"/>
                <a:gd name="T4" fmla="*/ 58 w 76"/>
                <a:gd name="T5" fmla="*/ 65 h 65"/>
                <a:gd name="T6" fmla="*/ 76 w 76"/>
                <a:gd name="T7" fmla="*/ 32 h 65"/>
                <a:gd name="T8" fmla="*/ 58 w 76"/>
                <a:gd name="T9" fmla="*/ 0 h 65"/>
                <a:gd name="T10" fmla="*/ 18 w 76"/>
                <a:gd name="T11" fmla="*/ 0 h 65"/>
                <a:gd name="T12" fmla="*/ 0 w 76"/>
                <a:gd name="T13" fmla="*/ 32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0" y="32"/>
                  </a:moveTo>
                  <a:lnTo>
                    <a:pt x="18" y="65"/>
                  </a:lnTo>
                  <a:lnTo>
                    <a:pt x="58" y="65"/>
                  </a:lnTo>
                  <a:lnTo>
                    <a:pt x="76" y="32"/>
                  </a:lnTo>
                  <a:lnTo>
                    <a:pt x="58" y="0"/>
                  </a:lnTo>
                  <a:lnTo>
                    <a:pt x="18" y="0"/>
                  </a:ln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2" name="Freeform 31"/>
            <p:cNvSpPr/>
            <p:nvPr/>
          </p:nvSpPr>
          <p:spPr bwMode="auto">
            <a:xfrm>
              <a:off x="5637213" y="4730750"/>
              <a:ext cx="112713" cy="142875"/>
            </a:xfrm>
            <a:custGeom>
              <a:avLst/>
              <a:gdLst>
                <a:gd name="T0" fmla="*/ 71 w 71"/>
                <a:gd name="T1" fmla="*/ 10 h 90"/>
                <a:gd name="T2" fmla="*/ 14 w 71"/>
                <a:gd name="T3" fmla="*/ 90 h 90"/>
                <a:gd name="T4" fmla="*/ 0 w 71"/>
                <a:gd name="T5" fmla="*/ 82 h 90"/>
                <a:gd name="T6" fmla="*/ 56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6"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3" name="Freeform 32"/>
            <p:cNvSpPr/>
            <p:nvPr/>
          </p:nvSpPr>
          <p:spPr bwMode="auto">
            <a:xfrm>
              <a:off x="5718176" y="4622800"/>
              <a:ext cx="122238" cy="109538"/>
            </a:xfrm>
            <a:custGeom>
              <a:avLst/>
              <a:gdLst>
                <a:gd name="T0" fmla="*/ 61 w 77"/>
                <a:gd name="T1" fmla="*/ 4 h 69"/>
                <a:gd name="T2" fmla="*/ 23 w 77"/>
                <a:gd name="T3" fmla="*/ 0 h 69"/>
                <a:gd name="T4" fmla="*/ 0 w 77"/>
                <a:gd name="T5" fmla="*/ 32 h 69"/>
                <a:gd name="T6" fmla="*/ 17 w 77"/>
                <a:gd name="T7" fmla="*/ 66 h 69"/>
                <a:gd name="T8" fmla="*/ 54 w 77"/>
                <a:gd name="T9" fmla="*/ 69 h 69"/>
                <a:gd name="T10" fmla="*/ 77 w 77"/>
                <a:gd name="T11" fmla="*/ 38 h 69"/>
                <a:gd name="T12" fmla="*/ 61 w 77"/>
                <a:gd name="T13" fmla="*/ 4 h 69"/>
              </a:gdLst>
              <a:ahLst/>
              <a:cxnLst>
                <a:cxn ang="0">
                  <a:pos x="T0" y="T1"/>
                </a:cxn>
                <a:cxn ang="0">
                  <a:pos x="T2" y="T3"/>
                </a:cxn>
                <a:cxn ang="0">
                  <a:pos x="T4" y="T5"/>
                </a:cxn>
                <a:cxn ang="0">
                  <a:pos x="T6" y="T7"/>
                </a:cxn>
                <a:cxn ang="0">
                  <a:pos x="T8" y="T9"/>
                </a:cxn>
                <a:cxn ang="0">
                  <a:pos x="T10" y="T11"/>
                </a:cxn>
                <a:cxn ang="0">
                  <a:pos x="T12" y="T13"/>
                </a:cxn>
              </a:cxnLst>
              <a:rect l="0" t="0" r="r" b="b"/>
              <a:pathLst>
                <a:path w="77" h="69">
                  <a:moveTo>
                    <a:pt x="61" y="4"/>
                  </a:moveTo>
                  <a:lnTo>
                    <a:pt x="23" y="0"/>
                  </a:lnTo>
                  <a:lnTo>
                    <a:pt x="0" y="32"/>
                  </a:lnTo>
                  <a:lnTo>
                    <a:pt x="17" y="66"/>
                  </a:lnTo>
                  <a:lnTo>
                    <a:pt x="54" y="69"/>
                  </a:lnTo>
                  <a:lnTo>
                    <a:pt x="77" y="38"/>
                  </a:lnTo>
                  <a:lnTo>
                    <a:pt x="61"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6" name="Freeform 33"/>
            <p:cNvSpPr/>
            <p:nvPr/>
          </p:nvSpPr>
          <p:spPr bwMode="auto">
            <a:xfrm>
              <a:off x="5637213" y="4983163"/>
              <a:ext cx="128588" cy="130175"/>
            </a:xfrm>
            <a:custGeom>
              <a:avLst/>
              <a:gdLst>
                <a:gd name="T0" fmla="*/ 69 w 81"/>
                <a:gd name="T1" fmla="*/ 82 h 82"/>
                <a:gd name="T2" fmla="*/ 0 w 81"/>
                <a:gd name="T3" fmla="*/ 11 h 82"/>
                <a:gd name="T4" fmla="*/ 12 w 81"/>
                <a:gd name="T5" fmla="*/ 0 h 82"/>
                <a:gd name="T6" fmla="*/ 81 w 81"/>
                <a:gd name="T7" fmla="*/ 70 h 82"/>
                <a:gd name="T8" fmla="*/ 69 w 81"/>
                <a:gd name="T9" fmla="*/ 82 h 82"/>
              </a:gdLst>
              <a:ahLst/>
              <a:cxnLst>
                <a:cxn ang="0">
                  <a:pos x="T0" y="T1"/>
                </a:cxn>
                <a:cxn ang="0">
                  <a:pos x="T2" y="T3"/>
                </a:cxn>
                <a:cxn ang="0">
                  <a:pos x="T4" y="T5"/>
                </a:cxn>
                <a:cxn ang="0">
                  <a:pos x="T6" y="T7"/>
                </a:cxn>
                <a:cxn ang="0">
                  <a:pos x="T8" y="T9"/>
                </a:cxn>
              </a:cxnLst>
              <a:rect l="0" t="0" r="r" b="b"/>
              <a:pathLst>
                <a:path w="81" h="82">
                  <a:moveTo>
                    <a:pt x="69" y="82"/>
                  </a:moveTo>
                  <a:lnTo>
                    <a:pt x="0" y="11"/>
                  </a:lnTo>
                  <a:lnTo>
                    <a:pt x="12" y="0"/>
                  </a:lnTo>
                  <a:lnTo>
                    <a:pt x="81" y="70"/>
                  </a:lnTo>
                  <a:lnTo>
                    <a:pt x="69"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68" name="Freeform 34"/>
            <p:cNvSpPr/>
            <p:nvPr/>
          </p:nvSpPr>
          <p:spPr bwMode="auto">
            <a:xfrm>
              <a:off x="5749926" y="5097463"/>
              <a:ext cx="117475" cy="117475"/>
            </a:xfrm>
            <a:custGeom>
              <a:avLst/>
              <a:gdLst>
                <a:gd name="T0" fmla="*/ 64 w 74"/>
                <a:gd name="T1" fmla="*/ 64 h 74"/>
                <a:gd name="T2" fmla="*/ 74 w 74"/>
                <a:gd name="T3" fmla="*/ 26 h 74"/>
                <a:gd name="T4" fmla="*/ 48 w 74"/>
                <a:gd name="T5" fmla="*/ 0 h 74"/>
                <a:gd name="T6" fmla="*/ 10 w 74"/>
                <a:gd name="T7" fmla="*/ 10 h 74"/>
                <a:gd name="T8" fmla="*/ 0 w 74"/>
                <a:gd name="T9" fmla="*/ 46 h 74"/>
                <a:gd name="T10" fmla="*/ 28 w 74"/>
                <a:gd name="T11" fmla="*/ 74 h 74"/>
                <a:gd name="T12" fmla="*/ 64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64" y="64"/>
                  </a:moveTo>
                  <a:lnTo>
                    <a:pt x="74" y="26"/>
                  </a:lnTo>
                  <a:lnTo>
                    <a:pt x="48" y="0"/>
                  </a:lnTo>
                  <a:lnTo>
                    <a:pt x="10" y="10"/>
                  </a:lnTo>
                  <a:lnTo>
                    <a:pt x="0" y="46"/>
                  </a:lnTo>
                  <a:lnTo>
                    <a:pt x="28" y="74"/>
                  </a:lnTo>
                  <a:lnTo>
                    <a:pt x="6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69" name="Freeform 35"/>
            <p:cNvSpPr/>
            <p:nvPr/>
          </p:nvSpPr>
          <p:spPr bwMode="auto">
            <a:xfrm>
              <a:off x="4848226" y="4579938"/>
              <a:ext cx="130175" cy="127000"/>
            </a:xfrm>
            <a:custGeom>
              <a:avLst/>
              <a:gdLst>
                <a:gd name="T0" fmla="*/ 12 w 82"/>
                <a:gd name="T1" fmla="*/ 0 h 80"/>
                <a:gd name="T2" fmla="*/ 82 w 82"/>
                <a:gd name="T3" fmla="*/ 68 h 80"/>
                <a:gd name="T4" fmla="*/ 71 w 82"/>
                <a:gd name="T5" fmla="*/ 80 h 80"/>
                <a:gd name="T6" fmla="*/ 0 w 82"/>
                <a:gd name="T7" fmla="*/ 11 h 80"/>
                <a:gd name="T8" fmla="*/ 12 w 82"/>
                <a:gd name="T9" fmla="*/ 0 h 80"/>
              </a:gdLst>
              <a:ahLst/>
              <a:cxnLst>
                <a:cxn ang="0">
                  <a:pos x="T0" y="T1"/>
                </a:cxn>
                <a:cxn ang="0">
                  <a:pos x="T2" y="T3"/>
                </a:cxn>
                <a:cxn ang="0">
                  <a:pos x="T4" y="T5"/>
                </a:cxn>
                <a:cxn ang="0">
                  <a:pos x="T6" y="T7"/>
                </a:cxn>
                <a:cxn ang="0">
                  <a:pos x="T8" y="T9"/>
                </a:cxn>
              </a:cxnLst>
              <a:rect l="0" t="0" r="r" b="b"/>
              <a:pathLst>
                <a:path w="82" h="80">
                  <a:moveTo>
                    <a:pt x="12" y="0"/>
                  </a:moveTo>
                  <a:lnTo>
                    <a:pt x="82" y="68"/>
                  </a:lnTo>
                  <a:lnTo>
                    <a:pt x="71" y="80"/>
                  </a:lnTo>
                  <a:lnTo>
                    <a:pt x="0" y="11"/>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0" name="Freeform 36"/>
            <p:cNvSpPr/>
            <p:nvPr/>
          </p:nvSpPr>
          <p:spPr bwMode="auto">
            <a:xfrm>
              <a:off x="4746626" y="4478338"/>
              <a:ext cx="117475" cy="115888"/>
            </a:xfrm>
            <a:custGeom>
              <a:avLst/>
              <a:gdLst>
                <a:gd name="T0" fmla="*/ 10 w 74"/>
                <a:gd name="T1" fmla="*/ 9 h 73"/>
                <a:gd name="T2" fmla="*/ 0 w 74"/>
                <a:gd name="T3" fmla="*/ 46 h 73"/>
                <a:gd name="T4" fmla="*/ 28 w 74"/>
                <a:gd name="T5" fmla="*/ 73 h 73"/>
                <a:gd name="T6" fmla="*/ 64 w 74"/>
                <a:gd name="T7" fmla="*/ 64 h 73"/>
                <a:gd name="T8" fmla="*/ 74 w 74"/>
                <a:gd name="T9" fmla="*/ 26 h 73"/>
                <a:gd name="T10" fmla="*/ 48 w 74"/>
                <a:gd name="T11" fmla="*/ 0 h 73"/>
                <a:gd name="T12" fmla="*/ 10 w 74"/>
                <a:gd name="T13" fmla="*/ 9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10" y="9"/>
                  </a:moveTo>
                  <a:lnTo>
                    <a:pt x="0" y="46"/>
                  </a:lnTo>
                  <a:lnTo>
                    <a:pt x="28" y="73"/>
                  </a:lnTo>
                  <a:lnTo>
                    <a:pt x="64" y="64"/>
                  </a:lnTo>
                  <a:lnTo>
                    <a:pt x="74" y="26"/>
                  </a:lnTo>
                  <a:lnTo>
                    <a:pt x="48" y="0"/>
                  </a:lnTo>
                  <a:lnTo>
                    <a:pt x="1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1" name="Freeform 37"/>
            <p:cNvSpPr/>
            <p:nvPr/>
          </p:nvSpPr>
          <p:spPr bwMode="auto">
            <a:xfrm>
              <a:off x="4575176" y="4540250"/>
              <a:ext cx="158750" cy="52388"/>
            </a:xfrm>
            <a:custGeom>
              <a:avLst/>
              <a:gdLst>
                <a:gd name="T0" fmla="*/ 0 w 100"/>
                <a:gd name="T1" fmla="*/ 16 h 33"/>
                <a:gd name="T2" fmla="*/ 98 w 100"/>
                <a:gd name="T3" fmla="*/ 0 h 33"/>
                <a:gd name="T4" fmla="*/ 100 w 100"/>
                <a:gd name="T5" fmla="*/ 16 h 33"/>
                <a:gd name="T6" fmla="*/ 3 w 100"/>
                <a:gd name="T7" fmla="*/ 33 h 33"/>
                <a:gd name="T8" fmla="*/ 0 w 100"/>
                <a:gd name="T9" fmla="*/ 16 h 33"/>
              </a:gdLst>
              <a:ahLst/>
              <a:cxnLst>
                <a:cxn ang="0">
                  <a:pos x="T0" y="T1"/>
                </a:cxn>
                <a:cxn ang="0">
                  <a:pos x="T2" y="T3"/>
                </a:cxn>
                <a:cxn ang="0">
                  <a:pos x="T4" y="T5"/>
                </a:cxn>
                <a:cxn ang="0">
                  <a:pos x="T6" y="T7"/>
                </a:cxn>
                <a:cxn ang="0">
                  <a:pos x="T8" y="T9"/>
                </a:cxn>
              </a:cxnLst>
              <a:rect l="0" t="0" r="r" b="b"/>
              <a:pathLst>
                <a:path w="100" h="33">
                  <a:moveTo>
                    <a:pt x="0" y="16"/>
                  </a:moveTo>
                  <a:lnTo>
                    <a:pt x="98" y="0"/>
                  </a:lnTo>
                  <a:lnTo>
                    <a:pt x="100" y="16"/>
                  </a:lnTo>
                  <a:lnTo>
                    <a:pt x="3" y="33"/>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2" name="Freeform 38"/>
            <p:cNvSpPr/>
            <p:nvPr/>
          </p:nvSpPr>
          <p:spPr bwMode="auto">
            <a:xfrm>
              <a:off x="4445001" y="4535488"/>
              <a:ext cx="119063" cy="114300"/>
            </a:xfrm>
            <a:custGeom>
              <a:avLst/>
              <a:gdLst>
                <a:gd name="T0" fmla="*/ 0 w 75"/>
                <a:gd name="T1" fmla="*/ 42 h 72"/>
                <a:gd name="T2" fmla="*/ 24 w 75"/>
                <a:gd name="T3" fmla="*/ 72 h 72"/>
                <a:gd name="T4" fmla="*/ 62 w 75"/>
                <a:gd name="T5" fmla="*/ 65 h 72"/>
                <a:gd name="T6" fmla="*/ 75 w 75"/>
                <a:gd name="T7" fmla="*/ 29 h 72"/>
                <a:gd name="T8" fmla="*/ 51 w 75"/>
                <a:gd name="T9" fmla="*/ 0 h 72"/>
                <a:gd name="T10" fmla="*/ 13 w 75"/>
                <a:gd name="T11" fmla="*/ 8 h 72"/>
                <a:gd name="T12" fmla="*/ 0 w 75"/>
                <a:gd name="T13" fmla="*/ 42 h 72"/>
              </a:gdLst>
              <a:ahLst/>
              <a:cxnLst>
                <a:cxn ang="0">
                  <a:pos x="T0" y="T1"/>
                </a:cxn>
                <a:cxn ang="0">
                  <a:pos x="T2" y="T3"/>
                </a:cxn>
                <a:cxn ang="0">
                  <a:pos x="T4" y="T5"/>
                </a:cxn>
                <a:cxn ang="0">
                  <a:pos x="T6" y="T7"/>
                </a:cxn>
                <a:cxn ang="0">
                  <a:pos x="T8" y="T9"/>
                </a:cxn>
                <a:cxn ang="0">
                  <a:pos x="T10" y="T11"/>
                </a:cxn>
                <a:cxn ang="0">
                  <a:pos x="T12" y="T13"/>
                </a:cxn>
              </a:cxnLst>
              <a:rect l="0" t="0" r="r" b="b"/>
              <a:pathLst>
                <a:path w="75" h="72">
                  <a:moveTo>
                    <a:pt x="0" y="42"/>
                  </a:moveTo>
                  <a:lnTo>
                    <a:pt x="24" y="72"/>
                  </a:lnTo>
                  <a:lnTo>
                    <a:pt x="62" y="65"/>
                  </a:lnTo>
                  <a:lnTo>
                    <a:pt x="75" y="29"/>
                  </a:lnTo>
                  <a:lnTo>
                    <a:pt x="51" y="0"/>
                  </a:lnTo>
                  <a:lnTo>
                    <a:pt x="13" y="8"/>
                  </a:ln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3" name="Rectangle 39"/>
            <p:cNvSpPr>
              <a:spLocks noChangeArrowheads="1"/>
            </p:cNvSpPr>
            <p:nvPr/>
          </p:nvSpPr>
          <p:spPr bwMode="auto">
            <a:xfrm>
              <a:off x="4810126" y="4308475"/>
              <a:ext cx="25400"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174" name="Freeform 40"/>
            <p:cNvSpPr/>
            <p:nvPr/>
          </p:nvSpPr>
          <p:spPr bwMode="auto">
            <a:xfrm>
              <a:off x="4767263" y="4175125"/>
              <a:ext cx="107950" cy="120650"/>
            </a:xfrm>
            <a:custGeom>
              <a:avLst/>
              <a:gdLst>
                <a:gd name="T0" fmla="*/ 35 w 68"/>
                <a:gd name="T1" fmla="*/ 0 h 76"/>
                <a:gd name="T2" fmla="*/ 0 w 68"/>
                <a:gd name="T3" fmla="*/ 18 h 76"/>
                <a:gd name="T4" fmla="*/ 0 w 68"/>
                <a:gd name="T5" fmla="*/ 56 h 76"/>
                <a:gd name="T6" fmla="*/ 35 w 68"/>
                <a:gd name="T7" fmla="*/ 76 h 76"/>
                <a:gd name="T8" fmla="*/ 68 w 68"/>
                <a:gd name="T9" fmla="*/ 56 h 76"/>
                <a:gd name="T10" fmla="*/ 68 w 68"/>
                <a:gd name="T11" fmla="*/ 18 h 76"/>
                <a:gd name="T12" fmla="*/ 35 w 68"/>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68" h="76">
                  <a:moveTo>
                    <a:pt x="35" y="0"/>
                  </a:moveTo>
                  <a:lnTo>
                    <a:pt x="0" y="18"/>
                  </a:lnTo>
                  <a:lnTo>
                    <a:pt x="0" y="56"/>
                  </a:lnTo>
                  <a:lnTo>
                    <a:pt x="35" y="76"/>
                  </a:lnTo>
                  <a:lnTo>
                    <a:pt x="68" y="56"/>
                  </a:lnTo>
                  <a:lnTo>
                    <a:pt x="68" y="18"/>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5" name="Freeform 41"/>
            <p:cNvSpPr/>
            <p:nvPr/>
          </p:nvSpPr>
          <p:spPr bwMode="auto">
            <a:xfrm>
              <a:off x="4846638" y="5153025"/>
              <a:ext cx="130175" cy="130175"/>
            </a:xfrm>
            <a:custGeom>
              <a:avLst/>
              <a:gdLst>
                <a:gd name="T0" fmla="*/ 0 w 82"/>
                <a:gd name="T1" fmla="*/ 70 h 82"/>
                <a:gd name="T2" fmla="*/ 70 w 82"/>
                <a:gd name="T3" fmla="*/ 0 h 82"/>
                <a:gd name="T4" fmla="*/ 82 w 82"/>
                <a:gd name="T5" fmla="*/ 11 h 82"/>
                <a:gd name="T6" fmla="*/ 13 w 82"/>
                <a:gd name="T7" fmla="*/ 82 h 82"/>
                <a:gd name="T8" fmla="*/ 0 w 82"/>
                <a:gd name="T9" fmla="*/ 70 h 82"/>
              </a:gdLst>
              <a:ahLst/>
              <a:cxnLst>
                <a:cxn ang="0">
                  <a:pos x="T0" y="T1"/>
                </a:cxn>
                <a:cxn ang="0">
                  <a:pos x="T2" y="T3"/>
                </a:cxn>
                <a:cxn ang="0">
                  <a:pos x="T4" y="T5"/>
                </a:cxn>
                <a:cxn ang="0">
                  <a:pos x="T6" y="T7"/>
                </a:cxn>
                <a:cxn ang="0">
                  <a:pos x="T8" y="T9"/>
                </a:cxn>
              </a:cxnLst>
              <a:rect l="0" t="0" r="r" b="b"/>
              <a:pathLst>
                <a:path w="82" h="82">
                  <a:moveTo>
                    <a:pt x="0" y="70"/>
                  </a:moveTo>
                  <a:lnTo>
                    <a:pt x="70" y="0"/>
                  </a:lnTo>
                  <a:lnTo>
                    <a:pt x="82" y="11"/>
                  </a:lnTo>
                  <a:lnTo>
                    <a:pt x="13" y="82"/>
                  </a:lnTo>
                  <a:lnTo>
                    <a:pt x="0"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42"/>
            <p:cNvSpPr/>
            <p:nvPr/>
          </p:nvSpPr>
          <p:spPr bwMode="auto">
            <a:xfrm>
              <a:off x="4746626" y="5267325"/>
              <a:ext cx="117475" cy="117475"/>
            </a:xfrm>
            <a:custGeom>
              <a:avLst/>
              <a:gdLst>
                <a:gd name="T0" fmla="*/ 10 w 74"/>
                <a:gd name="T1" fmla="*/ 64 h 74"/>
                <a:gd name="T2" fmla="*/ 46 w 74"/>
                <a:gd name="T3" fmla="*/ 74 h 74"/>
                <a:gd name="T4" fmla="*/ 74 w 74"/>
                <a:gd name="T5" fmla="*/ 46 h 74"/>
                <a:gd name="T6" fmla="*/ 64 w 74"/>
                <a:gd name="T7" fmla="*/ 10 h 74"/>
                <a:gd name="T8" fmla="*/ 26 w 74"/>
                <a:gd name="T9" fmla="*/ 0 h 74"/>
                <a:gd name="T10" fmla="*/ 0 w 74"/>
                <a:gd name="T11" fmla="*/ 26 h 74"/>
                <a:gd name="T12" fmla="*/ 10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10" y="64"/>
                  </a:moveTo>
                  <a:lnTo>
                    <a:pt x="46" y="74"/>
                  </a:lnTo>
                  <a:lnTo>
                    <a:pt x="74" y="46"/>
                  </a:lnTo>
                  <a:lnTo>
                    <a:pt x="64" y="10"/>
                  </a:lnTo>
                  <a:lnTo>
                    <a:pt x="26" y="0"/>
                  </a:lnTo>
                  <a:lnTo>
                    <a:pt x="0" y="26"/>
                  </a:lnTo>
                  <a:lnTo>
                    <a:pt x="10"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Freeform 43"/>
            <p:cNvSpPr/>
            <p:nvPr/>
          </p:nvSpPr>
          <p:spPr bwMode="auto">
            <a:xfrm>
              <a:off x="4810126" y="5394325"/>
              <a:ext cx="50800" cy="161925"/>
            </a:xfrm>
            <a:custGeom>
              <a:avLst/>
              <a:gdLst>
                <a:gd name="T0" fmla="*/ 16 w 32"/>
                <a:gd name="T1" fmla="*/ 102 h 102"/>
                <a:gd name="T2" fmla="*/ 0 w 32"/>
                <a:gd name="T3" fmla="*/ 3 h 102"/>
                <a:gd name="T4" fmla="*/ 14 w 32"/>
                <a:gd name="T5" fmla="*/ 0 h 102"/>
                <a:gd name="T6" fmla="*/ 32 w 32"/>
                <a:gd name="T7" fmla="*/ 99 h 102"/>
                <a:gd name="T8" fmla="*/ 16 w 32"/>
                <a:gd name="T9" fmla="*/ 102 h 102"/>
              </a:gdLst>
              <a:ahLst/>
              <a:cxnLst>
                <a:cxn ang="0">
                  <a:pos x="T0" y="T1"/>
                </a:cxn>
                <a:cxn ang="0">
                  <a:pos x="T2" y="T3"/>
                </a:cxn>
                <a:cxn ang="0">
                  <a:pos x="T4" y="T5"/>
                </a:cxn>
                <a:cxn ang="0">
                  <a:pos x="T6" y="T7"/>
                </a:cxn>
                <a:cxn ang="0">
                  <a:pos x="T8" y="T9"/>
                </a:cxn>
              </a:cxnLst>
              <a:rect l="0" t="0" r="r" b="b"/>
              <a:pathLst>
                <a:path w="32" h="102">
                  <a:moveTo>
                    <a:pt x="16" y="102"/>
                  </a:moveTo>
                  <a:lnTo>
                    <a:pt x="0" y="3"/>
                  </a:lnTo>
                  <a:lnTo>
                    <a:pt x="14" y="0"/>
                  </a:lnTo>
                  <a:lnTo>
                    <a:pt x="32" y="99"/>
                  </a:lnTo>
                  <a:lnTo>
                    <a:pt x="16"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Freeform 44"/>
            <p:cNvSpPr/>
            <p:nvPr/>
          </p:nvSpPr>
          <p:spPr bwMode="auto">
            <a:xfrm>
              <a:off x="4803776" y="5565775"/>
              <a:ext cx="114300" cy="117475"/>
            </a:xfrm>
            <a:custGeom>
              <a:avLst/>
              <a:gdLst>
                <a:gd name="T0" fmla="*/ 43 w 72"/>
                <a:gd name="T1" fmla="*/ 74 h 74"/>
                <a:gd name="T2" fmla="*/ 72 w 72"/>
                <a:gd name="T3" fmla="*/ 50 h 74"/>
                <a:gd name="T4" fmla="*/ 66 w 72"/>
                <a:gd name="T5" fmla="*/ 14 h 74"/>
                <a:gd name="T6" fmla="*/ 30 w 72"/>
                <a:gd name="T7" fmla="*/ 0 h 74"/>
                <a:gd name="T8" fmla="*/ 0 w 72"/>
                <a:gd name="T9" fmla="*/ 25 h 74"/>
                <a:gd name="T10" fmla="*/ 7 w 72"/>
                <a:gd name="T11" fmla="*/ 61 h 74"/>
                <a:gd name="T12" fmla="*/ 43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43" y="74"/>
                  </a:moveTo>
                  <a:lnTo>
                    <a:pt x="72" y="50"/>
                  </a:lnTo>
                  <a:lnTo>
                    <a:pt x="66" y="14"/>
                  </a:lnTo>
                  <a:lnTo>
                    <a:pt x="30" y="0"/>
                  </a:lnTo>
                  <a:lnTo>
                    <a:pt x="0" y="25"/>
                  </a:lnTo>
                  <a:lnTo>
                    <a:pt x="7" y="61"/>
                  </a:lnTo>
                  <a:lnTo>
                    <a:pt x="43"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Rectangle 45"/>
            <p:cNvSpPr>
              <a:spLocks noChangeArrowheads="1"/>
            </p:cNvSpPr>
            <p:nvPr/>
          </p:nvSpPr>
          <p:spPr bwMode="auto">
            <a:xfrm>
              <a:off x="4576763" y="5295900"/>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7" name="Freeform 46"/>
            <p:cNvSpPr/>
            <p:nvPr/>
          </p:nvSpPr>
          <p:spPr bwMode="auto">
            <a:xfrm>
              <a:off x="4441826" y="5256213"/>
              <a:ext cx="122238" cy="104775"/>
            </a:xfrm>
            <a:custGeom>
              <a:avLst/>
              <a:gdLst>
                <a:gd name="T0" fmla="*/ 0 w 77"/>
                <a:gd name="T1" fmla="*/ 33 h 66"/>
                <a:gd name="T2" fmla="*/ 20 w 77"/>
                <a:gd name="T3" fmla="*/ 66 h 66"/>
                <a:gd name="T4" fmla="*/ 58 w 77"/>
                <a:gd name="T5" fmla="*/ 66 h 66"/>
                <a:gd name="T6" fmla="*/ 77 w 77"/>
                <a:gd name="T7" fmla="*/ 33 h 66"/>
                <a:gd name="T8" fmla="*/ 58 w 77"/>
                <a:gd name="T9" fmla="*/ 0 h 66"/>
                <a:gd name="T10" fmla="*/ 20 w 77"/>
                <a:gd name="T11" fmla="*/ 0 h 66"/>
                <a:gd name="T12" fmla="*/ 0 w 77"/>
                <a:gd name="T13" fmla="*/ 33 h 66"/>
              </a:gdLst>
              <a:ahLst/>
              <a:cxnLst>
                <a:cxn ang="0">
                  <a:pos x="T0" y="T1"/>
                </a:cxn>
                <a:cxn ang="0">
                  <a:pos x="T2" y="T3"/>
                </a:cxn>
                <a:cxn ang="0">
                  <a:pos x="T4" y="T5"/>
                </a:cxn>
                <a:cxn ang="0">
                  <a:pos x="T6" y="T7"/>
                </a:cxn>
                <a:cxn ang="0">
                  <a:pos x="T8" y="T9"/>
                </a:cxn>
                <a:cxn ang="0">
                  <a:pos x="T10" y="T11"/>
                </a:cxn>
                <a:cxn ang="0">
                  <a:pos x="T12" y="T13"/>
                </a:cxn>
              </a:cxnLst>
              <a:rect l="0" t="0" r="r" b="b"/>
              <a:pathLst>
                <a:path w="77" h="66">
                  <a:moveTo>
                    <a:pt x="0" y="33"/>
                  </a:moveTo>
                  <a:lnTo>
                    <a:pt x="20" y="66"/>
                  </a:lnTo>
                  <a:lnTo>
                    <a:pt x="58" y="66"/>
                  </a:lnTo>
                  <a:lnTo>
                    <a:pt x="77" y="33"/>
                  </a:lnTo>
                  <a:lnTo>
                    <a:pt x="58" y="0"/>
                  </a:lnTo>
                  <a:lnTo>
                    <a:pt x="20" y="0"/>
                  </a:ln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8" name="Freeform 47"/>
            <p:cNvSpPr/>
            <p:nvPr/>
          </p:nvSpPr>
          <p:spPr bwMode="auto">
            <a:xfrm>
              <a:off x="5230813" y="5149850"/>
              <a:ext cx="123825" cy="138113"/>
            </a:xfrm>
            <a:custGeom>
              <a:avLst/>
              <a:gdLst>
                <a:gd name="T0" fmla="*/ 64 w 78"/>
                <a:gd name="T1" fmla="*/ 87 h 87"/>
                <a:gd name="T2" fmla="*/ 0 w 78"/>
                <a:gd name="T3" fmla="*/ 10 h 87"/>
                <a:gd name="T4" fmla="*/ 14 w 78"/>
                <a:gd name="T5" fmla="*/ 0 h 87"/>
                <a:gd name="T6" fmla="*/ 78 w 78"/>
                <a:gd name="T7" fmla="*/ 75 h 87"/>
                <a:gd name="T8" fmla="*/ 64 w 78"/>
                <a:gd name="T9" fmla="*/ 87 h 87"/>
              </a:gdLst>
              <a:ahLst/>
              <a:cxnLst>
                <a:cxn ang="0">
                  <a:pos x="T0" y="T1"/>
                </a:cxn>
                <a:cxn ang="0">
                  <a:pos x="T2" y="T3"/>
                </a:cxn>
                <a:cxn ang="0">
                  <a:pos x="T4" y="T5"/>
                </a:cxn>
                <a:cxn ang="0">
                  <a:pos x="T6" y="T7"/>
                </a:cxn>
                <a:cxn ang="0">
                  <a:pos x="T8" y="T9"/>
                </a:cxn>
              </a:cxnLst>
              <a:rect l="0" t="0" r="r" b="b"/>
              <a:pathLst>
                <a:path w="78" h="87">
                  <a:moveTo>
                    <a:pt x="64" y="87"/>
                  </a:moveTo>
                  <a:lnTo>
                    <a:pt x="0" y="10"/>
                  </a:lnTo>
                  <a:lnTo>
                    <a:pt x="14" y="0"/>
                  </a:lnTo>
                  <a:lnTo>
                    <a:pt x="78" y="75"/>
                  </a:lnTo>
                  <a:lnTo>
                    <a:pt x="64"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9" name="Freeform 48"/>
            <p:cNvSpPr/>
            <p:nvPr/>
          </p:nvSpPr>
          <p:spPr bwMode="auto">
            <a:xfrm>
              <a:off x="5330826" y="5276850"/>
              <a:ext cx="119063" cy="115888"/>
            </a:xfrm>
            <a:custGeom>
              <a:avLst/>
              <a:gdLst>
                <a:gd name="T0" fmla="*/ 62 w 75"/>
                <a:gd name="T1" fmla="*/ 66 h 73"/>
                <a:gd name="T2" fmla="*/ 75 w 75"/>
                <a:gd name="T3" fmla="*/ 30 h 73"/>
                <a:gd name="T4" fmla="*/ 51 w 75"/>
                <a:gd name="T5" fmla="*/ 0 h 73"/>
                <a:gd name="T6" fmla="*/ 13 w 75"/>
                <a:gd name="T7" fmla="*/ 7 h 73"/>
                <a:gd name="T8" fmla="*/ 0 w 75"/>
                <a:gd name="T9" fmla="*/ 43 h 73"/>
                <a:gd name="T10" fmla="*/ 24 w 75"/>
                <a:gd name="T11" fmla="*/ 73 h 73"/>
                <a:gd name="T12" fmla="*/ 62 w 75"/>
                <a:gd name="T13" fmla="*/ 66 h 73"/>
              </a:gdLst>
              <a:ahLst/>
              <a:cxnLst>
                <a:cxn ang="0">
                  <a:pos x="T0" y="T1"/>
                </a:cxn>
                <a:cxn ang="0">
                  <a:pos x="T2" y="T3"/>
                </a:cxn>
                <a:cxn ang="0">
                  <a:pos x="T4" y="T5"/>
                </a:cxn>
                <a:cxn ang="0">
                  <a:pos x="T6" y="T7"/>
                </a:cxn>
                <a:cxn ang="0">
                  <a:pos x="T8" y="T9"/>
                </a:cxn>
                <a:cxn ang="0">
                  <a:pos x="T10" y="T11"/>
                </a:cxn>
                <a:cxn ang="0">
                  <a:pos x="T12" y="T13"/>
                </a:cxn>
              </a:cxnLst>
              <a:rect l="0" t="0" r="r" b="b"/>
              <a:pathLst>
                <a:path w="75" h="73">
                  <a:moveTo>
                    <a:pt x="62" y="66"/>
                  </a:moveTo>
                  <a:lnTo>
                    <a:pt x="75" y="30"/>
                  </a:lnTo>
                  <a:lnTo>
                    <a:pt x="51" y="0"/>
                  </a:lnTo>
                  <a:lnTo>
                    <a:pt x="13" y="7"/>
                  </a:lnTo>
                  <a:lnTo>
                    <a:pt x="0" y="43"/>
                  </a:lnTo>
                  <a:lnTo>
                    <a:pt x="24" y="73"/>
                  </a:lnTo>
                  <a:lnTo>
                    <a:pt x="62"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6" name="Freeform 49"/>
            <p:cNvSpPr/>
            <p:nvPr/>
          </p:nvSpPr>
          <p:spPr bwMode="auto">
            <a:xfrm>
              <a:off x="5465763" y="5311775"/>
              <a:ext cx="158750" cy="25400"/>
            </a:xfrm>
            <a:custGeom>
              <a:avLst/>
              <a:gdLst>
                <a:gd name="T0" fmla="*/ 100 w 100"/>
                <a:gd name="T1" fmla="*/ 16 h 16"/>
                <a:gd name="T2" fmla="*/ 0 w 100"/>
                <a:gd name="T3" fmla="*/ 16 h 16"/>
                <a:gd name="T4" fmla="*/ 0 w 100"/>
                <a:gd name="T5" fmla="*/ 0 h 16"/>
                <a:gd name="T6" fmla="*/ 99 w 100"/>
                <a:gd name="T7" fmla="*/ 0 h 16"/>
                <a:gd name="T8" fmla="*/ 100 w 100"/>
                <a:gd name="T9" fmla="*/ 16 h 16"/>
              </a:gdLst>
              <a:ahLst/>
              <a:cxnLst>
                <a:cxn ang="0">
                  <a:pos x="T0" y="T1"/>
                </a:cxn>
                <a:cxn ang="0">
                  <a:pos x="T2" y="T3"/>
                </a:cxn>
                <a:cxn ang="0">
                  <a:pos x="T4" y="T5"/>
                </a:cxn>
                <a:cxn ang="0">
                  <a:pos x="T6" y="T7"/>
                </a:cxn>
                <a:cxn ang="0">
                  <a:pos x="T8" y="T9"/>
                </a:cxn>
              </a:cxnLst>
              <a:rect l="0" t="0" r="r" b="b"/>
              <a:pathLst>
                <a:path w="100" h="16">
                  <a:moveTo>
                    <a:pt x="100" y="16"/>
                  </a:moveTo>
                  <a:lnTo>
                    <a:pt x="0" y="16"/>
                  </a:lnTo>
                  <a:lnTo>
                    <a:pt x="0" y="0"/>
                  </a:lnTo>
                  <a:lnTo>
                    <a:pt x="99" y="0"/>
                  </a:lnTo>
                  <a:lnTo>
                    <a:pt x="10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7" name="Freeform 50"/>
            <p:cNvSpPr/>
            <p:nvPr/>
          </p:nvSpPr>
          <p:spPr bwMode="auto">
            <a:xfrm>
              <a:off x="5635626" y="5268913"/>
              <a:ext cx="122238" cy="107950"/>
            </a:xfrm>
            <a:custGeom>
              <a:avLst/>
              <a:gdLst>
                <a:gd name="T0" fmla="*/ 77 w 77"/>
                <a:gd name="T1" fmla="*/ 35 h 68"/>
                <a:gd name="T2" fmla="*/ 57 w 77"/>
                <a:gd name="T3" fmla="*/ 0 h 68"/>
                <a:gd name="T4" fmla="*/ 19 w 77"/>
                <a:gd name="T5" fmla="*/ 0 h 68"/>
                <a:gd name="T6" fmla="*/ 0 w 77"/>
                <a:gd name="T7" fmla="*/ 35 h 68"/>
                <a:gd name="T8" fmla="*/ 19 w 77"/>
                <a:gd name="T9" fmla="*/ 68 h 68"/>
                <a:gd name="T10" fmla="*/ 57 w 77"/>
                <a:gd name="T11" fmla="*/ 68 h 68"/>
                <a:gd name="T12" fmla="*/ 77 w 77"/>
                <a:gd name="T13" fmla="*/ 35 h 68"/>
              </a:gdLst>
              <a:ahLst/>
              <a:cxnLst>
                <a:cxn ang="0">
                  <a:pos x="T0" y="T1"/>
                </a:cxn>
                <a:cxn ang="0">
                  <a:pos x="T2" y="T3"/>
                </a:cxn>
                <a:cxn ang="0">
                  <a:pos x="T4" y="T5"/>
                </a:cxn>
                <a:cxn ang="0">
                  <a:pos x="T6" y="T7"/>
                </a:cxn>
                <a:cxn ang="0">
                  <a:pos x="T8" y="T9"/>
                </a:cxn>
                <a:cxn ang="0">
                  <a:pos x="T10" y="T11"/>
                </a:cxn>
                <a:cxn ang="0">
                  <a:pos x="T12" y="T13"/>
                </a:cxn>
              </a:cxnLst>
              <a:rect l="0" t="0" r="r" b="b"/>
              <a:pathLst>
                <a:path w="77" h="68">
                  <a:moveTo>
                    <a:pt x="77" y="35"/>
                  </a:moveTo>
                  <a:lnTo>
                    <a:pt x="57" y="0"/>
                  </a:lnTo>
                  <a:lnTo>
                    <a:pt x="19" y="0"/>
                  </a:lnTo>
                  <a:lnTo>
                    <a:pt x="0" y="35"/>
                  </a:lnTo>
                  <a:lnTo>
                    <a:pt x="19" y="68"/>
                  </a:lnTo>
                  <a:lnTo>
                    <a:pt x="57" y="68"/>
                  </a:lnTo>
                  <a:lnTo>
                    <a:pt x="77"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 name="Group 6"/>
          <p:cNvGrpSpPr/>
          <p:nvPr/>
        </p:nvGrpSpPr>
        <p:grpSpPr>
          <a:xfrm>
            <a:off x="6442003" y="3633085"/>
            <a:ext cx="634657" cy="1074784"/>
            <a:chOff x="6372430" y="4358067"/>
            <a:chExt cx="828675" cy="1403351"/>
          </a:xfrm>
        </p:grpSpPr>
        <p:sp>
          <p:nvSpPr>
            <p:cNvPr id="6178" name="Freeform 51"/>
            <p:cNvSpPr/>
            <p:nvPr/>
          </p:nvSpPr>
          <p:spPr bwMode="auto">
            <a:xfrm>
              <a:off x="6372430" y="4470780"/>
              <a:ext cx="700088" cy="1290638"/>
            </a:xfrm>
            <a:custGeom>
              <a:avLst/>
              <a:gdLst>
                <a:gd name="T0" fmla="*/ 206 w 269"/>
                <a:gd name="T1" fmla="*/ 496 h 496"/>
                <a:gd name="T2" fmla="*/ 215 w 269"/>
                <a:gd name="T3" fmla="*/ 492 h 496"/>
                <a:gd name="T4" fmla="*/ 215 w 269"/>
                <a:gd name="T5" fmla="*/ 203 h 496"/>
                <a:gd name="T6" fmla="*/ 9 w 269"/>
                <a:gd name="T7" fmla="*/ 0 h 496"/>
                <a:gd name="T8" fmla="*/ 0 w 269"/>
                <a:gd name="T9" fmla="*/ 3 h 496"/>
                <a:gd name="T10" fmla="*/ 206 w 269"/>
                <a:gd name="T11" fmla="*/ 207 h 496"/>
                <a:gd name="T12" fmla="*/ 206 w 269"/>
                <a:gd name="T13" fmla="*/ 496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06" y="496"/>
                  </a:moveTo>
                  <a:cubicBezTo>
                    <a:pt x="207" y="496"/>
                    <a:pt x="213" y="493"/>
                    <a:pt x="215" y="492"/>
                  </a:cubicBezTo>
                  <a:cubicBezTo>
                    <a:pt x="170" y="385"/>
                    <a:pt x="269" y="332"/>
                    <a:pt x="215" y="203"/>
                  </a:cubicBezTo>
                  <a:cubicBezTo>
                    <a:pt x="162" y="74"/>
                    <a:pt x="57" y="114"/>
                    <a:pt x="9" y="0"/>
                  </a:cubicBezTo>
                  <a:cubicBezTo>
                    <a:pt x="7" y="1"/>
                    <a:pt x="3" y="2"/>
                    <a:pt x="0" y="3"/>
                  </a:cubicBezTo>
                  <a:cubicBezTo>
                    <a:pt x="50" y="123"/>
                    <a:pt x="153" y="79"/>
                    <a:pt x="206" y="207"/>
                  </a:cubicBezTo>
                  <a:cubicBezTo>
                    <a:pt x="259" y="334"/>
                    <a:pt x="157" y="380"/>
                    <a:pt x="206" y="496"/>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6179" name="Freeform 52"/>
            <p:cNvSpPr/>
            <p:nvPr/>
          </p:nvSpPr>
          <p:spPr bwMode="auto">
            <a:xfrm>
              <a:off x="6499430" y="4358067"/>
              <a:ext cx="701675" cy="1292225"/>
            </a:xfrm>
            <a:custGeom>
              <a:avLst/>
              <a:gdLst>
                <a:gd name="T0" fmla="*/ 269 w 269"/>
                <a:gd name="T1" fmla="*/ 492 h 496"/>
                <a:gd name="T2" fmla="*/ 260 w 269"/>
                <a:gd name="T3" fmla="*/ 496 h 496"/>
                <a:gd name="T4" fmla="*/ 54 w 269"/>
                <a:gd name="T5" fmla="*/ 293 h 496"/>
                <a:gd name="T6" fmla="*/ 54 w 269"/>
                <a:gd name="T7" fmla="*/ 3 h 496"/>
                <a:gd name="T8" fmla="*/ 63 w 269"/>
                <a:gd name="T9" fmla="*/ 0 h 496"/>
                <a:gd name="T10" fmla="*/ 63 w 269"/>
                <a:gd name="T11" fmla="*/ 289 h 496"/>
                <a:gd name="T12" fmla="*/ 269 w 269"/>
                <a:gd name="T13" fmla="*/ 492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69" y="492"/>
                  </a:moveTo>
                  <a:cubicBezTo>
                    <a:pt x="268" y="493"/>
                    <a:pt x="262" y="495"/>
                    <a:pt x="260" y="496"/>
                  </a:cubicBezTo>
                  <a:cubicBezTo>
                    <a:pt x="215" y="389"/>
                    <a:pt x="108" y="421"/>
                    <a:pt x="54" y="293"/>
                  </a:cubicBezTo>
                  <a:cubicBezTo>
                    <a:pt x="0" y="164"/>
                    <a:pt x="102" y="117"/>
                    <a:pt x="54" y="3"/>
                  </a:cubicBezTo>
                  <a:cubicBezTo>
                    <a:pt x="57" y="2"/>
                    <a:pt x="61" y="1"/>
                    <a:pt x="63" y="0"/>
                  </a:cubicBezTo>
                  <a:cubicBezTo>
                    <a:pt x="113" y="119"/>
                    <a:pt x="10" y="162"/>
                    <a:pt x="63" y="289"/>
                  </a:cubicBezTo>
                  <a:cubicBezTo>
                    <a:pt x="116" y="416"/>
                    <a:pt x="221" y="376"/>
                    <a:pt x="269" y="492"/>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6180" name="Freeform 53"/>
            <p:cNvSpPr/>
            <p:nvPr/>
          </p:nvSpPr>
          <p:spPr bwMode="auto">
            <a:xfrm>
              <a:off x="6685168" y="5007355"/>
              <a:ext cx="203200" cy="106363"/>
            </a:xfrm>
            <a:custGeom>
              <a:avLst/>
              <a:gdLst>
                <a:gd name="T0" fmla="*/ 121 w 128"/>
                <a:gd name="T1" fmla="*/ 0 h 67"/>
                <a:gd name="T2" fmla="*/ 0 w 128"/>
                <a:gd name="T3" fmla="*/ 51 h 67"/>
                <a:gd name="T4" fmla="*/ 6 w 128"/>
                <a:gd name="T5" fmla="*/ 67 h 67"/>
                <a:gd name="T6" fmla="*/ 128 w 128"/>
                <a:gd name="T7" fmla="*/ 16 h 67"/>
                <a:gd name="T8" fmla="*/ 121 w 128"/>
                <a:gd name="T9" fmla="*/ 0 h 67"/>
              </a:gdLst>
              <a:ahLst/>
              <a:cxnLst>
                <a:cxn ang="0">
                  <a:pos x="T0" y="T1"/>
                </a:cxn>
                <a:cxn ang="0">
                  <a:pos x="T2" y="T3"/>
                </a:cxn>
                <a:cxn ang="0">
                  <a:pos x="T4" y="T5"/>
                </a:cxn>
                <a:cxn ang="0">
                  <a:pos x="T6" y="T7"/>
                </a:cxn>
                <a:cxn ang="0">
                  <a:pos x="T8" y="T9"/>
                </a:cxn>
              </a:cxnLst>
              <a:rect l="0" t="0" r="r" b="b"/>
              <a:pathLst>
                <a:path w="128" h="67">
                  <a:moveTo>
                    <a:pt x="121" y="0"/>
                  </a:moveTo>
                  <a:lnTo>
                    <a:pt x="0" y="51"/>
                  </a:lnTo>
                  <a:lnTo>
                    <a:pt x="6" y="67"/>
                  </a:lnTo>
                  <a:lnTo>
                    <a:pt x="128" y="16"/>
                  </a:lnTo>
                  <a:lnTo>
                    <a:pt x="121"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1" name="Freeform 54"/>
            <p:cNvSpPr/>
            <p:nvPr/>
          </p:nvSpPr>
          <p:spPr bwMode="auto">
            <a:xfrm>
              <a:off x="6653418" y="4918455"/>
              <a:ext cx="190500" cy="98425"/>
            </a:xfrm>
            <a:custGeom>
              <a:avLst/>
              <a:gdLst>
                <a:gd name="T0" fmla="*/ 113 w 120"/>
                <a:gd name="T1" fmla="*/ 0 h 62"/>
                <a:gd name="T2" fmla="*/ 0 w 120"/>
                <a:gd name="T3" fmla="*/ 47 h 62"/>
                <a:gd name="T4" fmla="*/ 7 w 120"/>
                <a:gd name="T5" fmla="*/ 62 h 62"/>
                <a:gd name="T6" fmla="*/ 120 w 120"/>
                <a:gd name="T7" fmla="*/ 16 h 62"/>
                <a:gd name="T8" fmla="*/ 113 w 120"/>
                <a:gd name="T9" fmla="*/ 0 h 62"/>
              </a:gdLst>
              <a:ahLst/>
              <a:cxnLst>
                <a:cxn ang="0">
                  <a:pos x="T0" y="T1"/>
                </a:cxn>
                <a:cxn ang="0">
                  <a:pos x="T2" y="T3"/>
                </a:cxn>
                <a:cxn ang="0">
                  <a:pos x="T4" y="T5"/>
                </a:cxn>
                <a:cxn ang="0">
                  <a:pos x="T6" y="T7"/>
                </a:cxn>
                <a:cxn ang="0">
                  <a:pos x="T8" y="T9"/>
                </a:cxn>
              </a:cxnLst>
              <a:rect l="0" t="0" r="r" b="b"/>
              <a:pathLst>
                <a:path w="120" h="62">
                  <a:moveTo>
                    <a:pt x="113" y="0"/>
                  </a:moveTo>
                  <a:lnTo>
                    <a:pt x="0" y="47"/>
                  </a:lnTo>
                  <a:lnTo>
                    <a:pt x="7" y="62"/>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2" name="Freeform 55"/>
            <p:cNvSpPr/>
            <p:nvPr/>
          </p:nvSpPr>
          <p:spPr bwMode="auto">
            <a:xfrm>
              <a:off x="6731205" y="5102605"/>
              <a:ext cx="190500" cy="101600"/>
            </a:xfrm>
            <a:custGeom>
              <a:avLst/>
              <a:gdLst>
                <a:gd name="T0" fmla="*/ 113 w 120"/>
                <a:gd name="T1" fmla="*/ 0 h 64"/>
                <a:gd name="T2" fmla="*/ 0 w 120"/>
                <a:gd name="T3" fmla="*/ 48 h 64"/>
                <a:gd name="T4" fmla="*/ 7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7"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3" name="Freeform 56"/>
            <p:cNvSpPr/>
            <p:nvPr/>
          </p:nvSpPr>
          <p:spPr bwMode="auto">
            <a:xfrm>
              <a:off x="6645480" y="4829555"/>
              <a:ext cx="120650" cy="73025"/>
            </a:xfrm>
            <a:custGeom>
              <a:avLst/>
              <a:gdLst>
                <a:gd name="T0" fmla="*/ 69 w 76"/>
                <a:gd name="T1" fmla="*/ 0 h 46"/>
                <a:gd name="T2" fmla="*/ 0 w 76"/>
                <a:gd name="T3" fmla="*/ 30 h 46"/>
                <a:gd name="T4" fmla="*/ 7 w 76"/>
                <a:gd name="T5" fmla="*/ 46 h 46"/>
                <a:gd name="T6" fmla="*/ 76 w 76"/>
                <a:gd name="T7" fmla="*/ 16 h 46"/>
                <a:gd name="T8" fmla="*/ 69 w 76"/>
                <a:gd name="T9" fmla="*/ 0 h 46"/>
              </a:gdLst>
              <a:ahLst/>
              <a:cxnLst>
                <a:cxn ang="0">
                  <a:pos x="T0" y="T1"/>
                </a:cxn>
                <a:cxn ang="0">
                  <a:pos x="T2" y="T3"/>
                </a:cxn>
                <a:cxn ang="0">
                  <a:pos x="T4" y="T5"/>
                </a:cxn>
                <a:cxn ang="0">
                  <a:pos x="T6" y="T7"/>
                </a:cxn>
                <a:cxn ang="0">
                  <a:pos x="T8" y="T9"/>
                </a:cxn>
              </a:cxnLst>
              <a:rect l="0" t="0" r="r" b="b"/>
              <a:pathLst>
                <a:path w="76" h="46">
                  <a:moveTo>
                    <a:pt x="69" y="0"/>
                  </a:moveTo>
                  <a:lnTo>
                    <a:pt x="0" y="30"/>
                  </a:lnTo>
                  <a:lnTo>
                    <a:pt x="7" y="46"/>
                  </a:lnTo>
                  <a:lnTo>
                    <a:pt x="76"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4" name="Freeform 57"/>
            <p:cNvSpPr/>
            <p:nvPr/>
          </p:nvSpPr>
          <p:spPr bwMode="auto">
            <a:xfrm>
              <a:off x="6937580" y="5601080"/>
              <a:ext cx="190500" cy="101600"/>
            </a:xfrm>
            <a:custGeom>
              <a:avLst/>
              <a:gdLst>
                <a:gd name="T0" fmla="*/ 113 w 120"/>
                <a:gd name="T1" fmla="*/ 0 h 64"/>
                <a:gd name="T2" fmla="*/ 0 w 120"/>
                <a:gd name="T3" fmla="*/ 47 h 64"/>
                <a:gd name="T4" fmla="*/ 6 w 120"/>
                <a:gd name="T5" fmla="*/ 64 h 64"/>
                <a:gd name="T6" fmla="*/ 120 w 120"/>
                <a:gd name="T7" fmla="*/ 16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7"/>
                  </a:lnTo>
                  <a:lnTo>
                    <a:pt x="6" y="64"/>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5" name="Freeform 58"/>
            <p:cNvSpPr/>
            <p:nvPr/>
          </p:nvSpPr>
          <p:spPr bwMode="auto">
            <a:xfrm>
              <a:off x="6932818" y="5515355"/>
              <a:ext cx="119063" cy="69850"/>
            </a:xfrm>
            <a:custGeom>
              <a:avLst/>
              <a:gdLst>
                <a:gd name="T0" fmla="*/ 68 w 75"/>
                <a:gd name="T1" fmla="*/ 0 h 44"/>
                <a:gd name="T2" fmla="*/ 0 w 75"/>
                <a:gd name="T3" fmla="*/ 29 h 44"/>
                <a:gd name="T4" fmla="*/ 6 w 75"/>
                <a:gd name="T5" fmla="*/ 44 h 44"/>
                <a:gd name="T6" fmla="*/ 75 w 75"/>
                <a:gd name="T7" fmla="*/ 16 h 44"/>
                <a:gd name="T8" fmla="*/ 68 w 75"/>
                <a:gd name="T9" fmla="*/ 0 h 44"/>
              </a:gdLst>
              <a:ahLst/>
              <a:cxnLst>
                <a:cxn ang="0">
                  <a:pos x="T0" y="T1"/>
                </a:cxn>
                <a:cxn ang="0">
                  <a:pos x="T2" y="T3"/>
                </a:cxn>
                <a:cxn ang="0">
                  <a:pos x="T4" y="T5"/>
                </a:cxn>
                <a:cxn ang="0">
                  <a:pos x="T6" y="T7"/>
                </a:cxn>
                <a:cxn ang="0">
                  <a:pos x="T8" y="T9"/>
                </a:cxn>
              </a:cxnLst>
              <a:rect l="0" t="0" r="r" b="b"/>
              <a:pathLst>
                <a:path w="75" h="44">
                  <a:moveTo>
                    <a:pt x="68" y="0"/>
                  </a:moveTo>
                  <a:lnTo>
                    <a:pt x="0" y="29"/>
                  </a:lnTo>
                  <a:lnTo>
                    <a:pt x="6" y="44"/>
                  </a:lnTo>
                  <a:lnTo>
                    <a:pt x="75" y="16"/>
                  </a:lnTo>
                  <a:lnTo>
                    <a:pt x="68"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6" name="Freeform 59"/>
            <p:cNvSpPr/>
            <p:nvPr/>
          </p:nvSpPr>
          <p:spPr bwMode="auto">
            <a:xfrm>
              <a:off x="6807405" y="5215317"/>
              <a:ext cx="119063" cy="69850"/>
            </a:xfrm>
            <a:custGeom>
              <a:avLst/>
              <a:gdLst>
                <a:gd name="T0" fmla="*/ 69 w 75"/>
                <a:gd name="T1" fmla="*/ 0 h 44"/>
                <a:gd name="T2" fmla="*/ 0 w 75"/>
                <a:gd name="T3" fmla="*/ 28 h 44"/>
                <a:gd name="T4" fmla="*/ 6 w 75"/>
                <a:gd name="T5" fmla="*/ 44 h 44"/>
                <a:gd name="T6" fmla="*/ 75 w 75"/>
                <a:gd name="T7" fmla="*/ 16 h 44"/>
                <a:gd name="T8" fmla="*/ 69 w 75"/>
                <a:gd name="T9" fmla="*/ 0 h 44"/>
              </a:gdLst>
              <a:ahLst/>
              <a:cxnLst>
                <a:cxn ang="0">
                  <a:pos x="T0" y="T1"/>
                </a:cxn>
                <a:cxn ang="0">
                  <a:pos x="T2" y="T3"/>
                </a:cxn>
                <a:cxn ang="0">
                  <a:pos x="T4" y="T5"/>
                </a:cxn>
                <a:cxn ang="0">
                  <a:pos x="T6" y="T7"/>
                </a:cxn>
                <a:cxn ang="0">
                  <a:pos x="T8" y="T9"/>
                </a:cxn>
              </a:cxnLst>
              <a:rect l="0" t="0" r="r" b="b"/>
              <a:pathLst>
                <a:path w="75" h="44">
                  <a:moveTo>
                    <a:pt x="69" y="0"/>
                  </a:moveTo>
                  <a:lnTo>
                    <a:pt x="0" y="28"/>
                  </a:lnTo>
                  <a:lnTo>
                    <a:pt x="6" y="44"/>
                  </a:lnTo>
                  <a:lnTo>
                    <a:pt x="75"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7" name="Freeform 60"/>
            <p:cNvSpPr/>
            <p:nvPr/>
          </p:nvSpPr>
          <p:spPr bwMode="auto">
            <a:xfrm>
              <a:off x="6450218" y="4427917"/>
              <a:ext cx="190500" cy="101600"/>
            </a:xfrm>
            <a:custGeom>
              <a:avLst/>
              <a:gdLst>
                <a:gd name="T0" fmla="*/ 113 w 120"/>
                <a:gd name="T1" fmla="*/ 0 h 64"/>
                <a:gd name="T2" fmla="*/ 0 w 120"/>
                <a:gd name="T3" fmla="*/ 48 h 64"/>
                <a:gd name="T4" fmla="*/ 6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6"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8" name="Freeform 61"/>
            <p:cNvSpPr/>
            <p:nvPr/>
          </p:nvSpPr>
          <p:spPr bwMode="auto">
            <a:xfrm>
              <a:off x="6523243" y="4540630"/>
              <a:ext cx="122238" cy="69850"/>
            </a:xfrm>
            <a:custGeom>
              <a:avLst/>
              <a:gdLst>
                <a:gd name="T0" fmla="*/ 70 w 77"/>
                <a:gd name="T1" fmla="*/ 0 h 44"/>
                <a:gd name="T2" fmla="*/ 0 w 77"/>
                <a:gd name="T3" fmla="*/ 28 h 44"/>
                <a:gd name="T4" fmla="*/ 8 w 77"/>
                <a:gd name="T5" fmla="*/ 44 h 44"/>
                <a:gd name="T6" fmla="*/ 77 w 77"/>
                <a:gd name="T7" fmla="*/ 16 h 44"/>
                <a:gd name="T8" fmla="*/ 70 w 77"/>
                <a:gd name="T9" fmla="*/ 0 h 44"/>
              </a:gdLst>
              <a:ahLst/>
              <a:cxnLst>
                <a:cxn ang="0">
                  <a:pos x="T0" y="T1"/>
                </a:cxn>
                <a:cxn ang="0">
                  <a:pos x="T2" y="T3"/>
                </a:cxn>
                <a:cxn ang="0">
                  <a:pos x="T4" y="T5"/>
                </a:cxn>
                <a:cxn ang="0">
                  <a:pos x="T6" y="T7"/>
                </a:cxn>
                <a:cxn ang="0">
                  <a:pos x="T8" y="T9"/>
                </a:cxn>
              </a:cxnLst>
              <a:rect l="0" t="0" r="r" b="b"/>
              <a:pathLst>
                <a:path w="77" h="44">
                  <a:moveTo>
                    <a:pt x="70" y="0"/>
                  </a:moveTo>
                  <a:lnTo>
                    <a:pt x="0" y="28"/>
                  </a:lnTo>
                  <a:lnTo>
                    <a:pt x="8" y="44"/>
                  </a:lnTo>
                  <a:lnTo>
                    <a:pt x="77" y="16"/>
                  </a:lnTo>
                  <a:lnTo>
                    <a:pt x="70" y="0"/>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6223" name="Group 6222"/>
          <p:cNvGrpSpPr/>
          <p:nvPr/>
        </p:nvGrpSpPr>
        <p:grpSpPr>
          <a:xfrm>
            <a:off x="7823467" y="4959626"/>
            <a:ext cx="857432" cy="954239"/>
            <a:chOff x="7415213" y="4354513"/>
            <a:chExt cx="984250" cy="1095375"/>
          </a:xfrm>
          <a:solidFill>
            <a:schemeClr val="accent3"/>
          </a:solidFill>
        </p:grpSpPr>
        <p:sp>
          <p:nvSpPr>
            <p:cNvPr id="6189" name="Oval 62"/>
            <p:cNvSpPr>
              <a:spLocks noChangeArrowheads="1"/>
            </p:cNvSpPr>
            <p:nvPr/>
          </p:nvSpPr>
          <p:spPr bwMode="auto">
            <a:xfrm>
              <a:off x="7793038" y="4764088"/>
              <a:ext cx="228600" cy="228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90" name="Freeform 63"/>
            <p:cNvSpPr>
              <a:spLocks noEditPoints="1"/>
            </p:cNvSpPr>
            <p:nvPr/>
          </p:nvSpPr>
          <p:spPr bwMode="auto">
            <a:xfrm>
              <a:off x="7415213" y="4354513"/>
              <a:ext cx="984250" cy="1095375"/>
            </a:xfrm>
            <a:custGeom>
              <a:avLst/>
              <a:gdLst>
                <a:gd name="T0" fmla="*/ 355 w 378"/>
                <a:gd name="T1" fmla="*/ 175 h 420"/>
                <a:gd name="T2" fmla="*/ 369 w 378"/>
                <a:gd name="T3" fmla="*/ 134 h 420"/>
                <a:gd name="T4" fmla="*/ 362 w 378"/>
                <a:gd name="T5" fmla="*/ 58 h 420"/>
                <a:gd name="T6" fmla="*/ 189 w 378"/>
                <a:gd name="T7" fmla="*/ 0 h 420"/>
                <a:gd name="T8" fmla="*/ 97 w 378"/>
                <a:gd name="T9" fmla="*/ 50 h 420"/>
                <a:gd name="T10" fmla="*/ 51 w 378"/>
                <a:gd name="T11" fmla="*/ 46 h 420"/>
                <a:gd name="T12" fmla="*/ 0 w 378"/>
                <a:gd name="T13" fmla="*/ 96 h 420"/>
                <a:gd name="T14" fmla="*/ 0 w 378"/>
                <a:gd name="T15" fmla="*/ 307 h 420"/>
                <a:gd name="T16" fmla="*/ 61 w 378"/>
                <a:gd name="T17" fmla="*/ 357 h 420"/>
                <a:gd name="T18" fmla="*/ 166 w 378"/>
                <a:gd name="T19" fmla="*/ 398 h 420"/>
                <a:gd name="T20" fmla="*/ 212 w 378"/>
                <a:gd name="T21" fmla="*/ 398 h 420"/>
                <a:gd name="T22" fmla="*/ 317 w 378"/>
                <a:gd name="T23" fmla="*/ 357 h 420"/>
                <a:gd name="T24" fmla="*/ 378 w 378"/>
                <a:gd name="T25" fmla="*/ 307 h 420"/>
                <a:gd name="T26" fmla="*/ 348 w 378"/>
                <a:gd name="T27" fmla="*/ 174 h 420"/>
                <a:gd name="T28" fmla="*/ 355 w 378"/>
                <a:gd name="T29" fmla="*/ 67 h 420"/>
                <a:gd name="T30" fmla="*/ 359 w 378"/>
                <a:gd name="T31" fmla="*/ 129 h 420"/>
                <a:gd name="T32" fmla="*/ 331 w 378"/>
                <a:gd name="T33" fmla="*/ 152 h 420"/>
                <a:gd name="T34" fmla="*/ 320 w 378"/>
                <a:gd name="T35" fmla="*/ 193 h 420"/>
                <a:gd name="T36" fmla="*/ 267 w 378"/>
                <a:gd name="T37" fmla="*/ 66 h 420"/>
                <a:gd name="T38" fmla="*/ 84 w 378"/>
                <a:gd name="T39" fmla="*/ 220 h 420"/>
                <a:gd name="T40" fmla="*/ 84 w 378"/>
                <a:gd name="T41" fmla="*/ 182 h 420"/>
                <a:gd name="T42" fmla="*/ 84 w 378"/>
                <a:gd name="T43" fmla="*/ 220 h 420"/>
                <a:gd name="T44" fmla="*/ 96 w 378"/>
                <a:gd name="T45" fmla="*/ 232 h 420"/>
                <a:gd name="T46" fmla="*/ 96 w 378"/>
                <a:gd name="T47" fmla="*/ 170 h 420"/>
                <a:gd name="T48" fmla="*/ 189 w 378"/>
                <a:gd name="T49" fmla="*/ 101 h 420"/>
                <a:gd name="T50" fmla="*/ 282 w 378"/>
                <a:gd name="T51" fmla="*/ 170 h 420"/>
                <a:gd name="T52" fmla="*/ 282 w 378"/>
                <a:gd name="T53" fmla="*/ 232 h 420"/>
                <a:gd name="T54" fmla="*/ 189 w 378"/>
                <a:gd name="T55" fmla="*/ 302 h 420"/>
                <a:gd name="T56" fmla="*/ 178 w 378"/>
                <a:gd name="T57" fmla="*/ 308 h 420"/>
                <a:gd name="T58" fmla="*/ 98 w 378"/>
                <a:gd name="T59" fmla="*/ 249 h 420"/>
                <a:gd name="T60" fmla="*/ 178 w 378"/>
                <a:gd name="T61" fmla="*/ 308 h 420"/>
                <a:gd name="T62" fmla="*/ 121 w 378"/>
                <a:gd name="T63" fmla="*/ 69 h 420"/>
                <a:gd name="T64" fmla="*/ 115 w 378"/>
                <a:gd name="T65" fmla="*/ 139 h 420"/>
                <a:gd name="T66" fmla="*/ 201 w 378"/>
                <a:gd name="T67" fmla="*/ 94 h 420"/>
                <a:gd name="T68" fmla="*/ 281 w 378"/>
                <a:gd name="T69" fmla="*/ 154 h 420"/>
                <a:gd name="T70" fmla="*/ 201 w 378"/>
                <a:gd name="T71" fmla="*/ 94 h 420"/>
                <a:gd name="T72" fmla="*/ 281 w 378"/>
                <a:gd name="T73" fmla="*/ 249 h 420"/>
                <a:gd name="T74" fmla="*/ 201 w 378"/>
                <a:gd name="T75" fmla="*/ 308 h 420"/>
                <a:gd name="T76" fmla="*/ 294 w 378"/>
                <a:gd name="T77" fmla="*/ 182 h 420"/>
                <a:gd name="T78" fmla="*/ 294 w 378"/>
                <a:gd name="T79" fmla="*/ 220 h 420"/>
                <a:gd name="T80" fmla="*/ 294 w 378"/>
                <a:gd name="T81" fmla="*/ 182 h 420"/>
                <a:gd name="T82" fmla="*/ 252 w 378"/>
                <a:gd name="T83" fmla="*/ 59 h 420"/>
                <a:gd name="T84" fmla="*/ 127 w 378"/>
                <a:gd name="T85" fmla="*/ 59 h 420"/>
                <a:gd name="T86" fmla="*/ 12 w 378"/>
                <a:gd name="T87" fmla="*/ 96 h 420"/>
                <a:gd name="T88" fmla="*/ 51 w 378"/>
                <a:gd name="T89" fmla="*/ 57 h 420"/>
                <a:gd name="T90" fmla="*/ 95 w 378"/>
                <a:gd name="T91" fmla="*/ 61 h 420"/>
                <a:gd name="T92" fmla="*/ 85 w 378"/>
                <a:gd name="T93" fmla="*/ 165 h 420"/>
                <a:gd name="T94" fmla="*/ 12 w 378"/>
                <a:gd name="T95" fmla="*/ 96 h 420"/>
                <a:gd name="T96" fmla="*/ 12 w 378"/>
                <a:gd name="T97" fmla="*/ 307 h 420"/>
                <a:gd name="T98" fmla="*/ 85 w 378"/>
                <a:gd name="T99" fmla="*/ 237 h 420"/>
                <a:gd name="T100" fmla="*/ 24 w 378"/>
                <a:gd name="T101" fmla="*/ 335 h 420"/>
                <a:gd name="T102" fmla="*/ 189 w 378"/>
                <a:gd name="T103" fmla="*/ 374 h 420"/>
                <a:gd name="T104" fmla="*/ 127 w 378"/>
                <a:gd name="T105" fmla="*/ 344 h 420"/>
                <a:gd name="T106" fmla="*/ 252 w 378"/>
                <a:gd name="T107" fmla="*/ 344 h 420"/>
                <a:gd name="T108" fmla="*/ 367 w 378"/>
                <a:gd name="T109" fmla="*/ 307 h 420"/>
                <a:gd name="T110" fmla="*/ 267 w 378"/>
                <a:gd name="T111" fmla="*/ 337 h 420"/>
                <a:gd name="T112" fmla="*/ 320 w 378"/>
                <a:gd name="T113"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0">
                  <a:moveTo>
                    <a:pt x="348" y="174"/>
                  </a:moveTo>
                  <a:cubicBezTo>
                    <a:pt x="350" y="175"/>
                    <a:pt x="352" y="175"/>
                    <a:pt x="355" y="175"/>
                  </a:cubicBezTo>
                  <a:cubicBezTo>
                    <a:pt x="368" y="175"/>
                    <a:pt x="378" y="165"/>
                    <a:pt x="378" y="152"/>
                  </a:cubicBezTo>
                  <a:cubicBezTo>
                    <a:pt x="378" y="144"/>
                    <a:pt x="375" y="138"/>
                    <a:pt x="369" y="134"/>
                  </a:cubicBezTo>
                  <a:cubicBezTo>
                    <a:pt x="375" y="120"/>
                    <a:pt x="378" y="107"/>
                    <a:pt x="378" y="96"/>
                  </a:cubicBezTo>
                  <a:cubicBezTo>
                    <a:pt x="378" y="80"/>
                    <a:pt x="372" y="67"/>
                    <a:pt x="362" y="58"/>
                  </a:cubicBezTo>
                  <a:cubicBezTo>
                    <a:pt x="341" y="42"/>
                    <a:pt x="305" y="42"/>
                    <a:pt x="262" y="55"/>
                  </a:cubicBezTo>
                  <a:cubicBezTo>
                    <a:pt x="243" y="21"/>
                    <a:pt x="217" y="0"/>
                    <a:pt x="189" y="0"/>
                  </a:cubicBezTo>
                  <a:cubicBezTo>
                    <a:pt x="161" y="0"/>
                    <a:pt x="135" y="21"/>
                    <a:pt x="117" y="55"/>
                  </a:cubicBezTo>
                  <a:cubicBezTo>
                    <a:pt x="110" y="53"/>
                    <a:pt x="103" y="51"/>
                    <a:pt x="97" y="50"/>
                  </a:cubicBezTo>
                  <a:cubicBezTo>
                    <a:pt x="96" y="38"/>
                    <a:pt x="86" y="28"/>
                    <a:pt x="74" y="28"/>
                  </a:cubicBezTo>
                  <a:cubicBezTo>
                    <a:pt x="63" y="28"/>
                    <a:pt x="54" y="36"/>
                    <a:pt x="51" y="46"/>
                  </a:cubicBezTo>
                  <a:cubicBezTo>
                    <a:pt x="37" y="47"/>
                    <a:pt x="26" y="51"/>
                    <a:pt x="17" y="58"/>
                  </a:cubicBezTo>
                  <a:cubicBezTo>
                    <a:pt x="6" y="67"/>
                    <a:pt x="0" y="80"/>
                    <a:pt x="0" y="96"/>
                  </a:cubicBezTo>
                  <a:cubicBezTo>
                    <a:pt x="0" y="125"/>
                    <a:pt x="19" y="163"/>
                    <a:pt x="51" y="201"/>
                  </a:cubicBezTo>
                  <a:cubicBezTo>
                    <a:pt x="19" y="240"/>
                    <a:pt x="0" y="278"/>
                    <a:pt x="0" y="307"/>
                  </a:cubicBezTo>
                  <a:cubicBezTo>
                    <a:pt x="0" y="322"/>
                    <a:pt x="6" y="335"/>
                    <a:pt x="17" y="344"/>
                  </a:cubicBezTo>
                  <a:cubicBezTo>
                    <a:pt x="28" y="353"/>
                    <a:pt x="43" y="357"/>
                    <a:pt x="61" y="357"/>
                  </a:cubicBezTo>
                  <a:cubicBezTo>
                    <a:pt x="77" y="357"/>
                    <a:pt x="96" y="354"/>
                    <a:pt x="117" y="347"/>
                  </a:cubicBezTo>
                  <a:cubicBezTo>
                    <a:pt x="130" y="372"/>
                    <a:pt x="147" y="389"/>
                    <a:pt x="166" y="398"/>
                  </a:cubicBezTo>
                  <a:cubicBezTo>
                    <a:pt x="166" y="410"/>
                    <a:pt x="176" y="420"/>
                    <a:pt x="189" y="420"/>
                  </a:cubicBezTo>
                  <a:cubicBezTo>
                    <a:pt x="202" y="420"/>
                    <a:pt x="212" y="410"/>
                    <a:pt x="212" y="398"/>
                  </a:cubicBezTo>
                  <a:cubicBezTo>
                    <a:pt x="231" y="389"/>
                    <a:pt x="248" y="372"/>
                    <a:pt x="262" y="347"/>
                  </a:cubicBezTo>
                  <a:cubicBezTo>
                    <a:pt x="282" y="354"/>
                    <a:pt x="301" y="357"/>
                    <a:pt x="317" y="357"/>
                  </a:cubicBezTo>
                  <a:cubicBezTo>
                    <a:pt x="336" y="357"/>
                    <a:pt x="351" y="353"/>
                    <a:pt x="362" y="344"/>
                  </a:cubicBezTo>
                  <a:cubicBezTo>
                    <a:pt x="372" y="335"/>
                    <a:pt x="378" y="322"/>
                    <a:pt x="378" y="307"/>
                  </a:cubicBezTo>
                  <a:cubicBezTo>
                    <a:pt x="378" y="278"/>
                    <a:pt x="359" y="240"/>
                    <a:pt x="327" y="201"/>
                  </a:cubicBezTo>
                  <a:cubicBezTo>
                    <a:pt x="335" y="192"/>
                    <a:pt x="341" y="183"/>
                    <a:pt x="348" y="174"/>
                  </a:cubicBezTo>
                  <a:close/>
                  <a:moveTo>
                    <a:pt x="318" y="57"/>
                  </a:moveTo>
                  <a:cubicBezTo>
                    <a:pt x="333" y="57"/>
                    <a:pt x="346" y="60"/>
                    <a:pt x="355" y="67"/>
                  </a:cubicBezTo>
                  <a:cubicBezTo>
                    <a:pt x="363" y="74"/>
                    <a:pt x="367" y="83"/>
                    <a:pt x="367" y="96"/>
                  </a:cubicBezTo>
                  <a:cubicBezTo>
                    <a:pt x="367" y="106"/>
                    <a:pt x="364" y="117"/>
                    <a:pt x="359" y="129"/>
                  </a:cubicBezTo>
                  <a:cubicBezTo>
                    <a:pt x="358" y="129"/>
                    <a:pt x="356" y="128"/>
                    <a:pt x="355" y="128"/>
                  </a:cubicBezTo>
                  <a:cubicBezTo>
                    <a:pt x="342" y="128"/>
                    <a:pt x="331" y="139"/>
                    <a:pt x="331" y="152"/>
                  </a:cubicBezTo>
                  <a:cubicBezTo>
                    <a:pt x="331" y="158"/>
                    <a:pt x="334" y="164"/>
                    <a:pt x="338" y="168"/>
                  </a:cubicBezTo>
                  <a:cubicBezTo>
                    <a:pt x="333" y="176"/>
                    <a:pt x="326" y="184"/>
                    <a:pt x="320" y="193"/>
                  </a:cubicBezTo>
                  <a:cubicBezTo>
                    <a:pt x="311" y="183"/>
                    <a:pt x="303" y="174"/>
                    <a:pt x="293" y="165"/>
                  </a:cubicBezTo>
                  <a:cubicBezTo>
                    <a:pt x="289" y="127"/>
                    <a:pt x="280" y="93"/>
                    <a:pt x="267" y="66"/>
                  </a:cubicBezTo>
                  <a:cubicBezTo>
                    <a:pt x="286" y="60"/>
                    <a:pt x="303" y="57"/>
                    <a:pt x="318" y="57"/>
                  </a:cubicBezTo>
                  <a:close/>
                  <a:moveTo>
                    <a:pt x="84" y="220"/>
                  </a:moveTo>
                  <a:cubicBezTo>
                    <a:pt x="78" y="214"/>
                    <a:pt x="72" y="208"/>
                    <a:pt x="66" y="201"/>
                  </a:cubicBezTo>
                  <a:cubicBezTo>
                    <a:pt x="72" y="195"/>
                    <a:pt x="78" y="188"/>
                    <a:pt x="84" y="182"/>
                  </a:cubicBezTo>
                  <a:cubicBezTo>
                    <a:pt x="84" y="188"/>
                    <a:pt x="84" y="195"/>
                    <a:pt x="84" y="201"/>
                  </a:cubicBezTo>
                  <a:cubicBezTo>
                    <a:pt x="84" y="208"/>
                    <a:pt x="84" y="214"/>
                    <a:pt x="84" y="220"/>
                  </a:cubicBezTo>
                  <a:close/>
                  <a:moveTo>
                    <a:pt x="122" y="255"/>
                  </a:moveTo>
                  <a:cubicBezTo>
                    <a:pt x="113" y="247"/>
                    <a:pt x="104" y="240"/>
                    <a:pt x="96" y="232"/>
                  </a:cubicBezTo>
                  <a:cubicBezTo>
                    <a:pt x="95" y="222"/>
                    <a:pt x="95" y="212"/>
                    <a:pt x="95" y="201"/>
                  </a:cubicBezTo>
                  <a:cubicBezTo>
                    <a:pt x="95" y="191"/>
                    <a:pt x="95" y="180"/>
                    <a:pt x="96" y="170"/>
                  </a:cubicBezTo>
                  <a:cubicBezTo>
                    <a:pt x="104" y="163"/>
                    <a:pt x="113" y="155"/>
                    <a:pt x="122" y="147"/>
                  </a:cubicBezTo>
                  <a:cubicBezTo>
                    <a:pt x="144" y="130"/>
                    <a:pt x="167" y="114"/>
                    <a:pt x="189" y="101"/>
                  </a:cubicBezTo>
                  <a:cubicBezTo>
                    <a:pt x="212" y="114"/>
                    <a:pt x="235" y="130"/>
                    <a:pt x="256" y="147"/>
                  </a:cubicBezTo>
                  <a:cubicBezTo>
                    <a:pt x="266" y="155"/>
                    <a:pt x="274" y="163"/>
                    <a:pt x="282" y="170"/>
                  </a:cubicBezTo>
                  <a:cubicBezTo>
                    <a:pt x="283" y="180"/>
                    <a:pt x="284" y="191"/>
                    <a:pt x="284" y="201"/>
                  </a:cubicBezTo>
                  <a:cubicBezTo>
                    <a:pt x="284" y="212"/>
                    <a:pt x="283" y="222"/>
                    <a:pt x="282" y="232"/>
                  </a:cubicBezTo>
                  <a:cubicBezTo>
                    <a:pt x="274" y="240"/>
                    <a:pt x="266" y="247"/>
                    <a:pt x="256" y="255"/>
                  </a:cubicBezTo>
                  <a:cubicBezTo>
                    <a:pt x="235" y="273"/>
                    <a:pt x="212" y="289"/>
                    <a:pt x="189" y="302"/>
                  </a:cubicBezTo>
                  <a:cubicBezTo>
                    <a:pt x="167" y="289"/>
                    <a:pt x="144" y="273"/>
                    <a:pt x="122" y="255"/>
                  </a:cubicBezTo>
                  <a:close/>
                  <a:moveTo>
                    <a:pt x="178" y="308"/>
                  </a:moveTo>
                  <a:cubicBezTo>
                    <a:pt x="158" y="319"/>
                    <a:pt x="139" y="327"/>
                    <a:pt x="121" y="334"/>
                  </a:cubicBezTo>
                  <a:cubicBezTo>
                    <a:pt x="110" y="310"/>
                    <a:pt x="102" y="281"/>
                    <a:pt x="98" y="249"/>
                  </a:cubicBezTo>
                  <a:cubicBezTo>
                    <a:pt x="103" y="254"/>
                    <a:pt x="109" y="259"/>
                    <a:pt x="115" y="264"/>
                  </a:cubicBezTo>
                  <a:cubicBezTo>
                    <a:pt x="136" y="280"/>
                    <a:pt x="157" y="295"/>
                    <a:pt x="178" y="308"/>
                  </a:cubicBezTo>
                  <a:close/>
                  <a:moveTo>
                    <a:pt x="98" y="154"/>
                  </a:moveTo>
                  <a:cubicBezTo>
                    <a:pt x="102" y="121"/>
                    <a:pt x="110" y="92"/>
                    <a:pt x="121" y="69"/>
                  </a:cubicBezTo>
                  <a:cubicBezTo>
                    <a:pt x="139" y="75"/>
                    <a:pt x="158" y="84"/>
                    <a:pt x="178" y="94"/>
                  </a:cubicBezTo>
                  <a:cubicBezTo>
                    <a:pt x="157" y="107"/>
                    <a:pt x="136" y="122"/>
                    <a:pt x="115" y="139"/>
                  </a:cubicBezTo>
                  <a:cubicBezTo>
                    <a:pt x="109" y="144"/>
                    <a:pt x="103" y="149"/>
                    <a:pt x="98" y="154"/>
                  </a:cubicBezTo>
                  <a:close/>
                  <a:moveTo>
                    <a:pt x="201" y="94"/>
                  </a:moveTo>
                  <a:cubicBezTo>
                    <a:pt x="220" y="84"/>
                    <a:pt x="239" y="75"/>
                    <a:pt x="257" y="69"/>
                  </a:cubicBezTo>
                  <a:cubicBezTo>
                    <a:pt x="268" y="92"/>
                    <a:pt x="277" y="121"/>
                    <a:pt x="281" y="154"/>
                  </a:cubicBezTo>
                  <a:cubicBezTo>
                    <a:pt x="275" y="149"/>
                    <a:pt x="269" y="144"/>
                    <a:pt x="263" y="139"/>
                  </a:cubicBezTo>
                  <a:cubicBezTo>
                    <a:pt x="243" y="122"/>
                    <a:pt x="222" y="107"/>
                    <a:pt x="201" y="94"/>
                  </a:cubicBezTo>
                  <a:close/>
                  <a:moveTo>
                    <a:pt x="263" y="264"/>
                  </a:moveTo>
                  <a:cubicBezTo>
                    <a:pt x="269" y="259"/>
                    <a:pt x="275" y="254"/>
                    <a:pt x="281" y="249"/>
                  </a:cubicBezTo>
                  <a:cubicBezTo>
                    <a:pt x="277" y="281"/>
                    <a:pt x="268" y="310"/>
                    <a:pt x="257" y="334"/>
                  </a:cubicBezTo>
                  <a:cubicBezTo>
                    <a:pt x="239" y="327"/>
                    <a:pt x="220" y="319"/>
                    <a:pt x="201" y="308"/>
                  </a:cubicBezTo>
                  <a:cubicBezTo>
                    <a:pt x="222" y="295"/>
                    <a:pt x="243" y="280"/>
                    <a:pt x="263" y="264"/>
                  </a:cubicBezTo>
                  <a:close/>
                  <a:moveTo>
                    <a:pt x="294" y="182"/>
                  </a:moveTo>
                  <a:cubicBezTo>
                    <a:pt x="301" y="188"/>
                    <a:pt x="307" y="195"/>
                    <a:pt x="312" y="201"/>
                  </a:cubicBezTo>
                  <a:cubicBezTo>
                    <a:pt x="307" y="208"/>
                    <a:pt x="301" y="214"/>
                    <a:pt x="294" y="220"/>
                  </a:cubicBezTo>
                  <a:cubicBezTo>
                    <a:pt x="295" y="214"/>
                    <a:pt x="295" y="208"/>
                    <a:pt x="295" y="201"/>
                  </a:cubicBezTo>
                  <a:cubicBezTo>
                    <a:pt x="295" y="195"/>
                    <a:pt x="295" y="188"/>
                    <a:pt x="294" y="182"/>
                  </a:cubicBezTo>
                  <a:close/>
                  <a:moveTo>
                    <a:pt x="189" y="11"/>
                  </a:moveTo>
                  <a:cubicBezTo>
                    <a:pt x="213" y="11"/>
                    <a:pt x="235" y="29"/>
                    <a:pt x="252" y="59"/>
                  </a:cubicBezTo>
                  <a:cubicBezTo>
                    <a:pt x="232" y="66"/>
                    <a:pt x="211" y="75"/>
                    <a:pt x="189" y="88"/>
                  </a:cubicBezTo>
                  <a:cubicBezTo>
                    <a:pt x="168" y="75"/>
                    <a:pt x="147" y="66"/>
                    <a:pt x="127" y="59"/>
                  </a:cubicBezTo>
                  <a:cubicBezTo>
                    <a:pt x="143" y="29"/>
                    <a:pt x="165" y="11"/>
                    <a:pt x="189" y="11"/>
                  </a:cubicBezTo>
                  <a:close/>
                  <a:moveTo>
                    <a:pt x="12" y="96"/>
                  </a:moveTo>
                  <a:cubicBezTo>
                    <a:pt x="12" y="83"/>
                    <a:pt x="16" y="74"/>
                    <a:pt x="24" y="67"/>
                  </a:cubicBezTo>
                  <a:cubicBezTo>
                    <a:pt x="31" y="61"/>
                    <a:pt x="40" y="58"/>
                    <a:pt x="51" y="57"/>
                  </a:cubicBezTo>
                  <a:cubicBezTo>
                    <a:pt x="54" y="67"/>
                    <a:pt x="63" y="75"/>
                    <a:pt x="74" y="75"/>
                  </a:cubicBezTo>
                  <a:cubicBezTo>
                    <a:pt x="83" y="75"/>
                    <a:pt x="92" y="69"/>
                    <a:pt x="95" y="61"/>
                  </a:cubicBezTo>
                  <a:cubicBezTo>
                    <a:pt x="100" y="62"/>
                    <a:pt x="106" y="64"/>
                    <a:pt x="111" y="66"/>
                  </a:cubicBezTo>
                  <a:cubicBezTo>
                    <a:pt x="98" y="93"/>
                    <a:pt x="89" y="127"/>
                    <a:pt x="85" y="165"/>
                  </a:cubicBezTo>
                  <a:cubicBezTo>
                    <a:pt x="76" y="174"/>
                    <a:pt x="67" y="183"/>
                    <a:pt x="59" y="193"/>
                  </a:cubicBezTo>
                  <a:cubicBezTo>
                    <a:pt x="29" y="157"/>
                    <a:pt x="12" y="122"/>
                    <a:pt x="12" y="96"/>
                  </a:cubicBezTo>
                  <a:close/>
                  <a:moveTo>
                    <a:pt x="24" y="335"/>
                  </a:moveTo>
                  <a:cubicBezTo>
                    <a:pt x="16" y="329"/>
                    <a:pt x="12" y="319"/>
                    <a:pt x="12" y="307"/>
                  </a:cubicBezTo>
                  <a:cubicBezTo>
                    <a:pt x="12" y="281"/>
                    <a:pt x="29" y="246"/>
                    <a:pt x="59" y="210"/>
                  </a:cubicBezTo>
                  <a:cubicBezTo>
                    <a:pt x="67" y="219"/>
                    <a:pt x="76" y="228"/>
                    <a:pt x="85" y="237"/>
                  </a:cubicBezTo>
                  <a:cubicBezTo>
                    <a:pt x="89" y="275"/>
                    <a:pt x="98" y="310"/>
                    <a:pt x="111" y="337"/>
                  </a:cubicBezTo>
                  <a:cubicBezTo>
                    <a:pt x="73" y="349"/>
                    <a:pt x="41" y="349"/>
                    <a:pt x="24" y="335"/>
                  </a:cubicBezTo>
                  <a:close/>
                  <a:moveTo>
                    <a:pt x="210" y="387"/>
                  </a:moveTo>
                  <a:cubicBezTo>
                    <a:pt x="206" y="379"/>
                    <a:pt x="198" y="374"/>
                    <a:pt x="189" y="374"/>
                  </a:cubicBezTo>
                  <a:cubicBezTo>
                    <a:pt x="180" y="374"/>
                    <a:pt x="172" y="379"/>
                    <a:pt x="168" y="387"/>
                  </a:cubicBezTo>
                  <a:cubicBezTo>
                    <a:pt x="153" y="380"/>
                    <a:pt x="138" y="365"/>
                    <a:pt x="127" y="344"/>
                  </a:cubicBezTo>
                  <a:cubicBezTo>
                    <a:pt x="147" y="337"/>
                    <a:pt x="168" y="327"/>
                    <a:pt x="189" y="315"/>
                  </a:cubicBezTo>
                  <a:cubicBezTo>
                    <a:pt x="211" y="327"/>
                    <a:pt x="232" y="337"/>
                    <a:pt x="252" y="344"/>
                  </a:cubicBezTo>
                  <a:cubicBezTo>
                    <a:pt x="240" y="365"/>
                    <a:pt x="226" y="380"/>
                    <a:pt x="210" y="387"/>
                  </a:cubicBezTo>
                  <a:close/>
                  <a:moveTo>
                    <a:pt x="367" y="307"/>
                  </a:moveTo>
                  <a:cubicBezTo>
                    <a:pt x="367" y="319"/>
                    <a:pt x="363" y="329"/>
                    <a:pt x="355" y="335"/>
                  </a:cubicBezTo>
                  <a:cubicBezTo>
                    <a:pt x="338" y="349"/>
                    <a:pt x="306" y="349"/>
                    <a:pt x="267" y="337"/>
                  </a:cubicBezTo>
                  <a:cubicBezTo>
                    <a:pt x="280" y="310"/>
                    <a:pt x="289" y="275"/>
                    <a:pt x="293" y="237"/>
                  </a:cubicBezTo>
                  <a:cubicBezTo>
                    <a:pt x="303" y="228"/>
                    <a:pt x="311" y="219"/>
                    <a:pt x="320" y="210"/>
                  </a:cubicBezTo>
                  <a:cubicBezTo>
                    <a:pt x="349" y="246"/>
                    <a:pt x="367" y="281"/>
                    <a:pt x="367"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 name="Group 5"/>
          <p:cNvGrpSpPr/>
          <p:nvPr/>
        </p:nvGrpSpPr>
        <p:grpSpPr>
          <a:xfrm>
            <a:off x="7454453" y="2634873"/>
            <a:ext cx="1100138" cy="1171576"/>
            <a:chOff x="7464392" y="2823716"/>
            <a:chExt cx="1100138" cy="1171576"/>
          </a:xfrm>
        </p:grpSpPr>
        <p:sp>
          <p:nvSpPr>
            <p:cNvPr id="6191" name="Freeform 64"/>
            <p:cNvSpPr/>
            <p:nvPr/>
          </p:nvSpPr>
          <p:spPr bwMode="auto">
            <a:xfrm>
              <a:off x="7626317" y="2823716"/>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1"/>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2" name="Freeform 65"/>
            <p:cNvSpPr/>
            <p:nvPr/>
          </p:nvSpPr>
          <p:spPr bwMode="auto">
            <a:xfrm>
              <a:off x="7788242" y="3099941"/>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2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2"/>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3" name="Freeform 66"/>
            <p:cNvSpPr/>
            <p:nvPr/>
          </p:nvSpPr>
          <p:spPr bwMode="auto">
            <a:xfrm>
              <a:off x="7464392" y="3099941"/>
              <a:ext cx="296863" cy="341313"/>
            </a:xfrm>
            <a:custGeom>
              <a:avLst/>
              <a:gdLst>
                <a:gd name="T0" fmla="*/ 187 w 187"/>
                <a:gd name="T1" fmla="*/ 54 h 215"/>
                <a:gd name="T2" fmla="*/ 94 w 187"/>
                <a:gd name="T3" fmla="*/ 0 h 215"/>
                <a:gd name="T4" fmla="*/ 0 w 187"/>
                <a:gd name="T5" fmla="*/ 54 h 215"/>
                <a:gd name="T6" fmla="*/ 0 w 187"/>
                <a:gd name="T7" fmla="*/ 162 h 215"/>
                <a:gd name="T8" fmla="*/ 94 w 187"/>
                <a:gd name="T9" fmla="*/ 215 h 215"/>
                <a:gd name="T10" fmla="*/ 187 w 187"/>
                <a:gd name="T11" fmla="*/ 162 h 215"/>
                <a:gd name="T12" fmla="*/ 187 w 187"/>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4"/>
                  </a:moveTo>
                  <a:lnTo>
                    <a:pt x="94" y="0"/>
                  </a:lnTo>
                  <a:lnTo>
                    <a:pt x="0" y="54"/>
                  </a:lnTo>
                  <a:lnTo>
                    <a:pt x="0" y="162"/>
                  </a:lnTo>
                  <a:lnTo>
                    <a:pt x="94" y="215"/>
                  </a:lnTo>
                  <a:lnTo>
                    <a:pt x="187" y="162"/>
                  </a:lnTo>
                  <a:lnTo>
                    <a:pt x="187"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4" name="Freeform 67"/>
            <p:cNvSpPr/>
            <p:nvPr/>
          </p:nvSpPr>
          <p:spPr bwMode="auto">
            <a:xfrm>
              <a:off x="8105742" y="3101529"/>
              <a:ext cx="296863" cy="341313"/>
            </a:xfrm>
            <a:custGeom>
              <a:avLst/>
              <a:gdLst>
                <a:gd name="T0" fmla="*/ 187 w 187"/>
                <a:gd name="T1" fmla="*/ 53 h 215"/>
                <a:gd name="T2" fmla="*/ 93 w 187"/>
                <a:gd name="T3" fmla="*/ 0 h 215"/>
                <a:gd name="T4" fmla="*/ 0 w 187"/>
                <a:gd name="T5" fmla="*/ 53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3"/>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5" name="Freeform 68"/>
            <p:cNvSpPr/>
            <p:nvPr/>
          </p:nvSpPr>
          <p:spPr bwMode="auto">
            <a:xfrm>
              <a:off x="8267667" y="3377754"/>
              <a:ext cx="296863" cy="341313"/>
            </a:xfrm>
            <a:custGeom>
              <a:avLst/>
              <a:gdLst>
                <a:gd name="T0" fmla="*/ 187 w 187"/>
                <a:gd name="T1" fmla="*/ 53 h 215"/>
                <a:gd name="T2" fmla="*/ 93 w 187"/>
                <a:gd name="T3" fmla="*/ 0 h 215"/>
                <a:gd name="T4" fmla="*/ 0 w 187"/>
                <a:gd name="T5" fmla="*/ 54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4"/>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6" name="Freeform 69"/>
            <p:cNvSpPr/>
            <p:nvPr/>
          </p:nvSpPr>
          <p:spPr bwMode="auto">
            <a:xfrm>
              <a:off x="7946992" y="3377754"/>
              <a:ext cx="293688" cy="341313"/>
            </a:xfrm>
            <a:custGeom>
              <a:avLst/>
              <a:gdLst>
                <a:gd name="T0" fmla="*/ 185 w 185"/>
                <a:gd name="T1" fmla="*/ 53 h 215"/>
                <a:gd name="T2" fmla="*/ 93 w 185"/>
                <a:gd name="T3" fmla="*/ 0 h 215"/>
                <a:gd name="T4" fmla="*/ 0 w 185"/>
                <a:gd name="T5" fmla="*/ 54 h 215"/>
                <a:gd name="T6" fmla="*/ 0 w 185"/>
                <a:gd name="T7" fmla="*/ 161 h 215"/>
                <a:gd name="T8" fmla="*/ 93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3" y="0"/>
                  </a:lnTo>
                  <a:lnTo>
                    <a:pt x="0" y="54"/>
                  </a:lnTo>
                  <a:lnTo>
                    <a:pt x="0" y="161"/>
                  </a:lnTo>
                  <a:lnTo>
                    <a:pt x="93" y="215"/>
                  </a:lnTo>
                  <a:lnTo>
                    <a:pt x="185" y="161"/>
                  </a:lnTo>
                  <a:lnTo>
                    <a:pt x="185"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7" name="Freeform 70"/>
            <p:cNvSpPr/>
            <p:nvPr/>
          </p:nvSpPr>
          <p:spPr bwMode="auto">
            <a:xfrm>
              <a:off x="7626317" y="3377754"/>
              <a:ext cx="293688" cy="341313"/>
            </a:xfrm>
            <a:custGeom>
              <a:avLst/>
              <a:gdLst>
                <a:gd name="T0" fmla="*/ 185 w 185"/>
                <a:gd name="T1" fmla="*/ 53 h 215"/>
                <a:gd name="T2" fmla="*/ 92 w 185"/>
                <a:gd name="T3" fmla="*/ 0 h 215"/>
                <a:gd name="T4" fmla="*/ 0 w 185"/>
                <a:gd name="T5" fmla="*/ 54 h 215"/>
                <a:gd name="T6" fmla="*/ 0 w 185"/>
                <a:gd name="T7" fmla="*/ 161 h 215"/>
                <a:gd name="T8" fmla="*/ 92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2" y="0"/>
                  </a:lnTo>
                  <a:lnTo>
                    <a:pt x="0" y="54"/>
                  </a:lnTo>
                  <a:lnTo>
                    <a:pt x="0" y="161"/>
                  </a:lnTo>
                  <a:lnTo>
                    <a:pt x="92" y="215"/>
                  </a:lnTo>
                  <a:lnTo>
                    <a:pt x="185" y="161"/>
                  </a:lnTo>
                  <a:lnTo>
                    <a:pt x="185" y="53"/>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198" name="Freeform 71"/>
            <p:cNvSpPr/>
            <p:nvPr/>
          </p:nvSpPr>
          <p:spPr bwMode="auto">
            <a:xfrm>
              <a:off x="7788242" y="3653979"/>
              <a:ext cx="293688" cy="341313"/>
            </a:xfrm>
            <a:custGeom>
              <a:avLst/>
              <a:gdLst>
                <a:gd name="T0" fmla="*/ 185 w 185"/>
                <a:gd name="T1" fmla="*/ 54 h 215"/>
                <a:gd name="T2" fmla="*/ 91 w 185"/>
                <a:gd name="T3" fmla="*/ 0 h 215"/>
                <a:gd name="T4" fmla="*/ 0 w 185"/>
                <a:gd name="T5" fmla="*/ 54 h 215"/>
                <a:gd name="T6" fmla="*/ 0 w 185"/>
                <a:gd name="T7" fmla="*/ 161 h 215"/>
                <a:gd name="T8" fmla="*/ 91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1" y="0"/>
                  </a:lnTo>
                  <a:lnTo>
                    <a:pt x="0" y="54"/>
                  </a:lnTo>
                  <a:lnTo>
                    <a:pt x="0" y="161"/>
                  </a:lnTo>
                  <a:lnTo>
                    <a:pt x="91" y="215"/>
                  </a:lnTo>
                  <a:lnTo>
                    <a:pt x="185" y="161"/>
                  </a:lnTo>
                  <a:lnTo>
                    <a:pt x="185" y="54"/>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199" name="Freeform 72"/>
            <p:cNvSpPr/>
            <p:nvPr/>
          </p:nvSpPr>
          <p:spPr bwMode="auto">
            <a:xfrm>
              <a:off x="7464392" y="3653979"/>
              <a:ext cx="295275" cy="341313"/>
            </a:xfrm>
            <a:custGeom>
              <a:avLst/>
              <a:gdLst>
                <a:gd name="T0" fmla="*/ 186 w 186"/>
                <a:gd name="T1" fmla="*/ 54 h 215"/>
                <a:gd name="T2" fmla="*/ 94 w 186"/>
                <a:gd name="T3" fmla="*/ 0 h 215"/>
                <a:gd name="T4" fmla="*/ 0 w 186"/>
                <a:gd name="T5" fmla="*/ 54 h 215"/>
                <a:gd name="T6" fmla="*/ 0 w 186"/>
                <a:gd name="T7" fmla="*/ 161 h 215"/>
                <a:gd name="T8" fmla="*/ 94 w 186"/>
                <a:gd name="T9" fmla="*/ 215 h 215"/>
                <a:gd name="T10" fmla="*/ 186 w 186"/>
                <a:gd name="T11" fmla="*/ 161 h 215"/>
                <a:gd name="T12" fmla="*/ 186 w 186"/>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6" h="215">
                  <a:moveTo>
                    <a:pt x="186" y="54"/>
                  </a:moveTo>
                  <a:lnTo>
                    <a:pt x="94" y="0"/>
                  </a:lnTo>
                  <a:lnTo>
                    <a:pt x="0" y="54"/>
                  </a:lnTo>
                  <a:lnTo>
                    <a:pt x="0" y="161"/>
                  </a:lnTo>
                  <a:lnTo>
                    <a:pt x="94" y="215"/>
                  </a:lnTo>
                  <a:lnTo>
                    <a:pt x="186" y="161"/>
                  </a:lnTo>
                  <a:lnTo>
                    <a:pt x="186" y="54"/>
                  </a:lnTo>
                  <a:close/>
                </a:path>
              </a:pathLst>
            </a:custGeom>
            <a:solidFill>
              <a:schemeClr val="accent1"/>
            </a:solidFill>
            <a:ln>
              <a:noFill/>
            </a:ln>
          </p:spPr>
          <p:txBody>
            <a:bodyPr vert="horz" wrap="square" lIns="91440" tIns="45720" rIns="91440" bIns="45720" numCol="1" anchor="t" anchorCtr="0" compatLnSpc="1"/>
            <a:lstStyle/>
            <a:p>
              <a:endParaRPr lang="en-US"/>
            </a:p>
          </p:txBody>
        </p:sp>
      </p:grpSp>
      <p:grpSp>
        <p:nvGrpSpPr>
          <p:cNvPr id="4" name="Group 3"/>
          <p:cNvGrpSpPr/>
          <p:nvPr/>
        </p:nvGrpSpPr>
        <p:grpSpPr>
          <a:xfrm>
            <a:off x="5018088" y="304800"/>
            <a:ext cx="2159000" cy="1854201"/>
            <a:chOff x="5018088" y="304800"/>
            <a:chExt cx="2159000" cy="1854201"/>
          </a:xfrm>
        </p:grpSpPr>
        <p:sp>
          <p:nvSpPr>
            <p:cNvPr id="6200" name="Freeform 73"/>
            <p:cNvSpPr/>
            <p:nvPr/>
          </p:nvSpPr>
          <p:spPr bwMode="auto">
            <a:xfrm>
              <a:off x="5286376" y="387350"/>
              <a:ext cx="252413" cy="1620838"/>
            </a:xfrm>
            <a:custGeom>
              <a:avLst/>
              <a:gdLst>
                <a:gd name="T0" fmla="*/ 0 w 97"/>
                <a:gd name="T1" fmla="*/ 0 h 622"/>
                <a:gd name="T2" fmla="*/ 0 w 97"/>
                <a:gd name="T3" fmla="*/ 573 h 622"/>
                <a:gd name="T4" fmla="*/ 48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1"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1" name="Freeform 74"/>
            <p:cNvSpPr/>
            <p:nvPr/>
          </p:nvSpPr>
          <p:spPr bwMode="auto">
            <a:xfrm>
              <a:off x="5338763" y="731838"/>
              <a:ext cx="147638" cy="1193800"/>
            </a:xfrm>
            <a:custGeom>
              <a:avLst/>
              <a:gdLst>
                <a:gd name="T0" fmla="*/ 0 w 57"/>
                <a:gd name="T1" fmla="*/ 0 h 458"/>
                <a:gd name="T2" fmla="*/ 0 w 57"/>
                <a:gd name="T3" fmla="*/ 414 h 458"/>
                <a:gd name="T4" fmla="*/ 28 w 57"/>
                <a:gd name="T5" fmla="*/ 458 h 458"/>
                <a:gd name="T6" fmla="*/ 57 w 57"/>
                <a:gd name="T7" fmla="*/ 414 h 458"/>
                <a:gd name="T8" fmla="*/ 57 w 57"/>
                <a:gd name="T9" fmla="*/ 0 h 458"/>
                <a:gd name="T10" fmla="*/ 0 w 57"/>
                <a:gd name="T11" fmla="*/ 0 h 458"/>
              </a:gdLst>
              <a:ahLst/>
              <a:cxnLst>
                <a:cxn ang="0">
                  <a:pos x="T0" y="T1"/>
                </a:cxn>
                <a:cxn ang="0">
                  <a:pos x="T2" y="T3"/>
                </a:cxn>
                <a:cxn ang="0">
                  <a:pos x="T4" y="T5"/>
                </a:cxn>
                <a:cxn ang="0">
                  <a:pos x="T6" y="T7"/>
                </a:cxn>
                <a:cxn ang="0">
                  <a:pos x="T8" y="T9"/>
                </a:cxn>
                <a:cxn ang="0">
                  <a:pos x="T10" y="T11"/>
                </a:cxn>
              </a:cxnLst>
              <a:rect l="0" t="0" r="r" b="b"/>
              <a:pathLst>
                <a:path w="57" h="458">
                  <a:moveTo>
                    <a:pt x="0" y="0"/>
                  </a:moveTo>
                  <a:cubicBezTo>
                    <a:pt x="0" y="414"/>
                    <a:pt x="0" y="414"/>
                    <a:pt x="0" y="414"/>
                  </a:cubicBezTo>
                  <a:cubicBezTo>
                    <a:pt x="0" y="439"/>
                    <a:pt x="12" y="458"/>
                    <a:pt x="28" y="458"/>
                  </a:cubicBezTo>
                  <a:cubicBezTo>
                    <a:pt x="44" y="458"/>
                    <a:pt x="57" y="439"/>
                    <a:pt x="57" y="414"/>
                  </a:cubicBezTo>
                  <a:cubicBezTo>
                    <a:pt x="57" y="0"/>
                    <a:pt x="57" y="0"/>
                    <a:pt x="5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202" name="Freeform 75"/>
            <p:cNvSpPr/>
            <p:nvPr/>
          </p:nvSpPr>
          <p:spPr bwMode="auto">
            <a:xfrm>
              <a:off x="5253038" y="304800"/>
              <a:ext cx="319088"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3" name="Freeform 76"/>
            <p:cNvSpPr/>
            <p:nvPr/>
          </p:nvSpPr>
          <p:spPr bwMode="auto">
            <a:xfrm>
              <a:off x="5738813" y="387350"/>
              <a:ext cx="254000" cy="1620838"/>
            </a:xfrm>
            <a:custGeom>
              <a:avLst/>
              <a:gdLst>
                <a:gd name="T0" fmla="*/ 0 w 97"/>
                <a:gd name="T1" fmla="*/ 0 h 622"/>
                <a:gd name="T2" fmla="*/ 0 w 97"/>
                <a:gd name="T3" fmla="*/ 573 h 622"/>
                <a:gd name="T4" fmla="*/ 49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2"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4" name="Freeform 77"/>
            <p:cNvSpPr/>
            <p:nvPr/>
          </p:nvSpPr>
          <p:spPr bwMode="auto">
            <a:xfrm>
              <a:off x="5791201" y="1054100"/>
              <a:ext cx="149225" cy="871538"/>
            </a:xfrm>
            <a:custGeom>
              <a:avLst/>
              <a:gdLst>
                <a:gd name="T0" fmla="*/ 0 w 57"/>
                <a:gd name="T1" fmla="*/ 0 h 334"/>
                <a:gd name="T2" fmla="*/ 0 w 57"/>
                <a:gd name="T3" fmla="*/ 290 h 334"/>
                <a:gd name="T4" fmla="*/ 29 w 57"/>
                <a:gd name="T5" fmla="*/ 334 h 334"/>
                <a:gd name="T6" fmla="*/ 57 w 57"/>
                <a:gd name="T7" fmla="*/ 290 h 334"/>
                <a:gd name="T8" fmla="*/ 57 w 57"/>
                <a:gd name="T9" fmla="*/ 0 h 334"/>
                <a:gd name="T10" fmla="*/ 0 w 57"/>
                <a:gd name="T11" fmla="*/ 0 h 334"/>
              </a:gdLst>
              <a:ahLst/>
              <a:cxnLst>
                <a:cxn ang="0">
                  <a:pos x="T0" y="T1"/>
                </a:cxn>
                <a:cxn ang="0">
                  <a:pos x="T2" y="T3"/>
                </a:cxn>
                <a:cxn ang="0">
                  <a:pos x="T4" y="T5"/>
                </a:cxn>
                <a:cxn ang="0">
                  <a:pos x="T6" y="T7"/>
                </a:cxn>
                <a:cxn ang="0">
                  <a:pos x="T8" y="T9"/>
                </a:cxn>
                <a:cxn ang="0">
                  <a:pos x="T10" y="T11"/>
                </a:cxn>
              </a:cxnLst>
              <a:rect l="0" t="0" r="r" b="b"/>
              <a:pathLst>
                <a:path w="57" h="334">
                  <a:moveTo>
                    <a:pt x="0" y="0"/>
                  </a:moveTo>
                  <a:cubicBezTo>
                    <a:pt x="0" y="290"/>
                    <a:pt x="0" y="290"/>
                    <a:pt x="0" y="290"/>
                  </a:cubicBezTo>
                  <a:cubicBezTo>
                    <a:pt x="0" y="315"/>
                    <a:pt x="13" y="334"/>
                    <a:pt x="29" y="334"/>
                  </a:cubicBezTo>
                  <a:cubicBezTo>
                    <a:pt x="44" y="334"/>
                    <a:pt x="57" y="315"/>
                    <a:pt x="57" y="290"/>
                  </a:cubicBezTo>
                  <a:cubicBezTo>
                    <a:pt x="57" y="0"/>
                    <a:pt x="57" y="0"/>
                    <a:pt x="5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205" name="Freeform 78"/>
            <p:cNvSpPr/>
            <p:nvPr/>
          </p:nvSpPr>
          <p:spPr bwMode="auto">
            <a:xfrm>
              <a:off x="5705476" y="304800"/>
              <a:ext cx="320675"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6" name="Freeform 79"/>
            <p:cNvSpPr/>
            <p:nvPr/>
          </p:nvSpPr>
          <p:spPr bwMode="auto">
            <a:xfrm>
              <a:off x="6192838" y="387350"/>
              <a:ext cx="255588" cy="1620838"/>
            </a:xfrm>
            <a:custGeom>
              <a:avLst/>
              <a:gdLst>
                <a:gd name="T0" fmla="*/ 0 w 98"/>
                <a:gd name="T1" fmla="*/ 0 h 622"/>
                <a:gd name="T2" fmla="*/ 0 w 98"/>
                <a:gd name="T3" fmla="*/ 573 h 622"/>
                <a:gd name="T4" fmla="*/ 49 w 98"/>
                <a:gd name="T5" fmla="*/ 622 h 622"/>
                <a:gd name="T6" fmla="*/ 98 w 98"/>
                <a:gd name="T7" fmla="*/ 573 h 622"/>
                <a:gd name="T8" fmla="*/ 98 w 98"/>
                <a:gd name="T9" fmla="*/ 0 h 622"/>
                <a:gd name="T10" fmla="*/ 0 w 98"/>
                <a:gd name="T11" fmla="*/ 0 h 622"/>
              </a:gdLst>
              <a:ahLst/>
              <a:cxnLst>
                <a:cxn ang="0">
                  <a:pos x="T0" y="T1"/>
                </a:cxn>
                <a:cxn ang="0">
                  <a:pos x="T2" y="T3"/>
                </a:cxn>
                <a:cxn ang="0">
                  <a:pos x="T4" y="T5"/>
                </a:cxn>
                <a:cxn ang="0">
                  <a:pos x="T6" y="T7"/>
                </a:cxn>
                <a:cxn ang="0">
                  <a:pos x="T8" y="T9"/>
                </a:cxn>
                <a:cxn ang="0">
                  <a:pos x="T10" y="T11"/>
                </a:cxn>
              </a:cxnLst>
              <a:rect l="0" t="0" r="r" b="b"/>
              <a:pathLst>
                <a:path w="98" h="622">
                  <a:moveTo>
                    <a:pt x="0" y="0"/>
                  </a:moveTo>
                  <a:cubicBezTo>
                    <a:pt x="0" y="573"/>
                    <a:pt x="0" y="573"/>
                    <a:pt x="0" y="573"/>
                  </a:cubicBezTo>
                  <a:cubicBezTo>
                    <a:pt x="0" y="600"/>
                    <a:pt x="22" y="622"/>
                    <a:pt x="49" y="622"/>
                  </a:cubicBezTo>
                  <a:cubicBezTo>
                    <a:pt x="76" y="622"/>
                    <a:pt x="98" y="600"/>
                    <a:pt x="98" y="573"/>
                  </a:cubicBezTo>
                  <a:cubicBezTo>
                    <a:pt x="98" y="0"/>
                    <a:pt x="98" y="0"/>
                    <a:pt x="98"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7" name="Freeform 80"/>
            <p:cNvSpPr/>
            <p:nvPr/>
          </p:nvSpPr>
          <p:spPr bwMode="auto">
            <a:xfrm>
              <a:off x="6245226" y="1203325"/>
              <a:ext cx="150813" cy="722313"/>
            </a:xfrm>
            <a:custGeom>
              <a:avLst/>
              <a:gdLst>
                <a:gd name="T0" fmla="*/ 0 w 58"/>
                <a:gd name="T1" fmla="*/ 0 h 277"/>
                <a:gd name="T2" fmla="*/ 0 w 58"/>
                <a:gd name="T3" fmla="*/ 233 h 277"/>
                <a:gd name="T4" fmla="*/ 29 w 58"/>
                <a:gd name="T5" fmla="*/ 277 h 277"/>
                <a:gd name="T6" fmla="*/ 58 w 58"/>
                <a:gd name="T7" fmla="*/ 233 h 277"/>
                <a:gd name="T8" fmla="*/ 58 w 58"/>
                <a:gd name="T9" fmla="*/ 0 h 277"/>
                <a:gd name="T10" fmla="*/ 0 w 58"/>
                <a:gd name="T11" fmla="*/ 0 h 277"/>
              </a:gdLst>
              <a:ahLst/>
              <a:cxnLst>
                <a:cxn ang="0">
                  <a:pos x="T0" y="T1"/>
                </a:cxn>
                <a:cxn ang="0">
                  <a:pos x="T2" y="T3"/>
                </a:cxn>
                <a:cxn ang="0">
                  <a:pos x="T4" y="T5"/>
                </a:cxn>
                <a:cxn ang="0">
                  <a:pos x="T6" y="T7"/>
                </a:cxn>
                <a:cxn ang="0">
                  <a:pos x="T8" y="T9"/>
                </a:cxn>
                <a:cxn ang="0">
                  <a:pos x="T10" y="T11"/>
                </a:cxn>
              </a:cxnLst>
              <a:rect l="0" t="0" r="r" b="b"/>
              <a:pathLst>
                <a:path w="58" h="277">
                  <a:moveTo>
                    <a:pt x="0" y="0"/>
                  </a:moveTo>
                  <a:cubicBezTo>
                    <a:pt x="0" y="233"/>
                    <a:pt x="0" y="233"/>
                    <a:pt x="0" y="233"/>
                  </a:cubicBezTo>
                  <a:cubicBezTo>
                    <a:pt x="0" y="258"/>
                    <a:pt x="13" y="277"/>
                    <a:pt x="29" y="277"/>
                  </a:cubicBezTo>
                  <a:cubicBezTo>
                    <a:pt x="45" y="277"/>
                    <a:pt x="58" y="258"/>
                    <a:pt x="58" y="233"/>
                  </a:cubicBezTo>
                  <a:cubicBezTo>
                    <a:pt x="58" y="0"/>
                    <a:pt x="58" y="0"/>
                    <a:pt x="58"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208" name="Freeform 81"/>
            <p:cNvSpPr/>
            <p:nvPr/>
          </p:nvSpPr>
          <p:spPr bwMode="auto">
            <a:xfrm>
              <a:off x="6159501" y="304800"/>
              <a:ext cx="320675" cy="44450"/>
            </a:xfrm>
            <a:custGeom>
              <a:avLst/>
              <a:gdLst>
                <a:gd name="T0" fmla="*/ 121 w 123"/>
                <a:gd name="T1" fmla="*/ 0 h 17"/>
                <a:gd name="T2" fmla="*/ 3 w 123"/>
                <a:gd name="T3" fmla="*/ 0 h 17"/>
                <a:gd name="T4" fmla="*/ 0 w 123"/>
                <a:gd name="T5" fmla="*/ 2 h 17"/>
                <a:gd name="T6" fmla="*/ 0 w 123"/>
                <a:gd name="T7" fmla="*/ 15 h 17"/>
                <a:gd name="T8" fmla="*/ 3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3" y="0"/>
                    <a:pt x="3" y="0"/>
                    <a:pt x="3" y="0"/>
                  </a:cubicBezTo>
                  <a:cubicBezTo>
                    <a:pt x="1" y="0"/>
                    <a:pt x="0" y="1"/>
                    <a:pt x="0" y="2"/>
                  </a:cubicBezTo>
                  <a:cubicBezTo>
                    <a:pt x="0" y="15"/>
                    <a:pt x="0" y="15"/>
                    <a:pt x="0" y="15"/>
                  </a:cubicBezTo>
                  <a:cubicBezTo>
                    <a:pt x="0" y="16"/>
                    <a:pt x="1" y="17"/>
                    <a:pt x="3"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9" name="Freeform 82"/>
            <p:cNvSpPr/>
            <p:nvPr/>
          </p:nvSpPr>
          <p:spPr bwMode="auto">
            <a:xfrm>
              <a:off x="6648451" y="387350"/>
              <a:ext cx="252413" cy="1620838"/>
            </a:xfrm>
            <a:custGeom>
              <a:avLst/>
              <a:gdLst>
                <a:gd name="T0" fmla="*/ 0 w 97"/>
                <a:gd name="T1" fmla="*/ 0 h 622"/>
                <a:gd name="T2" fmla="*/ 0 w 97"/>
                <a:gd name="T3" fmla="*/ 573 h 622"/>
                <a:gd name="T4" fmla="*/ 48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2"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10" name="Freeform 83"/>
            <p:cNvSpPr/>
            <p:nvPr/>
          </p:nvSpPr>
          <p:spPr bwMode="auto">
            <a:xfrm>
              <a:off x="6700838" y="838200"/>
              <a:ext cx="149225" cy="1087438"/>
            </a:xfrm>
            <a:custGeom>
              <a:avLst/>
              <a:gdLst>
                <a:gd name="T0" fmla="*/ 0 w 57"/>
                <a:gd name="T1" fmla="*/ 0 h 417"/>
                <a:gd name="T2" fmla="*/ 0 w 57"/>
                <a:gd name="T3" fmla="*/ 373 h 417"/>
                <a:gd name="T4" fmla="*/ 28 w 57"/>
                <a:gd name="T5" fmla="*/ 417 h 417"/>
                <a:gd name="T6" fmla="*/ 57 w 57"/>
                <a:gd name="T7" fmla="*/ 373 h 417"/>
                <a:gd name="T8" fmla="*/ 57 w 57"/>
                <a:gd name="T9" fmla="*/ 0 h 417"/>
                <a:gd name="T10" fmla="*/ 0 w 57"/>
                <a:gd name="T11" fmla="*/ 0 h 417"/>
              </a:gdLst>
              <a:ahLst/>
              <a:cxnLst>
                <a:cxn ang="0">
                  <a:pos x="T0" y="T1"/>
                </a:cxn>
                <a:cxn ang="0">
                  <a:pos x="T2" y="T3"/>
                </a:cxn>
                <a:cxn ang="0">
                  <a:pos x="T4" y="T5"/>
                </a:cxn>
                <a:cxn ang="0">
                  <a:pos x="T6" y="T7"/>
                </a:cxn>
                <a:cxn ang="0">
                  <a:pos x="T8" y="T9"/>
                </a:cxn>
                <a:cxn ang="0">
                  <a:pos x="T10" y="T11"/>
                </a:cxn>
              </a:cxnLst>
              <a:rect l="0" t="0" r="r" b="b"/>
              <a:pathLst>
                <a:path w="57" h="417">
                  <a:moveTo>
                    <a:pt x="0" y="0"/>
                  </a:moveTo>
                  <a:cubicBezTo>
                    <a:pt x="0" y="373"/>
                    <a:pt x="0" y="373"/>
                    <a:pt x="0" y="373"/>
                  </a:cubicBezTo>
                  <a:cubicBezTo>
                    <a:pt x="0" y="398"/>
                    <a:pt x="13" y="417"/>
                    <a:pt x="28" y="417"/>
                  </a:cubicBezTo>
                  <a:cubicBezTo>
                    <a:pt x="44" y="417"/>
                    <a:pt x="57" y="398"/>
                    <a:pt x="57" y="373"/>
                  </a:cubicBezTo>
                  <a:cubicBezTo>
                    <a:pt x="57" y="0"/>
                    <a:pt x="57" y="0"/>
                    <a:pt x="57" y="0"/>
                  </a:cubicBezTo>
                  <a:lnTo>
                    <a:pt x="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p>
          </p:txBody>
        </p:sp>
        <p:sp>
          <p:nvSpPr>
            <p:cNvPr id="6211" name="Freeform 84"/>
            <p:cNvSpPr/>
            <p:nvPr/>
          </p:nvSpPr>
          <p:spPr bwMode="auto">
            <a:xfrm>
              <a:off x="6615113" y="304800"/>
              <a:ext cx="320675"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grpSp>
          <p:nvGrpSpPr>
            <p:cNvPr id="6227" name="Group 6226"/>
            <p:cNvGrpSpPr/>
            <p:nvPr/>
          </p:nvGrpSpPr>
          <p:grpSpPr>
            <a:xfrm>
              <a:off x="5018088" y="1435100"/>
              <a:ext cx="2159000" cy="723901"/>
              <a:chOff x="5018088" y="1435100"/>
              <a:chExt cx="2159000" cy="723901"/>
            </a:xfrm>
            <a:solidFill>
              <a:schemeClr val="accent4">
                <a:lumMod val="75000"/>
              </a:schemeClr>
            </a:solidFill>
          </p:grpSpPr>
          <p:sp>
            <p:nvSpPr>
              <p:cNvPr id="6212" name="Rectangle 85"/>
              <p:cNvSpPr>
                <a:spLocks noChangeArrowheads="1"/>
              </p:cNvSpPr>
              <p:nvPr/>
            </p:nvSpPr>
            <p:spPr bwMode="auto">
              <a:xfrm>
                <a:off x="5018088" y="1435100"/>
                <a:ext cx="2159000" cy="650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3" name="Rectangle 86"/>
              <p:cNvSpPr>
                <a:spLocks noChangeArrowheads="1"/>
              </p:cNvSpPr>
              <p:nvPr/>
            </p:nvSpPr>
            <p:spPr bwMode="auto">
              <a:xfrm>
                <a:off x="5018088" y="2093913"/>
                <a:ext cx="2159000" cy="650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4" name="Rectangle 87"/>
              <p:cNvSpPr>
                <a:spLocks noChangeArrowheads="1"/>
              </p:cNvSpPr>
              <p:nvPr/>
            </p:nvSpPr>
            <p:spPr bwMode="auto">
              <a:xfrm>
                <a:off x="5106988" y="1468438"/>
                <a:ext cx="87313" cy="64611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5" name="Rectangle 88"/>
              <p:cNvSpPr>
                <a:spLocks noChangeArrowheads="1"/>
              </p:cNvSpPr>
              <p:nvPr/>
            </p:nvSpPr>
            <p:spPr bwMode="auto">
              <a:xfrm>
                <a:off x="6988176" y="1468438"/>
                <a:ext cx="87313" cy="64611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6216" name="Rectangle 89"/>
            <p:cNvSpPr>
              <a:spLocks noChangeArrowheads="1"/>
            </p:cNvSpPr>
            <p:nvPr/>
          </p:nvSpPr>
          <p:spPr bwMode="auto">
            <a:xfrm>
              <a:off x="537210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7" name="Rectangle 90"/>
            <p:cNvSpPr>
              <a:spLocks noChangeArrowheads="1"/>
            </p:cNvSpPr>
            <p:nvPr/>
          </p:nvSpPr>
          <p:spPr bwMode="auto">
            <a:xfrm>
              <a:off x="582295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8" name="Rectangle 91"/>
            <p:cNvSpPr>
              <a:spLocks noChangeArrowheads="1"/>
            </p:cNvSpPr>
            <p:nvPr/>
          </p:nvSpPr>
          <p:spPr bwMode="auto">
            <a:xfrm>
              <a:off x="627380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9" name="Rectangle 92"/>
            <p:cNvSpPr>
              <a:spLocks noChangeArrowheads="1"/>
            </p:cNvSpPr>
            <p:nvPr/>
          </p:nvSpPr>
          <p:spPr bwMode="auto">
            <a:xfrm>
              <a:off x="6724651" y="503238"/>
              <a:ext cx="31750"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grpSp>
      <p:grpSp>
        <p:nvGrpSpPr>
          <p:cNvPr id="252" name="Round Molecule"/>
          <p:cNvGrpSpPr/>
          <p:nvPr/>
        </p:nvGrpSpPr>
        <p:grpSpPr>
          <a:xfrm>
            <a:off x="7598238" y="3916636"/>
            <a:ext cx="840083" cy="774110"/>
            <a:chOff x="962025" y="3686175"/>
            <a:chExt cx="2809876" cy="2589213"/>
          </a:xfrm>
        </p:grpSpPr>
        <p:sp>
          <p:nvSpPr>
            <p:cNvPr id="253"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4"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5"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6"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7"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8"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9"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0"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5"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7"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8"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13" name="Freeform 93"/>
          <p:cNvSpPr/>
          <p:nvPr/>
        </p:nvSpPr>
        <p:spPr bwMode="auto">
          <a:xfrm>
            <a:off x="3733801" y="650875"/>
            <a:ext cx="968375" cy="1746250"/>
          </a:xfrm>
          <a:custGeom>
            <a:avLst/>
            <a:gdLst>
              <a:gd name="T0" fmla="*/ 268 w 372"/>
              <a:gd name="T1" fmla="*/ 110 h 670"/>
              <a:gd name="T2" fmla="*/ 294 w 372"/>
              <a:gd name="T3" fmla="*/ 211 h 670"/>
              <a:gd name="T4" fmla="*/ 372 w 372"/>
              <a:gd name="T5" fmla="*/ 78 h 670"/>
              <a:gd name="T6" fmla="*/ 239 w 372"/>
              <a:gd name="T7" fmla="*/ 0 h 670"/>
              <a:gd name="T8" fmla="*/ 262 w 372"/>
              <a:gd name="T9" fmla="*/ 87 h 670"/>
              <a:gd name="T10" fmla="*/ 1 w 372"/>
              <a:gd name="T11" fmla="*/ 330 h 670"/>
              <a:gd name="T12" fmla="*/ 98 w 372"/>
              <a:gd name="T13" fmla="*/ 670 h 670"/>
              <a:gd name="T14" fmla="*/ 123 w 372"/>
              <a:gd name="T15" fmla="*/ 657 h 670"/>
              <a:gd name="T16" fmla="*/ 25 w 372"/>
              <a:gd name="T17" fmla="*/ 338 h 670"/>
              <a:gd name="T18" fmla="*/ 268 w 372"/>
              <a:gd name="T19" fmla="*/ 11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2" h="670">
                <a:moveTo>
                  <a:pt x="268" y="110"/>
                </a:moveTo>
                <a:cubicBezTo>
                  <a:pt x="294" y="211"/>
                  <a:pt x="294" y="211"/>
                  <a:pt x="294" y="211"/>
                </a:cubicBezTo>
                <a:cubicBezTo>
                  <a:pt x="372" y="78"/>
                  <a:pt x="372" y="78"/>
                  <a:pt x="372" y="78"/>
                </a:cubicBezTo>
                <a:cubicBezTo>
                  <a:pt x="239" y="0"/>
                  <a:pt x="239" y="0"/>
                  <a:pt x="239" y="0"/>
                </a:cubicBezTo>
                <a:cubicBezTo>
                  <a:pt x="262" y="87"/>
                  <a:pt x="262" y="87"/>
                  <a:pt x="262" y="87"/>
                </a:cubicBezTo>
                <a:cubicBezTo>
                  <a:pt x="115" y="124"/>
                  <a:pt x="2" y="218"/>
                  <a:pt x="1" y="330"/>
                </a:cubicBezTo>
                <a:cubicBezTo>
                  <a:pt x="0" y="478"/>
                  <a:pt x="53" y="578"/>
                  <a:pt x="98" y="670"/>
                </a:cubicBezTo>
                <a:cubicBezTo>
                  <a:pt x="105" y="665"/>
                  <a:pt x="109" y="664"/>
                  <a:pt x="123" y="657"/>
                </a:cubicBezTo>
                <a:cubicBezTo>
                  <a:pt x="78" y="567"/>
                  <a:pt x="19" y="461"/>
                  <a:pt x="25" y="338"/>
                </a:cubicBezTo>
                <a:cubicBezTo>
                  <a:pt x="32" y="186"/>
                  <a:pt x="198" y="129"/>
                  <a:pt x="268" y="11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4" name="Freeform 94"/>
          <p:cNvSpPr/>
          <p:nvPr/>
        </p:nvSpPr>
        <p:spPr bwMode="auto">
          <a:xfrm>
            <a:off x="7148513" y="788988"/>
            <a:ext cx="1368425" cy="1549400"/>
          </a:xfrm>
          <a:custGeom>
            <a:avLst/>
            <a:gdLst>
              <a:gd name="T0" fmla="*/ 105 w 525"/>
              <a:gd name="T1" fmla="*/ 108 h 595"/>
              <a:gd name="T2" fmla="*/ 135 w 525"/>
              <a:gd name="T3" fmla="*/ 209 h 595"/>
              <a:gd name="T4" fmla="*/ 0 w 525"/>
              <a:gd name="T5" fmla="*/ 135 h 595"/>
              <a:gd name="T6" fmla="*/ 73 w 525"/>
              <a:gd name="T7" fmla="*/ 0 h 595"/>
              <a:gd name="T8" fmla="*/ 99 w 525"/>
              <a:gd name="T9" fmla="*/ 86 h 595"/>
              <a:gd name="T10" fmla="*/ 447 w 525"/>
              <a:gd name="T11" fmla="*/ 158 h 595"/>
              <a:gd name="T12" fmla="*/ 387 w 525"/>
              <a:gd name="T13" fmla="*/ 595 h 595"/>
              <a:gd name="T14" fmla="*/ 357 w 525"/>
              <a:gd name="T15" fmla="*/ 581 h 595"/>
              <a:gd name="T16" fmla="*/ 431 w 525"/>
              <a:gd name="T17" fmla="*/ 178 h 595"/>
              <a:gd name="T18" fmla="*/ 105 w 525"/>
              <a:gd name="T19" fmla="*/ 108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5" h="595">
                <a:moveTo>
                  <a:pt x="105" y="108"/>
                </a:moveTo>
                <a:cubicBezTo>
                  <a:pt x="135" y="209"/>
                  <a:pt x="135" y="209"/>
                  <a:pt x="135" y="209"/>
                </a:cubicBezTo>
                <a:cubicBezTo>
                  <a:pt x="0" y="135"/>
                  <a:pt x="0" y="135"/>
                  <a:pt x="0" y="135"/>
                </a:cubicBezTo>
                <a:cubicBezTo>
                  <a:pt x="73" y="0"/>
                  <a:pt x="73" y="0"/>
                  <a:pt x="73" y="0"/>
                </a:cubicBezTo>
                <a:cubicBezTo>
                  <a:pt x="99" y="86"/>
                  <a:pt x="99" y="86"/>
                  <a:pt x="99" y="86"/>
                </a:cubicBezTo>
                <a:cubicBezTo>
                  <a:pt x="243" y="41"/>
                  <a:pt x="389" y="63"/>
                  <a:pt x="447" y="158"/>
                </a:cubicBezTo>
                <a:cubicBezTo>
                  <a:pt x="525" y="284"/>
                  <a:pt x="473" y="468"/>
                  <a:pt x="387" y="595"/>
                </a:cubicBezTo>
                <a:cubicBezTo>
                  <a:pt x="379" y="594"/>
                  <a:pt x="373" y="580"/>
                  <a:pt x="357" y="581"/>
                </a:cubicBezTo>
                <a:cubicBezTo>
                  <a:pt x="446" y="468"/>
                  <a:pt x="500" y="280"/>
                  <a:pt x="431" y="178"/>
                </a:cubicBezTo>
                <a:cubicBezTo>
                  <a:pt x="346" y="51"/>
                  <a:pt x="175" y="88"/>
                  <a:pt x="105" y="108"/>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5" name="Subtitle 2"/>
          <p:cNvSpPr txBox="1"/>
          <p:nvPr/>
        </p:nvSpPr>
        <p:spPr>
          <a:xfrm>
            <a:off x="3377738" y="2854453"/>
            <a:ext cx="2688210" cy="354966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1.</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2.</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3.</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16"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教科书中的理论</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800" fill="hold"/>
                                        <p:tgtEl>
                                          <p:spTgt spid="2"/>
                                        </p:tgtEl>
                                        <p:attrNameLst>
                                          <p:attrName>ppt_x</p:attrName>
                                        </p:attrNameLst>
                                      </p:cBhvr>
                                      <p:tavLst>
                                        <p:tav tm="0">
                                          <p:val>
                                            <p:strVal val="#ppt_x"/>
                                          </p:val>
                                        </p:tav>
                                        <p:tav tm="100000">
                                          <p:val>
                                            <p:strVal val="#ppt_x"/>
                                          </p:val>
                                        </p:tav>
                                      </p:tavLst>
                                    </p:anim>
                                    <p:anim calcmode="lin" valueType="num">
                                      <p:cBhvr additive="base">
                                        <p:cTn id="8" dur="8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 presetClass="entr" presetSubtype="0" fill="hold" nodeType="afterEffect">
                                  <p:stCondLst>
                                    <p:cond delay="400"/>
                                  </p:stCondLst>
                                  <p:childTnLst>
                                    <p:set>
                                      <p:cBhvr>
                                        <p:cTn id="11" dur="1" fill="hold">
                                          <p:stCondLst>
                                            <p:cond delay="0"/>
                                          </p:stCondLst>
                                        </p:cTn>
                                        <p:tgtEl>
                                          <p:spTgt spid="4"/>
                                        </p:tgtEl>
                                        <p:attrNameLst>
                                          <p:attrName>style.visibility</p:attrName>
                                        </p:attrNameLst>
                                      </p:cBhvr>
                                      <p:to>
                                        <p:strVal val="visible"/>
                                      </p:to>
                                    </p:set>
                                  </p:childTnLst>
                                </p:cTn>
                              </p:par>
                            </p:childTnLst>
                          </p:cTn>
                        </p:par>
                        <p:par>
                          <p:cTn id="12" fill="hold">
                            <p:stCondLst>
                              <p:cond delay="1400"/>
                            </p:stCondLst>
                            <p:childTnLst>
                              <p:par>
                                <p:cTn id="13" presetID="42" presetClass="path" presetSubtype="0" accel="50000" decel="50000" fill="hold" nodeType="afterEffect">
                                  <p:stCondLst>
                                    <p:cond delay="0"/>
                                  </p:stCondLst>
                                  <p:childTnLst>
                                    <p:animMotion origin="layout" path="M 0 3.7037E-7 L 0 0.4037 " pathEditMode="relative" rAng="0" ptsTypes="AA">
                                      <p:cBhvr>
                                        <p:cTn id="14" dur="2000" spd="-100000" fill="hold"/>
                                        <p:tgtEl>
                                          <p:spTgt spid="4"/>
                                        </p:tgtEl>
                                        <p:attrNameLst>
                                          <p:attrName>ppt_x</p:attrName>
                                          <p:attrName>ppt_y</p:attrName>
                                        </p:attrNameLst>
                                      </p:cBhvr>
                                      <p:rCtr x="0" y="20185"/>
                                    </p:animMotion>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200"/>
                                        <p:tgtEl>
                                          <p:spTgt spid="4"/>
                                        </p:tgtEl>
                                      </p:cBhvr>
                                    </p:animEffect>
                                  </p:childTnLst>
                                </p:cTn>
                              </p:par>
                            </p:childTnLst>
                          </p:cTn>
                        </p:par>
                        <p:par>
                          <p:cTn id="18" fill="hold">
                            <p:stCondLst>
                              <p:cond delay="3400"/>
                            </p:stCondLst>
                            <p:childTnLst>
                              <p:par>
                                <p:cTn id="19" presetID="10" presetClass="entr" presetSubtype="0" fill="hold" grpId="0"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fade">
                                      <p:cBhvr>
                                        <p:cTn id="21" dur="500"/>
                                        <p:tgtEl>
                                          <p:spTgt spid="1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4"/>
                                        </p:tgtEl>
                                        <p:attrNameLst>
                                          <p:attrName>style.visibility</p:attrName>
                                        </p:attrNameLst>
                                      </p:cBhvr>
                                      <p:to>
                                        <p:strVal val="visible"/>
                                      </p:to>
                                    </p:set>
                                    <p:animEffect transition="in" filter="fade">
                                      <p:cBhvr>
                                        <p:cTn id="24" dur="500"/>
                                        <p:tgtEl>
                                          <p:spTgt spid="114"/>
                                        </p:tgtEl>
                                      </p:cBhvr>
                                    </p:animEffect>
                                  </p:childTnLst>
                                </p:cTn>
                              </p:par>
                            </p:childTnLst>
                          </p:cTn>
                        </p:par>
                        <p:par>
                          <p:cTn id="25" fill="hold">
                            <p:stCondLst>
                              <p:cond delay="3900"/>
                            </p:stCondLst>
                            <p:childTnLst>
                              <p:par>
                                <p:cTn id="26" presetID="22" presetClass="entr" presetSubtype="1" fill="hold" grpId="0" nodeType="afterEffect">
                                  <p:stCondLst>
                                    <p:cond delay="0"/>
                                  </p:stCondLst>
                                  <p:childTnLst>
                                    <p:set>
                                      <p:cBhvr>
                                        <p:cTn id="27" dur="1" fill="hold">
                                          <p:stCondLst>
                                            <p:cond delay="0"/>
                                          </p:stCondLst>
                                        </p:cTn>
                                        <p:tgtEl>
                                          <p:spTgt spid="115"/>
                                        </p:tgtEl>
                                        <p:attrNameLst>
                                          <p:attrName>style.visibility</p:attrName>
                                        </p:attrNameLst>
                                      </p:cBhvr>
                                      <p:to>
                                        <p:strVal val="visible"/>
                                      </p:to>
                                    </p:set>
                                    <p:animEffect transition="in" filter="wipe(up)">
                                      <p:cBhvr>
                                        <p:cTn id="28" dur="1400"/>
                                        <p:tgtEl>
                                          <p:spTgt spid="115"/>
                                        </p:tgtEl>
                                      </p:cBhvr>
                                    </p:animEffect>
                                  </p:childTnLst>
                                </p:cTn>
                              </p:par>
                            </p:childTnLst>
                          </p:cTn>
                        </p:par>
                        <p:par>
                          <p:cTn id="29" fill="hold">
                            <p:stCondLst>
                              <p:cond delay="5400"/>
                            </p:stCondLst>
                            <p:childTnLst>
                              <p:par>
                                <p:cTn id="30" presetID="10"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nodeType="withEffect">
                                  <p:stCondLst>
                                    <p:cond delay="400"/>
                                  </p:stCondLst>
                                  <p:childTnLst>
                                    <p:set>
                                      <p:cBhvr>
                                        <p:cTn id="34" dur="1" fill="hold">
                                          <p:stCondLst>
                                            <p:cond delay="0"/>
                                          </p:stCondLst>
                                        </p:cTn>
                                        <p:tgtEl>
                                          <p:spTgt spid="6223"/>
                                        </p:tgtEl>
                                        <p:attrNameLst>
                                          <p:attrName>style.visibility</p:attrName>
                                        </p:attrNameLst>
                                      </p:cBhvr>
                                      <p:to>
                                        <p:strVal val="visible"/>
                                      </p:to>
                                    </p:set>
                                    <p:animEffect transition="in" filter="fade">
                                      <p:cBhvr>
                                        <p:cTn id="35" dur="500"/>
                                        <p:tgtEl>
                                          <p:spTgt spid="6223"/>
                                        </p:tgtEl>
                                      </p:cBhvr>
                                    </p:animEffect>
                                  </p:childTnLst>
                                </p:cTn>
                              </p:par>
                              <p:par>
                                <p:cTn id="36" presetID="10" presetClass="entr" presetSubtype="0" fill="hold" nodeType="withEffect">
                                  <p:stCondLst>
                                    <p:cond delay="80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nodeType="withEffect">
                                  <p:stCondLst>
                                    <p:cond delay="400"/>
                                  </p:stCondLst>
                                  <p:childTnLst>
                                    <p:set>
                                      <p:cBhvr>
                                        <p:cTn id="40" dur="1" fill="hold">
                                          <p:stCondLst>
                                            <p:cond delay="0"/>
                                          </p:stCondLst>
                                        </p:cTn>
                                        <p:tgtEl>
                                          <p:spTgt spid="252"/>
                                        </p:tgtEl>
                                        <p:attrNameLst>
                                          <p:attrName>style.visibility</p:attrName>
                                        </p:attrNameLst>
                                      </p:cBhvr>
                                      <p:to>
                                        <p:strVal val="visible"/>
                                      </p:to>
                                    </p:set>
                                    <p:animEffect transition="in" filter="fade">
                                      <p:cBhvr>
                                        <p:cTn id="41" dur="500"/>
                                        <p:tgtEl>
                                          <p:spTgt spid="252"/>
                                        </p:tgtEl>
                                      </p:cBhvr>
                                    </p:animEffect>
                                  </p:childTnLst>
                                </p:cTn>
                              </p:par>
                              <p:par>
                                <p:cTn id="42" presetID="10" presetClass="entr" presetSubtype="0" fill="hold" nodeType="withEffect">
                                  <p:stCondLst>
                                    <p:cond delay="900"/>
                                  </p:stCondLst>
                                  <p:childTnLst>
                                    <p:set>
                                      <p:cBhvr>
                                        <p:cTn id="43" dur="1" fill="hold">
                                          <p:stCondLst>
                                            <p:cond delay="0"/>
                                          </p:stCondLst>
                                        </p:cTn>
                                        <p:tgtEl>
                                          <p:spTgt spid="6222"/>
                                        </p:tgtEl>
                                        <p:attrNameLst>
                                          <p:attrName>style.visibility</p:attrName>
                                        </p:attrNameLst>
                                      </p:cBhvr>
                                      <p:to>
                                        <p:strVal val="visible"/>
                                      </p:to>
                                    </p:set>
                                    <p:animEffect transition="in" filter="fade">
                                      <p:cBhvr>
                                        <p:cTn id="44" dur="500"/>
                                        <p:tgtEl>
                                          <p:spTgt spid="6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4" grpId="0" animBg="1"/>
      <p:bldP spid="1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Group 94"/>
          <p:cNvGrpSpPr/>
          <p:nvPr/>
        </p:nvGrpSpPr>
        <p:grpSpPr>
          <a:xfrm>
            <a:off x="-15051" y="0"/>
            <a:ext cx="12207052" cy="6858000"/>
            <a:chOff x="-15051" y="0"/>
            <a:chExt cx="12207052" cy="6858000"/>
          </a:xfrm>
        </p:grpSpPr>
        <p:sp>
          <p:nvSpPr>
            <p:cNvPr id="99"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0"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8" name="Group 7"/>
          <p:cNvGrpSpPr/>
          <p:nvPr/>
        </p:nvGrpSpPr>
        <p:grpSpPr>
          <a:xfrm flipH="1">
            <a:off x="5664556" y="4079412"/>
            <a:ext cx="1627207" cy="2621895"/>
            <a:chOff x="1449841" y="-1941377"/>
            <a:chExt cx="768350" cy="1238251"/>
          </a:xfrm>
        </p:grpSpPr>
        <p:sp>
          <p:nvSpPr>
            <p:cNvPr id="105" name="Rectangle 105"/>
            <p:cNvSpPr>
              <a:spLocks noChangeArrowheads="1"/>
            </p:cNvSpPr>
            <p:nvPr/>
          </p:nvSpPr>
          <p:spPr bwMode="auto">
            <a:xfrm>
              <a:off x="1684791" y="-1941377"/>
              <a:ext cx="298450" cy="50800"/>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06" name="Freeform 106"/>
            <p:cNvSpPr/>
            <p:nvPr/>
          </p:nvSpPr>
          <p:spPr bwMode="auto">
            <a:xfrm>
              <a:off x="1449841" y="-1866764"/>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07" name="Oval 107"/>
            <p:cNvSpPr>
              <a:spLocks noChangeArrowheads="1"/>
            </p:cNvSpPr>
            <p:nvPr/>
          </p:nvSpPr>
          <p:spPr bwMode="auto">
            <a:xfrm>
              <a:off x="1726066" y="-899977"/>
              <a:ext cx="82550" cy="825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08" name="Oval 108"/>
            <p:cNvSpPr>
              <a:spLocks noChangeArrowheads="1"/>
            </p:cNvSpPr>
            <p:nvPr/>
          </p:nvSpPr>
          <p:spPr bwMode="auto">
            <a:xfrm>
              <a:off x="1765753" y="-1431789"/>
              <a:ext cx="69850" cy="698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09" name="Oval 109"/>
            <p:cNvSpPr>
              <a:spLocks noChangeArrowheads="1"/>
            </p:cNvSpPr>
            <p:nvPr/>
          </p:nvSpPr>
          <p:spPr bwMode="auto">
            <a:xfrm>
              <a:off x="1684791" y="-1314314"/>
              <a:ext cx="60325" cy="587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10" name="Oval 110"/>
            <p:cNvSpPr>
              <a:spLocks noChangeArrowheads="1"/>
            </p:cNvSpPr>
            <p:nvPr/>
          </p:nvSpPr>
          <p:spPr bwMode="auto">
            <a:xfrm>
              <a:off x="1784803" y="-1319077"/>
              <a:ext cx="157163" cy="1539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sp>
        <p:nvSpPr>
          <p:cNvPr id="116" name="Freeform 116"/>
          <p:cNvSpPr/>
          <p:nvPr/>
        </p:nvSpPr>
        <p:spPr bwMode="auto">
          <a:xfrm flipH="1">
            <a:off x="6451445" y="3375937"/>
            <a:ext cx="5888231"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accent1"/>
          </a:solidFill>
          <a:ln>
            <a:noFill/>
          </a:ln>
        </p:spPr>
        <p:txBody>
          <a:bodyPr vert="horz" wrap="square" lIns="91440" tIns="45720" rIns="91440" bIns="45720" numCol="1" anchor="t" anchorCtr="0" compatLnSpc="1"/>
          <a:lstStyle/>
          <a:p>
            <a:endParaRPr lang="en-US" baseline="-25000" dirty="0"/>
          </a:p>
        </p:txBody>
      </p:sp>
      <p:grpSp>
        <p:nvGrpSpPr>
          <p:cNvPr id="14" name="Group 13"/>
          <p:cNvGrpSpPr/>
          <p:nvPr/>
        </p:nvGrpSpPr>
        <p:grpSpPr>
          <a:xfrm rot="21027005">
            <a:off x="3055085" y="385703"/>
            <a:ext cx="2602029" cy="3496421"/>
            <a:chOff x="-285681" y="2400844"/>
            <a:chExt cx="3034031" cy="4076915"/>
          </a:xfrm>
        </p:grpSpPr>
        <p:sp>
          <p:nvSpPr>
            <p:cNvPr id="15" name="Rectangle 82"/>
            <p:cNvSpPr>
              <a:spLocks noChangeArrowheads="1"/>
            </p:cNvSpPr>
            <p:nvPr/>
          </p:nvSpPr>
          <p:spPr bwMode="auto">
            <a:xfrm>
              <a:off x="-285681" y="2436510"/>
              <a:ext cx="3034031" cy="4041249"/>
            </a:xfrm>
            <a:prstGeom prst="rect">
              <a:avLst/>
            </a:prstGeom>
            <a:solidFill>
              <a:schemeClr val="tx2">
                <a:lumMod val="60000"/>
                <a:lumOff val="40000"/>
              </a:schemeClr>
            </a:solidFill>
            <a:ln>
              <a:noFill/>
            </a:ln>
          </p:spPr>
          <p:txBody>
            <a:bodyPr vert="horz" wrap="square" lIns="91440" tIns="45720" rIns="91440" bIns="45720" numCol="1" anchor="t" anchorCtr="0" compatLnSpc="1"/>
            <a:lstStyle/>
            <a:p>
              <a:endParaRPr lang="en-US"/>
            </a:p>
          </p:txBody>
        </p:sp>
        <p:sp>
          <p:nvSpPr>
            <p:cNvPr id="16" name="Rectangle 82"/>
            <p:cNvSpPr>
              <a:spLocks noChangeArrowheads="1"/>
            </p:cNvSpPr>
            <p:nvPr/>
          </p:nvSpPr>
          <p:spPr bwMode="auto">
            <a:xfrm>
              <a:off x="-241540" y="2442996"/>
              <a:ext cx="2986648" cy="3831345"/>
            </a:xfrm>
            <a:prstGeom prst="rect">
              <a:avLst/>
            </a:prstGeom>
            <a:solidFill>
              <a:schemeClr val="tx2">
                <a:lumMod val="75000"/>
              </a:schemeClr>
            </a:solidFill>
            <a:ln>
              <a:noFill/>
            </a:ln>
          </p:spPr>
          <p:txBody>
            <a:bodyPr vert="horz" wrap="square" lIns="91440" tIns="45720" rIns="91440" bIns="45720" numCol="1" anchor="t" anchorCtr="0" compatLnSpc="1"/>
            <a:lstStyle/>
            <a:p>
              <a:endParaRPr lang="en-US"/>
            </a:p>
          </p:txBody>
        </p:sp>
        <p:sp>
          <p:nvSpPr>
            <p:cNvPr id="17" name="Rectangle 82"/>
            <p:cNvSpPr>
              <a:spLocks noChangeArrowheads="1"/>
            </p:cNvSpPr>
            <p:nvPr/>
          </p:nvSpPr>
          <p:spPr bwMode="auto">
            <a:xfrm>
              <a:off x="-226978" y="6274340"/>
              <a:ext cx="2843718" cy="8754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8" name="Rectangle 82"/>
            <p:cNvSpPr>
              <a:spLocks noChangeArrowheads="1"/>
            </p:cNvSpPr>
            <p:nvPr/>
          </p:nvSpPr>
          <p:spPr bwMode="auto">
            <a:xfrm>
              <a:off x="-278296" y="2400844"/>
              <a:ext cx="2990978" cy="383134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en-US"/>
            </a:p>
          </p:txBody>
        </p:sp>
      </p:grpSp>
      <p:grpSp>
        <p:nvGrpSpPr>
          <p:cNvPr id="19" name="Book"/>
          <p:cNvGrpSpPr/>
          <p:nvPr/>
        </p:nvGrpSpPr>
        <p:grpSpPr>
          <a:xfrm rot="21027005">
            <a:off x="466928" y="406302"/>
            <a:ext cx="5207594" cy="3706859"/>
            <a:chOff x="1798638" y="2261854"/>
            <a:chExt cx="2335212" cy="1662245"/>
          </a:xfrm>
        </p:grpSpPr>
        <p:sp>
          <p:nvSpPr>
            <p:cNvPr id="20" name="Rectangle 82"/>
            <p:cNvSpPr>
              <a:spLocks noChangeArrowheads="1"/>
            </p:cNvSpPr>
            <p:nvPr/>
          </p:nvSpPr>
          <p:spPr bwMode="auto">
            <a:xfrm>
              <a:off x="1798638" y="2362200"/>
              <a:ext cx="1166813"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1" name="Rectangle 84"/>
            <p:cNvSpPr>
              <a:spLocks noChangeArrowheads="1"/>
            </p:cNvSpPr>
            <p:nvPr/>
          </p:nvSpPr>
          <p:spPr bwMode="auto">
            <a:xfrm>
              <a:off x="2965450" y="2362200"/>
              <a:ext cx="1168400"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2" name="Rectangle 3233"/>
            <p:cNvSpPr/>
            <p:nvPr/>
          </p:nvSpPr>
          <p:spPr>
            <a:xfrm flipH="1">
              <a:off x="1869745" y="2358799"/>
              <a:ext cx="1087170" cy="1565300"/>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7171" h="1565300">
                  <a:moveTo>
                    <a:pt x="249" y="103642"/>
                  </a:moveTo>
                  <a:cubicBezTo>
                    <a:pt x="142365" y="65357"/>
                    <a:pt x="323980" y="942"/>
                    <a:pt x="555623" y="7"/>
                  </a:cubicBezTo>
                  <a:cubicBezTo>
                    <a:pt x="787266" y="-928"/>
                    <a:pt x="938038" y="87797"/>
                    <a:pt x="1087171" y="165350"/>
                  </a:cubicBezTo>
                  <a:lnTo>
                    <a:pt x="1031072" y="1565300"/>
                  </a:lnTo>
                  <a:cubicBezTo>
                    <a:pt x="842669" y="1524110"/>
                    <a:pt x="799418" y="1494086"/>
                    <a:pt x="628549" y="1486607"/>
                  </a:cubicBezTo>
                  <a:cubicBezTo>
                    <a:pt x="457680" y="1479128"/>
                    <a:pt x="176023" y="1473623"/>
                    <a:pt x="5859" y="1520423"/>
                  </a:cubicBezTo>
                  <a:cubicBezTo>
                    <a:pt x="7729" y="1167839"/>
                    <a:pt x="-1621" y="456226"/>
                    <a:pt x="249" y="103642"/>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3233"/>
            <p:cNvSpPr/>
            <p:nvPr/>
          </p:nvSpPr>
          <p:spPr>
            <a:xfrm>
              <a:off x="2953160" y="2357606"/>
              <a:ext cx="1082099" cy="1559683"/>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 name="connsiteX0-345" fmla="*/ 249 w 1081565"/>
                <a:gd name="connsiteY0-346" fmla="*/ 103635 h 1565293"/>
                <a:gd name="connsiteX1-347" fmla="*/ 555623 w 1081565"/>
                <a:gd name="connsiteY1-348" fmla="*/ 0 h 1565293"/>
                <a:gd name="connsiteX2-349" fmla="*/ 1081565 w 1081565"/>
                <a:gd name="connsiteY2-350" fmla="*/ 103635 h 1565293"/>
                <a:gd name="connsiteX3-351" fmla="*/ 1031072 w 1081565"/>
                <a:gd name="connsiteY3-352" fmla="*/ 1565293 h 1565293"/>
                <a:gd name="connsiteX4-353" fmla="*/ 628549 w 1081565"/>
                <a:gd name="connsiteY4-354" fmla="*/ 1486600 h 1565293"/>
                <a:gd name="connsiteX5-355" fmla="*/ 5859 w 1081565"/>
                <a:gd name="connsiteY5-356" fmla="*/ 1520416 h 1565293"/>
                <a:gd name="connsiteX6-357" fmla="*/ 249 w 1081565"/>
                <a:gd name="connsiteY6-358" fmla="*/ 103635 h 1565293"/>
                <a:gd name="connsiteX0-359" fmla="*/ 249 w 1081565"/>
                <a:gd name="connsiteY0-360" fmla="*/ 109245 h 1570903"/>
                <a:gd name="connsiteX1-361" fmla="*/ 449088 w 1081565"/>
                <a:gd name="connsiteY1-362" fmla="*/ 0 h 1570903"/>
                <a:gd name="connsiteX2-363" fmla="*/ 1081565 w 1081565"/>
                <a:gd name="connsiteY2-364" fmla="*/ 109245 h 1570903"/>
                <a:gd name="connsiteX3-365" fmla="*/ 1031072 w 1081565"/>
                <a:gd name="connsiteY3-366" fmla="*/ 1570903 h 1570903"/>
                <a:gd name="connsiteX4-367" fmla="*/ 628549 w 1081565"/>
                <a:gd name="connsiteY4-368" fmla="*/ 1492210 h 1570903"/>
                <a:gd name="connsiteX5-369" fmla="*/ 5859 w 1081565"/>
                <a:gd name="connsiteY5-370" fmla="*/ 1526026 h 1570903"/>
                <a:gd name="connsiteX6-371" fmla="*/ 249 w 1081565"/>
                <a:gd name="connsiteY6-372" fmla="*/ 109245 h 1570903"/>
                <a:gd name="connsiteX0-373" fmla="*/ 249 w 1081565"/>
                <a:gd name="connsiteY0-374" fmla="*/ 109245 h 1526026"/>
                <a:gd name="connsiteX1-375" fmla="*/ 449088 w 1081565"/>
                <a:gd name="connsiteY1-376" fmla="*/ 0 h 1526026"/>
                <a:gd name="connsiteX2-377" fmla="*/ 1081565 w 1081565"/>
                <a:gd name="connsiteY2-378" fmla="*/ 109245 h 1526026"/>
                <a:gd name="connsiteX3-379" fmla="*/ 963787 w 1081565"/>
                <a:gd name="connsiteY3-380" fmla="*/ 1363340 h 1526026"/>
                <a:gd name="connsiteX4-381" fmla="*/ 628549 w 1081565"/>
                <a:gd name="connsiteY4-382" fmla="*/ 1492210 h 1526026"/>
                <a:gd name="connsiteX5-383" fmla="*/ 5859 w 1081565"/>
                <a:gd name="connsiteY5-384" fmla="*/ 1526026 h 1526026"/>
                <a:gd name="connsiteX6-385" fmla="*/ 249 w 1081565"/>
                <a:gd name="connsiteY6-386" fmla="*/ 109245 h 1526026"/>
                <a:gd name="connsiteX0-387" fmla="*/ 249 w 1081565"/>
                <a:gd name="connsiteY0-388" fmla="*/ 109245 h 1559683"/>
                <a:gd name="connsiteX1-389" fmla="*/ 449088 w 1081565"/>
                <a:gd name="connsiteY1-390" fmla="*/ 0 h 1559683"/>
                <a:gd name="connsiteX2-391" fmla="*/ 1081565 w 1081565"/>
                <a:gd name="connsiteY2-392" fmla="*/ 109245 h 1559683"/>
                <a:gd name="connsiteX3-393" fmla="*/ 1042286 w 1081565"/>
                <a:gd name="connsiteY3-394" fmla="*/ 1559683 h 1559683"/>
                <a:gd name="connsiteX4-395" fmla="*/ 628549 w 1081565"/>
                <a:gd name="connsiteY4-396" fmla="*/ 1492210 h 1559683"/>
                <a:gd name="connsiteX5-397" fmla="*/ 5859 w 1081565"/>
                <a:gd name="connsiteY5-398" fmla="*/ 1526026 h 1559683"/>
                <a:gd name="connsiteX6-399" fmla="*/ 249 w 1081565"/>
                <a:gd name="connsiteY6-400" fmla="*/ 109245 h 1559683"/>
                <a:gd name="connsiteX0-401" fmla="*/ 249 w 1081565"/>
                <a:gd name="connsiteY0-402" fmla="*/ 109245 h 1559683"/>
                <a:gd name="connsiteX1-403" fmla="*/ 449088 w 1081565"/>
                <a:gd name="connsiteY1-404" fmla="*/ 0 h 1559683"/>
                <a:gd name="connsiteX2-405" fmla="*/ 1081565 w 1081565"/>
                <a:gd name="connsiteY2-406" fmla="*/ 109245 h 1559683"/>
                <a:gd name="connsiteX3-407" fmla="*/ 1042286 w 1081565"/>
                <a:gd name="connsiteY3-408" fmla="*/ 1559683 h 1559683"/>
                <a:gd name="connsiteX4-409" fmla="*/ 555657 w 1081565"/>
                <a:gd name="connsiteY4-410" fmla="*/ 1357575 h 1559683"/>
                <a:gd name="connsiteX5-411" fmla="*/ 5859 w 1081565"/>
                <a:gd name="connsiteY5-412" fmla="*/ 1526026 h 1559683"/>
                <a:gd name="connsiteX6-413" fmla="*/ 249 w 1081565"/>
                <a:gd name="connsiteY6-414" fmla="*/ 109245 h 1559683"/>
                <a:gd name="connsiteX0-415" fmla="*/ 249 w 1081565"/>
                <a:gd name="connsiteY0-416" fmla="*/ 109245 h 1559683"/>
                <a:gd name="connsiteX1-417" fmla="*/ 449088 w 1081565"/>
                <a:gd name="connsiteY1-418" fmla="*/ 0 h 1559683"/>
                <a:gd name="connsiteX2-419" fmla="*/ 1081565 w 1081565"/>
                <a:gd name="connsiteY2-420" fmla="*/ 109245 h 1559683"/>
                <a:gd name="connsiteX3-421" fmla="*/ 1042286 w 1081565"/>
                <a:gd name="connsiteY3-422" fmla="*/ 1559683 h 1559683"/>
                <a:gd name="connsiteX4-423" fmla="*/ 622940 w 1081565"/>
                <a:gd name="connsiteY4-424" fmla="*/ 1492211 h 1559683"/>
                <a:gd name="connsiteX5-425" fmla="*/ 5859 w 1081565"/>
                <a:gd name="connsiteY5-426" fmla="*/ 1526026 h 1559683"/>
                <a:gd name="connsiteX6-427" fmla="*/ 249 w 1081565"/>
                <a:gd name="connsiteY6-428" fmla="*/ 109245 h 15596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1565" h="1559683">
                  <a:moveTo>
                    <a:pt x="249" y="109245"/>
                  </a:moveTo>
                  <a:cubicBezTo>
                    <a:pt x="142365" y="70960"/>
                    <a:pt x="268869" y="0"/>
                    <a:pt x="449088" y="0"/>
                  </a:cubicBezTo>
                  <a:cubicBezTo>
                    <a:pt x="629307" y="0"/>
                    <a:pt x="932432" y="31692"/>
                    <a:pt x="1081565" y="109245"/>
                  </a:cubicBezTo>
                  <a:lnTo>
                    <a:pt x="1042286" y="1559683"/>
                  </a:lnTo>
                  <a:cubicBezTo>
                    <a:pt x="853883" y="1518493"/>
                    <a:pt x="795678" y="1497820"/>
                    <a:pt x="622940" y="1492211"/>
                  </a:cubicBezTo>
                  <a:cubicBezTo>
                    <a:pt x="450202" y="1486602"/>
                    <a:pt x="176023" y="1479226"/>
                    <a:pt x="5859" y="1526026"/>
                  </a:cubicBezTo>
                  <a:cubicBezTo>
                    <a:pt x="7729" y="1173442"/>
                    <a:pt x="-1621" y="461829"/>
                    <a:pt x="249" y="10924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3233"/>
            <p:cNvSpPr/>
            <p:nvPr/>
          </p:nvSpPr>
          <p:spPr>
            <a:xfrm>
              <a:off x="2958770" y="2261854"/>
              <a:ext cx="1092531"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3233"/>
            <p:cNvSpPr/>
            <p:nvPr/>
          </p:nvSpPr>
          <p:spPr>
            <a:xfrm flipH="1">
              <a:off x="1866240" y="2261854"/>
              <a:ext cx="1092530"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6"/>
          <p:cNvSpPr>
            <a:spLocks noChangeArrowheads="1"/>
          </p:cNvSpPr>
          <p:nvPr/>
        </p:nvSpPr>
        <p:spPr bwMode="auto">
          <a:xfrm rot="21027005">
            <a:off x="720913" y="938748"/>
            <a:ext cx="2373030" cy="315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8" name="Group 27"/>
          <p:cNvGrpSpPr/>
          <p:nvPr/>
        </p:nvGrpSpPr>
        <p:grpSpPr>
          <a:xfrm rot="21027005">
            <a:off x="3325713" y="2519434"/>
            <a:ext cx="992460" cy="1049929"/>
            <a:chOff x="4441826" y="4175125"/>
            <a:chExt cx="1425575" cy="1508125"/>
          </a:xfrm>
          <a:solidFill>
            <a:schemeClr val="accent1"/>
          </a:solidFill>
        </p:grpSpPr>
        <p:sp>
          <p:nvSpPr>
            <p:cNvPr id="29" name="Rectangle 24"/>
            <p:cNvSpPr>
              <a:spLocks noChangeArrowheads="1"/>
            </p:cNvSpPr>
            <p:nvPr/>
          </p:nvSpPr>
          <p:spPr bwMode="auto">
            <a:xfrm>
              <a:off x="5376863" y="4918075"/>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0" name="Freeform 25"/>
            <p:cNvSpPr>
              <a:spLocks noEditPoints="1"/>
            </p:cNvSpPr>
            <p:nvPr/>
          </p:nvSpPr>
          <p:spPr bwMode="auto">
            <a:xfrm>
              <a:off x="4851401" y="4706938"/>
              <a:ext cx="509588" cy="442913"/>
            </a:xfrm>
            <a:custGeom>
              <a:avLst/>
              <a:gdLst>
                <a:gd name="T0" fmla="*/ 321 w 321"/>
                <a:gd name="T1" fmla="*/ 139 h 279"/>
                <a:gd name="T2" fmla="*/ 241 w 321"/>
                <a:gd name="T3" fmla="*/ 0 h 279"/>
                <a:gd name="T4" fmla="*/ 80 w 321"/>
                <a:gd name="T5" fmla="*/ 0 h 279"/>
                <a:gd name="T6" fmla="*/ 0 w 321"/>
                <a:gd name="T7" fmla="*/ 139 h 279"/>
                <a:gd name="T8" fmla="*/ 80 w 321"/>
                <a:gd name="T9" fmla="*/ 279 h 279"/>
                <a:gd name="T10" fmla="*/ 241 w 321"/>
                <a:gd name="T11" fmla="*/ 279 h 279"/>
                <a:gd name="T12" fmla="*/ 321 w 321"/>
                <a:gd name="T13" fmla="*/ 139 h 279"/>
                <a:gd name="T14" fmla="*/ 93 w 321"/>
                <a:gd name="T15" fmla="*/ 258 h 279"/>
                <a:gd name="T16" fmla="*/ 26 w 321"/>
                <a:gd name="T17" fmla="*/ 139 h 279"/>
                <a:gd name="T18" fmla="*/ 93 w 321"/>
                <a:gd name="T19" fmla="*/ 23 h 279"/>
                <a:gd name="T20" fmla="*/ 228 w 321"/>
                <a:gd name="T21" fmla="*/ 23 h 279"/>
                <a:gd name="T22" fmla="*/ 297 w 321"/>
                <a:gd name="T23" fmla="*/ 139 h 279"/>
                <a:gd name="T24" fmla="*/ 228 w 321"/>
                <a:gd name="T25" fmla="*/ 258 h 279"/>
                <a:gd name="T26" fmla="*/ 93 w 321"/>
                <a:gd name="T27" fmla="*/ 25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79">
                  <a:moveTo>
                    <a:pt x="321" y="139"/>
                  </a:moveTo>
                  <a:lnTo>
                    <a:pt x="241" y="0"/>
                  </a:lnTo>
                  <a:lnTo>
                    <a:pt x="80" y="0"/>
                  </a:lnTo>
                  <a:lnTo>
                    <a:pt x="0" y="139"/>
                  </a:lnTo>
                  <a:lnTo>
                    <a:pt x="80" y="279"/>
                  </a:lnTo>
                  <a:lnTo>
                    <a:pt x="241" y="279"/>
                  </a:lnTo>
                  <a:lnTo>
                    <a:pt x="321" y="139"/>
                  </a:lnTo>
                  <a:close/>
                  <a:moveTo>
                    <a:pt x="93" y="258"/>
                  </a:moveTo>
                  <a:lnTo>
                    <a:pt x="26" y="139"/>
                  </a:lnTo>
                  <a:lnTo>
                    <a:pt x="93" y="23"/>
                  </a:lnTo>
                  <a:lnTo>
                    <a:pt x="228" y="23"/>
                  </a:lnTo>
                  <a:lnTo>
                    <a:pt x="297" y="139"/>
                  </a:lnTo>
                  <a:lnTo>
                    <a:pt x="228" y="258"/>
                  </a:lnTo>
                  <a:lnTo>
                    <a:pt x="93"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26"/>
            <p:cNvSpPr>
              <a:spLocks noEditPoints="1"/>
            </p:cNvSpPr>
            <p:nvPr/>
          </p:nvSpPr>
          <p:spPr bwMode="auto">
            <a:xfrm>
              <a:off x="5546726" y="4878388"/>
              <a:ext cx="122238" cy="104775"/>
            </a:xfrm>
            <a:custGeom>
              <a:avLst/>
              <a:gdLst>
                <a:gd name="T0" fmla="*/ 77 w 77"/>
                <a:gd name="T1" fmla="*/ 33 h 66"/>
                <a:gd name="T2" fmla="*/ 57 w 77"/>
                <a:gd name="T3" fmla="*/ 0 h 66"/>
                <a:gd name="T4" fmla="*/ 20 w 77"/>
                <a:gd name="T5" fmla="*/ 0 h 66"/>
                <a:gd name="T6" fmla="*/ 0 w 77"/>
                <a:gd name="T7" fmla="*/ 33 h 66"/>
                <a:gd name="T8" fmla="*/ 20 w 77"/>
                <a:gd name="T9" fmla="*/ 66 h 66"/>
                <a:gd name="T10" fmla="*/ 57 w 77"/>
                <a:gd name="T11" fmla="*/ 66 h 66"/>
                <a:gd name="T12" fmla="*/ 77 w 77"/>
                <a:gd name="T13" fmla="*/ 33 h 66"/>
                <a:gd name="T14" fmla="*/ 28 w 77"/>
                <a:gd name="T15" fmla="*/ 51 h 66"/>
                <a:gd name="T16" fmla="*/ 16 w 77"/>
                <a:gd name="T17" fmla="*/ 33 h 66"/>
                <a:gd name="T18" fmla="*/ 28 w 77"/>
                <a:gd name="T19" fmla="*/ 15 h 66"/>
                <a:gd name="T20" fmla="*/ 49 w 77"/>
                <a:gd name="T21" fmla="*/ 15 h 66"/>
                <a:gd name="T22" fmla="*/ 59 w 77"/>
                <a:gd name="T23" fmla="*/ 33 h 66"/>
                <a:gd name="T24" fmla="*/ 49 w 77"/>
                <a:gd name="T25" fmla="*/ 51 h 66"/>
                <a:gd name="T26" fmla="*/ 28 w 77"/>
                <a:gd name="T27"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6">
                  <a:moveTo>
                    <a:pt x="77" y="33"/>
                  </a:moveTo>
                  <a:lnTo>
                    <a:pt x="57" y="0"/>
                  </a:lnTo>
                  <a:lnTo>
                    <a:pt x="20" y="0"/>
                  </a:lnTo>
                  <a:lnTo>
                    <a:pt x="0" y="33"/>
                  </a:lnTo>
                  <a:lnTo>
                    <a:pt x="20" y="66"/>
                  </a:lnTo>
                  <a:lnTo>
                    <a:pt x="57" y="66"/>
                  </a:lnTo>
                  <a:lnTo>
                    <a:pt x="77" y="33"/>
                  </a:lnTo>
                  <a:close/>
                  <a:moveTo>
                    <a:pt x="28" y="51"/>
                  </a:moveTo>
                  <a:lnTo>
                    <a:pt x="16" y="33"/>
                  </a:lnTo>
                  <a:lnTo>
                    <a:pt x="28" y="15"/>
                  </a:lnTo>
                  <a:lnTo>
                    <a:pt x="49" y="15"/>
                  </a:lnTo>
                  <a:lnTo>
                    <a:pt x="59" y="33"/>
                  </a:lnTo>
                  <a:lnTo>
                    <a:pt x="49" y="51"/>
                  </a:lnTo>
                  <a:lnTo>
                    <a:pt x="28"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27"/>
            <p:cNvSpPr/>
            <p:nvPr/>
          </p:nvSpPr>
          <p:spPr bwMode="auto">
            <a:xfrm>
              <a:off x="5230813" y="4560888"/>
              <a:ext cx="112713" cy="142875"/>
            </a:xfrm>
            <a:custGeom>
              <a:avLst/>
              <a:gdLst>
                <a:gd name="T0" fmla="*/ 71 w 71"/>
                <a:gd name="T1" fmla="*/ 10 h 90"/>
                <a:gd name="T2" fmla="*/ 14 w 71"/>
                <a:gd name="T3" fmla="*/ 90 h 90"/>
                <a:gd name="T4" fmla="*/ 0 w 71"/>
                <a:gd name="T5" fmla="*/ 82 h 90"/>
                <a:gd name="T6" fmla="*/ 58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8"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28"/>
            <p:cNvSpPr/>
            <p:nvPr/>
          </p:nvSpPr>
          <p:spPr bwMode="auto">
            <a:xfrm>
              <a:off x="5314951" y="4454525"/>
              <a:ext cx="119063" cy="109538"/>
            </a:xfrm>
            <a:custGeom>
              <a:avLst/>
              <a:gdLst>
                <a:gd name="T0" fmla="*/ 59 w 75"/>
                <a:gd name="T1" fmla="*/ 3 h 69"/>
                <a:gd name="T2" fmla="*/ 21 w 75"/>
                <a:gd name="T3" fmla="*/ 0 h 69"/>
                <a:gd name="T4" fmla="*/ 0 w 75"/>
                <a:gd name="T5" fmla="*/ 31 h 69"/>
                <a:gd name="T6" fmla="*/ 16 w 75"/>
                <a:gd name="T7" fmla="*/ 65 h 69"/>
                <a:gd name="T8" fmla="*/ 54 w 75"/>
                <a:gd name="T9" fmla="*/ 69 h 69"/>
                <a:gd name="T10" fmla="*/ 75 w 75"/>
                <a:gd name="T11" fmla="*/ 38 h 69"/>
                <a:gd name="T12" fmla="*/ 59 w 75"/>
                <a:gd name="T13" fmla="*/ 3 h 69"/>
              </a:gdLst>
              <a:ahLst/>
              <a:cxnLst>
                <a:cxn ang="0">
                  <a:pos x="T0" y="T1"/>
                </a:cxn>
                <a:cxn ang="0">
                  <a:pos x="T2" y="T3"/>
                </a:cxn>
                <a:cxn ang="0">
                  <a:pos x="T4" y="T5"/>
                </a:cxn>
                <a:cxn ang="0">
                  <a:pos x="T6" y="T7"/>
                </a:cxn>
                <a:cxn ang="0">
                  <a:pos x="T8" y="T9"/>
                </a:cxn>
                <a:cxn ang="0">
                  <a:pos x="T10" y="T11"/>
                </a:cxn>
                <a:cxn ang="0">
                  <a:pos x="T12" y="T13"/>
                </a:cxn>
              </a:cxnLst>
              <a:rect l="0" t="0" r="r" b="b"/>
              <a:pathLst>
                <a:path w="75" h="69">
                  <a:moveTo>
                    <a:pt x="59" y="3"/>
                  </a:moveTo>
                  <a:lnTo>
                    <a:pt x="21" y="0"/>
                  </a:lnTo>
                  <a:lnTo>
                    <a:pt x="0" y="31"/>
                  </a:lnTo>
                  <a:lnTo>
                    <a:pt x="16" y="65"/>
                  </a:lnTo>
                  <a:lnTo>
                    <a:pt x="54" y="69"/>
                  </a:lnTo>
                  <a:lnTo>
                    <a:pt x="75" y="38"/>
                  </a:lnTo>
                  <a:lnTo>
                    <a:pt x="59"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4" name="Freeform 29"/>
            <p:cNvSpPr/>
            <p:nvPr/>
          </p:nvSpPr>
          <p:spPr bwMode="auto">
            <a:xfrm>
              <a:off x="4681538" y="4914900"/>
              <a:ext cx="158750" cy="26988"/>
            </a:xfrm>
            <a:custGeom>
              <a:avLst/>
              <a:gdLst>
                <a:gd name="T0" fmla="*/ 0 w 100"/>
                <a:gd name="T1" fmla="*/ 0 h 17"/>
                <a:gd name="T2" fmla="*/ 99 w 100"/>
                <a:gd name="T3" fmla="*/ 0 h 17"/>
                <a:gd name="T4" fmla="*/ 100 w 100"/>
                <a:gd name="T5" fmla="*/ 17 h 17"/>
                <a:gd name="T6" fmla="*/ 0 w 100"/>
                <a:gd name="T7" fmla="*/ 17 h 17"/>
                <a:gd name="T8" fmla="*/ 0 w 100"/>
                <a:gd name="T9" fmla="*/ 0 h 17"/>
              </a:gdLst>
              <a:ahLst/>
              <a:cxnLst>
                <a:cxn ang="0">
                  <a:pos x="T0" y="T1"/>
                </a:cxn>
                <a:cxn ang="0">
                  <a:pos x="T2" y="T3"/>
                </a:cxn>
                <a:cxn ang="0">
                  <a:pos x="T4" y="T5"/>
                </a:cxn>
                <a:cxn ang="0">
                  <a:pos x="T6" y="T7"/>
                </a:cxn>
                <a:cxn ang="0">
                  <a:pos x="T8" y="T9"/>
                </a:cxn>
              </a:cxnLst>
              <a:rect l="0" t="0" r="r" b="b"/>
              <a:pathLst>
                <a:path w="100" h="17">
                  <a:moveTo>
                    <a:pt x="0" y="0"/>
                  </a:moveTo>
                  <a:lnTo>
                    <a:pt x="99" y="0"/>
                  </a:lnTo>
                  <a:lnTo>
                    <a:pt x="100" y="17"/>
                  </a:lnTo>
                  <a:lnTo>
                    <a:pt x="0" y="1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30"/>
            <p:cNvSpPr/>
            <p:nvPr/>
          </p:nvSpPr>
          <p:spPr bwMode="auto">
            <a:xfrm>
              <a:off x="4548188" y="4876800"/>
              <a:ext cx="120650" cy="103188"/>
            </a:xfrm>
            <a:custGeom>
              <a:avLst/>
              <a:gdLst>
                <a:gd name="T0" fmla="*/ 0 w 76"/>
                <a:gd name="T1" fmla="*/ 32 h 65"/>
                <a:gd name="T2" fmla="*/ 18 w 76"/>
                <a:gd name="T3" fmla="*/ 65 h 65"/>
                <a:gd name="T4" fmla="*/ 58 w 76"/>
                <a:gd name="T5" fmla="*/ 65 h 65"/>
                <a:gd name="T6" fmla="*/ 76 w 76"/>
                <a:gd name="T7" fmla="*/ 32 h 65"/>
                <a:gd name="T8" fmla="*/ 58 w 76"/>
                <a:gd name="T9" fmla="*/ 0 h 65"/>
                <a:gd name="T10" fmla="*/ 18 w 76"/>
                <a:gd name="T11" fmla="*/ 0 h 65"/>
                <a:gd name="T12" fmla="*/ 0 w 76"/>
                <a:gd name="T13" fmla="*/ 32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0" y="32"/>
                  </a:moveTo>
                  <a:lnTo>
                    <a:pt x="18" y="65"/>
                  </a:lnTo>
                  <a:lnTo>
                    <a:pt x="58" y="65"/>
                  </a:lnTo>
                  <a:lnTo>
                    <a:pt x="76" y="32"/>
                  </a:lnTo>
                  <a:lnTo>
                    <a:pt x="58" y="0"/>
                  </a:lnTo>
                  <a:lnTo>
                    <a:pt x="18" y="0"/>
                  </a:ln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Freeform 31"/>
            <p:cNvSpPr/>
            <p:nvPr/>
          </p:nvSpPr>
          <p:spPr bwMode="auto">
            <a:xfrm>
              <a:off x="5637213" y="4730750"/>
              <a:ext cx="112713" cy="142875"/>
            </a:xfrm>
            <a:custGeom>
              <a:avLst/>
              <a:gdLst>
                <a:gd name="T0" fmla="*/ 71 w 71"/>
                <a:gd name="T1" fmla="*/ 10 h 90"/>
                <a:gd name="T2" fmla="*/ 14 w 71"/>
                <a:gd name="T3" fmla="*/ 90 h 90"/>
                <a:gd name="T4" fmla="*/ 0 w 71"/>
                <a:gd name="T5" fmla="*/ 82 h 90"/>
                <a:gd name="T6" fmla="*/ 56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6"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 name="Freeform 32"/>
            <p:cNvSpPr/>
            <p:nvPr/>
          </p:nvSpPr>
          <p:spPr bwMode="auto">
            <a:xfrm>
              <a:off x="5718176" y="4622800"/>
              <a:ext cx="122238" cy="109538"/>
            </a:xfrm>
            <a:custGeom>
              <a:avLst/>
              <a:gdLst>
                <a:gd name="T0" fmla="*/ 61 w 77"/>
                <a:gd name="T1" fmla="*/ 4 h 69"/>
                <a:gd name="T2" fmla="*/ 23 w 77"/>
                <a:gd name="T3" fmla="*/ 0 h 69"/>
                <a:gd name="T4" fmla="*/ 0 w 77"/>
                <a:gd name="T5" fmla="*/ 32 h 69"/>
                <a:gd name="T6" fmla="*/ 17 w 77"/>
                <a:gd name="T7" fmla="*/ 66 h 69"/>
                <a:gd name="T8" fmla="*/ 54 w 77"/>
                <a:gd name="T9" fmla="*/ 69 h 69"/>
                <a:gd name="T10" fmla="*/ 77 w 77"/>
                <a:gd name="T11" fmla="*/ 38 h 69"/>
                <a:gd name="T12" fmla="*/ 61 w 77"/>
                <a:gd name="T13" fmla="*/ 4 h 69"/>
              </a:gdLst>
              <a:ahLst/>
              <a:cxnLst>
                <a:cxn ang="0">
                  <a:pos x="T0" y="T1"/>
                </a:cxn>
                <a:cxn ang="0">
                  <a:pos x="T2" y="T3"/>
                </a:cxn>
                <a:cxn ang="0">
                  <a:pos x="T4" y="T5"/>
                </a:cxn>
                <a:cxn ang="0">
                  <a:pos x="T6" y="T7"/>
                </a:cxn>
                <a:cxn ang="0">
                  <a:pos x="T8" y="T9"/>
                </a:cxn>
                <a:cxn ang="0">
                  <a:pos x="T10" y="T11"/>
                </a:cxn>
                <a:cxn ang="0">
                  <a:pos x="T12" y="T13"/>
                </a:cxn>
              </a:cxnLst>
              <a:rect l="0" t="0" r="r" b="b"/>
              <a:pathLst>
                <a:path w="77" h="69">
                  <a:moveTo>
                    <a:pt x="61" y="4"/>
                  </a:moveTo>
                  <a:lnTo>
                    <a:pt x="23" y="0"/>
                  </a:lnTo>
                  <a:lnTo>
                    <a:pt x="0" y="32"/>
                  </a:lnTo>
                  <a:lnTo>
                    <a:pt x="17" y="66"/>
                  </a:lnTo>
                  <a:lnTo>
                    <a:pt x="54" y="69"/>
                  </a:lnTo>
                  <a:lnTo>
                    <a:pt x="77" y="38"/>
                  </a:lnTo>
                  <a:lnTo>
                    <a:pt x="61"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 name="Freeform 33"/>
            <p:cNvSpPr/>
            <p:nvPr/>
          </p:nvSpPr>
          <p:spPr bwMode="auto">
            <a:xfrm>
              <a:off x="5637213" y="4983163"/>
              <a:ext cx="128588" cy="130175"/>
            </a:xfrm>
            <a:custGeom>
              <a:avLst/>
              <a:gdLst>
                <a:gd name="T0" fmla="*/ 69 w 81"/>
                <a:gd name="T1" fmla="*/ 82 h 82"/>
                <a:gd name="T2" fmla="*/ 0 w 81"/>
                <a:gd name="T3" fmla="*/ 11 h 82"/>
                <a:gd name="T4" fmla="*/ 12 w 81"/>
                <a:gd name="T5" fmla="*/ 0 h 82"/>
                <a:gd name="T6" fmla="*/ 81 w 81"/>
                <a:gd name="T7" fmla="*/ 70 h 82"/>
                <a:gd name="T8" fmla="*/ 69 w 81"/>
                <a:gd name="T9" fmla="*/ 82 h 82"/>
              </a:gdLst>
              <a:ahLst/>
              <a:cxnLst>
                <a:cxn ang="0">
                  <a:pos x="T0" y="T1"/>
                </a:cxn>
                <a:cxn ang="0">
                  <a:pos x="T2" y="T3"/>
                </a:cxn>
                <a:cxn ang="0">
                  <a:pos x="T4" y="T5"/>
                </a:cxn>
                <a:cxn ang="0">
                  <a:pos x="T6" y="T7"/>
                </a:cxn>
                <a:cxn ang="0">
                  <a:pos x="T8" y="T9"/>
                </a:cxn>
              </a:cxnLst>
              <a:rect l="0" t="0" r="r" b="b"/>
              <a:pathLst>
                <a:path w="81" h="82">
                  <a:moveTo>
                    <a:pt x="69" y="82"/>
                  </a:moveTo>
                  <a:lnTo>
                    <a:pt x="0" y="11"/>
                  </a:lnTo>
                  <a:lnTo>
                    <a:pt x="12" y="0"/>
                  </a:lnTo>
                  <a:lnTo>
                    <a:pt x="81" y="70"/>
                  </a:lnTo>
                  <a:lnTo>
                    <a:pt x="69"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9" name="Freeform 34"/>
            <p:cNvSpPr/>
            <p:nvPr/>
          </p:nvSpPr>
          <p:spPr bwMode="auto">
            <a:xfrm>
              <a:off x="5749926" y="5097463"/>
              <a:ext cx="117475" cy="117475"/>
            </a:xfrm>
            <a:custGeom>
              <a:avLst/>
              <a:gdLst>
                <a:gd name="T0" fmla="*/ 64 w 74"/>
                <a:gd name="T1" fmla="*/ 64 h 74"/>
                <a:gd name="T2" fmla="*/ 74 w 74"/>
                <a:gd name="T3" fmla="*/ 26 h 74"/>
                <a:gd name="T4" fmla="*/ 48 w 74"/>
                <a:gd name="T5" fmla="*/ 0 h 74"/>
                <a:gd name="T6" fmla="*/ 10 w 74"/>
                <a:gd name="T7" fmla="*/ 10 h 74"/>
                <a:gd name="T8" fmla="*/ 0 w 74"/>
                <a:gd name="T9" fmla="*/ 46 h 74"/>
                <a:gd name="T10" fmla="*/ 28 w 74"/>
                <a:gd name="T11" fmla="*/ 74 h 74"/>
                <a:gd name="T12" fmla="*/ 64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64" y="64"/>
                  </a:moveTo>
                  <a:lnTo>
                    <a:pt x="74" y="26"/>
                  </a:lnTo>
                  <a:lnTo>
                    <a:pt x="48" y="0"/>
                  </a:lnTo>
                  <a:lnTo>
                    <a:pt x="10" y="10"/>
                  </a:lnTo>
                  <a:lnTo>
                    <a:pt x="0" y="46"/>
                  </a:lnTo>
                  <a:lnTo>
                    <a:pt x="28" y="74"/>
                  </a:lnTo>
                  <a:lnTo>
                    <a:pt x="6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35"/>
            <p:cNvSpPr/>
            <p:nvPr/>
          </p:nvSpPr>
          <p:spPr bwMode="auto">
            <a:xfrm>
              <a:off x="4848226" y="4579938"/>
              <a:ext cx="130175" cy="127000"/>
            </a:xfrm>
            <a:custGeom>
              <a:avLst/>
              <a:gdLst>
                <a:gd name="T0" fmla="*/ 12 w 82"/>
                <a:gd name="T1" fmla="*/ 0 h 80"/>
                <a:gd name="T2" fmla="*/ 82 w 82"/>
                <a:gd name="T3" fmla="*/ 68 h 80"/>
                <a:gd name="T4" fmla="*/ 71 w 82"/>
                <a:gd name="T5" fmla="*/ 80 h 80"/>
                <a:gd name="T6" fmla="*/ 0 w 82"/>
                <a:gd name="T7" fmla="*/ 11 h 80"/>
                <a:gd name="T8" fmla="*/ 12 w 82"/>
                <a:gd name="T9" fmla="*/ 0 h 80"/>
              </a:gdLst>
              <a:ahLst/>
              <a:cxnLst>
                <a:cxn ang="0">
                  <a:pos x="T0" y="T1"/>
                </a:cxn>
                <a:cxn ang="0">
                  <a:pos x="T2" y="T3"/>
                </a:cxn>
                <a:cxn ang="0">
                  <a:pos x="T4" y="T5"/>
                </a:cxn>
                <a:cxn ang="0">
                  <a:pos x="T6" y="T7"/>
                </a:cxn>
                <a:cxn ang="0">
                  <a:pos x="T8" y="T9"/>
                </a:cxn>
              </a:cxnLst>
              <a:rect l="0" t="0" r="r" b="b"/>
              <a:pathLst>
                <a:path w="82" h="80">
                  <a:moveTo>
                    <a:pt x="12" y="0"/>
                  </a:moveTo>
                  <a:lnTo>
                    <a:pt x="82" y="68"/>
                  </a:lnTo>
                  <a:lnTo>
                    <a:pt x="71" y="80"/>
                  </a:lnTo>
                  <a:lnTo>
                    <a:pt x="0" y="11"/>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36"/>
            <p:cNvSpPr/>
            <p:nvPr/>
          </p:nvSpPr>
          <p:spPr bwMode="auto">
            <a:xfrm>
              <a:off x="4746626" y="4478338"/>
              <a:ext cx="117475" cy="115888"/>
            </a:xfrm>
            <a:custGeom>
              <a:avLst/>
              <a:gdLst>
                <a:gd name="T0" fmla="*/ 10 w 74"/>
                <a:gd name="T1" fmla="*/ 9 h 73"/>
                <a:gd name="T2" fmla="*/ 0 w 74"/>
                <a:gd name="T3" fmla="*/ 46 h 73"/>
                <a:gd name="T4" fmla="*/ 28 w 74"/>
                <a:gd name="T5" fmla="*/ 73 h 73"/>
                <a:gd name="T6" fmla="*/ 64 w 74"/>
                <a:gd name="T7" fmla="*/ 64 h 73"/>
                <a:gd name="T8" fmla="*/ 74 w 74"/>
                <a:gd name="T9" fmla="*/ 26 h 73"/>
                <a:gd name="T10" fmla="*/ 48 w 74"/>
                <a:gd name="T11" fmla="*/ 0 h 73"/>
                <a:gd name="T12" fmla="*/ 10 w 74"/>
                <a:gd name="T13" fmla="*/ 9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10" y="9"/>
                  </a:moveTo>
                  <a:lnTo>
                    <a:pt x="0" y="46"/>
                  </a:lnTo>
                  <a:lnTo>
                    <a:pt x="28" y="73"/>
                  </a:lnTo>
                  <a:lnTo>
                    <a:pt x="64" y="64"/>
                  </a:lnTo>
                  <a:lnTo>
                    <a:pt x="74" y="26"/>
                  </a:lnTo>
                  <a:lnTo>
                    <a:pt x="48" y="0"/>
                  </a:lnTo>
                  <a:lnTo>
                    <a:pt x="1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Freeform 37"/>
            <p:cNvSpPr/>
            <p:nvPr/>
          </p:nvSpPr>
          <p:spPr bwMode="auto">
            <a:xfrm>
              <a:off x="4575176" y="4540250"/>
              <a:ext cx="158750" cy="52388"/>
            </a:xfrm>
            <a:custGeom>
              <a:avLst/>
              <a:gdLst>
                <a:gd name="T0" fmla="*/ 0 w 100"/>
                <a:gd name="T1" fmla="*/ 16 h 33"/>
                <a:gd name="T2" fmla="*/ 98 w 100"/>
                <a:gd name="T3" fmla="*/ 0 h 33"/>
                <a:gd name="T4" fmla="*/ 100 w 100"/>
                <a:gd name="T5" fmla="*/ 16 h 33"/>
                <a:gd name="T6" fmla="*/ 3 w 100"/>
                <a:gd name="T7" fmla="*/ 33 h 33"/>
                <a:gd name="T8" fmla="*/ 0 w 100"/>
                <a:gd name="T9" fmla="*/ 16 h 33"/>
              </a:gdLst>
              <a:ahLst/>
              <a:cxnLst>
                <a:cxn ang="0">
                  <a:pos x="T0" y="T1"/>
                </a:cxn>
                <a:cxn ang="0">
                  <a:pos x="T2" y="T3"/>
                </a:cxn>
                <a:cxn ang="0">
                  <a:pos x="T4" y="T5"/>
                </a:cxn>
                <a:cxn ang="0">
                  <a:pos x="T6" y="T7"/>
                </a:cxn>
                <a:cxn ang="0">
                  <a:pos x="T8" y="T9"/>
                </a:cxn>
              </a:cxnLst>
              <a:rect l="0" t="0" r="r" b="b"/>
              <a:pathLst>
                <a:path w="100" h="33">
                  <a:moveTo>
                    <a:pt x="0" y="16"/>
                  </a:moveTo>
                  <a:lnTo>
                    <a:pt x="98" y="0"/>
                  </a:lnTo>
                  <a:lnTo>
                    <a:pt x="100" y="16"/>
                  </a:lnTo>
                  <a:lnTo>
                    <a:pt x="3" y="33"/>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38"/>
            <p:cNvSpPr/>
            <p:nvPr/>
          </p:nvSpPr>
          <p:spPr bwMode="auto">
            <a:xfrm>
              <a:off x="4445001" y="4535488"/>
              <a:ext cx="119063" cy="114300"/>
            </a:xfrm>
            <a:custGeom>
              <a:avLst/>
              <a:gdLst>
                <a:gd name="T0" fmla="*/ 0 w 75"/>
                <a:gd name="T1" fmla="*/ 42 h 72"/>
                <a:gd name="T2" fmla="*/ 24 w 75"/>
                <a:gd name="T3" fmla="*/ 72 h 72"/>
                <a:gd name="T4" fmla="*/ 62 w 75"/>
                <a:gd name="T5" fmla="*/ 65 h 72"/>
                <a:gd name="T6" fmla="*/ 75 w 75"/>
                <a:gd name="T7" fmla="*/ 29 h 72"/>
                <a:gd name="T8" fmla="*/ 51 w 75"/>
                <a:gd name="T9" fmla="*/ 0 h 72"/>
                <a:gd name="T10" fmla="*/ 13 w 75"/>
                <a:gd name="T11" fmla="*/ 8 h 72"/>
                <a:gd name="T12" fmla="*/ 0 w 75"/>
                <a:gd name="T13" fmla="*/ 42 h 72"/>
              </a:gdLst>
              <a:ahLst/>
              <a:cxnLst>
                <a:cxn ang="0">
                  <a:pos x="T0" y="T1"/>
                </a:cxn>
                <a:cxn ang="0">
                  <a:pos x="T2" y="T3"/>
                </a:cxn>
                <a:cxn ang="0">
                  <a:pos x="T4" y="T5"/>
                </a:cxn>
                <a:cxn ang="0">
                  <a:pos x="T6" y="T7"/>
                </a:cxn>
                <a:cxn ang="0">
                  <a:pos x="T8" y="T9"/>
                </a:cxn>
                <a:cxn ang="0">
                  <a:pos x="T10" y="T11"/>
                </a:cxn>
                <a:cxn ang="0">
                  <a:pos x="T12" y="T13"/>
                </a:cxn>
              </a:cxnLst>
              <a:rect l="0" t="0" r="r" b="b"/>
              <a:pathLst>
                <a:path w="75" h="72">
                  <a:moveTo>
                    <a:pt x="0" y="42"/>
                  </a:moveTo>
                  <a:lnTo>
                    <a:pt x="24" y="72"/>
                  </a:lnTo>
                  <a:lnTo>
                    <a:pt x="62" y="65"/>
                  </a:lnTo>
                  <a:lnTo>
                    <a:pt x="75" y="29"/>
                  </a:lnTo>
                  <a:lnTo>
                    <a:pt x="51" y="0"/>
                  </a:lnTo>
                  <a:lnTo>
                    <a:pt x="13" y="8"/>
                  </a:ln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Rectangle 39"/>
            <p:cNvSpPr>
              <a:spLocks noChangeArrowheads="1"/>
            </p:cNvSpPr>
            <p:nvPr/>
          </p:nvSpPr>
          <p:spPr bwMode="auto">
            <a:xfrm>
              <a:off x="4810126" y="4308475"/>
              <a:ext cx="25400"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5" name="Freeform 40"/>
            <p:cNvSpPr/>
            <p:nvPr/>
          </p:nvSpPr>
          <p:spPr bwMode="auto">
            <a:xfrm>
              <a:off x="4767263" y="4175125"/>
              <a:ext cx="107950" cy="120650"/>
            </a:xfrm>
            <a:custGeom>
              <a:avLst/>
              <a:gdLst>
                <a:gd name="T0" fmla="*/ 35 w 68"/>
                <a:gd name="T1" fmla="*/ 0 h 76"/>
                <a:gd name="T2" fmla="*/ 0 w 68"/>
                <a:gd name="T3" fmla="*/ 18 h 76"/>
                <a:gd name="T4" fmla="*/ 0 w 68"/>
                <a:gd name="T5" fmla="*/ 56 h 76"/>
                <a:gd name="T6" fmla="*/ 35 w 68"/>
                <a:gd name="T7" fmla="*/ 76 h 76"/>
                <a:gd name="T8" fmla="*/ 68 w 68"/>
                <a:gd name="T9" fmla="*/ 56 h 76"/>
                <a:gd name="T10" fmla="*/ 68 w 68"/>
                <a:gd name="T11" fmla="*/ 18 h 76"/>
                <a:gd name="T12" fmla="*/ 35 w 68"/>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68" h="76">
                  <a:moveTo>
                    <a:pt x="35" y="0"/>
                  </a:moveTo>
                  <a:lnTo>
                    <a:pt x="0" y="18"/>
                  </a:lnTo>
                  <a:lnTo>
                    <a:pt x="0" y="56"/>
                  </a:lnTo>
                  <a:lnTo>
                    <a:pt x="35" y="76"/>
                  </a:lnTo>
                  <a:lnTo>
                    <a:pt x="68" y="56"/>
                  </a:lnTo>
                  <a:lnTo>
                    <a:pt x="68" y="18"/>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41"/>
            <p:cNvSpPr/>
            <p:nvPr/>
          </p:nvSpPr>
          <p:spPr bwMode="auto">
            <a:xfrm>
              <a:off x="4846638" y="5153025"/>
              <a:ext cx="130175" cy="130175"/>
            </a:xfrm>
            <a:custGeom>
              <a:avLst/>
              <a:gdLst>
                <a:gd name="T0" fmla="*/ 0 w 82"/>
                <a:gd name="T1" fmla="*/ 70 h 82"/>
                <a:gd name="T2" fmla="*/ 70 w 82"/>
                <a:gd name="T3" fmla="*/ 0 h 82"/>
                <a:gd name="T4" fmla="*/ 82 w 82"/>
                <a:gd name="T5" fmla="*/ 11 h 82"/>
                <a:gd name="T6" fmla="*/ 13 w 82"/>
                <a:gd name="T7" fmla="*/ 82 h 82"/>
                <a:gd name="T8" fmla="*/ 0 w 82"/>
                <a:gd name="T9" fmla="*/ 70 h 82"/>
              </a:gdLst>
              <a:ahLst/>
              <a:cxnLst>
                <a:cxn ang="0">
                  <a:pos x="T0" y="T1"/>
                </a:cxn>
                <a:cxn ang="0">
                  <a:pos x="T2" y="T3"/>
                </a:cxn>
                <a:cxn ang="0">
                  <a:pos x="T4" y="T5"/>
                </a:cxn>
                <a:cxn ang="0">
                  <a:pos x="T6" y="T7"/>
                </a:cxn>
                <a:cxn ang="0">
                  <a:pos x="T8" y="T9"/>
                </a:cxn>
              </a:cxnLst>
              <a:rect l="0" t="0" r="r" b="b"/>
              <a:pathLst>
                <a:path w="82" h="82">
                  <a:moveTo>
                    <a:pt x="0" y="70"/>
                  </a:moveTo>
                  <a:lnTo>
                    <a:pt x="70" y="0"/>
                  </a:lnTo>
                  <a:lnTo>
                    <a:pt x="82" y="11"/>
                  </a:lnTo>
                  <a:lnTo>
                    <a:pt x="13" y="82"/>
                  </a:lnTo>
                  <a:lnTo>
                    <a:pt x="0"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42"/>
            <p:cNvSpPr/>
            <p:nvPr/>
          </p:nvSpPr>
          <p:spPr bwMode="auto">
            <a:xfrm>
              <a:off x="4746626" y="5267325"/>
              <a:ext cx="117475" cy="117475"/>
            </a:xfrm>
            <a:custGeom>
              <a:avLst/>
              <a:gdLst>
                <a:gd name="T0" fmla="*/ 10 w 74"/>
                <a:gd name="T1" fmla="*/ 64 h 74"/>
                <a:gd name="T2" fmla="*/ 46 w 74"/>
                <a:gd name="T3" fmla="*/ 74 h 74"/>
                <a:gd name="T4" fmla="*/ 74 w 74"/>
                <a:gd name="T5" fmla="*/ 46 h 74"/>
                <a:gd name="T6" fmla="*/ 64 w 74"/>
                <a:gd name="T7" fmla="*/ 10 h 74"/>
                <a:gd name="T8" fmla="*/ 26 w 74"/>
                <a:gd name="T9" fmla="*/ 0 h 74"/>
                <a:gd name="T10" fmla="*/ 0 w 74"/>
                <a:gd name="T11" fmla="*/ 26 h 74"/>
                <a:gd name="T12" fmla="*/ 10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10" y="64"/>
                  </a:moveTo>
                  <a:lnTo>
                    <a:pt x="46" y="74"/>
                  </a:lnTo>
                  <a:lnTo>
                    <a:pt x="74" y="46"/>
                  </a:lnTo>
                  <a:lnTo>
                    <a:pt x="64" y="10"/>
                  </a:lnTo>
                  <a:lnTo>
                    <a:pt x="26" y="0"/>
                  </a:lnTo>
                  <a:lnTo>
                    <a:pt x="0" y="26"/>
                  </a:lnTo>
                  <a:lnTo>
                    <a:pt x="10"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43"/>
            <p:cNvSpPr/>
            <p:nvPr/>
          </p:nvSpPr>
          <p:spPr bwMode="auto">
            <a:xfrm>
              <a:off x="4810126" y="5394325"/>
              <a:ext cx="50800" cy="161925"/>
            </a:xfrm>
            <a:custGeom>
              <a:avLst/>
              <a:gdLst>
                <a:gd name="T0" fmla="*/ 16 w 32"/>
                <a:gd name="T1" fmla="*/ 102 h 102"/>
                <a:gd name="T2" fmla="*/ 0 w 32"/>
                <a:gd name="T3" fmla="*/ 3 h 102"/>
                <a:gd name="T4" fmla="*/ 14 w 32"/>
                <a:gd name="T5" fmla="*/ 0 h 102"/>
                <a:gd name="T6" fmla="*/ 32 w 32"/>
                <a:gd name="T7" fmla="*/ 99 h 102"/>
                <a:gd name="T8" fmla="*/ 16 w 32"/>
                <a:gd name="T9" fmla="*/ 102 h 102"/>
              </a:gdLst>
              <a:ahLst/>
              <a:cxnLst>
                <a:cxn ang="0">
                  <a:pos x="T0" y="T1"/>
                </a:cxn>
                <a:cxn ang="0">
                  <a:pos x="T2" y="T3"/>
                </a:cxn>
                <a:cxn ang="0">
                  <a:pos x="T4" y="T5"/>
                </a:cxn>
                <a:cxn ang="0">
                  <a:pos x="T6" y="T7"/>
                </a:cxn>
                <a:cxn ang="0">
                  <a:pos x="T8" y="T9"/>
                </a:cxn>
              </a:cxnLst>
              <a:rect l="0" t="0" r="r" b="b"/>
              <a:pathLst>
                <a:path w="32" h="102">
                  <a:moveTo>
                    <a:pt x="16" y="102"/>
                  </a:moveTo>
                  <a:lnTo>
                    <a:pt x="0" y="3"/>
                  </a:lnTo>
                  <a:lnTo>
                    <a:pt x="14" y="0"/>
                  </a:lnTo>
                  <a:lnTo>
                    <a:pt x="32" y="99"/>
                  </a:lnTo>
                  <a:lnTo>
                    <a:pt x="16"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44"/>
            <p:cNvSpPr/>
            <p:nvPr/>
          </p:nvSpPr>
          <p:spPr bwMode="auto">
            <a:xfrm>
              <a:off x="4803776" y="5565775"/>
              <a:ext cx="114300" cy="117475"/>
            </a:xfrm>
            <a:custGeom>
              <a:avLst/>
              <a:gdLst>
                <a:gd name="T0" fmla="*/ 43 w 72"/>
                <a:gd name="T1" fmla="*/ 74 h 74"/>
                <a:gd name="T2" fmla="*/ 72 w 72"/>
                <a:gd name="T3" fmla="*/ 50 h 74"/>
                <a:gd name="T4" fmla="*/ 66 w 72"/>
                <a:gd name="T5" fmla="*/ 14 h 74"/>
                <a:gd name="T6" fmla="*/ 30 w 72"/>
                <a:gd name="T7" fmla="*/ 0 h 74"/>
                <a:gd name="T8" fmla="*/ 0 w 72"/>
                <a:gd name="T9" fmla="*/ 25 h 74"/>
                <a:gd name="T10" fmla="*/ 7 w 72"/>
                <a:gd name="T11" fmla="*/ 61 h 74"/>
                <a:gd name="T12" fmla="*/ 43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43" y="74"/>
                  </a:moveTo>
                  <a:lnTo>
                    <a:pt x="72" y="50"/>
                  </a:lnTo>
                  <a:lnTo>
                    <a:pt x="66" y="14"/>
                  </a:lnTo>
                  <a:lnTo>
                    <a:pt x="30" y="0"/>
                  </a:lnTo>
                  <a:lnTo>
                    <a:pt x="0" y="25"/>
                  </a:lnTo>
                  <a:lnTo>
                    <a:pt x="7" y="61"/>
                  </a:lnTo>
                  <a:lnTo>
                    <a:pt x="43"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Rectangle 45"/>
            <p:cNvSpPr>
              <a:spLocks noChangeArrowheads="1"/>
            </p:cNvSpPr>
            <p:nvPr/>
          </p:nvSpPr>
          <p:spPr bwMode="auto">
            <a:xfrm>
              <a:off x="4576763" y="5295900"/>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1" name="Freeform 46"/>
            <p:cNvSpPr/>
            <p:nvPr/>
          </p:nvSpPr>
          <p:spPr bwMode="auto">
            <a:xfrm>
              <a:off x="4441826" y="5256213"/>
              <a:ext cx="122238" cy="104775"/>
            </a:xfrm>
            <a:custGeom>
              <a:avLst/>
              <a:gdLst>
                <a:gd name="T0" fmla="*/ 0 w 77"/>
                <a:gd name="T1" fmla="*/ 33 h 66"/>
                <a:gd name="T2" fmla="*/ 20 w 77"/>
                <a:gd name="T3" fmla="*/ 66 h 66"/>
                <a:gd name="T4" fmla="*/ 58 w 77"/>
                <a:gd name="T5" fmla="*/ 66 h 66"/>
                <a:gd name="T6" fmla="*/ 77 w 77"/>
                <a:gd name="T7" fmla="*/ 33 h 66"/>
                <a:gd name="T8" fmla="*/ 58 w 77"/>
                <a:gd name="T9" fmla="*/ 0 h 66"/>
                <a:gd name="T10" fmla="*/ 20 w 77"/>
                <a:gd name="T11" fmla="*/ 0 h 66"/>
                <a:gd name="T12" fmla="*/ 0 w 77"/>
                <a:gd name="T13" fmla="*/ 33 h 66"/>
              </a:gdLst>
              <a:ahLst/>
              <a:cxnLst>
                <a:cxn ang="0">
                  <a:pos x="T0" y="T1"/>
                </a:cxn>
                <a:cxn ang="0">
                  <a:pos x="T2" y="T3"/>
                </a:cxn>
                <a:cxn ang="0">
                  <a:pos x="T4" y="T5"/>
                </a:cxn>
                <a:cxn ang="0">
                  <a:pos x="T6" y="T7"/>
                </a:cxn>
                <a:cxn ang="0">
                  <a:pos x="T8" y="T9"/>
                </a:cxn>
                <a:cxn ang="0">
                  <a:pos x="T10" y="T11"/>
                </a:cxn>
                <a:cxn ang="0">
                  <a:pos x="T12" y="T13"/>
                </a:cxn>
              </a:cxnLst>
              <a:rect l="0" t="0" r="r" b="b"/>
              <a:pathLst>
                <a:path w="77" h="66">
                  <a:moveTo>
                    <a:pt x="0" y="33"/>
                  </a:moveTo>
                  <a:lnTo>
                    <a:pt x="20" y="66"/>
                  </a:lnTo>
                  <a:lnTo>
                    <a:pt x="58" y="66"/>
                  </a:lnTo>
                  <a:lnTo>
                    <a:pt x="77" y="33"/>
                  </a:lnTo>
                  <a:lnTo>
                    <a:pt x="58" y="0"/>
                  </a:lnTo>
                  <a:lnTo>
                    <a:pt x="20" y="0"/>
                  </a:ln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47"/>
            <p:cNvSpPr/>
            <p:nvPr/>
          </p:nvSpPr>
          <p:spPr bwMode="auto">
            <a:xfrm>
              <a:off x="5230813" y="5149850"/>
              <a:ext cx="123825" cy="138113"/>
            </a:xfrm>
            <a:custGeom>
              <a:avLst/>
              <a:gdLst>
                <a:gd name="T0" fmla="*/ 64 w 78"/>
                <a:gd name="T1" fmla="*/ 87 h 87"/>
                <a:gd name="T2" fmla="*/ 0 w 78"/>
                <a:gd name="T3" fmla="*/ 10 h 87"/>
                <a:gd name="T4" fmla="*/ 14 w 78"/>
                <a:gd name="T5" fmla="*/ 0 h 87"/>
                <a:gd name="T6" fmla="*/ 78 w 78"/>
                <a:gd name="T7" fmla="*/ 75 h 87"/>
                <a:gd name="T8" fmla="*/ 64 w 78"/>
                <a:gd name="T9" fmla="*/ 87 h 87"/>
              </a:gdLst>
              <a:ahLst/>
              <a:cxnLst>
                <a:cxn ang="0">
                  <a:pos x="T0" y="T1"/>
                </a:cxn>
                <a:cxn ang="0">
                  <a:pos x="T2" y="T3"/>
                </a:cxn>
                <a:cxn ang="0">
                  <a:pos x="T4" y="T5"/>
                </a:cxn>
                <a:cxn ang="0">
                  <a:pos x="T6" y="T7"/>
                </a:cxn>
                <a:cxn ang="0">
                  <a:pos x="T8" y="T9"/>
                </a:cxn>
              </a:cxnLst>
              <a:rect l="0" t="0" r="r" b="b"/>
              <a:pathLst>
                <a:path w="78" h="87">
                  <a:moveTo>
                    <a:pt x="64" y="87"/>
                  </a:moveTo>
                  <a:lnTo>
                    <a:pt x="0" y="10"/>
                  </a:lnTo>
                  <a:lnTo>
                    <a:pt x="14" y="0"/>
                  </a:lnTo>
                  <a:lnTo>
                    <a:pt x="78" y="75"/>
                  </a:lnTo>
                  <a:lnTo>
                    <a:pt x="64"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48"/>
            <p:cNvSpPr/>
            <p:nvPr/>
          </p:nvSpPr>
          <p:spPr bwMode="auto">
            <a:xfrm>
              <a:off x="5330826" y="5276850"/>
              <a:ext cx="119063" cy="115888"/>
            </a:xfrm>
            <a:custGeom>
              <a:avLst/>
              <a:gdLst>
                <a:gd name="T0" fmla="*/ 62 w 75"/>
                <a:gd name="T1" fmla="*/ 66 h 73"/>
                <a:gd name="T2" fmla="*/ 75 w 75"/>
                <a:gd name="T3" fmla="*/ 30 h 73"/>
                <a:gd name="T4" fmla="*/ 51 w 75"/>
                <a:gd name="T5" fmla="*/ 0 h 73"/>
                <a:gd name="T6" fmla="*/ 13 w 75"/>
                <a:gd name="T7" fmla="*/ 7 h 73"/>
                <a:gd name="T8" fmla="*/ 0 w 75"/>
                <a:gd name="T9" fmla="*/ 43 h 73"/>
                <a:gd name="T10" fmla="*/ 24 w 75"/>
                <a:gd name="T11" fmla="*/ 73 h 73"/>
                <a:gd name="T12" fmla="*/ 62 w 75"/>
                <a:gd name="T13" fmla="*/ 66 h 73"/>
              </a:gdLst>
              <a:ahLst/>
              <a:cxnLst>
                <a:cxn ang="0">
                  <a:pos x="T0" y="T1"/>
                </a:cxn>
                <a:cxn ang="0">
                  <a:pos x="T2" y="T3"/>
                </a:cxn>
                <a:cxn ang="0">
                  <a:pos x="T4" y="T5"/>
                </a:cxn>
                <a:cxn ang="0">
                  <a:pos x="T6" y="T7"/>
                </a:cxn>
                <a:cxn ang="0">
                  <a:pos x="T8" y="T9"/>
                </a:cxn>
                <a:cxn ang="0">
                  <a:pos x="T10" y="T11"/>
                </a:cxn>
                <a:cxn ang="0">
                  <a:pos x="T12" y="T13"/>
                </a:cxn>
              </a:cxnLst>
              <a:rect l="0" t="0" r="r" b="b"/>
              <a:pathLst>
                <a:path w="75" h="73">
                  <a:moveTo>
                    <a:pt x="62" y="66"/>
                  </a:moveTo>
                  <a:lnTo>
                    <a:pt x="75" y="30"/>
                  </a:lnTo>
                  <a:lnTo>
                    <a:pt x="51" y="0"/>
                  </a:lnTo>
                  <a:lnTo>
                    <a:pt x="13" y="7"/>
                  </a:lnTo>
                  <a:lnTo>
                    <a:pt x="0" y="43"/>
                  </a:lnTo>
                  <a:lnTo>
                    <a:pt x="24" y="73"/>
                  </a:lnTo>
                  <a:lnTo>
                    <a:pt x="62"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49"/>
            <p:cNvSpPr/>
            <p:nvPr/>
          </p:nvSpPr>
          <p:spPr bwMode="auto">
            <a:xfrm>
              <a:off x="5465763" y="5311775"/>
              <a:ext cx="158750" cy="25400"/>
            </a:xfrm>
            <a:custGeom>
              <a:avLst/>
              <a:gdLst>
                <a:gd name="T0" fmla="*/ 100 w 100"/>
                <a:gd name="T1" fmla="*/ 16 h 16"/>
                <a:gd name="T2" fmla="*/ 0 w 100"/>
                <a:gd name="T3" fmla="*/ 16 h 16"/>
                <a:gd name="T4" fmla="*/ 0 w 100"/>
                <a:gd name="T5" fmla="*/ 0 h 16"/>
                <a:gd name="T6" fmla="*/ 99 w 100"/>
                <a:gd name="T7" fmla="*/ 0 h 16"/>
                <a:gd name="T8" fmla="*/ 100 w 100"/>
                <a:gd name="T9" fmla="*/ 16 h 16"/>
              </a:gdLst>
              <a:ahLst/>
              <a:cxnLst>
                <a:cxn ang="0">
                  <a:pos x="T0" y="T1"/>
                </a:cxn>
                <a:cxn ang="0">
                  <a:pos x="T2" y="T3"/>
                </a:cxn>
                <a:cxn ang="0">
                  <a:pos x="T4" y="T5"/>
                </a:cxn>
                <a:cxn ang="0">
                  <a:pos x="T6" y="T7"/>
                </a:cxn>
                <a:cxn ang="0">
                  <a:pos x="T8" y="T9"/>
                </a:cxn>
              </a:cxnLst>
              <a:rect l="0" t="0" r="r" b="b"/>
              <a:pathLst>
                <a:path w="100" h="16">
                  <a:moveTo>
                    <a:pt x="100" y="16"/>
                  </a:moveTo>
                  <a:lnTo>
                    <a:pt x="0" y="16"/>
                  </a:lnTo>
                  <a:lnTo>
                    <a:pt x="0" y="0"/>
                  </a:lnTo>
                  <a:lnTo>
                    <a:pt x="99" y="0"/>
                  </a:lnTo>
                  <a:lnTo>
                    <a:pt x="10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50"/>
            <p:cNvSpPr/>
            <p:nvPr/>
          </p:nvSpPr>
          <p:spPr bwMode="auto">
            <a:xfrm>
              <a:off x="5635626" y="5268913"/>
              <a:ext cx="122238" cy="107950"/>
            </a:xfrm>
            <a:custGeom>
              <a:avLst/>
              <a:gdLst>
                <a:gd name="T0" fmla="*/ 77 w 77"/>
                <a:gd name="T1" fmla="*/ 35 h 68"/>
                <a:gd name="T2" fmla="*/ 57 w 77"/>
                <a:gd name="T3" fmla="*/ 0 h 68"/>
                <a:gd name="T4" fmla="*/ 19 w 77"/>
                <a:gd name="T5" fmla="*/ 0 h 68"/>
                <a:gd name="T6" fmla="*/ 0 w 77"/>
                <a:gd name="T7" fmla="*/ 35 h 68"/>
                <a:gd name="T8" fmla="*/ 19 w 77"/>
                <a:gd name="T9" fmla="*/ 68 h 68"/>
                <a:gd name="T10" fmla="*/ 57 w 77"/>
                <a:gd name="T11" fmla="*/ 68 h 68"/>
                <a:gd name="T12" fmla="*/ 77 w 77"/>
                <a:gd name="T13" fmla="*/ 35 h 68"/>
              </a:gdLst>
              <a:ahLst/>
              <a:cxnLst>
                <a:cxn ang="0">
                  <a:pos x="T0" y="T1"/>
                </a:cxn>
                <a:cxn ang="0">
                  <a:pos x="T2" y="T3"/>
                </a:cxn>
                <a:cxn ang="0">
                  <a:pos x="T4" y="T5"/>
                </a:cxn>
                <a:cxn ang="0">
                  <a:pos x="T6" y="T7"/>
                </a:cxn>
                <a:cxn ang="0">
                  <a:pos x="T8" y="T9"/>
                </a:cxn>
                <a:cxn ang="0">
                  <a:pos x="T10" y="T11"/>
                </a:cxn>
                <a:cxn ang="0">
                  <a:pos x="T12" y="T13"/>
                </a:cxn>
              </a:cxnLst>
              <a:rect l="0" t="0" r="r" b="b"/>
              <a:pathLst>
                <a:path w="77" h="68">
                  <a:moveTo>
                    <a:pt x="77" y="35"/>
                  </a:moveTo>
                  <a:lnTo>
                    <a:pt x="57" y="0"/>
                  </a:lnTo>
                  <a:lnTo>
                    <a:pt x="19" y="0"/>
                  </a:lnTo>
                  <a:lnTo>
                    <a:pt x="0" y="35"/>
                  </a:lnTo>
                  <a:lnTo>
                    <a:pt x="19" y="68"/>
                  </a:lnTo>
                  <a:lnTo>
                    <a:pt x="57" y="68"/>
                  </a:lnTo>
                  <a:lnTo>
                    <a:pt x="77"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6" name="Group 55"/>
          <p:cNvGrpSpPr/>
          <p:nvPr/>
        </p:nvGrpSpPr>
        <p:grpSpPr>
          <a:xfrm rot="21027005">
            <a:off x="3279883" y="1304500"/>
            <a:ext cx="544291" cy="921750"/>
            <a:chOff x="6372430" y="4358067"/>
            <a:chExt cx="828675" cy="1403351"/>
          </a:xfrm>
        </p:grpSpPr>
        <p:sp>
          <p:nvSpPr>
            <p:cNvPr id="57" name="Freeform 51"/>
            <p:cNvSpPr/>
            <p:nvPr/>
          </p:nvSpPr>
          <p:spPr bwMode="auto">
            <a:xfrm>
              <a:off x="6372430" y="4470780"/>
              <a:ext cx="700088" cy="1290638"/>
            </a:xfrm>
            <a:custGeom>
              <a:avLst/>
              <a:gdLst>
                <a:gd name="T0" fmla="*/ 206 w 269"/>
                <a:gd name="T1" fmla="*/ 496 h 496"/>
                <a:gd name="T2" fmla="*/ 215 w 269"/>
                <a:gd name="T3" fmla="*/ 492 h 496"/>
                <a:gd name="T4" fmla="*/ 215 w 269"/>
                <a:gd name="T5" fmla="*/ 203 h 496"/>
                <a:gd name="T6" fmla="*/ 9 w 269"/>
                <a:gd name="T7" fmla="*/ 0 h 496"/>
                <a:gd name="T8" fmla="*/ 0 w 269"/>
                <a:gd name="T9" fmla="*/ 3 h 496"/>
                <a:gd name="T10" fmla="*/ 206 w 269"/>
                <a:gd name="T11" fmla="*/ 207 h 496"/>
                <a:gd name="T12" fmla="*/ 206 w 269"/>
                <a:gd name="T13" fmla="*/ 496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06" y="496"/>
                  </a:moveTo>
                  <a:cubicBezTo>
                    <a:pt x="207" y="496"/>
                    <a:pt x="213" y="493"/>
                    <a:pt x="215" y="492"/>
                  </a:cubicBezTo>
                  <a:cubicBezTo>
                    <a:pt x="170" y="385"/>
                    <a:pt x="269" y="332"/>
                    <a:pt x="215" y="203"/>
                  </a:cubicBezTo>
                  <a:cubicBezTo>
                    <a:pt x="162" y="74"/>
                    <a:pt x="57" y="114"/>
                    <a:pt x="9" y="0"/>
                  </a:cubicBezTo>
                  <a:cubicBezTo>
                    <a:pt x="7" y="1"/>
                    <a:pt x="3" y="2"/>
                    <a:pt x="0" y="3"/>
                  </a:cubicBezTo>
                  <a:cubicBezTo>
                    <a:pt x="50" y="123"/>
                    <a:pt x="153" y="79"/>
                    <a:pt x="206" y="207"/>
                  </a:cubicBezTo>
                  <a:cubicBezTo>
                    <a:pt x="259" y="334"/>
                    <a:pt x="157" y="380"/>
                    <a:pt x="206" y="496"/>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58" name="Freeform 52"/>
            <p:cNvSpPr/>
            <p:nvPr/>
          </p:nvSpPr>
          <p:spPr bwMode="auto">
            <a:xfrm>
              <a:off x="6499430" y="4358067"/>
              <a:ext cx="701675" cy="1292225"/>
            </a:xfrm>
            <a:custGeom>
              <a:avLst/>
              <a:gdLst>
                <a:gd name="T0" fmla="*/ 269 w 269"/>
                <a:gd name="T1" fmla="*/ 492 h 496"/>
                <a:gd name="T2" fmla="*/ 260 w 269"/>
                <a:gd name="T3" fmla="*/ 496 h 496"/>
                <a:gd name="T4" fmla="*/ 54 w 269"/>
                <a:gd name="T5" fmla="*/ 293 h 496"/>
                <a:gd name="T6" fmla="*/ 54 w 269"/>
                <a:gd name="T7" fmla="*/ 3 h 496"/>
                <a:gd name="T8" fmla="*/ 63 w 269"/>
                <a:gd name="T9" fmla="*/ 0 h 496"/>
                <a:gd name="T10" fmla="*/ 63 w 269"/>
                <a:gd name="T11" fmla="*/ 289 h 496"/>
                <a:gd name="T12" fmla="*/ 269 w 269"/>
                <a:gd name="T13" fmla="*/ 492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69" y="492"/>
                  </a:moveTo>
                  <a:cubicBezTo>
                    <a:pt x="268" y="493"/>
                    <a:pt x="262" y="495"/>
                    <a:pt x="260" y="496"/>
                  </a:cubicBezTo>
                  <a:cubicBezTo>
                    <a:pt x="215" y="389"/>
                    <a:pt x="108" y="421"/>
                    <a:pt x="54" y="293"/>
                  </a:cubicBezTo>
                  <a:cubicBezTo>
                    <a:pt x="0" y="164"/>
                    <a:pt x="102" y="117"/>
                    <a:pt x="54" y="3"/>
                  </a:cubicBezTo>
                  <a:cubicBezTo>
                    <a:pt x="57" y="2"/>
                    <a:pt x="61" y="1"/>
                    <a:pt x="63" y="0"/>
                  </a:cubicBezTo>
                  <a:cubicBezTo>
                    <a:pt x="113" y="119"/>
                    <a:pt x="10" y="162"/>
                    <a:pt x="63" y="289"/>
                  </a:cubicBezTo>
                  <a:cubicBezTo>
                    <a:pt x="116" y="416"/>
                    <a:pt x="221" y="376"/>
                    <a:pt x="269" y="492"/>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59" name="Freeform 53"/>
            <p:cNvSpPr/>
            <p:nvPr/>
          </p:nvSpPr>
          <p:spPr bwMode="auto">
            <a:xfrm>
              <a:off x="6685168" y="5007355"/>
              <a:ext cx="203200" cy="106363"/>
            </a:xfrm>
            <a:custGeom>
              <a:avLst/>
              <a:gdLst>
                <a:gd name="T0" fmla="*/ 121 w 128"/>
                <a:gd name="T1" fmla="*/ 0 h 67"/>
                <a:gd name="T2" fmla="*/ 0 w 128"/>
                <a:gd name="T3" fmla="*/ 51 h 67"/>
                <a:gd name="T4" fmla="*/ 6 w 128"/>
                <a:gd name="T5" fmla="*/ 67 h 67"/>
                <a:gd name="T6" fmla="*/ 128 w 128"/>
                <a:gd name="T7" fmla="*/ 16 h 67"/>
                <a:gd name="T8" fmla="*/ 121 w 128"/>
                <a:gd name="T9" fmla="*/ 0 h 67"/>
              </a:gdLst>
              <a:ahLst/>
              <a:cxnLst>
                <a:cxn ang="0">
                  <a:pos x="T0" y="T1"/>
                </a:cxn>
                <a:cxn ang="0">
                  <a:pos x="T2" y="T3"/>
                </a:cxn>
                <a:cxn ang="0">
                  <a:pos x="T4" y="T5"/>
                </a:cxn>
                <a:cxn ang="0">
                  <a:pos x="T6" y="T7"/>
                </a:cxn>
                <a:cxn ang="0">
                  <a:pos x="T8" y="T9"/>
                </a:cxn>
              </a:cxnLst>
              <a:rect l="0" t="0" r="r" b="b"/>
              <a:pathLst>
                <a:path w="128" h="67">
                  <a:moveTo>
                    <a:pt x="121" y="0"/>
                  </a:moveTo>
                  <a:lnTo>
                    <a:pt x="0" y="51"/>
                  </a:lnTo>
                  <a:lnTo>
                    <a:pt x="6" y="67"/>
                  </a:lnTo>
                  <a:lnTo>
                    <a:pt x="128" y="16"/>
                  </a:lnTo>
                  <a:lnTo>
                    <a:pt x="121"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0" name="Freeform 54"/>
            <p:cNvSpPr/>
            <p:nvPr/>
          </p:nvSpPr>
          <p:spPr bwMode="auto">
            <a:xfrm>
              <a:off x="6653418" y="4918455"/>
              <a:ext cx="190500" cy="98425"/>
            </a:xfrm>
            <a:custGeom>
              <a:avLst/>
              <a:gdLst>
                <a:gd name="T0" fmla="*/ 113 w 120"/>
                <a:gd name="T1" fmla="*/ 0 h 62"/>
                <a:gd name="T2" fmla="*/ 0 w 120"/>
                <a:gd name="T3" fmla="*/ 47 h 62"/>
                <a:gd name="T4" fmla="*/ 7 w 120"/>
                <a:gd name="T5" fmla="*/ 62 h 62"/>
                <a:gd name="T6" fmla="*/ 120 w 120"/>
                <a:gd name="T7" fmla="*/ 16 h 62"/>
                <a:gd name="T8" fmla="*/ 113 w 120"/>
                <a:gd name="T9" fmla="*/ 0 h 62"/>
              </a:gdLst>
              <a:ahLst/>
              <a:cxnLst>
                <a:cxn ang="0">
                  <a:pos x="T0" y="T1"/>
                </a:cxn>
                <a:cxn ang="0">
                  <a:pos x="T2" y="T3"/>
                </a:cxn>
                <a:cxn ang="0">
                  <a:pos x="T4" y="T5"/>
                </a:cxn>
                <a:cxn ang="0">
                  <a:pos x="T6" y="T7"/>
                </a:cxn>
                <a:cxn ang="0">
                  <a:pos x="T8" y="T9"/>
                </a:cxn>
              </a:cxnLst>
              <a:rect l="0" t="0" r="r" b="b"/>
              <a:pathLst>
                <a:path w="120" h="62">
                  <a:moveTo>
                    <a:pt x="113" y="0"/>
                  </a:moveTo>
                  <a:lnTo>
                    <a:pt x="0" y="47"/>
                  </a:lnTo>
                  <a:lnTo>
                    <a:pt x="7" y="62"/>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 name="Freeform 55"/>
            <p:cNvSpPr/>
            <p:nvPr/>
          </p:nvSpPr>
          <p:spPr bwMode="auto">
            <a:xfrm>
              <a:off x="6731205" y="5102605"/>
              <a:ext cx="190500" cy="101600"/>
            </a:xfrm>
            <a:custGeom>
              <a:avLst/>
              <a:gdLst>
                <a:gd name="T0" fmla="*/ 113 w 120"/>
                <a:gd name="T1" fmla="*/ 0 h 64"/>
                <a:gd name="T2" fmla="*/ 0 w 120"/>
                <a:gd name="T3" fmla="*/ 48 h 64"/>
                <a:gd name="T4" fmla="*/ 7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7"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 name="Freeform 56"/>
            <p:cNvSpPr/>
            <p:nvPr/>
          </p:nvSpPr>
          <p:spPr bwMode="auto">
            <a:xfrm>
              <a:off x="6645480" y="4829555"/>
              <a:ext cx="120650" cy="73025"/>
            </a:xfrm>
            <a:custGeom>
              <a:avLst/>
              <a:gdLst>
                <a:gd name="T0" fmla="*/ 69 w 76"/>
                <a:gd name="T1" fmla="*/ 0 h 46"/>
                <a:gd name="T2" fmla="*/ 0 w 76"/>
                <a:gd name="T3" fmla="*/ 30 h 46"/>
                <a:gd name="T4" fmla="*/ 7 w 76"/>
                <a:gd name="T5" fmla="*/ 46 h 46"/>
                <a:gd name="T6" fmla="*/ 76 w 76"/>
                <a:gd name="T7" fmla="*/ 16 h 46"/>
                <a:gd name="T8" fmla="*/ 69 w 76"/>
                <a:gd name="T9" fmla="*/ 0 h 46"/>
              </a:gdLst>
              <a:ahLst/>
              <a:cxnLst>
                <a:cxn ang="0">
                  <a:pos x="T0" y="T1"/>
                </a:cxn>
                <a:cxn ang="0">
                  <a:pos x="T2" y="T3"/>
                </a:cxn>
                <a:cxn ang="0">
                  <a:pos x="T4" y="T5"/>
                </a:cxn>
                <a:cxn ang="0">
                  <a:pos x="T6" y="T7"/>
                </a:cxn>
                <a:cxn ang="0">
                  <a:pos x="T8" y="T9"/>
                </a:cxn>
              </a:cxnLst>
              <a:rect l="0" t="0" r="r" b="b"/>
              <a:pathLst>
                <a:path w="76" h="46">
                  <a:moveTo>
                    <a:pt x="69" y="0"/>
                  </a:moveTo>
                  <a:lnTo>
                    <a:pt x="0" y="30"/>
                  </a:lnTo>
                  <a:lnTo>
                    <a:pt x="7" y="46"/>
                  </a:lnTo>
                  <a:lnTo>
                    <a:pt x="76"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3" name="Freeform 57"/>
            <p:cNvSpPr/>
            <p:nvPr/>
          </p:nvSpPr>
          <p:spPr bwMode="auto">
            <a:xfrm>
              <a:off x="6937580" y="5601080"/>
              <a:ext cx="190500" cy="101600"/>
            </a:xfrm>
            <a:custGeom>
              <a:avLst/>
              <a:gdLst>
                <a:gd name="T0" fmla="*/ 113 w 120"/>
                <a:gd name="T1" fmla="*/ 0 h 64"/>
                <a:gd name="T2" fmla="*/ 0 w 120"/>
                <a:gd name="T3" fmla="*/ 47 h 64"/>
                <a:gd name="T4" fmla="*/ 6 w 120"/>
                <a:gd name="T5" fmla="*/ 64 h 64"/>
                <a:gd name="T6" fmla="*/ 120 w 120"/>
                <a:gd name="T7" fmla="*/ 16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7"/>
                  </a:lnTo>
                  <a:lnTo>
                    <a:pt x="6" y="64"/>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4" name="Freeform 58"/>
            <p:cNvSpPr/>
            <p:nvPr/>
          </p:nvSpPr>
          <p:spPr bwMode="auto">
            <a:xfrm>
              <a:off x="6932818" y="5515355"/>
              <a:ext cx="119063" cy="69850"/>
            </a:xfrm>
            <a:custGeom>
              <a:avLst/>
              <a:gdLst>
                <a:gd name="T0" fmla="*/ 68 w 75"/>
                <a:gd name="T1" fmla="*/ 0 h 44"/>
                <a:gd name="T2" fmla="*/ 0 w 75"/>
                <a:gd name="T3" fmla="*/ 29 h 44"/>
                <a:gd name="T4" fmla="*/ 6 w 75"/>
                <a:gd name="T5" fmla="*/ 44 h 44"/>
                <a:gd name="T6" fmla="*/ 75 w 75"/>
                <a:gd name="T7" fmla="*/ 16 h 44"/>
                <a:gd name="T8" fmla="*/ 68 w 75"/>
                <a:gd name="T9" fmla="*/ 0 h 44"/>
              </a:gdLst>
              <a:ahLst/>
              <a:cxnLst>
                <a:cxn ang="0">
                  <a:pos x="T0" y="T1"/>
                </a:cxn>
                <a:cxn ang="0">
                  <a:pos x="T2" y="T3"/>
                </a:cxn>
                <a:cxn ang="0">
                  <a:pos x="T4" y="T5"/>
                </a:cxn>
                <a:cxn ang="0">
                  <a:pos x="T6" y="T7"/>
                </a:cxn>
                <a:cxn ang="0">
                  <a:pos x="T8" y="T9"/>
                </a:cxn>
              </a:cxnLst>
              <a:rect l="0" t="0" r="r" b="b"/>
              <a:pathLst>
                <a:path w="75" h="44">
                  <a:moveTo>
                    <a:pt x="68" y="0"/>
                  </a:moveTo>
                  <a:lnTo>
                    <a:pt x="0" y="29"/>
                  </a:lnTo>
                  <a:lnTo>
                    <a:pt x="6" y="44"/>
                  </a:lnTo>
                  <a:lnTo>
                    <a:pt x="75" y="16"/>
                  </a:lnTo>
                  <a:lnTo>
                    <a:pt x="68"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5" name="Freeform 59"/>
            <p:cNvSpPr/>
            <p:nvPr/>
          </p:nvSpPr>
          <p:spPr bwMode="auto">
            <a:xfrm>
              <a:off x="6807405" y="5215317"/>
              <a:ext cx="119063" cy="69850"/>
            </a:xfrm>
            <a:custGeom>
              <a:avLst/>
              <a:gdLst>
                <a:gd name="T0" fmla="*/ 69 w 75"/>
                <a:gd name="T1" fmla="*/ 0 h 44"/>
                <a:gd name="T2" fmla="*/ 0 w 75"/>
                <a:gd name="T3" fmla="*/ 28 h 44"/>
                <a:gd name="T4" fmla="*/ 6 w 75"/>
                <a:gd name="T5" fmla="*/ 44 h 44"/>
                <a:gd name="T6" fmla="*/ 75 w 75"/>
                <a:gd name="T7" fmla="*/ 16 h 44"/>
                <a:gd name="T8" fmla="*/ 69 w 75"/>
                <a:gd name="T9" fmla="*/ 0 h 44"/>
              </a:gdLst>
              <a:ahLst/>
              <a:cxnLst>
                <a:cxn ang="0">
                  <a:pos x="T0" y="T1"/>
                </a:cxn>
                <a:cxn ang="0">
                  <a:pos x="T2" y="T3"/>
                </a:cxn>
                <a:cxn ang="0">
                  <a:pos x="T4" y="T5"/>
                </a:cxn>
                <a:cxn ang="0">
                  <a:pos x="T6" y="T7"/>
                </a:cxn>
                <a:cxn ang="0">
                  <a:pos x="T8" y="T9"/>
                </a:cxn>
              </a:cxnLst>
              <a:rect l="0" t="0" r="r" b="b"/>
              <a:pathLst>
                <a:path w="75" h="44">
                  <a:moveTo>
                    <a:pt x="69" y="0"/>
                  </a:moveTo>
                  <a:lnTo>
                    <a:pt x="0" y="28"/>
                  </a:lnTo>
                  <a:lnTo>
                    <a:pt x="6" y="44"/>
                  </a:lnTo>
                  <a:lnTo>
                    <a:pt x="75"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6" name="Freeform 60"/>
            <p:cNvSpPr/>
            <p:nvPr/>
          </p:nvSpPr>
          <p:spPr bwMode="auto">
            <a:xfrm>
              <a:off x="6450218" y="4427917"/>
              <a:ext cx="190500" cy="101600"/>
            </a:xfrm>
            <a:custGeom>
              <a:avLst/>
              <a:gdLst>
                <a:gd name="T0" fmla="*/ 113 w 120"/>
                <a:gd name="T1" fmla="*/ 0 h 64"/>
                <a:gd name="T2" fmla="*/ 0 w 120"/>
                <a:gd name="T3" fmla="*/ 48 h 64"/>
                <a:gd name="T4" fmla="*/ 6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6"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7" name="Freeform 61"/>
            <p:cNvSpPr/>
            <p:nvPr/>
          </p:nvSpPr>
          <p:spPr bwMode="auto">
            <a:xfrm>
              <a:off x="6523243" y="4540630"/>
              <a:ext cx="122238" cy="69850"/>
            </a:xfrm>
            <a:custGeom>
              <a:avLst/>
              <a:gdLst>
                <a:gd name="T0" fmla="*/ 70 w 77"/>
                <a:gd name="T1" fmla="*/ 0 h 44"/>
                <a:gd name="T2" fmla="*/ 0 w 77"/>
                <a:gd name="T3" fmla="*/ 28 h 44"/>
                <a:gd name="T4" fmla="*/ 8 w 77"/>
                <a:gd name="T5" fmla="*/ 44 h 44"/>
                <a:gd name="T6" fmla="*/ 77 w 77"/>
                <a:gd name="T7" fmla="*/ 16 h 44"/>
                <a:gd name="T8" fmla="*/ 70 w 77"/>
                <a:gd name="T9" fmla="*/ 0 h 44"/>
              </a:gdLst>
              <a:ahLst/>
              <a:cxnLst>
                <a:cxn ang="0">
                  <a:pos x="T0" y="T1"/>
                </a:cxn>
                <a:cxn ang="0">
                  <a:pos x="T2" y="T3"/>
                </a:cxn>
                <a:cxn ang="0">
                  <a:pos x="T4" y="T5"/>
                </a:cxn>
                <a:cxn ang="0">
                  <a:pos x="T6" y="T7"/>
                </a:cxn>
                <a:cxn ang="0">
                  <a:pos x="T8" y="T9"/>
                </a:cxn>
              </a:cxnLst>
              <a:rect l="0" t="0" r="r" b="b"/>
              <a:pathLst>
                <a:path w="77" h="44">
                  <a:moveTo>
                    <a:pt x="70" y="0"/>
                  </a:moveTo>
                  <a:lnTo>
                    <a:pt x="0" y="28"/>
                  </a:lnTo>
                  <a:lnTo>
                    <a:pt x="8" y="44"/>
                  </a:lnTo>
                  <a:lnTo>
                    <a:pt x="77" y="16"/>
                  </a:lnTo>
                  <a:lnTo>
                    <a:pt x="70" y="0"/>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68" name="Group 67"/>
          <p:cNvGrpSpPr/>
          <p:nvPr/>
        </p:nvGrpSpPr>
        <p:grpSpPr>
          <a:xfrm rot="21027005">
            <a:off x="4648845" y="2290902"/>
            <a:ext cx="735346" cy="818369"/>
            <a:chOff x="7415213" y="4354513"/>
            <a:chExt cx="984250" cy="1095375"/>
          </a:xfrm>
          <a:solidFill>
            <a:schemeClr val="accent3"/>
          </a:solidFill>
        </p:grpSpPr>
        <p:sp>
          <p:nvSpPr>
            <p:cNvPr id="69" name="Oval 62"/>
            <p:cNvSpPr>
              <a:spLocks noChangeArrowheads="1"/>
            </p:cNvSpPr>
            <p:nvPr/>
          </p:nvSpPr>
          <p:spPr bwMode="auto">
            <a:xfrm>
              <a:off x="7793038" y="4764088"/>
              <a:ext cx="228600" cy="228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63"/>
            <p:cNvSpPr>
              <a:spLocks noEditPoints="1"/>
            </p:cNvSpPr>
            <p:nvPr/>
          </p:nvSpPr>
          <p:spPr bwMode="auto">
            <a:xfrm>
              <a:off x="7415213" y="4354513"/>
              <a:ext cx="984250" cy="1095375"/>
            </a:xfrm>
            <a:custGeom>
              <a:avLst/>
              <a:gdLst>
                <a:gd name="T0" fmla="*/ 355 w 378"/>
                <a:gd name="T1" fmla="*/ 175 h 420"/>
                <a:gd name="T2" fmla="*/ 369 w 378"/>
                <a:gd name="T3" fmla="*/ 134 h 420"/>
                <a:gd name="T4" fmla="*/ 362 w 378"/>
                <a:gd name="T5" fmla="*/ 58 h 420"/>
                <a:gd name="T6" fmla="*/ 189 w 378"/>
                <a:gd name="T7" fmla="*/ 0 h 420"/>
                <a:gd name="T8" fmla="*/ 97 w 378"/>
                <a:gd name="T9" fmla="*/ 50 h 420"/>
                <a:gd name="T10" fmla="*/ 51 w 378"/>
                <a:gd name="T11" fmla="*/ 46 h 420"/>
                <a:gd name="T12" fmla="*/ 0 w 378"/>
                <a:gd name="T13" fmla="*/ 96 h 420"/>
                <a:gd name="T14" fmla="*/ 0 w 378"/>
                <a:gd name="T15" fmla="*/ 307 h 420"/>
                <a:gd name="T16" fmla="*/ 61 w 378"/>
                <a:gd name="T17" fmla="*/ 357 h 420"/>
                <a:gd name="T18" fmla="*/ 166 w 378"/>
                <a:gd name="T19" fmla="*/ 398 h 420"/>
                <a:gd name="T20" fmla="*/ 212 w 378"/>
                <a:gd name="T21" fmla="*/ 398 h 420"/>
                <a:gd name="T22" fmla="*/ 317 w 378"/>
                <a:gd name="T23" fmla="*/ 357 h 420"/>
                <a:gd name="T24" fmla="*/ 378 w 378"/>
                <a:gd name="T25" fmla="*/ 307 h 420"/>
                <a:gd name="T26" fmla="*/ 348 w 378"/>
                <a:gd name="T27" fmla="*/ 174 h 420"/>
                <a:gd name="T28" fmla="*/ 355 w 378"/>
                <a:gd name="T29" fmla="*/ 67 h 420"/>
                <a:gd name="T30" fmla="*/ 359 w 378"/>
                <a:gd name="T31" fmla="*/ 129 h 420"/>
                <a:gd name="T32" fmla="*/ 331 w 378"/>
                <a:gd name="T33" fmla="*/ 152 h 420"/>
                <a:gd name="T34" fmla="*/ 320 w 378"/>
                <a:gd name="T35" fmla="*/ 193 h 420"/>
                <a:gd name="T36" fmla="*/ 267 w 378"/>
                <a:gd name="T37" fmla="*/ 66 h 420"/>
                <a:gd name="T38" fmla="*/ 84 w 378"/>
                <a:gd name="T39" fmla="*/ 220 h 420"/>
                <a:gd name="T40" fmla="*/ 84 w 378"/>
                <a:gd name="T41" fmla="*/ 182 h 420"/>
                <a:gd name="T42" fmla="*/ 84 w 378"/>
                <a:gd name="T43" fmla="*/ 220 h 420"/>
                <a:gd name="T44" fmla="*/ 96 w 378"/>
                <a:gd name="T45" fmla="*/ 232 h 420"/>
                <a:gd name="T46" fmla="*/ 96 w 378"/>
                <a:gd name="T47" fmla="*/ 170 h 420"/>
                <a:gd name="T48" fmla="*/ 189 w 378"/>
                <a:gd name="T49" fmla="*/ 101 h 420"/>
                <a:gd name="T50" fmla="*/ 282 w 378"/>
                <a:gd name="T51" fmla="*/ 170 h 420"/>
                <a:gd name="T52" fmla="*/ 282 w 378"/>
                <a:gd name="T53" fmla="*/ 232 h 420"/>
                <a:gd name="T54" fmla="*/ 189 w 378"/>
                <a:gd name="T55" fmla="*/ 302 h 420"/>
                <a:gd name="T56" fmla="*/ 178 w 378"/>
                <a:gd name="T57" fmla="*/ 308 h 420"/>
                <a:gd name="T58" fmla="*/ 98 w 378"/>
                <a:gd name="T59" fmla="*/ 249 h 420"/>
                <a:gd name="T60" fmla="*/ 178 w 378"/>
                <a:gd name="T61" fmla="*/ 308 h 420"/>
                <a:gd name="T62" fmla="*/ 121 w 378"/>
                <a:gd name="T63" fmla="*/ 69 h 420"/>
                <a:gd name="T64" fmla="*/ 115 w 378"/>
                <a:gd name="T65" fmla="*/ 139 h 420"/>
                <a:gd name="T66" fmla="*/ 201 w 378"/>
                <a:gd name="T67" fmla="*/ 94 h 420"/>
                <a:gd name="T68" fmla="*/ 281 w 378"/>
                <a:gd name="T69" fmla="*/ 154 h 420"/>
                <a:gd name="T70" fmla="*/ 201 w 378"/>
                <a:gd name="T71" fmla="*/ 94 h 420"/>
                <a:gd name="T72" fmla="*/ 281 w 378"/>
                <a:gd name="T73" fmla="*/ 249 h 420"/>
                <a:gd name="T74" fmla="*/ 201 w 378"/>
                <a:gd name="T75" fmla="*/ 308 h 420"/>
                <a:gd name="T76" fmla="*/ 294 w 378"/>
                <a:gd name="T77" fmla="*/ 182 h 420"/>
                <a:gd name="T78" fmla="*/ 294 w 378"/>
                <a:gd name="T79" fmla="*/ 220 h 420"/>
                <a:gd name="T80" fmla="*/ 294 w 378"/>
                <a:gd name="T81" fmla="*/ 182 h 420"/>
                <a:gd name="T82" fmla="*/ 252 w 378"/>
                <a:gd name="T83" fmla="*/ 59 h 420"/>
                <a:gd name="T84" fmla="*/ 127 w 378"/>
                <a:gd name="T85" fmla="*/ 59 h 420"/>
                <a:gd name="T86" fmla="*/ 12 w 378"/>
                <a:gd name="T87" fmla="*/ 96 h 420"/>
                <a:gd name="T88" fmla="*/ 51 w 378"/>
                <a:gd name="T89" fmla="*/ 57 h 420"/>
                <a:gd name="T90" fmla="*/ 95 w 378"/>
                <a:gd name="T91" fmla="*/ 61 h 420"/>
                <a:gd name="T92" fmla="*/ 85 w 378"/>
                <a:gd name="T93" fmla="*/ 165 h 420"/>
                <a:gd name="T94" fmla="*/ 12 w 378"/>
                <a:gd name="T95" fmla="*/ 96 h 420"/>
                <a:gd name="T96" fmla="*/ 12 w 378"/>
                <a:gd name="T97" fmla="*/ 307 h 420"/>
                <a:gd name="T98" fmla="*/ 85 w 378"/>
                <a:gd name="T99" fmla="*/ 237 h 420"/>
                <a:gd name="T100" fmla="*/ 24 w 378"/>
                <a:gd name="T101" fmla="*/ 335 h 420"/>
                <a:gd name="T102" fmla="*/ 189 w 378"/>
                <a:gd name="T103" fmla="*/ 374 h 420"/>
                <a:gd name="T104" fmla="*/ 127 w 378"/>
                <a:gd name="T105" fmla="*/ 344 h 420"/>
                <a:gd name="T106" fmla="*/ 252 w 378"/>
                <a:gd name="T107" fmla="*/ 344 h 420"/>
                <a:gd name="T108" fmla="*/ 367 w 378"/>
                <a:gd name="T109" fmla="*/ 307 h 420"/>
                <a:gd name="T110" fmla="*/ 267 w 378"/>
                <a:gd name="T111" fmla="*/ 337 h 420"/>
                <a:gd name="T112" fmla="*/ 320 w 378"/>
                <a:gd name="T113"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0">
                  <a:moveTo>
                    <a:pt x="348" y="174"/>
                  </a:moveTo>
                  <a:cubicBezTo>
                    <a:pt x="350" y="175"/>
                    <a:pt x="352" y="175"/>
                    <a:pt x="355" y="175"/>
                  </a:cubicBezTo>
                  <a:cubicBezTo>
                    <a:pt x="368" y="175"/>
                    <a:pt x="378" y="165"/>
                    <a:pt x="378" y="152"/>
                  </a:cubicBezTo>
                  <a:cubicBezTo>
                    <a:pt x="378" y="144"/>
                    <a:pt x="375" y="138"/>
                    <a:pt x="369" y="134"/>
                  </a:cubicBezTo>
                  <a:cubicBezTo>
                    <a:pt x="375" y="120"/>
                    <a:pt x="378" y="107"/>
                    <a:pt x="378" y="96"/>
                  </a:cubicBezTo>
                  <a:cubicBezTo>
                    <a:pt x="378" y="80"/>
                    <a:pt x="372" y="67"/>
                    <a:pt x="362" y="58"/>
                  </a:cubicBezTo>
                  <a:cubicBezTo>
                    <a:pt x="341" y="42"/>
                    <a:pt x="305" y="42"/>
                    <a:pt x="262" y="55"/>
                  </a:cubicBezTo>
                  <a:cubicBezTo>
                    <a:pt x="243" y="21"/>
                    <a:pt x="217" y="0"/>
                    <a:pt x="189" y="0"/>
                  </a:cubicBezTo>
                  <a:cubicBezTo>
                    <a:pt x="161" y="0"/>
                    <a:pt x="135" y="21"/>
                    <a:pt x="117" y="55"/>
                  </a:cubicBezTo>
                  <a:cubicBezTo>
                    <a:pt x="110" y="53"/>
                    <a:pt x="103" y="51"/>
                    <a:pt x="97" y="50"/>
                  </a:cubicBezTo>
                  <a:cubicBezTo>
                    <a:pt x="96" y="38"/>
                    <a:pt x="86" y="28"/>
                    <a:pt x="74" y="28"/>
                  </a:cubicBezTo>
                  <a:cubicBezTo>
                    <a:pt x="63" y="28"/>
                    <a:pt x="54" y="36"/>
                    <a:pt x="51" y="46"/>
                  </a:cubicBezTo>
                  <a:cubicBezTo>
                    <a:pt x="37" y="47"/>
                    <a:pt x="26" y="51"/>
                    <a:pt x="17" y="58"/>
                  </a:cubicBezTo>
                  <a:cubicBezTo>
                    <a:pt x="6" y="67"/>
                    <a:pt x="0" y="80"/>
                    <a:pt x="0" y="96"/>
                  </a:cubicBezTo>
                  <a:cubicBezTo>
                    <a:pt x="0" y="125"/>
                    <a:pt x="19" y="163"/>
                    <a:pt x="51" y="201"/>
                  </a:cubicBezTo>
                  <a:cubicBezTo>
                    <a:pt x="19" y="240"/>
                    <a:pt x="0" y="278"/>
                    <a:pt x="0" y="307"/>
                  </a:cubicBezTo>
                  <a:cubicBezTo>
                    <a:pt x="0" y="322"/>
                    <a:pt x="6" y="335"/>
                    <a:pt x="17" y="344"/>
                  </a:cubicBezTo>
                  <a:cubicBezTo>
                    <a:pt x="28" y="353"/>
                    <a:pt x="43" y="357"/>
                    <a:pt x="61" y="357"/>
                  </a:cubicBezTo>
                  <a:cubicBezTo>
                    <a:pt x="77" y="357"/>
                    <a:pt x="96" y="354"/>
                    <a:pt x="117" y="347"/>
                  </a:cubicBezTo>
                  <a:cubicBezTo>
                    <a:pt x="130" y="372"/>
                    <a:pt x="147" y="389"/>
                    <a:pt x="166" y="398"/>
                  </a:cubicBezTo>
                  <a:cubicBezTo>
                    <a:pt x="166" y="410"/>
                    <a:pt x="176" y="420"/>
                    <a:pt x="189" y="420"/>
                  </a:cubicBezTo>
                  <a:cubicBezTo>
                    <a:pt x="202" y="420"/>
                    <a:pt x="212" y="410"/>
                    <a:pt x="212" y="398"/>
                  </a:cubicBezTo>
                  <a:cubicBezTo>
                    <a:pt x="231" y="389"/>
                    <a:pt x="248" y="372"/>
                    <a:pt x="262" y="347"/>
                  </a:cubicBezTo>
                  <a:cubicBezTo>
                    <a:pt x="282" y="354"/>
                    <a:pt x="301" y="357"/>
                    <a:pt x="317" y="357"/>
                  </a:cubicBezTo>
                  <a:cubicBezTo>
                    <a:pt x="336" y="357"/>
                    <a:pt x="351" y="353"/>
                    <a:pt x="362" y="344"/>
                  </a:cubicBezTo>
                  <a:cubicBezTo>
                    <a:pt x="372" y="335"/>
                    <a:pt x="378" y="322"/>
                    <a:pt x="378" y="307"/>
                  </a:cubicBezTo>
                  <a:cubicBezTo>
                    <a:pt x="378" y="278"/>
                    <a:pt x="359" y="240"/>
                    <a:pt x="327" y="201"/>
                  </a:cubicBezTo>
                  <a:cubicBezTo>
                    <a:pt x="335" y="192"/>
                    <a:pt x="341" y="183"/>
                    <a:pt x="348" y="174"/>
                  </a:cubicBezTo>
                  <a:close/>
                  <a:moveTo>
                    <a:pt x="318" y="57"/>
                  </a:moveTo>
                  <a:cubicBezTo>
                    <a:pt x="333" y="57"/>
                    <a:pt x="346" y="60"/>
                    <a:pt x="355" y="67"/>
                  </a:cubicBezTo>
                  <a:cubicBezTo>
                    <a:pt x="363" y="74"/>
                    <a:pt x="367" y="83"/>
                    <a:pt x="367" y="96"/>
                  </a:cubicBezTo>
                  <a:cubicBezTo>
                    <a:pt x="367" y="106"/>
                    <a:pt x="364" y="117"/>
                    <a:pt x="359" y="129"/>
                  </a:cubicBezTo>
                  <a:cubicBezTo>
                    <a:pt x="358" y="129"/>
                    <a:pt x="356" y="128"/>
                    <a:pt x="355" y="128"/>
                  </a:cubicBezTo>
                  <a:cubicBezTo>
                    <a:pt x="342" y="128"/>
                    <a:pt x="331" y="139"/>
                    <a:pt x="331" y="152"/>
                  </a:cubicBezTo>
                  <a:cubicBezTo>
                    <a:pt x="331" y="158"/>
                    <a:pt x="334" y="164"/>
                    <a:pt x="338" y="168"/>
                  </a:cubicBezTo>
                  <a:cubicBezTo>
                    <a:pt x="333" y="176"/>
                    <a:pt x="326" y="184"/>
                    <a:pt x="320" y="193"/>
                  </a:cubicBezTo>
                  <a:cubicBezTo>
                    <a:pt x="311" y="183"/>
                    <a:pt x="303" y="174"/>
                    <a:pt x="293" y="165"/>
                  </a:cubicBezTo>
                  <a:cubicBezTo>
                    <a:pt x="289" y="127"/>
                    <a:pt x="280" y="93"/>
                    <a:pt x="267" y="66"/>
                  </a:cubicBezTo>
                  <a:cubicBezTo>
                    <a:pt x="286" y="60"/>
                    <a:pt x="303" y="57"/>
                    <a:pt x="318" y="57"/>
                  </a:cubicBezTo>
                  <a:close/>
                  <a:moveTo>
                    <a:pt x="84" y="220"/>
                  </a:moveTo>
                  <a:cubicBezTo>
                    <a:pt x="78" y="214"/>
                    <a:pt x="72" y="208"/>
                    <a:pt x="66" y="201"/>
                  </a:cubicBezTo>
                  <a:cubicBezTo>
                    <a:pt x="72" y="195"/>
                    <a:pt x="78" y="188"/>
                    <a:pt x="84" y="182"/>
                  </a:cubicBezTo>
                  <a:cubicBezTo>
                    <a:pt x="84" y="188"/>
                    <a:pt x="84" y="195"/>
                    <a:pt x="84" y="201"/>
                  </a:cubicBezTo>
                  <a:cubicBezTo>
                    <a:pt x="84" y="208"/>
                    <a:pt x="84" y="214"/>
                    <a:pt x="84" y="220"/>
                  </a:cubicBezTo>
                  <a:close/>
                  <a:moveTo>
                    <a:pt x="122" y="255"/>
                  </a:moveTo>
                  <a:cubicBezTo>
                    <a:pt x="113" y="247"/>
                    <a:pt x="104" y="240"/>
                    <a:pt x="96" y="232"/>
                  </a:cubicBezTo>
                  <a:cubicBezTo>
                    <a:pt x="95" y="222"/>
                    <a:pt x="95" y="212"/>
                    <a:pt x="95" y="201"/>
                  </a:cubicBezTo>
                  <a:cubicBezTo>
                    <a:pt x="95" y="191"/>
                    <a:pt x="95" y="180"/>
                    <a:pt x="96" y="170"/>
                  </a:cubicBezTo>
                  <a:cubicBezTo>
                    <a:pt x="104" y="163"/>
                    <a:pt x="113" y="155"/>
                    <a:pt x="122" y="147"/>
                  </a:cubicBezTo>
                  <a:cubicBezTo>
                    <a:pt x="144" y="130"/>
                    <a:pt x="167" y="114"/>
                    <a:pt x="189" y="101"/>
                  </a:cubicBezTo>
                  <a:cubicBezTo>
                    <a:pt x="212" y="114"/>
                    <a:pt x="235" y="130"/>
                    <a:pt x="256" y="147"/>
                  </a:cubicBezTo>
                  <a:cubicBezTo>
                    <a:pt x="266" y="155"/>
                    <a:pt x="274" y="163"/>
                    <a:pt x="282" y="170"/>
                  </a:cubicBezTo>
                  <a:cubicBezTo>
                    <a:pt x="283" y="180"/>
                    <a:pt x="284" y="191"/>
                    <a:pt x="284" y="201"/>
                  </a:cubicBezTo>
                  <a:cubicBezTo>
                    <a:pt x="284" y="212"/>
                    <a:pt x="283" y="222"/>
                    <a:pt x="282" y="232"/>
                  </a:cubicBezTo>
                  <a:cubicBezTo>
                    <a:pt x="274" y="240"/>
                    <a:pt x="266" y="247"/>
                    <a:pt x="256" y="255"/>
                  </a:cubicBezTo>
                  <a:cubicBezTo>
                    <a:pt x="235" y="273"/>
                    <a:pt x="212" y="289"/>
                    <a:pt x="189" y="302"/>
                  </a:cubicBezTo>
                  <a:cubicBezTo>
                    <a:pt x="167" y="289"/>
                    <a:pt x="144" y="273"/>
                    <a:pt x="122" y="255"/>
                  </a:cubicBezTo>
                  <a:close/>
                  <a:moveTo>
                    <a:pt x="178" y="308"/>
                  </a:moveTo>
                  <a:cubicBezTo>
                    <a:pt x="158" y="319"/>
                    <a:pt x="139" y="327"/>
                    <a:pt x="121" y="334"/>
                  </a:cubicBezTo>
                  <a:cubicBezTo>
                    <a:pt x="110" y="310"/>
                    <a:pt x="102" y="281"/>
                    <a:pt x="98" y="249"/>
                  </a:cubicBezTo>
                  <a:cubicBezTo>
                    <a:pt x="103" y="254"/>
                    <a:pt x="109" y="259"/>
                    <a:pt x="115" y="264"/>
                  </a:cubicBezTo>
                  <a:cubicBezTo>
                    <a:pt x="136" y="280"/>
                    <a:pt x="157" y="295"/>
                    <a:pt x="178" y="308"/>
                  </a:cubicBezTo>
                  <a:close/>
                  <a:moveTo>
                    <a:pt x="98" y="154"/>
                  </a:moveTo>
                  <a:cubicBezTo>
                    <a:pt x="102" y="121"/>
                    <a:pt x="110" y="92"/>
                    <a:pt x="121" y="69"/>
                  </a:cubicBezTo>
                  <a:cubicBezTo>
                    <a:pt x="139" y="75"/>
                    <a:pt x="158" y="84"/>
                    <a:pt x="178" y="94"/>
                  </a:cubicBezTo>
                  <a:cubicBezTo>
                    <a:pt x="157" y="107"/>
                    <a:pt x="136" y="122"/>
                    <a:pt x="115" y="139"/>
                  </a:cubicBezTo>
                  <a:cubicBezTo>
                    <a:pt x="109" y="144"/>
                    <a:pt x="103" y="149"/>
                    <a:pt x="98" y="154"/>
                  </a:cubicBezTo>
                  <a:close/>
                  <a:moveTo>
                    <a:pt x="201" y="94"/>
                  </a:moveTo>
                  <a:cubicBezTo>
                    <a:pt x="220" y="84"/>
                    <a:pt x="239" y="75"/>
                    <a:pt x="257" y="69"/>
                  </a:cubicBezTo>
                  <a:cubicBezTo>
                    <a:pt x="268" y="92"/>
                    <a:pt x="277" y="121"/>
                    <a:pt x="281" y="154"/>
                  </a:cubicBezTo>
                  <a:cubicBezTo>
                    <a:pt x="275" y="149"/>
                    <a:pt x="269" y="144"/>
                    <a:pt x="263" y="139"/>
                  </a:cubicBezTo>
                  <a:cubicBezTo>
                    <a:pt x="243" y="122"/>
                    <a:pt x="222" y="107"/>
                    <a:pt x="201" y="94"/>
                  </a:cubicBezTo>
                  <a:close/>
                  <a:moveTo>
                    <a:pt x="263" y="264"/>
                  </a:moveTo>
                  <a:cubicBezTo>
                    <a:pt x="269" y="259"/>
                    <a:pt x="275" y="254"/>
                    <a:pt x="281" y="249"/>
                  </a:cubicBezTo>
                  <a:cubicBezTo>
                    <a:pt x="277" y="281"/>
                    <a:pt x="268" y="310"/>
                    <a:pt x="257" y="334"/>
                  </a:cubicBezTo>
                  <a:cubicBezTo>
                    <a:pt x="239" y="327"/>
                    <a:pt x="220" y="319"/>
                    <a:pt x="201" y="308"/>
                  </a:cubicBezTo>
                  <a:cubicBezTo>
                    <a:pt x="222" y="295"/>
                    <a:pt x="243" y="280"/>
                    <a:pt x="263" y="264"/>
                  </a:cubicBezTo>
                  <a:close/>
                  <a:moveTo>
                    <a:pt x="294" y="182"/>
                  </a:moveTo>
                  <a:cubicBezTo>
                    <a:pt x="301" y="188"/>
                    <a:pt x="307" y="195"/>
                    <a:pt x="312" y="201"/>
                  </a:cubicBezTo>
                  <a:cubicBezTo>
                    <a:pt x="307" y="208"/>
                    <a:pt x="301" y="214"/>
                    <a:pt x="294" y="220"/>
                  </a:cubicBezTo>
                  <a:cubicBezTo>
                    <a:pt x="295" y="214"/>
                    <a:pt x="295" y="208"/>
                    <a:pt x="295" y="201"/>
                  </a:cubicBezTo>
                  <a:cubicBezTo>
                    <a:pt x="295" y="195"/>
                    <a:pt x="295" y="188"/>
                    <a:pt x="294" y="182"/>
                  </a:cubicBezTo>
                  <a:close/>
                  <a:moveTo>
                    <a:pt x="189" y="11"/>
                  </a:moveTo>
                  <a:cubicBezTo>
                    <a:pt x="213" y="11"/>
                    <a:pt x="235" y="29"/>
                    <a:pt x="252" y="59"/>
                  </a:cubicBezTo>
                  <a:cubicBezTo>
                    <a:pt x="232" y="66"/>
                    <a:pt x="211" y="75"/>
                    <a:pt x="189" y="88"/>
                  </a:cubicBezTo>
                  <a:cubicBezTo>
                    <a:pt x="168" y="75"/>
                    <a:pt x="147" y="66"/>
                    <a:pt x="127" y="59"/>
                  </a:cubicBezTo>
                  <a:cubicBezTo>
                    <a:pt x="143" y="29"/>
                    <a:pt x="165" y="11"/>
                    <a:pt x="189" y="11"/>
                  </a:cubicBezTo>
                  <a:close/>
                  <a:moveTo>
                    <a:pt x="12" y="96"/>
                  </a:moveTo>
                  <a:cubicBezTo>
                    <a:pt x="12" y="83"/>
                    <a:pt x="16" y="74"/>
                    <a:pt x="24" y="67"/>
                  </a:cubicBezTo>
                  <a:cubicBezTo>
                    <a:pt x="31" y="61"/>
                    <a:pt x="40" y="58"/>
                    <a:pt x="51" y="57"/>
                  </a:cubicBezTo>
                  <a:cubicBezTo>
                    <a:pt x="54" y="67"/>
                    <a:pt x="63" y="75"/>
                    <a:pt x="74" y="75"/>
                  </a:cubicBezTo>
                  <a:cubicBezTo>
                    <a:pt x="83" y="75"/>
                    <a:pt x="92" y="69"/>
                    <a:pt x="95" y="61"/>
                  </a:cubicBezTo>
                  <a:cubicBezTo>
                    <a:pt x="100" y="62"/>
                    <a:pt x="106" y="64"/>
                    <a:pt x="111" y="66"/>
                  </a:cubicBezTo>
                  <a:cubicBezTo>
                    <a:pt x="98" y="93"/>
                    <a:pt x="89" y="127"/>
                    <a:pt x="85" y="165"/>
                  </a:cubicBezTo>
                  <a:cubicBezTo>
                    <a:pt x="76" y="174"/>
                    <a:pt x="67" y="183"/>
                    <a:pt x="59" y="193"/>
                  </a:cubicBezTo>
                  <a:cubicBezTo>
                    <a:pt x="29" y="157"/>
                    <a:pt x="12" y="122"/>
                    <a:pt x="12" y="96"/>
                  </a:cubicBezTo>
                  <a:close/>
                  <a:moveTo>
                    <a:pt x="24" y="335"/>
                  </a:moveTo>
                  <a:cubicBezTo>
                    <a:pt x="16" y="329"/>
                    <a:pt x="12" y="319"/>
                    <a:pt x="12" y="307"/>
                  </a:cubicBezTo>
                  <a:cubicBezTo>
                    <a:pt x="12" y="281"/>
                    <a:pt x="29" y="246"/>
                    <a:pt x="59" y="210"/>
                  </a:cubicBezTo>
                  <a:cubicBezTo>
                    <a:pt x="67" y="219"/>
                    <a:pt x="76" y="228"/>
                    <a:pt x="85" y="237"/>
                  </a:cubicBezTo>
                  <a:cubicBezTo>
                    <a:pt x="89" y="275"/>
                    <a:pt x="98" y="310"/>
                    <a:pt x="111" y="337"/>
                  </a:cubicBezTo>
                  <a:cubicBezTo>
                    <a:pt x="73" y="349"/>
                    <a:pt x="41" y="349"/>
                    <a:pt x="24" y="335"/>
                  </a:cubicBezTo>
                  <a:close/>
                  <a:moveTo>
                    <a:pt x="210" y="387"/>
                  </a:moveTo>
                  <a:cubicBezTo>
                    <a:pt x="206" y="379"/>
                    <a:pt x="198" y="374"/>
                    <a:pt x="189" y="374"/>
                  </a:cubicBezTo>
                  <a:cubicBezTo>
                    <a:pt x="180" y="374"/>
                    <a:pt x="172" y="379"/>
                    <a:pt x="168" y="387"/>
                  </a:cubicBezTo>
                  <a:cubicBezTo>
                    <a:pt x="153" y="380"/>
                    <a:pt x="138" y="365"/>
                    <a:pt x="127" y="344"/>
                  </a:cubicBezTo>
                  <a:cubicBezTo>
                    <a:pt x="147" y="337"/>
                    <a:pt x="168" y="327"/>
                    <a:pt x="189" y="315"/>
                  </a:cubicBezTo>
                  <a:cubicBezTo>
                    <a:pt x="211" y="327"/>
                    <a:pt x="232" y="337"/>
                    <a:pt x="252" y="344"/>
                  </a:cubicBezTo>
                  <a:cubicBezTo>
                    <a:pt x="240" y="365"/>
                    <a:pt x="226" y="380"/>
                    <a:pt x="210" y="387"/>
                  </a:cubicBezTo>
                  <a:close/>
                  <a:moveTo>
                    <a:pt x="367" y="307"/>
                  </a:moveTo>
                  <a:cubicBezTo>
                    <a:pt x="367" y="319"/>
                    <a:pt x="363" y="329"/>
                    <a:pt x="355" y="335"/>
                  </a:cubicBezTo>
                  <a:cubicBezTo>
                    <a:pt x="338" y="349"/>
                    <a:pt x="306" y="349"/>
                    <a:pt x="267" y="337"/>
                  </a:cubicBezTo>
                  <a:cubicBezTo>
                    <a:pt x="280" y="310"/>
                    <a:pt x="289" y="275"/>
                    <a:pt x="293" y="237"/>
                  </a:cubicBezTo>
                  <a:cubicBezTo>
                    <a:pt x="303" y="228"/>
                    <a:pt x="311" y="219"/>
                    <a:pt x="320" y="210"/>
                  </a:cubicBezTo>
                  <a:cubicBezTo>
                    <a:pt x="349" y="246"/>
                    <a:pt x="367" y="281"/>
                    <a:pt x="367"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1" name="Group 70"/>
          <p:cNvGrpSpPr/>
          <p:nvPr/>
        </p:nvGrpSpPr>
        <p:grpSpPr>
          <a:xfrm rot="21027005">
            <a:off x="3617231" y="347854"/>
            <a:ext cx="943494" cy="1004760"/>
            <a:chOff x="7464392" y="2823716"/>
            <a:chExt cx="1100138" cy="1171576"/>
          </a:xfrm>
        </p:grpSpPr>
        <p:sp>
          <p:nvSpPr>
            <p:cNvPr id="72" name="Freeform 64"/>
            <p:cNvSpPr/>
            <p:nvPr/>
          </p:nvSpPr>
          <p:spPr bwMode="auto">
            <a:xfrm>
              <a:off x="7626317" y="2823716"/>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1"/>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3" name="Freeform 65"/>
            <p:cNvSpPr/>
            <p:nvPr/>
          </p:nvSpPr>
          <p:spPr bwMode="auto">
            <a:xfrm>
              <a:off x="7788242" y="3099941"/>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2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2"/>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4" name="Freeform 66"/>
            <p:cNvSpPr/>
            <p:nvPr/>
          </p:nvSpPr>
          <p:spPr bwMode="auto">
            <a:xfrm>
              <a:off x="7464392" y="3099941"/>
              <a:ext cx="296863" cy="341313"/>
            </a:xfrm>
            <a:custGeom>
              <a:avLst/>
              <a:gdLst>
                <a:gd name="T0" fmla="*/ 187 w 187"/>
                <a:gd name="T1" fmla="*/ 54 h 215"/>
                <a:gd name="T2" fmla="*/ 94 w 187"/>
                <a:gd name="T3" fmla="*/ 0 h 215"/>
                <a:gd name="T4" fmla="*/ 0 w 187"/>
                <a:gd name="T5" fmla="*/ 54 h 215"/>
                <a:gd name="T6" fmla="*/ 0 w 187"/>
                <a:gd name="T7" fmla="*/ 162 h 215"/>
                <a:gd name="T8" fmla="*/ 94 w 187"/>
                <a:gd name="T9" fmla="*/ 215 h 215"/>
                <a:gd name="T10" fmla="*/ 187 w 187"/>
                <a:gd name="T11" fmla="*/ 162 h 215"/>
                <a:gd name="T12" fmla="*/ 187 w 187"/>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4"/>
                  </a:moveTo>
                  <a:lnTo>
                    <a:pt x="94" y="0"/>
                  </a:lnTo>
                  <a:lnTo>
                    <a:pt x="0" y="54"/>
                  </a:lnTo>
                  <a:lnTo>
                    <a:pt x="0" y="162"/>
                  </a:lnTo>
                  <a:lnTo>
                    <a:pt x="94" y="215"/>
                  </a:lnTo>
                  <a:lnTo>
                    <a:pt x="187" y="162"/>
                  </a:lnTo>
                  <a:lnTo>
                    <a:pt x="187"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5" name="Freeform 67"/>
            <p:cNvSpPr/>
            <p:nvPr/>
          </p:nvSpPr>
          <p:spPr bwMode="auto">
            <a:xfrm>
              <a:off x="8105742" y="3101529"/>
              <a:ext cx="296863" cy="341313"/>
            </a:xfrm>
            <a:custGeom>
              <a:avLst/>
              <a:gdLst>
                <a:gd name="T0" fmla="*/ 187 w 187"/>
                <a:gd name="T1" fmla="*/ 53 h 215"/>
                <a:gd name="T2" fmla="*/ 93 w 187"/>
                <a:gd name="T3" fmla="*/ 0 h 215"/>
                <a:gd name="T4" fmla="*/ 0 w 187"/>
                <a:gd name="T5" fmla="*/ 53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3"/>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6" name="Freeform 68"/>
            <p:cNvSpPr/>
            <p:nvPr/>
          </p:nvSpPr>
          <p:spPr bwMode="auto">
            <a:xfrm>
              <a:off x="8267667" y="3377754"/>
              <a:ext cx="296863" cy="341313"/>
            </a:xfrm>
            <a:custGeom>
              <a:avLst/>
              <a:gdLst>
                <a:gd name="T0" fmla="*/ 187 w 187"/>
                <a:gd name="T1" fmla="*/ 53 h 215"/>
                <a:gd name="T2" fmla="*/ 93 w 187"/>
                <a:gd name="T3" fmla="*/ 0 h 215"/>
                <a:gd name="T4" fmla="*/ 0 w 187"/>
                <a:gd name="T5" fmla="*/ 54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4"/>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7" name="Freeform 69"/>
            <p:cNvSpPr/>
            <p:nvPr/>
          </p:nvSpPr>
          <p:spPr bwMode="auto">
            <a:xfrm>
              <a:off x="7946992" y="3377754"/>
              <a:ext cx="293688" cy="341313"/>
            </a:xfrm>
            <a:custGeom>
              <a:avLst/>
              <a:gdLst>
                <a:gd name="T0" fmla="*/ 185 w 185"/>
                <a:gd name="T1" fmla="*/ 53 h 215"/>
                <a:gd name="T2" fmla="*/ 93 w 185"/>
                <a:gd name="T3" fmla="*/ 0 h 215"/>
                <a:gd name="T4" fmla="*/ 0 w 185"/>
                <a:gd name="T5" fmla="*/ 54 h 215"/>
                <a:gd name="T6" fmla="*/ 0 w 185"/>
                <a:gd name="T7" fmla="*/ 161 h 215"/>
                <a:gd name="T8" fmla="*/ 93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3" y="0"/>
                  </a:lnTo>
                  <a:lnTo>
                    <a:pt x="0" y="54"/>
                  </a:lnTo>
                  <a:lnTo>
                    <a:pt x="0" y="161"/>
                  </a:lnTo>
                  <a:lnTo>
                    <a:pt x="93" y="215"/>
                  </a:lnTo>
                  <a:lnTo>
                    <a:pt x="185" y="161"/>
                  </a:lnTo>
                  <a:lnTo>
                    <a:pt x="185"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8" name="Freeform 70"/>
            <p:cNvSpPr/>
            <p:nvPr/>
          </p:nvSpPr>
          <p:spPr bwMode="auto">
            <a:xfrm>
              <a:off x="7626317" y="3377754"/>
              <a:ext cx="293688" cy="341313"/>
            </a:xfrm>
            <a:custGeom>
              <a:avLst/>
              <a:gdLst>
                <a:gd name="T0" fmla="*/ 185 w 185"/>
                <a:gd name="T1" fmla="*/ 53 h 215"/>
                <a:gd name="T2" fmla="*/ 92 w 185"/>
                <a:gd name="T3" fmla="*/ 0 h 215"/>
                <a:gd name="T4" fmla="*/ 0 w 185"/>
                <a:gd name="T5" fmla="*/ 54 h 215"/>
                <a:gd name="T6" fmla="*/ 0 w 185"/>
                <a:gd name="T7" fmla="*/ 161 h 215"/>
                <a:gd name="T8" fmla="*/ 92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2" y="0"/>
                  </a:lnTo>
                  <a:lnTo>
                    <a:pt x="0" y="54"/>
                  </a:lnTo>
                  <a:lnTo>
                    <a:pt x="0" y="161"/>
                  </a:lnTo>
                  <a:lnTo>
                    <a:pt x="92" y="215"/>
                  </a:lnTo>
                  <a:lnTo>
                    <a:pt x="185" y="161"/>
                  </a:lnTo>
                  <a:lnTo>
                    <a:pt x="185" y="53"/>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9" name="Freeform 71"/>
            <p:cNvSpPr/>
            <p:nvPr/>
          </p:nvSpPr>
          <p:spPr bwMode="auto">
            <a:xfrm>
              <a:off x="7788242" y="3653979"/>
              <a:ext cx="293688" cy="341313"/>
            </a:xfrm>
            <a:custGeom>
              <a:avLst/>
              <a:gdLst>
                <a:gd name="T0" fmla="*/ 185 w 185"/>
                <a:gd name="T1" fmla="*/ 54 h 215"/>
                <a:gd name="T2" fmla="*/ 91 w 185"/>
                <a:gd name="T3" fmla="*/ 0 h 215"/>
                <a:gd name="T4" fmla="*/ 0 w 185"/>
                <a:gd name="T5" fmla="*/ 54 h 215"/>
                <a:gd name="T6" fmla="*/ 0 w 185"/>
                <a:gd name="T7" fmla="*/ 161 h 215"/>
                <a:gd name="T8" fmla="*/ 91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1" y="0"/>
                  </a:lnTo>
                  <a:lnTo>
                    <a:pt x="0" y="54"/>
                  </a:lnTo>
                  <a:lnTo>
                    <a:pt x="0" y="161"/>
                  </a:lnTo>
                  <a:lnTo>
                    <a:pt x="91" y="215"/>
                  </a:lnTo>
                  <a:lnTo>
                    <a:pt x="185" y="161"/>
                  </a:lnTo>
                  <a:lnTo>
                    <a:pt x="185" y="54"/>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80" name="Freeform 72"/>
            <p:cNvSpPr/>
            <p:nvPr/>
          </p:nvSpPr>
          <p:spPr bwMode="auto">
            <a:xfrm>
              <a:off x="7464392" y="3653979"/>
              <a:ext cx="295275" cy="341313"/>
            </a:xfrm>
            <a:custGeom>
              <a:avLst/>
              <a:gdLst>
                <a:gd name="T0" fmla="*/ 186 w 186"/>
                <a:gd name="T1" fmla="*/ 54 h 215"/>
                <a:gd name="T2" fmla="*/ 94 w 186"/>
                <a:gd name="T3" fmla="*/ 0 h 215"/>
                <a:gd name="T4" fmla="*/ 0 w 186"/>
                <a:gd name="T5" fmla="*/ 54 h 215"/>
                <a:gd name="T6" fmla="*/ 0 w 186"/>
                <a:gd name="T7" fmla="*/ 161 h 215"/>
                <a:gd name="T8" fmla="*/ 94 w 186"/>
                <a:gd name="T9" fmla="*/ 215 h 215"/>
                <a:gd name="T10" fmla="*/ 186 w 186"/>
                <a:gd name="T11" fmla="*/ 161 h 215"/>
                <a:gd name="T12" fmla="*/ 186 w 186"/>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6" h="215">
                  <a:moveTo>
                    <a:pt x="186" y="54"/>
                  </a:moveTo>
                  <a:lnTo>
                    <a:pt x="94" y="0"/>
                  </a:lnTo>
                  <a:lnTo>
                    <a:pt x="0" y="54"/>
                  </a:lnTo>
                  <a:lnTo>
                    <a:pt x="0" y="161"/>
                  </a:lnTo>
                  <a:lnTo>
                    <a:pt x="94" y="215"/>
                  </a:lnTo>
                  <a:lnTo>
                    <a:pt x="186" y="161"/>
                  </a:lnTo>
                  <a:lnTo>
                    <a:pt x="186" y="54"/>
                  </a:lnTo>
                  <a:close/>
                </a:path>
              </a:pathLst>
            </a:custGeom>
            <a:solidFill>
              <a:schemeClr val="accent1"/>
            </a:solidFill>
            <a:ln>
              <a:noFill/>
            </a:ln>
          </p:spPr>
          <p:txBody>
            <a:bodyPr vert="horz" wrap="square" lIns="91440" tIns="45720" rIns="91440" bIns="45720" numCol="1" anchor="t" anchorCtr="0" compatLnSpc="1"/>
            <a:lstStyle/>
            <a:p>
              <a:endParaRPr lang="en-US"/>
            </a:p>
          </p:txBody>
        </p:sp>
      </p:grpSp>
      <p:grpSp>
        <p:nvGrpSpPr>
          <p:cNvPr id="81" name="Round Molecule"/>
          <p:cNvGrpSpPr/>
          <p:nvPr/>
        </p:nvGrpSpPr>
        <p:grpSpPr>
          <a:xfrm rot="21027005">
            <a:off x="4438764" y="1312539"/>
            <a:ext cx="720467" cy="663888"/>
            <a:chOff x="962025" y="3686175"/>
            <a:chExt cx="2809876" cy="2589213"/>
          </a:xfrm>
        </p:grpSpPr>
        <p:sp>
          <p:nvSpPr>
            <p:cNvPr id="82"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4"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5"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6"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7"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8"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9"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93" name="Subtitle 2"/>
          <p:cNvSpPr txBox="1"/>
          <p:nvPr/>
        </p:nvSpPr>
        <p:spPr>
          <a:xfrm rot="21027005">
            <a:off x="742473" y="880027"/>
            <a:ext cx="2166424" cy="30442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01" name="Subtitle 2"/>
          <p:cNvSpPr txBox="1"/>
          <p:nvPr/>
        </p:nvSpPr>
        <p:spPr>
          <a:xfrm>
            <a:off x="7125713" y="3742615"/>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最初的研究结果</a:t>
            </a:r>
            <a:r>
              <a:rPr lang="en-US" dirty="0">
                <a:solidFill>
                  <a:schemeClr val="bg1"/>
                </a:solidFill>
              </a:rPr>
              <a:t> </a:t>
            </a:r>
            <a:endParaRPr lang="en-US" dirty="0">
              <a:solidFill>
                <a:schemeClr val="bg1"/>
              </a:solidFill>
            </a:endParaRPr>
          </a:p>
          <a:p>
            <a:pPr marL="0" indent="0">
              <a:buNone/>
            </a:pPr>
            <a:r>
              <a:rPr lang="zh-CN" altLang="en-US" sz="2000" dirty="0">
                <a:solidFill>
                  <a:schemeClr val="bg1"/>
                </a:solidFill>
              </a:rPr>
              <a:t>点击此处输入结果相关描述信息</a:t>
            </a:r>
            <a:endParaRPr lang="en-US" sz="2000" dirty="0">
              <a:solidFill>
                <a:schemeClr val="bg1"/>
              </a:solidFill>
            </a:endParaRPr>
          </a:p>
        </p:txBody>
      </p:sp>
      <p:grpSp>
        <p:nvGrpSpPr>
          <p:cNvPr id="102" name="Pencil"/>
          <p:cNvGrpSpPr/>
          <p:nvPr/>
        </p:nvGrpSpPr>
        <p:grpSpPr>
          <a:xfrm rot="12339261">
            <a:off x="573043" y="3147581"/>
            <a:ext cx="2827243" cy="222880"/>
            <a:chOff x="836868" y="3937649"/>
            <a:chExt cx="5037137" cy="628940"/>
          </a:xfrm>
          <a:effectLst>
            <a:outerShdw blurRad="50800" dist="38100" dir="5400000" algn="t" rotWithShape="0">
              <a:prstClr val="black">
                <a:alpha val="40000"/>
              </a:prstClr>
            </a:outerShdw>
          </a:effectLst>
        </p:grpSpPr>
        <p:sp>
          <p:nvSpPr>
            <p:cNvPr id="103" name="AutoShape 3"/>
            <p:cNvSpPr>
              <a:spLocks noChangeAspect="1" noChangeArrowheads="1" noTextEdit="1"/>
            </p:cNvSpPr>
            <p:nvPr/>
          </p:nvSpPr>
          <p:spPr bwMode="auto">
            <a:xfrm>
              <a:off x="836868" y="3937649"/>
              <a:ext cx="5034329" cy="62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04" name="Rectangle 5"/>
            <p:cNvSpPr>
              <a:spLocks noChangeArrowheads="1"/>
            </p:cNvSpPr>
            <p:nvPr/>
          </p:nvSpPr>
          <p:spPr bwMode="auto">
            <a:xfrm>
              <a:off x="2355871" y="4149635"/>
              <a:ext cx="1837685" cy="14039"/>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11" name="Rectangle 6"/>
            <p:cNvSpPr>
              <a:spLocks noChangeArrowheads="1"/>
            </p:cNvSpPr>
            <p:nvPr/>
          </p:nvSpPr>
          <p:spPr bwMode="auto">
            <a:xfrm>
              <a:off x="2355871" y="4472529"/>
              <a:ext cx="1837685" cy="14039"/>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12" name="Freeform 7"/>
            <p:cNvSpPr/>
            <p:nvPr/>
          </p:nvSpPr>
          <p:spPr bwMode="auto">
            <a:xfrm>
              <a:off x="839676" y="4089268"/>
              <a:ext cx="422569" cy="320086"/>
            </a:xfrm>
            <a:custGeom>
              <a:avLst/>
              <a:gdLst>
                <a:gd name="T0" fmla="*/ 114 w 127"/>
                <a:gd name="T1" fmla="*/ 0 h 95"/>
                <a:gd name="T2" fmla="*/ 0 w 127"/>
                <a:gd name="T3" fmla="*/ 48 h 95"/>
                <a:gd name="T4" fmla="*/ 119 w 127"/>
                <a:gd name="T5" fmla="*/ 95 h 95"/>
                <a:gd name="T6" fmla="*/ 114 w 127"/>
                <a:gd name="T7" fmla="*/ 0 h 95"/>
              </a:gdLst>
              <a:ahLst/>
              <a:cxnLst>
                <a:cxn ang="0">
                  <a:pos x="T0" y="T1"/>
                </a:cxn>
                <a:cxn ang="0">
                  <a:pos x="T2" y="T3"/>
                </a:cxn>
                <a:cxn ang="0">
                  <a:pos x="T4" y="T5"/>
                </a:cxn>
                <a:cxn ang="0">
                  <a:pos x="T6" y="T7"/>
                </a:cxn>
              </a:cxnLst>
              <a:rect l="0" t="0" r="r" b="b"/>
              <a:pathLst>
                <a:path w="127" h="95">
                  <a:moveTo>
                    <a:pt x="114" y="0"/>
                  </a:moveTo>
                  <a:cubicBezTo>
                    <a:pt x="96" y="8"/>
                    <a:pt x="0" y="29"/>
                    <a:pt x="0" y="48"/>
                  </a:cubicBezTo>
                  <a:cubicBezTo>
                    <a:pt x="0" y="66"/>
                    <a:pt x="101" y="90"/>
                    <a:pt x="119" y="95"/>
                  </a:cubicBezTo>
                  <a:cubicBezTo>
                    <a:pt x="122" y="75"/>
                    <a:pt x="127" y="25"/>
                    <a:pt x="114" y="0"/>
                  </a:cubicBezTo>
                  <a:close/>
                </a:path>
              </a:pathLst>
            </a:custGeom>
            <a:solidFill>
              <a:srgbClr val="1C1C1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13" name="Freeform 8"/>
            <p:cNvSpPr/>
            <p:nvPr/>
          </p:nvSpPr>
          <p:spPr bwMode="auto">
            <a:xfrm>
              <a:off x="5249276" y="3944668"/>
              <a:ext cx="624729" cy="621921"/>
            </a:xfrm>
            <a:custGeom>
              <a:avLst/>
              <a:gdLst>
                <a:gd name="T0" fmla="*/ 146 w 188"/>
                <a:gd name="T1" fmla="*/ 185 h 185"/>
                <a:gd name="T2" fmla="*/ 188 w 188"/>
                <a:gd name="T3" fmla="*/ 88 h 185"/>
                <a:gd name="T4" fmla="*/ 147 w 188"/>
                <a:gd name="T5" fmla="*/ 0 h 185"/>
                <a:gd name="T6" fmla="*/ 68 w 188"/>
                <a:gd name="T7" fmla="*/ 0 h 185"/>
                <a:gd name="T8" fmla="*/ 0 w 188"/>
                <a:gd name="T9" fmla="*/ 92 h 185"/>
                <a:gd name="T10" fmla="*/ 67 w 188"/>
                <a:gd name="T11" fmla="*/ 185 h 185"/>
                <a:gd name="T12" fmla="*/ 146 w 188"/>
                <a:gd name="T13" fmla="*/ 185 h 185"/>
              </a:gdLst>
              <a:ahLst/>
              <a:cxnLst>
                <a:cxn ang="0">
                  <a:pos x="T0" y="T1"/>
                </a:cxn>
                <a:cxn ang="0">
                  <a:pos x="T2" y="T3"/>
                </a:cxn>
                <a:cxn ang="0">
                  <a:pos x="T4" y="T5"/>
                </a:cxn>
                <a:cxn ang="0">
                  <a:pos x="T6" y="T7"/>
                </a:cxn>
                <a:cxn ang="0">
                  <a:pos x="T8" y="T9"/>
                </a:cxn>
                <a:cxn ang="0">
                  <a:pos x="T10" y="T11"/>
                </a:cxn>
                <a:cxn ang="0">
                  <a:pos x="T12" y="T13"/>
                </a:cxn>
              </a:cxnLst>
              <a:rect l="0" t="0" r="r" b="b"/>
              <a:pathLst>
                <a:path w="188" h="185">
                  <a:moveTo>
                    <a:pt x="146" y="185"/>
                  </a:moveTo>
                  <a:cubicBezTo>
                    <a:pt x="164" y="185"/>
                    <a:pt x="187" y="178"/>
                    <a:pt x="188" y="88"/>
                  </a:cubicBezTo>
                  <a:cubicBezTo>
                    <a:pt x="188" y="22"/>
                    <a:pt x="165" y="0"/>
                    <a:pt x="147" y="0"/>
                  </a:cubicBezTo>
                  <a:cubicBezTo>
                    <a:pt x="139" y="0"/>
                    <a:pt x="75" y="0"/>
                    <a:pt x="68" y="0"/>
                  </a:cubicBezTo>
                  <a:cubicBezTo>
                    <a:pt x="50" y="0"/>
                    <a:pt x="1" y="41"/>
                    <a:pt x="0" y="92"/>
                  </a:cubicBezTo>
                  <a:cubicBezTo>
                    <a:pt x="0" y="143"/>
                    <a:pt x="49" y="185"/>
                    <a:pt x="67" y="185"/>
                  </a:cubicBezTo>
                  <a:cubicBezTo>
                    <a:pt x="75" y="185"/>
                    <a:pt x="138" y="185"/>
                    <a:pt x="146" y="185"/>
                  </a:cubicBezTo>
                  <a:close/>
                </a:path>
              </a:pathLst>
            </a:custGeom>
            <a:solidFill>
              <a:schemeClr val="bg1">
                <a:lumMod val="85000"/>
              </a:schemeClr>
            </a:solidFill>
            <a:ln>
              <a:noFill/>
            </a:ln>
          </p:spPr>
          <p:txBody>
            <a:bodyPr vert="horz" wrap="square" lIns="68580" tIns="34290" rIns="68580" bIns="34290" numCol="1" anchor="t" anchorCtr="0" compatLnSpc="1"/>
            <a:lstStyle/>
            <a:p>
              <a:endParaRPr lang="en-US"/>
            </a:p>
          </p:txBody>
        </p:sp>
        <p:sp>
          <p:nvSpPr>
            <p:cNvPr id="117" name="Freeform 11"/>
            <p:cNvSpPr/>
            <p:nvPr/>
          </p:nvSpPr>
          <p:spPr bwMode="auto">
            <a:xfrm>
              <a:off x="1408250" y="3944665"/>
              <a:ext cx="3702042" cy="609285"/>
            </a:xfrm>
            <a:custGeom>
              <a:avLst/>
              <a:gdLst>
                <a:gd name="T0" fmla="*/ 96 w 1114"/>
                <a:gd name="T1" fmla="*/ 180 h 181"/>
                <a:gd name="T2" fmla="*/ 4 w 1114"/>
                <a:gd name="T3" fmla="*/ 95 h 181"/>
                <a:gd name="T4" fmla="*/ 97 w 1114"/>
                <a:gd name="T5" fmla="*/ 0 h 181"/>
                <a:gd name="T6" fmla="*/ 1114 w 1114"/>
                <a:gd name="T7" fmla="*/ 1 h 181"/>
                <a:gd name="T8" fmla="*/ 1113 w 1114"/>
                <a:gd name="T9" fmla="*/ 181 h 181"/>
                <a:gd name="T10" fmla="*/ 96 w 1114"/>
                <a:gd name="T11" fmla="*/ 180 h 181"/>
              </a:gdLst>
              <a:ahLst/>
              <a:cxnLst>
                <a:cxn ang="0">
                  <a:pos x="T0" y="T1"/>
                </a:cxn>
                <a:cxn ang="0">
                  <a:pos x="T2" y="T3"/>
                </a:cxn>
                <a:cxn ang="0">
                  <a:pos x="T4" y="T5"/>
                </a:cxn>
                <a:cxn ang="0">
                  <a:pos x="T6" y="T7"/>
                </a:cxn>
                <a:cxn ang="0">
                  <a:pos x="T8" y="T9"/>
                </a:cxn>
                <a:cxn ang="0">
                  <a:pos x="T10" y="T11"/>
                </a:cxn>
              </a:cxnLst>
              <a:rect l="0" t="0" r="r" b="b"/>
              <a:pathLst>
                <a:path w="1114" h="181">
                  <a:moveTo>
                    <a:pt x="96" y="180"/>
                  </a:moveTo>
                  <a:cubicBezTo>
                    <a:pt x="96" y="180"/>
                    <a:pt x="8" y="138"/>
                    <a:pt x="4" y="95"/>
                  </a:cubicBezTo>
                  <a:cubicBezTo>
                    <a:pt x="0" y="52"/>
                    <a:pt x="97" y="0"/>
                    <a:pt x="97" y="0"/>
                  </a:cubicBezTo>
                  <a:cubicBezTo>
                    <a:pt x="1114" y="1"/>
                    <a:pt x="1114" y="1"/>
                    <a:pt x="1114" y="1"/>
                  </a:cubicBezTo>
                  <a:cubicBezTo>
                    <a:pt x="1113" y="181"/>
                    <a:pt x="1113" y="181"/>
                    <a:pt x="1113" y="181"/>
                  </a:cubicBezTo>
                  <a:lnTo>
                    <a:pt x="96" y="180"/>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18" name="Freeform 12"/>
            <p:cNvSpPr/>
            <p:nvPr/>
          </p:nvSpPr>
          <p:spPr bwMode="auto">
            <a:xfrm>
              <a:off x="1458789" y="4152443"/>
              <a:ext cx="3661330" cy="240064"/>
            </a:xfrm>
            <a:custGeom>
              <a:avLst/>
              <a:gdLst>
                <a:gd name="T0" fmla="*/ 1086 w 1102"/>
                <a:gd name="T1" fmla="*/ 0 h 71"/>
                <a:gd name="T2" fmla="*/ 1041 w 1102"/>
                <a:gd name="T3" fmla="*/ 63 h 71"/>
                <a:gd name="T4" fmla="*/ 0 w 1102"/>
                <a:gd name="T5" fmla="*/ 67 h 71"/>
                <a:gd name="T6" fmla="*/ 1089 w 1102"/>
                <a:gd name="T7" fmla="*/ 71 h 71"/>
                <a:gd name="T8" fmla="*/ 1086 w 1102"/>
                <a:gd name="T9" fmla="*/ 0 h 71"/>
              </a:gdLst>
              <a:ahLst/>
              <a:cxnLst>
                <a:cxn ang="0">
                  <a:pos x="T0" y="T1"/>
                </a:cxn>
                <a:cxn ang="0">
                  <a:pos x="T2" y="T3"/>
                </a:cxn>
                <a:cxn ang="0">
                  <a:pos x="T4" y="T5"/>
                </a:cxn>
                <a:cxn ang="0">
                  <a:pos x="T6" y="T7"/>
                </a:cxn>
                <a:cxn ang="0">
                  <a:pos x="T8" y="T9"/>
                </a:cxn>
              </a:cxnLst>
              <a:rect l="0" t="0" r="r" b="b"/>
              <a:pathLst>
                <a:path w="1102" h="71">
                  <a:moveTo>
                    <a:pt x="1086" y="0"/>
                  </a:moveTo>
                  <a:cubicBezTo>
                    <a:pt x="1091" y="51"/>
                    <a:pt x="1088" y="64"/>
                    <a:pt x="1041" y="63"/>
                  </a:cubicBezTo>
                  <a:cubicBezTo>
                    <a:pt x="995" y="63"/>
                    <a:pt x="0" y="67"/>
                    <a:pt x="0" y="67"/>
                  </a:cubicBezTo>
                  <a:cubicBezTo>
                    <a:pt x="1089" y="71"/>
                    <a:pt x="1089" y="71"/>
                    <a:pt x="1089" y="71"/>
                  </a:cubicBezTo>
                  <a:cubicBezTo>
                    <a:pt x="1089" y="71"/>
                    <a:pt x="1102" y="1"/>
                    <a:pt x="1086" y="0"/>
                  </a:cubicBez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2" name="Freeform 16"/>
            <p:cNvSpPr/>
            <p:nvPr/>
          </p:nvSpPr>
          <p:spPr bwMode="auto">
            <a:xfrm>
              <a:off x="4993770" y="3944668"/>
              <a:ext cx="113715" cy="621921"/>
            </a:xfrm>
            <a:custGeom>
              <a:avLst/>
              <a:gdLst>
                <a:gd name="T0" fmla="*/ 0 w 34"/>
                <a:gd name="T1" fmla="*/ 0 h 185"/>
                <a:gd name="T2" fmla="*/ 23 w 34"/>
                <a:gd name="T3" fmla="*/ 92 h 185"/>
                <a:gd name="T4" fmla="*/ 0 w 34"/>
                <a:gd name="T5" fmla="*/ 185 h 185"/>
                <a:gd name="T6" fmla="*/ 34 w 34"/>
                <a:gd name="T7" fmla="*/ 94 h 185"/>
                <a:gd name="T8" fmla="*/ 0 w 34"/>
                <a:gd name="T9" fmla="*/ 0 h 185"/>
              </a:gdLst>
              <a:ahLst/>
              <a:cxnLst>
                <a:cxn ang="0">
                  <a:pos x="T0" y="T1"/>
                </a:cxn>
                <a:cxn ang="0">
                  <a:pos x="T2" y="T3"/>
                </a:cxn>
                <a:cxn ang="0">
                  <a:pos x="T4" y="T5"/>
                </a:cxn>
                <a:cxn ang="0">
                  <a:pos x="T6" y="T7"/>
                </a:cxn>
                <a:cxn ang="0">
                  <a:pos x="T8" y="T9"/>
                </a:cxn>
              </a:cxnLst>
              <a:rect l="0" t="0" r="r" b="b"/>
              <a:pathLst>
                <a:path w="34" h="185">
                  <a:moveTo>
                    <a:pt x="0" y="0"/>
                  </a:moveTo>
                  <a:cubicBezTo>
                    <a:pt x="0" y="0"/>
                    <a:pt x="24" y="24"/>
                    <a:pt x="23" y="92"/>
                  </a:cubicBezTo>
                  <a:cubicBezTo>
                    <a:pt x="22" y="161"/>
                    <a:pt x="0" y="185"/>
                    <a:pt x="0" y="185"/>
                  </a:cubicBezTo>
                  <a:cubicBezTo>
                    <a:pt x="0" y="185"/>
                    <a:pt x="34" y="171"/>
                    <a:pt x="34" y="94"/>
                  </a:cubicBezTo>
                  <a:cubicBezTo>
                    <a:pt x="34" y="17"/>
                    <a:pt x="0" y="0"/>
                    <a:pt x="0"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3" name="Freeform 17"/>
            <p:cNvSpPr/>
            <p:nvPr/>
          </p:nvSpPr>
          <p:spPr bwMode="auto">
            <a:xfrm>
              <a:off x="4983942" y="3944668"/>
              <a:ext cx="578400" cy="621921"/>
            </a:xfrm>
            <a:custGeom>
              <a:avLst/>
              <a:gdLst>
                <a:gd name="T0" fmla="*/ 30 w 174"/>
                <a:gd name="T1" fmla="*/ 92 h 185"/>
                <a:gd name="T2" fmla="*/ 0 w 174"/>
                <a:gd name="T3" fmla="*/ 185 h 185"/>
                <a:gd name="T4" fmla="*/ 4 w 174"/>
                <a:gd name="T5" fmla="*/ 185 h 185"/>
                <a:gd name="T6" fmla="*/ 140 w 174"/>
                <a:gd name="T7" fmla="*/ 185 h 185"/>
                <a:gd name="T8" fmla="*/ 174 w 174"/>
                <a:gd name="T9" fmla="*/ 93 h 185"/>
                <a:gd name="T10" fmla="*/ 141 w 174"/>
                <a:gd name="T11" fmla="*/ 0 h 185"/>
                <a:gd name="T12" fmla="*/ 5 w 174"/>
                <a:gd name="T13" fmla="*/ 0 h 185"/>
                <a:gd name="T14" fmla="*/ 0 w 174"/>
                <a:gd name="T15" fmla="*/ 0 h 185"/>
                <a:gd name="T16" fmla="*/ 30 w 174"/>
                <a:gd name="T17" fmla="*/ 9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 h="185">
                  <a:moveTo>
                    <a:pt x="30" y="92"/>
                  </a:moveTo>
                  <a:cubicBezTo>
                    <a:pt x="30" y="141"/>
                    <a:pt x="19" y="181"/>
                    <a:pt x="0" y="185"/>
                  </a:cubicBezTo>
                  <a:cubicBezTo>
                    <a:pt x="1" y="185"/>
                    <a:pt x="3" y="185"/>
                    <a:pt x="4" y="185"/>
                  </a:cubicBezTo>
                  <a:cubicBezTo>
                    <a:pt x="13" y="185"/>
                    <a:pt x="132" y="185"/>
                    <a:pt x="140" y="185"/>
                  </a:cubicBezTo>
                  <a:cubicBezTo>
                    <a:pt x="160" y="185"/>
                    <a:pt x="174" y="144"/>
                    <a:pt x="174" y="93"/>
                  </a:cubicBezTo>
                  <a:cubicBezTo>
                    <a:pt x="174" y="42"/>
                    <a:pt x="161" y="0"/>
                    <a:pt x="141" y="0"/>
                  </a:cubicBezTo>
                  <a:cubicBezTo>
                    <a:pt x="132" y="0"/>
                    <a:pt x="14" y="0"/>
                    <a:pt x="5" y="0"/>
                  </a:cubicBezTo>
                  <a:cubicBezTo>
                    <a:pt x="3" y="0"/>
                    <a:pt x="2" y="0"/>
                    <a:pt x="0" y="0"/>
                  </a:cubicBezTo>
                  <a:cubicBezTo>
                    <a:pt x="19" y="3"/>
                    <a:pt x="30" y="43"/>
                    <a:pt x="30" y="92"/>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4" name="Freeform 18"/>
            <p:cNvSpPr/>
            <p:nvPr/>
          </p:nvSpPr>
          <p:spPr bwMode="auto">
            <a:xfrm>
              <a:off x="4993770" y="3940451"/>
              <a:ext cx="578400" cy="626131"/>
            </a:xfrm>
            <a:custGeom>
              <a:avLst/>
              <a:gdLst>
                <a:gd name="T0" fmla="*/ 30 w 174"/>
                <a:gd name="T1" fmla="*/ 93 h 186"/>
                <a:gd name="T2" fmla="*/ 0 w 174"/>
                <a:gd name="T3" fmla="*/ 185 h 186"/>
                <a:gd name="T4" fmla="*/ 4 w 174"/>
                <a:gd name="T5" fmla="*/ 185 h 186"/>
                <a:gd name="T6" fmla="*/ 140 w 174"/>
                <a:gd name="T7" fmla="*/ 186 h 186"/>
                <a:gd name="T8" fmla="*/ 174 w 174"/>
                <a:gd name="T9" fmla="*/ 93 h 186"/>
                <a:gd name="T10" fmla="*/ 141 w 174"/>
                <a:gd name="T11" fmla="*/ 0 h 186"/>
                <a:gd name="T12" fmla="*/ 5 w 174"/>
                <a:gd name="T13" fmla="*/ 0 h 186"/>
                <a:gd name="T14" fmla="*/ 0 w 174"/>
                <a:gd name="T15" fmla="*/ 0 h 186"/>
                <a:gd name="T16" fmla="*/ 30 w 174"/>
                <a:gd name="T17" fmla="*/ 9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 h="186">
                  <a:moveTo>
                    <a:pt x="30" y="93"/>
                  </a:moveTo>
                  <a:cubicBezTo>
                    <a:pt x="30" y="141"/>
                    <a:pt x="18" y="181"/>
                    <a:pt x="0" y="185"/>
                  </a:cubicBezTo>
                  <a:cubicBezTo>
                    <a:pt x="1" y="185"/>
                    <a:pt x="3" y="185"/>
                    <a:pt x="4" y="185"/>
                  </a:cubicBezTo>
                  <a:cubicBezTo>
                    <a:pt x="13" y="185"/>
                    <a:pt x="131" y="186"/>
                    <a:pt x="140" y="186"/>
                  </a:cubicBezTo>
                  <a:cubicBezTo>
                    <a:pt x="160" y="186"/>
                    <a:pt x="173" y="144"/>
                    <a:pt x="174" y="93"/>
                  </a:cubicBezTo>
                  <a:cubicBezTo>
                    <a:pt x="174" y="42"/>
                    <a:pt x="161" y="0"/>
                    <a:pt x="141" y="0"/>
                  </a:cubicBezTo>
                  <a:cubicBezTo>
                    <a:pt x="132" y="0"/>
                    <a:pt x="14" y="0"/>
                    <a:pt x="5" y="0"/>
                  </a:cubicBezTo>
                  <a:cubicBezTo>
                    <a:pt x="3" y="0"/>
                    <a:pt x="1" y="0"/>
                    <a:pt x="0" y="0"/>
                  </a:cubicBezTo>
                  <a:cubicBezTo>
                    <a:pt x="19" y="3"/>
                    <a:pt x="30" y="44"/>
                    <a:pt x="30" y="93"/>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5" name="Freeform 19"/>
            <p:cNvSpPr/>
            <p:nvPr/>
          </p:nvSpPr>
          <p:spPr bwMode="auto">
            <a:xfrm>
              <a:off x="5409319" y="3944668"/>
              <a:ext cx="136177" cy="621921"/>
            </a:xfrm>
            <a:custGeom>
              <a:avLst/>
              <a:gdLst>
                <a:gd name="T0" fmla="*/ 41 w 41"/>
                <a:gd name="T1" fmla="*/ 93 h 185"/>
                <a:gd name="T2" fmla="*/ 13 w 41"/>
                <a:gd name="T3" fmla="*/ 0 h 185"/>
                <a:gd name="T4" fmla="*/ 7 w 41"/>
                <a:gd name="T5" fmla="*/ 0 h 185"/>
                <a:gd name="T6" fmla="*/ 0 w 41"/>
                <a:gd name="T7" fmla="*/ 0 h 185"/>
                <a:gd name="T8" fmla="*/ 31 w 41"/>
                <a:gd name="T9" fmla="*/ 93 h 185"/>
                <a:gd name="T10" fmla="*/ 0 w 41"/>
                <a:gd name="T11" fmla="*/ 185 h 185"/>
                <a:gd name="T12" fmla="*/ 6 w 41"/>
                <a:gd name="T13" fmla="*/ 185 h 185"/>
                <a:gd name="T14" fmla="*/ 12 w 41"/>
                <a:gd name="T15" fmla="*/ 185 h 185"/>
                <a:gd name="T16" fmla="*/ 41 w 41"/>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185">
                  <a:moveTo>
                    <a:pt x="41" y="93"/>
                  </a:moveTo>
                  <a:cubicBezTo>
                    <a:pt x="41" y="45"/>
                    <a:pt x="31" y="6"/>
                    <a:pt x="13" y="0"/>
                  </a:cubicBezTo>
                  <a:cubicBezTo>
                    <a:pt x="10" y="0"/>
                    <a:pt x="8" y="0"/>
                    <a:pt x="7" y="0"/>
                  </a:cubicBezTo>
                  <a:cubicBezTo>
                    <a:pt x="5" y="0"/>
                    <a:pt x="2" y="0"/>
                    <a:pt x="0" y="0"/>
                  </a:cubicBezTo>
                  <a:cubicBezTo>
                    <a:pt x="19" y="3"/>
                    <a:pt x="31" y="43"/>
                    <a:pt x="31" y="93"/>
                  </a:cubicBezTo>
                  <a:cubicBezTo>
                    <a:pt x="30" y="141"/>
                    <a:pt x="19" y="181"/>
                    <a:pt x="0" y="185"/>
                  </a:cubicBezTo>
                  <a:cubicBezTo>
                    <a:pt x="1" y="185"/>
                    <a:pt x="4" y="185"/>
                    <a:pt x="6" y="185"/>
                  </a:cubicBezTo>
                  <a:cubicBezTo>
                    <a:pt x="7" y="185"/>
                    <a:pt x="9" y="185"/>
                    <a:pt x="12" y="185"/>
                  </a:cubicBezTo>
                  <a:cubicBezTo>
                    <a:pt x="30" y="180"/>
                    <a:pt x="41" y="140"/>
                    <a:pt x="41" y="93"/>
                  </a:cubicBezTo>
                  <a:close/>
                </a:path>
              </a:pathLst>
            </a:custGeom>
            <a:gradFill>
              <a:gsLst>
                <a:gs pos="36000">
                  <a:schemeClr val="bg1">
                    <a:lumMod val="85000"/>
                  </a:schemeClr>
                </a:gs>
                <a:gs pos="41000">
                  <a:schemeClr val="bg1">
                    <a:lumMod val="75000"/>
                  </a:schemeClr>
                </a:gs>
                <a:gs pos="0">
                  <a:schemeClr val="bg1">
                    <a:lumMod val="95000"/>
                  </a:schemeClr>
                </a:gs>
                <a:gs pos="100000">
                  <a:schemeClr val="tx1">
                    <a:lumMod val="65000"/>
                    <a:lumOff val="35000"/>
                  </a:schemeClr>
                </a:gs>
                <a:gs pos="51000">
                  <a:schemeClr val="bg1">
                    <a:lumMod val="65000"/>
                  </a:schemeClr>
                </a:gs>
                <a:gs pos="71250">
                  <a:schemeClr val="tx1">
                    <a:lumMod val="50000"/>
                    <a:lumOff val="50000"/>
                  </a:schemeClr>
                </a:gs>
                <a:gs pos="84000">
                  <a:schemeClr val="bg1">
                    <a:lumMod val="65000"/>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6" name="Freeform 19"/>
            <p:cNvSpPr/>
            <p:nvPr/>
          </p:nvSpPr>
          <p:spPr bwMode="auto">
            <a:xfrm>
              <a:off x="5023282" y="3940457"/>
              <a:ext cx="136177" cy="621921"/>
            </a:xfrm>
            <a:custGeom>
              <a:avLst/>
              <a:gdLst>
                <a:gd name="T0" fmla="*/ 41 w 41"/>
                <a:gd name="T1" fmla="*/ 93 h 185"/>
                <a:gd name="T2" fmla="*/ 13 w 41"/>
                <a:gd name="T3" fmla="*/ 0 h 185"/>
                <a:gd name="T4" fmla="*/ 7 w 41"/>
                <a:gd name="T5" fmla="*/ 0 h 185"/>
                <a:gd name="T6" fmla="*/ 0 w 41"/>
                <a:gd name="T7" fmla="*/ 0 h 185"/>
                <a:gd name="T8" fmla="*/ 31 w 41"/>
                <a:gd name="T9" fmla="*/ 93 h 185"/>
                <a:gd name="T10" fmla="*/ 0 w 41"/>
                <a:gd name="T11" fmla="*/ 185 h 185"/>
                <a:gd name="T12" fmla="*/ 6 w 41"/>
                <a:gd name="T13" fmla="*/ 185 h 185"/>
                <a:gd name="T14" fmla="*/ 12 w 41"/>
                <a:gd name="T15" fmla="*/ 185 h 185"/>
                <a:gd name="T16" fmla="*/ 41 w 41"/>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185">
                  <a:moveTo>
                    <a:pt x="41" y="93"/>
                  </a:moveTo>
                  <a:cubicBezTo>
                    <a:pt x="41" y="45"/>
                    <a:pt x="31" y="6"/>
                    <a:pt x="13" y="0"/>
                  </a:cubicBezTo>
                  <a:cubicBezTo>
                    <a:pt x="10" y="0"/>
                    <a:pt x="8" y="0"/>
                    <a:pt x="7" y="0"/>
                  </a:cubicBezTo>
                  <a:cubicBezTo>
                    <a:pt x="5" y="0"/>
                    <a:pt x="2" y="0"/>
                    <a:pt x="0" y="0"/>
                  </a:cubicBezTo>
                  <a:cubicBezTo>
                    <a:pt x="19" y="3"/>
                    <a:pt x="31" y="43"/>
                    <a:pt x="31" y="93"/>
                  </a:cubicBezTo>
                  <a:cubicBezTo>
                    <a:pt x="30" y="141"/>
                    <a:pt x="19" y="181"/>
                    <a:pt x="0" y="185"/>
                  </a:cubicBezTo>
                  <a:cubicBezTo>
                    <a:pt x="1" y="185"/>
                    <a:pt x="4" y="185"/>
                    <a:pt x="6" y="185"/>
                  </a:cubicBezTo>
                  <a:cubicBezTo>
                    <a:pt x="7" y="185"/>
                    <a:pt x="9" y="185"/>
                    <a:pt x="12" y="185"/>
                  </a:cubicBezTo>
                  <a:cubicBezTo>
                    <a:pt x="30" y="180"/>
                    <a:pt x="41" y="140"/>
                    <a:pt x="41" y="93"/>
                  </a:cubicBezTo>
                  <a:close/>
                </a:path>
              </a:pathLst>
            </a:custGeom>
            <a:gradFill>
              <a:gsLst>
                <a:gs pos="36000">
                  <a:schemeClr val="bg1">
                    <a:lumMod val="85000"/>
                  </a:schemeClr>
                </a:gs>
                <a:gs pos="41000">
                  <a:schemeClr val="bg1">
                    <a:lumMod val="75000"/>
                  </a:schemeClr>
                </a:gs>
                <a:gs pos="0">
                  <a:schemeClr val="bg1">
                    <a:lumMod val="95000"/>
                  </a:schemeClr>
                </a:gs>
                <a:gs pos="100000">
                  <a:schemeClr val="tx1">
                    <a:lumMod val="65000"/>
                    <a:lumOff val="35000"/>
                  </a:schemeClr>
                </a:gs>
                <a:gs pos="51000">
                  <a:schemeClr val="bg1">
                    <a:lumMod val="65000"/>
                  </a:schemeClr>
                </a:gs>
                <a:gs pos="71250">
                  <a:schemeClr val="tx1">
                    <a:lumMod val="50000"/>
                    <a:lumOff val="50000"/>
                  </a:schemeClr>
                </a:gs>
                <a:gs pos="84000">
                  <a:schemeClr val="bg1">
                    <a:lumMod val="65000"/>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7" name="Freeform 20"/>
            <p:cNvSpPr/>
            <p:nvPr/>
          </p:nvSpPr>
          <p:spPr bwMode="auto">
            <a:xfrm>
              <a:off x="5419146" y="3944668"/>
              <a:ext cx="133369" cy="621921"/>
            </a:xfrm>
            <a:custGeom>
              <a:avLst/>
              <a:gdLst>
                <a:gd name="T0" fmla="*/ 39 w 40"/>
                <a:gd name="T1" fmla="*/ 93 h 185"/>
                <a:gd name="T2" fmla="*/ 11 w 40"/>
                <a:gd name="T3" fmla="*/ 0 h 185"/>
                <a:gd name="T4" fmla="*/ 5 w 40"/>
                <a:gd name="T5" fmla="*/ 0 h 185"/>
                <a:gd name="T6" fmla="*/ 0 w 40"/>
                <a:gd name="T7" fmla="*/ 0 h 185"/>
                <a:gd name="T8" fmla="*/ 30 w 40"/>
                <a:gd name="T9" fmla="*/ 93 h 185"/>
                <a:gd name="T10" fmla="*/ 0 w 40"/>
                <a:gd name="T11" fmla="*/ 185 h 185"/>
                <a:gd name="T12" fmla="*/ 4 w 40"/>
                <a:gd name="T13" fmla="*/ 185 h 185"/>
                <a:gd name="T14" fmla="*/ 10 w 40"/>
                <a:gd name="T15" fmla="*/ 185 h 185"/>
                <a:gd name="T16" fmla="*/ 39 w 40"/>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85">
                  <a:moveTo>
                    <a:pt x="39" y="93"/>
                  </a:moveTo>
                  <a:cubicBezTo>
                    <a:pt x="40" y="45"/>
                    <a:pt x="29" y="6"/>
                    <a:pt x="11" y="0"/>
                  </a:cubicBezTo>
                  <a:cubicBezTo>
                    <a:pt x="8" y="0"/>
                    <a:pt x="6" y="0"/>
                    <a:pt x="5" y="0"/>
                  </a:cubicBezTo>
                  <a:cubicBezTo>
                    <a:pt x="4" y="0"/>
                    <a:pt x="2" y="0"/>
                    <a:pt x="0" y="0"/>
                  </a:cubicBezTo>
                  <a:cubicBezTo>
                    <a:pt x="19" y="3"/>
                    <a:pt x="30" y="43"/>
                    <a:pt x="30" y="93"/>
                  </a:cubicBezTo>
                  <a:cubicBezTo>
                    <a:pt x="30" y="141"/>
                    <a:pt x="19" y="181"/>
                    <a:pt x="0" y="185"/>
                  </a:cubicBezTo>
                  <a:cubicBezTo>
                    <a:pt x="1" y="185"/>
                    <a:pt x="3" y="185"/>
                    <a:pt x="4" y="185"/>
                  </a:cubicBezTo>
                  <a:cubicBezTo>
                    <a:pt x="6" y="185"/>
                    <a:pt x="8" y="185"/>
                    <a:pt x="10" y="185"/>
                  </a:cubicBezTo>
                  <a:cubicBezTo>
                    <a:pt x="28" y="180"/>
                    <a:pt x="39" y="141"/>
                    <a:pt x="39" y="93"/>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8" name="Freeform 22"/>
            <p:cNvSpPr/>
            <p:nvPr/>
          </p:nvSpPr>
          <p:spPr bwMode="auto">
            <a:xfrm>
              <a:off x="5027463" y="3940457"/>
              <a:ext cx="146004" cy="623324"/>
            </a:xfrm>
            <a:custGeom>
              <a:avLst/>
              <a:gdLst>
                <a:gd name="T0" fmla="*/ 43 w 44"/>
                <a:gd name="T1" fmla="*/ 93 h 185"/>
                <a:gd name="T2" fmla="*/ 15 w 44"/>
                <a:gd name="T3" fmla="*/ 0 h 185"/>
                <a:gd name="T4" fmla="*/ 0 w 44"/>
                <a:gd name="T5" fmla="*/ 0 h 185"/>
                <a:gd name="T6" fmla="*/ 31 w 44"/>
                <a:gd name="T7" fmla="*/ 93 h 185"/>
                <a:gd name="T8" fmla="*/ 1 w 44"/>
                <a:gd name="T9" fmla="*/ 185 h 185"/>
                <a:gd name="T10" fmla="*/ 14 w 44"/>
                <a:gd name="T11" fmla="*/ 185 h 185"/>
                <a:gd name="T12" fmla="*/ 43 w 44"/>
                <a:gd name="T13" fmla="*/ 93 h 185"/>
              </a:gdLst>
              <a:ahLst/>
              <a:cxnLst>
                <a:cxn ang="0">
                  <a:pos x="T0" y="T1"/>
                </a:cxn>
                <a:cxn ang="0">
                  <a:pos x="T2" y="T3"/>
                </a:cxn>
                <a:cxn ang="0">
                  <a:pos x="T4" y="T5"/>
                </a:cxn>
                <a:cxn ang="0">
                  <a:pos x="T6" y="T7"/>
                </a:cxn>
                <a:cxn ang="0">
                  <a:pos x="T8" y="T9"/>
                </a:cxn>
                <a:cxn ang="0">
                  <a:pos x="T10" y="T11"/>
                </a:cxn>
                <a:cxn ang="0">
                  <a:pos x="T12" y="T13"/>
                </a:cxn>
              </a:cxnLst>
              <a:rect l="0" t="0" r="r" b="b"/>
              <a:pathLst>
                <a:path w="44" h="185">
                  <a:moveTo>
                    <a:pt x="43" y="93"/>
                  </a:moveTo>
                  <a:cubicBezTo>
                    <a:pt x="44" y="45"/>
                    <a:pt x="33" y="6"/>
                    <a:pt x="15" y="0"/>
                  </a:cubicBezTo>
                  <a:cubicBezTo>
                    <a:pt x="13" y="0"/>
                    <a:pt x="2" y="0"/>
                    <a:pt x="0" y="0"/>
                  </a:cubicBezTo>
                  <a:cubicBezTo>
                    <a:pt x="19" y="4"/>
                    <a:pt x="32" y="44"/>
                    <a:pt x="31" y="93"/>
                  </a:cubicBezTo>
                  <a:cubicBezTo>
                    <a:pt x="31" y="141"/>
                    <a:pt x="20" y="181"/>
                    <a:pt x="1" y="185"/>
                  </a:cubicBezTo>
                  <a:cubicBezTo>
                    <a:pt x="3" y="185"/>
                    <a:pt x="12" y="185"/>
                    <a:pt x="14" y="185"/>
                  </a:cubicBezTo>
                  <a:cubicBezTo>
                    <a:pt x="33" y="180"/>
                    <a:pt x="43" y="141"/>
                    <a:pt x="43" y="93"/>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9" name="Freeform 23"/>
            <p:cNvSpPr/>
            <p:nvPr/>
          </p:nvSpPr>
          <p:spPr bwMode="auto">
            <a:xfrm>
              <a:off x="1225744" y="3944668"/>
              <a:ext cx="627536" cy="619113"/>
            </a:xfrm>
            <a:custGeom>
              <a:avLst/>
              <a:gdLst>
                <a:gd name="T0" fmla="*/ 0 w 189"/>
                <a:gd name="T1" fmla="*/ 49 h 184"/>
                <a:gd name="T2" fmla="*/ 149 w 189"/>
                <a:gd name="T3" fmla="*/ 0 h 184"/>
                <a:gd name="T4" fmla="*/ 150 w 189"/>
                <a:gd name="T5" fmla="*/ 58 h 184"/>
                <a:gd name="T6" fmla="*/ 176 w 189"/>
                <a:gd name="T7" fmla="*/ 93 h 184"/>
                <a:gd name="T8" fmla="*/ 149 w 189"/>
                <a:gd name="T9" fmla="*/ 129 h 184"/>
                <a:gd name="T10" fmla="*/ 156 w 189"/>
                <a:gd name="T11" fmla="*/ 184 h 184"/>
                <a:gd name="T12" fmla="*/ 0 w 189"/>
                <a:gd name="T13" fmla="*/ 137 h 184"/>
                <a:gd name="T14" fmla="*/ 0 w 189"/>
                <a:gd name="T15" fmla="*/ 49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84">
                  <a:moveTo>
                    <a:pt x="0" y="49"/>
                  </a:moveTo>
                  <a:cubicBezTo>
                    <a:pt x="149" y="0"/>
                    <a:pt x="149" y="0"/>
                    <a:pt x="149" y="0"/>
                  </a:cubicBezTo>
                  <a:cubicBezTo>
                    <a:pt x="149" y="0"/>
                    <a:pt x="189" y="27"/>
                    <a:pt x="150" y="58"/>
                  </a:cubicBezTo>
                  <a:cubicBezTo>
                    <a:pt x="150" y="58"/>
                    <a:pt x="176" y="65"/>
                    <a:pt x="176" y="93"/>
                  </a:cubicBezTo>
                  <a:cubicBezTo>
                    <a:pt x="176" y="121"/>
                    <a:pt x="149" y="129"/>
                    <a:pt x="149" y="129"/>
                  </a:cubicBezTo>
                  <a:cubicBezTo>
                    <a:pt x="149" y="129"/>
                    <a:pt x="186" y="157"/>
                    <a:pt x="156" y="184"/>
                  </a:cubicBezTo>
                  <a:cubicBezTo>
                    <a:pt x="0" y="137"/>
                    <a:pt x="0" y="137"/>
                    <a:pt x="0" y="137"/>
                  </a:cubicBezTo>
                  <a:cubicBezTo>
                    <a:pt x="0" y="137"/>
                    <a:pt x="15" y="84"/>
                    <a:pt x="0" y="49"/>
                  </a:cubicBezTo>
                  <a:close/>
                </a:path>
              </a:pathLst>
            </a:custGeom>
            <a:solidFill>
              <a:srgbClr val="D471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30" name="Freeform 24"/>
            <p:cNvSpPr/>
            <p:nvPr/>
          </p:nvSpPr>
          <p:spPr bwMode="auto">
            <a:xfrm>
              <a:off x="1218725" y="3944668"/>
              <a:ext cx="631748" cy="619113"/>
            </a:xfrm>
            <a:custGeom>
              <a:avLst/>
              <a:gdLst>
                <a:gd name="T0" fmla="*/ 0 w 190"/>
                <a:gd name="T1" fmla="*/ 43 h 184"/>
                <a:gd name="T2" fmla="*/ 150 w 190"/>
                <a:gd name="T3" fmla="*/ 0 h 184"/>
                <a:gd name="T4" fmla="*/ 151 w 190"/>
                <a:gd name="T5" fmla="*/ 58 h 184"/>
                <a:gd name="T6" fmla="*/ 177 w 190"/>
                <a:gd name="T7" fmla="*/ 93 h 184"/>
                <a:gd name="T8" fmla="*/ 150 w 190"/>
                <a:gd name="T9" fmla="*/ 129 h 184"/>
                <a:gd name="T10" fmla="*/ 157 w 190"/>
                <a:gd name="T11" fmla="*/ 184 h 184"/>
                <a:gd name="T12" fmla="*/ 2 w 190"/>
                <a:gd name="T13" fmla="*/ 137 h 184"/>
                <a:gd name="T14" fmla="*/ 0 w 190"/>
                <a:gd name="T15" fmla="*/ 43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4">
                  <a:moveTo>
                    <a:pt x="0" y="43"/>
                  </a:moveTo>
                  <a:cubicBezTo>
                    <a:pt x="150" y="0"/>
                    <a:pt x="150" y="0"/>
                    <a:pt x="150" y="0"/>
                  </a:cubicBezTo>
                  <a:cubicBezTo>
                    <a:pt x="150" y="0"/>
                    <a:pt x="190" y="27"/>
                    <a:pt x="151" y="58"/>
                  </a:cubicBezTo>
                  <a:cubicBezTo>
                    <a:pt x="151" y="58"/>
                    <a:pt x="177" y="65"/>
                    <a:pt x="177" y="93"/>
                  </a:cubicBezTo>
                  <a:cubicBezTo>
                    <a:pt x="177" y="121"/>
                    <a:pt x="150" y="129"/>
                    <a:pt x="150" y="129"/>
                  </a:cubicBezTo>
                  <a:cubicBezTo>
                    <a:pt x="150" y="129"/>
                    <a:pt x="187" y="157"/>
                    <a:pt x="157" y="184"/>
                  </a:cubicBezTo>
                  <a:cubicBezTo>
                    <a:pt x="2" y="137"/>
                    <a:pt x="2" y="137"/>
                    <a:pt x="2" y="137"/>
                  </a:cubicBezTo>
                  <a:cubicBezTo>
                    <a:pt x="2" y="137"/>
                    <a:pt x="15" y="78"/>
                    <a:pt x="0" y="43"/>
                  </a:cubicBezTo>
                  <a:close/>
                </a:path>
              </a:pathLst>
            </a:custGeom>
            <a:solidFill>
              <a:schemeClr val="bg1">
                <a:lumMod val="85000"/>
              </a:schemeClr>
            </a:solidFill>
            <a:ln>
              <a:noFill/>
            </a:ln>
          </p:spPr>
          <p:txBody>
            <a:bodyPr vert="horz" wrap="square" lIns="68580" tIns="34290" rIns="68580" bIns="34290" numCol="1" anchor="t" anchorCtr="0" compatLnSpc="1"/>
            <a:lstStyle/>
            <a:p>
              <a:endParaRPr lang="en-US"/>
            </a:p>
          </p:txBody>
        </p:sp>
        <p:sp>
          <p:nvSpPr>
            <p:cNvPr id="131" name="Freeform 25"/>
            <p:cNvSpPr/>
            <p:nvPr/>
          </p:nvSpPr>
          <p:spPr bwMode="auto">
            <a:xfrm>
              <a:off x="1218725" y="3944668"/>
              <a:ext cx="631748" cy="279373"/>
            </a:xfrm>
            <a:custGeom>
              <a:avLst/>
              <a:gdLst>
                <a:gd name="T0" fmla="*/ 174 w 190"/>
                <a:gd name="T1" fmla="*/ 77 h 83"/>
                <a:gd name="T2" fmla="*/ 151 w 190"/>
                <a:gd name="T3" fmla="*/ 58 h 83"/>
                <a:gd name="T4" fmla="*/ 150 w 190"/>
                <a:gd name="T5" fmla="*/ 0 h 83"/>
                <a:gd name="T6" fmla="*/ 0 w 190"/>
                <a:gd name="T7" fmla="*/ 43 h 83"/>
                <a:gd name="T8" fmla="*/ 9 w 190"/>
                <a:gd name="T9" fmla="*/ 83 h 83"/>
                <a:gd name="T10" fmla="*/ 174 w 190"/>
                <a:gd name="T11" fmla="*/ 77 h 83"/>
              </a:gdLst>
              <a:ahLst/>
              <a:cxnLst>
                <a:cxn ang="0">
                  <a:pos x="T0" y="T1"/>
                </a:cxn>
                <a:cxn ang="0">
                  <a:pos x="T2" y="T3"/>
                </a:cxn>
                <a:cxn ang="0">
                  <a:pos x="T4" y="T5"/>
                </a:cxn>
                <a:cxn ang="0">
                  <a:pos x="T6" y="T7"/>
                </a:cxn>
                <a:cxn ang="0">
                  <a:pos x="T8" y="T9"/>
                </a:cxn>
                <a:cxn ang="0">
                  <a:pos x="T10" y="T11"/>
                </a:cxn>
              </a:cxnLst>
              <a:rect l="0" t="0" r="r" b="b"/>
              <a:pathLst>
                <a:path w="190" h="83">
                  <a:moveTo>
                    <a:pt x="174" y="77"/>
                  </a:moveTo>
                  <a:cubicBezTo>
                    <a:pt x="167" y="62"/>
                    <a:pt x="151" y="58"/>
                    <a:pt x="151" y="58"/>
                  </a:cubicBezTo>
                  <a:cubicBezTo>
                    <a:pt x="190" y="27"/>
                    <a:pt x="150" y="0"/>
                    <a:pt x="150" y="0"/>
                  </a:cubicBezTo>
                  <a:cubicBezTo>
                    <a:pt x="0" y="43"/>
                    <a:pt x="0" y="43"/>
                    <a:pt x="0" y="43"/>
                  </a:cubicBezTo>
                  <a:cubicBezTo>
                    <a:pt x="4" y="52"/>
                    <a:pt x="8" y="74"/>
                    <a:pt x="9" y="83"/>
                  </a:cubicBezTo>
                  <a:lnTo>
                    <a:pt x="174" y="77"/>
                  </a:lnTo>
                  <a:close/>
                </a:path>
              </a:pathLst>
            </a:custGeom>
            <a:solidFill>
              <a:schemeClr val="bg1">
                <a:lumMod val="65000"/>
              </a:schemeClr>
            </a:solidFill>
            <a:ln>
              <a:noFill/>
            </a:ln>
          </p:spPr>
          <p:txBody>
            <a:bodyPr vert="horz" wrap="square" lIns="68580" tIns="34290" rIns="68580" bIns="34290" numCol="1" anchor="t" anchorCtr="0" compatLnSpc="1"/>
            <a:lstStyle/>
            <a:p>
              <a:endParaRPr lang="en-US"/>
            </a:p>
          </p:txBody>
        </p:sp>
        <p:sp>
          <p:nvSpPr>
            <p:cNvPr id="132" name="Freeform 26"/>
            <p:cNvSpPr/>
            <p:nvPr/>
          </p:nvSpPr>
          <p:spPr bwMode="auto">
            <a:xfrm>
              <a:off x="1242592" y="4058384"/>
              <a:ext cx="564362" cy="228832"/>
            </a:xfrm>
            <a:custGeom>
              <a:avLst/>
              <a:gdLst>
                <a:gd name="T0" fmla="*/ 0 w 170"/>
                <a:gd name="T1" fmla="*/ 34 h 68"/>
                <a:gd name="T2" fmla="*/ 2 w 170"/>
                <a:gd name="T3" fmla="*/ 58 h 68"/>
                <a:gd name="T4" fmla="*/ 169 w 170"/>
                <a:gd name="T5" fmla="*/ 68 h 68"/>
                <a:gd name="T6" fmla="*/ 170 w 170"/>
                <a:gd name="T7" fmla="*/ 59 h 68"/>
                <a:gd name="T8" fmla="*/ 144 w 170"/>
                <a:gd name="T9" fmla="*/ 24 h 68"/>
                <a:gd name="T10" fmla="*/ 161 w 170"/>
                <a:gd name="T11" fmla="*/ 0 h 68"/>
                <a:gd name="T12" fmla="*/ 0 w 170"/>
                <a:gd name="T13" fmla="*/ 34 h 68"/>
              </a:gdLst>
              <a:ahLst/>
              <a:cxnLst>
                <a:cxn ang="0">
                  <a:pos x="T0" y="T1"/>
                </a:cxn>
                <a:cxn ang="0">
                  <a:pos x="T2" y="T3"/>
                </a:cxn>
                <a:cxn ang="0">
                  <a:pos x="T4" y="T5"/>
                </a:cxn>
                <a:cxn ang="0">
                  <a:pos x="T6" y="T7"/>
                </a:cxn>
                <a:cxn ang="0">
                  <a:pos x="T8" y="T9"/>
                </a:cxn>
                <a:cxn ang="0">
                  <a:pos x="T10" y="T11"/>
                </a:cxn>
                <a:cxn ang="0">
                  <a:pos x="T12" y="T13"/>
                </a:cxn>
              </a:cxnLst>
              <a:rect l="0" t="0" r="r" b="b"/>
              <a:pathLst>
                <a:path w="170" h="68">
                  <a:moveTo>
                    <a:pt x="0" y="34"/>
                  </a:moveTo>
                  <a:cubicBezTo>
                    <a:pt x="1" y="40"/>
                    <a:pt x="2" y="52"/>
                    <a:pt x="2" y="58"/>
                  </a:cubicBezTo>
                  <a:cubicBezTo>
                    <a:pt x="169" y="68"/>
                    <a:pt x="169" y="68"/>
                    <a:pt x="169" y="68"/>
                  </a:cubicBezTo>
                  <a:cubicBezTo>
                    <a:pt x="169" y="65"/>
                    <a:pt x="170" y="62"/>
                    <a:pt x="170" y="59"/>
                  </a:cubicBezTo>
                  <a:cubicBezTo>
                    <a:pt x="170" y="31"/>
                    <a:pt x="144" y="24"/>
                    <a:pt x="144" y="24"/>
                  </a:cubicBezTo>
                  <a:cubicBezTo>
                    <a:pt x="151" y="18"/>
                    <a:pt x="159" y="7"/>
                    <a:pt x="161" y="0"/>
                  </a:cubicBezTo>
                  <a:lnTo>
                    <a:pt x="0" y="34"/>
                  </a:lnTo>
                  <a:close/>
                </a:path>
              </a:pathLst>
            </a:custGeom>
            <a:solidFill>
              <a:schemeClr val="bg1">
                <a:lumMod val="75000"/>
              </a:schemeClr>
            </a:solidFill>
            <a:ln>
              <a:noFill/>
            </a:ln>
          </p:spPr>
          <p:txBody>
            <a:bodyPr vert="horz" wrap="square" lIns="68580" tIns="34290" rIns="68580" bIns="34290" numCol="1" anchor="t" anchorCtr="0" compatLnSpc="1"/>
            <a:lstStyle/>
            <a:p>
              <a:endParaRPr lang="en-US"/>
            </a:p>
          </p:txBody>
        </p:sp>
        <p:sp>
          <p:nvSpPr>
            <p:cNvPr id="134" name="Freeform 28"/>
            <p:cNvSpPr/>
            <p:nvPr/>
          </p:nvSpPr>
          <p:spPr bwMode="auto">
            <a:xfrm>
              <a:off x="5521630" y="4325121"/>
              <a:ext cx="325701" cy="238660"/>
            </a:xfrm>
            <a:custGeom>
              <a:avLst/>
              <a:gdLst>
                <a:gd name="T0" fmla="*/ 24 w 98"/>
                <a:gd name="T1" fmla="*/ 10 h 71"/>
                <a:gd name="T2" fmla="*/ 17 w 98"/>
                <a:gd name="T3" fmla="*/ 4 h 71"/>
                <a:gd name="T4" fmla="*/ 14 w 98"/>
                <a:gd name="T5" fmla="*/ 28 h 71"/>
                <a:gd name="T6" fmla="*/ 3 w 98"/>
                <a:gd name="T7" fmla="*/ 57 h 71"/>
                <a:gd name="T8" fmla="*/ 21 w 98"/>
                <a:gd name="T9" fmla="*/ 69 h 71"/>
                <a:gd name="T10" fmla="*/ 82 w 98"/>
                <a:gd name="T11" fmla="*/ 63 h 71"/>
                <a:gd name="T12" fmla="*/ 90 w 98"/>
                <a:gd name="T13" fmla="*/ 37 h 71"/>
                <a:gd name="T14" fmla="*/ 41 w 98"/>
                <a:gd name="T15" fmla="*/ 59 h 71"/>
                <a:gd name="T16" fmla="*/ 23 w 98"/>
                <a:gd name="T17" fmla="*/ 44 h 71"/>
                <a:gd name="T18" fmla="*/ 24 w 98"/>
                <a:gd name="T19" fmla="*/ 1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71">
                  <a:moveTo>
                    <a:pt x="24" y="10"/>
                  </a:moveTo>
                  <a:cubicBezTo>
                    <a:pt x="22" y="5"/>
                    <a:pt x="18" y="0"/>
                    <a:pt x="17" y="4"/>
                  </a:cubicBezTo>
                  <a:cubicBezTo>
                    <a:pt x="15" y="9"/>
                    <a:pt x="15" y="20"/>
                    <a:pt x="14" y="28"/>
                  </a:cubicBezTo>
                  <a:cubicBezTo>
                    <a:pt x="13" y="36"/>
                    <a:pt x="5" y="49"/>
                    <a:pt x="3" y="57"/>
                  </a:cubicBezTo>
                  <a:cubicBezTo>
                    <a:pt x="0" y="67"/>
                    <a:pt x="12" y="69"/>
                    <a:pt x="21" y="69"/>
                  </a:cubicBezTo>
                  <a:cubicBezTo>
                    <a:pt x="35" y="70"/>
                    <a:pt x="75" y="71"/>
                    <a:pt x="82" y="63"/>
                  </a:cubicBezTo>
                  <a:cubicBezTo>
                    <a:pt x="86" y="58"/>
                    <a:pt x="98" y="38"/>
                    <a:pt x="90" y="37"/>
                  </a:cubicBezTo>
                  <a:cubicBezTo>
                    <a:pt x="83" y="37"/>
                    <a:pt x="71" y="59"/>
                    <a:pt x="41" y="59"/>
                  </a:cubicBezTo>
                  <a:cubicBezTo>
                    <a:pt x="26" y="59"/>
                    <a:pt x="26" y="50"/>
                    <a:pt x="23" y="44"/>
                  </a:cubicBezTo>
                  <a:cubicBezTo>
                    <a:pt x="17" y="34"/>
                    <a:pt x="26" y="16"/>
                    <a:pt x="24" y="10"/>
                  </a:cubicBezTo>
                  <a:close/>
                </a:path>
              </a:pathLst>
            </a:custGeom>
            <a:solidFill>
              <a:schemeClr val="bg1">
                <a:lumMod val="65000"/>
              </a:schemeClr>
            </a:solidFill>
            <a:ln>
              <a:noFill/>
            </a:ln>
          </p:spPr>
          <p:txBody>
            <a:bodyPr vert="horz" wrap="square" lIns="68580" tIns="34290" rIns="68580" bIns="34290" numCol="1" anchor="t" anchorCtr="0" compatLnSpc="1"/>
            <a:lstStyle/>
            <a:p>
              <a:endParaRPr lang="en-US"/>
            </a:p>
          </p:txBody>
        </p:sp>
        <p:sp>
          <p:nvSpPr>
            <p:cNvPr id="137" name="Freeform 31"/>
            <p:cNvSpPr/>
            <p:nvPr/>
          </p:nvSpPr>
          <p:spPr bwMode="auto">
            <a:xfrm>
              <a:off x="5528649" y="4065402"/>
              <a:ext cx="30885" cy="235853"/>
            </a:xfrm>
            <a:custGeom>
              <a:avLst/>
              <a:gdLst>
                <a:gd name="T0" fmla="*/ 0 w 9"/>
                <a:gd name="T1" fmla="*/ 0 h 70"/>
                <a:gd name="T2" fmla="*/ 6 w 9"/>
                <a:gd name="T3" fmla="*/ 70 h 70"/>
                <a:gd name="T4" fmla="*/ 0 w 9"/>
                <a:gd name="T5" fmla="*/ 0 h 70"/>
              </a:gdLst>
              <a:ahLst/>
              <a:cxnLst>
                <a:cxn ang="0">
                  <a:pos x="T0" y="T1"/>
                </a:cxn>
                <a:cxn ang="0">
                  <a:pos x="T2" y="T3"/>
                </a:cxn>
                <a:cxn ang="0">
                  <a:pos x="T4" y="T5"/>
                </a:cxn>
              </a:cxnLst>
              <a:rect l="0" t="0" r="r" b="b"/>
              <a:pathLst>
                <a:path w="9" h="70">
                  <a:moveTo>
                    <a:pt x="0" y="0"/>
                  </a:moveTo>
                  <a:cubicBezTo>
                    <a:pt x="0" y="0"/>
                    <a:pt x="9" y="28"/>
                    <a:pt x="6" y="70"/>
                  </a:cubicBezTo>
                  <a:cubicBezTo>
                    <a:pt x="6" y="70"/>
                    <a:pt x="7" y="36"/>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39" name="Oval 33"/>
            <p:cNvSpPr>
              <a:spLocks noChangeArrowheads="1"/>
            </p:cNvSpPr>
            <p:nvPr/>
          </p:nvSpPr>
          <p:spPr bwMode="auto">
            <a:xfrm>
              <a:off x="5285777" y="4472529"/>
              <a:ext cx="57559" cy="37905"/>
            </a:xfrm>
            <a:prstGeom prst="ellipse">
              <a:avLst/>
            </a:pr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0" name="Oval 34"/>
            <p:cNvSpPr>
              <a:spLocks noChangeArrowheads="1"/>
            </p:cNvSpPr>
            <p:nvPr/>
          </p:nvSpPr>
          <p:spPr bwMode="auto">
            <a:xfrm>
              <a:off x="5280162" y="3981169"/>
              <a:ext cx="56155" cy="30885"/>
            </a:xfrm>
            <a:prstGeom prst="ellipse">
              <a:avLst/>
            </a:pr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2" name="Freeform 36"/>
            <p:cNvSpPr/>
            <p:nvPr/>
          </p:nvSpPr>
          <p:spPr bwMode="auto">
            <a:xfrm>
              <a:off x="5316663" y="4210002"/>
              <a:ext cx="58963" cy="47732"/>
            </a:xfrm>
            <a:custGeom>
              <a:avLst/>
              <a:gdLst>
                <a:gd name="T0" fmla="*/ 9 w 18"/>
                <a:gd name="T1" fmla="*/ 14 h 14"/>
                <a:gd name="T2" fmla="*/ 0 w 18"/>
                <a:gd name="T3" fmla="*/ 7 h 14"/>
                <a:gd name="T4" fmla="*/ 9 w 18"/>
                <a:gd name="T5" fmla="*/ 0 h 14"/>
                <a:gd name="T6" fmla="*/ 18 w 18"/>
                <a:gd name="T7" fmla="*/ 7 h 14"/>
                <a:gd name="T8" fmla="*/ 9 w 18"/>
                <a:gd name="T9" fmla="*/ 14 h 14"/>
              </a:gdLst>
              <a:ahLst/>
              <a:cxnLst>
                <a:cxn ang="0">
                  <a:pos x="T0" y="T1"/>
                </a:cxn>
                <a:cxn ang="0">
                  <a:pos x="T2" y="T3"/>
                </a:cxn>
                <a:cxn ang="0">
                  <a:pos x="T4" y="T5"/>
                </a:cxn>
                <a:cxn ang="0">
                  <a:pos x="T6" y="T7"/>
                </a:cxn>
                <a:cxn ang="0">
                  <a:pos x="T8" y="T9"/>
                </a:cxn>
              </a:cxnLst>
              <a:rect l="0" t="0" r="r" b="b"/>
              <a:pathLst>
                <a:path w="18" h="14">
                  <a:moveTo>
                    <a:pt x="9" y="14"/>
                  </a:moveTo>
                  <a:cubicBezTo>
                    <a:pt x="4" y="13"/>
                    <a:pt x="0" y="11"/>
                    <a:pt x="0" y="7"/>
                  </a:cubicBezTo>
                  <a:cubicBezTo>
                    <a:pt x="0" y="3"/>
                    <a:pt x="4" y="0"/>
                    <a:pt x="9" y="0"/>
                  </a:cubicBezTo>
                  <a:cubicBezTo>
                    <a:pt x="14" y="0"/>
                    <a:pt x="18" y="3"/>
                    <a:pt x="18" y="7"/>
                  </a:cubicBezTo>
                  <a:cubicBezTo>
                    <a:pt x="18" y="11"/>
                    <a:pt x="14" y="14"/>
                    <a:pt x="9" y="14"/>
                  </a:cubicBezTo>
                  <a:close/>
                </a:path>
              </a:pathLst>
            </a:cu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3" name="Freeform 37"/>
            <p:cNvSpPr/>
            <p:nvPr/>
          </p:nvSpPr>
          <p:spPr bwMode="auto">
            <a:xfrm>
              <a:off x="5365799" y="3944668"/>
              <a:ext cx="113715"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4" name="Freeform 38"/>
            <p:cNvSpPr/>
            <p:nvPr/>
          </p:nvSpPr>
          <p:spPr bwMode="auto">
            <a:xfrm>
              <a:off x="5365799" y="3944668"/>
              <a:ext cx="109503" cy="621921"/>
            </a:xfrm>
            <a:custGeom>
              <a:avLst/>
              <a:gdLst>
                <a:gd name="T0" fmla="*/ 33 w 33"/>
                <a:gd name="T1" fmla="*/ 92 h 185"/>
                <a:gd name="T2" fmla="*/ 6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4" y="5"/>
                    <a:pt x="6" y="0"/>
                  </a:cubicBezTo>
                  <a:cubicBezTo>
                    <a:pt x="4" y="0"/>
                    <a:pt x="2" y="0"/>
                    <a:pt x="0" y="0"/>
                  </a:cubicBezTo>
                  <a:cubicBezTo>
                    <a:pt x="19" y="3"/>
                    <a:pt x="28" y="43"/>
                    <a:pt x="28" y="92"/>
                  </a:cubicBezTo>
                  <a:cubicBezTo>
                    <a:pt x="28" y="141"/>
                    <a:pt x="18" y="181"/>
                    <a:pt x="0" y="185"/>
                  </a:cubicBezTo>
                  <a:cubicBezTo>
                    <a:pt x="1"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5" name="Freeform 39"/>
            <p:cNvSpPr/>
            <p:nvPr/>
          </p:nvSpPr>
          <p:spPr bwMode="auto">
            <a:xfrm>
              <a:off x="5316663" y="3944668"/>
              <a:ext cx="109503" cy="621921"/>
            </a:xfrm>
            <a:custGeom>
              <a:avLst/>
              <a:gdLst>
                <a:gd name="T0" fmla="*/ 33 w 33"/>
                <a:gd name="T1" fmla="*/ 92 h 185"/>
                <a:gd name="T2" fmla="*/ 7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8" y="92"/>
                  </a:cubicBezTo>
                  <a:cubicBezTo>
                    <a:pt x="28" y="141"/>
                    <a:pt x="19" y="181"/>
                    <a:pt x="0" y="185"/>
                  </a:cubicBezTo>
                  <a:cubicBezTo>
                    <a:pt x="1" y="185"/>
                    <a:pt x="3" y="185"/>
                    <a:pt x="6" y="185"/>
                  </a:cubicBezTo>
                  <a:cubicBezTo>
                    <a:pt x="24" y="180"/>
                    <a:pt x="33" y="140"/>
                    <a:pt x="33"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6" name="Freeform 40"/>
            <p:cNvSpPr/>
            <p:nvPr/>
          </p:nvSpPr>
          <p:spPr bwMode="auto">
            <a:xfrm>
              <a:off x="5312451" y="3944668"/>
              <a:ext cx="113715" cy="621921"/>
            </a:xfrm>
            <a:custGeom>
              <a:avLst/>
              <a:gdLst>
                <a:gd name="T0" fmla="*/ 33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3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3" y="92"/>
                  </a:moveTo>
                  <a:cubicBezTo>
                    <a:pt x="34" y="45"/>
                    <a:pt x="25" y="5"/>
                    <a:pt x="7" y="0"/>
                  </a:cubicBezTo>
                  <a:cubicBezTo>
                    <a:pt x="4" y="0"/>
                    <a:pt x="2" y="0"/>
                    <a:pt x="0" y="0"/>
                  </a:cubicBezTo>
                  <a:cubicBezTo>
                    <a:pt x="19" y="3"/>
                    <a:pt x="29" y="43"/>
                    <a:pt x="29" y="92"/>
                  </a:cubicBezTo>
                  <a:cubicBezTo>
                    <a:pt x="29" y="141"/>
                    <a:pt x="19" y="181"/>
                    <a:pt x="0" y="185"/>
                  </a:cubicBezTo>
                  <a:cubicBezTo>
                    <a:pt x="2"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7" name="Freeform 41"/>
            <p:cNvSpPr/>
            <p:nvPr/>
          </p:nvSpPr>
          <p:spPr bwMode="auto">
            <a:xfrm>
              <a:off x="5176274" y="3944668"/>
              <a:ext cx="109503" cy="621921"/>
            </a:xfrm>
            <a:custGeom>
              <a:avLst/>
              <a:gdLst>
                <a:gd name="T0" fmla="*/ 33 w 33"/>
                <a:gd name="T1" fmla="*/ 92 h 185"/>
                <a:gd name="T2" fmla="*/ 7 w 33"/>
                <a:gd name="T3" fmla="*/ 0 h 185"/>
                <a:gd name="T4" fmla="*/ 0 w 33"/>
                <a:gd name="T5" fmla="*/ 0 h 185"/>
                <a:gd name="T6" fmla="*/ 29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9" y="92"/>
                  </a:cubicBezTo>
                  <a:cubicBezTo>
                    <a:pt x="28" y="141"/>
                    <a:pt x="19" y="181"/>
                    <a:pt x="0" y="185"/>
                  </a:cubicBezTo>
                  <a:cubicBezTo>
                    <a:pt x="2" y="185"/>
                    <a:pt x="3" y="185"/>
                    <a:pt x="6" y="185"/>
                  </a:cubicBezTo>
                  <a:cubicBezTo>
                    <a:pt x="24" y="180"/>
                    <a:pt x="33" y="140"/>
                    <a:pt x="33"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8" name="Freeform 42"/>
            <p:cNvSpPr/>
            <p:nvPr/>
          </p:nvSpPr>
          <p:spPr bwMode="auto">
            <a:xfrm>
              <a:off x="5173467" y="3944668"/>
              <a:ext cx="112311"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9" name="Freeform 43"/>
            <p:cNvSpPr/>
            <p:nvPr/>
          </p:nvSpPr>
          <p:spPr bwMode="auto">
            <a:xfrm>
              <a:off x="5122927" y="3944668"/>
              <a:ext cx="113715"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50" name="Freeform 44"/>
            <p:cNvSpPr/>
            <p:nvPr/>
          </p:nvSpPr>
          <p:spPr bwMode="auto">
            <a:xfrm>
              <a:off x="5122927" y="3944668"/>
              <a:ext cx="110907" cy="621921"/>
            </a:xfrm>
            <a:custGeom>
              <a:avLst/>
              <a:gdLst>
                <a:gd name="T0" fmla="*/ 33 w 33"/>
                <a:gd name="T1" fmla="*/ 92 h 185"/>
                <a:gd name="T2" fmla="*/ 7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8" y="92"/>
                  </a:cubicBezTo>
                  <a:cubicBezTo>
                    <a:pt x="28" y="141"/>
                    <a:pt x="19" y="181"/>
                    <a:pt x="0" y="185"/>
                  </a:cubicBezTo>
                  <a:cubicBezTo>
                    <a:pt x="1"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grpSp>
      <p:sp>
        <p:nvSpPr>
          <p:cNvPr id="151" name="Subtitle 2"/>
          <p:cNvSpPr txBox="1"/>
          <p:nvPr/>
        </p:nvSpPr>
        <p:spPr>
          <a:xfrm>
            <a:off x="6523344" y="130629"/>
            <a:ext cx="4623076" cy="10123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在游戏中学习知识在实验中收获乐趣</a:t>
            </a:r>
            <a:endParaRPr lang="en-US" altLang="zh-CN" sz="1800" dirty="0">
              <a:solidFill>
                <a:schemeClr val="bg1"/>
              </a:solidFill>
            </a:endParaRPr>
          </a:p>
          <a:p>
            <a:pPr marL="0" indent="0">
              <a:buNone/>
            </a:pPr>
            <a:r>
              <a:rPr lang="zh-CN" altLang="en-US" sz="1800" dirty="0">
                <a:solidFill>
                  <a:schemeClr val="bg1"/>
                </a:solidFill>
              </a:rPr>
              <a:t>希望同学们能够喜欢在玩的过程中体验知识的魅力和学习的乐趣！</a:t>
            </a:r>
            <a:endParaRPr lang="en-US" altLang="zh-CN" sz="1800" dirty="0">
              <a:solidFill>
                <a:schemeClr val="bg1"/>
              </a:solidFill>
            </a:endParaRPr>
          </a:p>
          <a:p>
            <a:pPr marL="0" indent="0">
              <a:buNone/>
            </a:pPr>
            <a:endParaRPr lang="en-US" sz="1800" dirty="0">
              <a:solidFill>
                <a:schemeClr val="bg1"/>
              </a:solidFill>
            </a:endParaRPr>
          </a:p>
        </p:txBody>
      </p:sp>
      <p:sp>
        <p:nvSpPr>
          <p:cNvPr id="152" name="Subtitle 2"/>
          <p:cNvSpPr txBox="1"/>
          <p:nvPr/>
        </p:nvSpPr>
        <p:spPr>
          <a:xfrm>
            <a:off x="1439715" y="4844142"/>
            <a:ext cx="3861628" cy="1055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在游戏中学习知识在实验中收获乐趣</a:t>
            </a:r>
            <a:endParaRPr lang="en-US" altLang="zh-CN" sz="1800" dirty="0">
              <a:solidFill>
                <a:schemeClr val="bg1"/>
              </a:solidFill>
            </a:endParaRPr>
          </a:p>
          <a:p>
            <a:pPr marL="0" indent="0">
              <a:buNone/>
            </a:pPr>
            <a:r>
              <a:rPr lang="zh-CN" altLang="en-US" sz="1800" dirty="0">
                <a:solidFill>
                  <a:schemeClr val="bg1"/>
                </a:solidFill>
              </a:rPr>
              <a:t>希望同学们能够喜欢在玩的过程中体验知识的魅力和学习的乐趣！</a:t>
            </a:r>
            <a:endParaRPr lang="en-US" altLang="zh-CN" sz="1800" dirty="0">
              <a:solidFill>
                <a:schemeClr val="bg1"/>
              </a:solidFill>
            </a:endParaRPr>
          </a:p>
          <a:p>
            <a:pPr marL="0" indent="0">
              <a:buNone/>
            </a:pPr>
            <a:endParaRPr lang="en-US" sz="1800" dirty="0">
              <a:solidFill>
                <a:schemeClr val="bg1"/>
              </a:solidFill>
            </a:endParaRPr>
          </a:p>
        </p:txBody>
      </p:sp>
      <p:sp>
        <p:nvSpPr>
          <p:cNvPr id="133" name="Freeform 116"/>
          <p:cNvSpPr/>
          <p:nvPr/>
        </p:nvSpPr>
        <p:spPr bwMode="auto">
          <a:xfrm flipH="1">
            <a:off x="6451445" y="3375937"/>
            <a:ext cx="5888231"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bg1"/>
          </a:solidFill>
          <a:ln>
            <a:noFill/>
          </a:ln>
        </p:spPr>
        <p:txBody>
          <a:bodyPr vert="horz" wrap="square" lIns="91440" tIns="45720" rIns="91440" bIns="45720" numCol="1" anchor="t" anchorCtr="0" compatLnSpc="1"/>
          <a:lstStyle/>
          <a:p>
            <a:endParaRPr lang="en-US" baseline="-25000"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2.59259E-6 L 0.19557 0.72292 " pathEditMode="relative" rAng="0" ptsTypes="AA">
                                      <p:cBhvr>
                                        <p:cTn id="6" dur="2000" fill="hold"/>
                                        <p:tgtEl>
                                          <p:spTgt spid="71"/>
                                        </p:tgtEl>
                                        <p:attrNameLst>
                                          <p:attrName>ppt_x</p:attrName>
                                          <p:attrName>ppt_y</p:attrName>
                                        </p:attrNameLst>
                                      </p:cBhvr>
                                      <p:rCtr x="9779" y="36134"/>
                                    </p:animMotion>
                                  </p:childTnLst>
                                </p:cTn>
                              </p:par>
                              <p:par>
                                <p:cTn id="7" presetID="10" presetClass="exit" presetSubtype="0" fill="hold" nodeType="withEffect">
                                  <p:stCondLst>
                                    <p:cond delay="700"/>
                                  </p:stCondLst>
                                  <p:childTnLst>
                                    <p:animEffect transition="out" filter="fade">
                                      <p:cBhvr>
                                        <p:cTn id="8" dur="1250"/>
                                        <p:tgtEl>
                                          <p:spTgt spid="71"/>
                                        </p:tgtEl>
                                      </p:cBhvr>
                                    </p:animEffect>
                                    <p:set>
                                      <p:cBhvr>
                                        <p:cTn id="9" dur="1" fill="hold">
                                          <p:stCondLst>
                                            <p:cond delay="1249"/>
                                          </p:stCondLst>
                                        </p:cTn>
                                        <p:tgtEl>
                                          <p:spTgt spid="71"/>
                                        </p:tgtEl>
                                        <p:attrNameLst>
                                          <p:attrName>style.visibility</p:attrName>
                                        </p:attrNameLst>
                                      </p:cBhvr>
                                      <p:to>
                                        <p:strVal val="hidden"/>
                                      </p:to>
                                    </p:set>
                                  </p:childTnLst>
                                </p:cTn>
                              </p:par>
                              <p:par>
                                <p:cTn id="10" presetID="42" presetClass="path" presetSubtype="0" accel="50000" decel="50000" fill="hold" nodeType="withEffect">
                                  <p:stCondLst>
                                    <p:cond delay="700"/>
                                  </p:stCondLst>
                                  <p:childTnLst>
                                    <p:animMotion origin="layout" path="M 1.04167E-6 1.48148E-6 L 0.24193 0.59282 " pathEditMode="relative" rAng="0" ptsTypes="AA">
                                      <p:cBhvr>
                                        <p:cTn id="11" dur="2000" fill="hold"/>
                                        <p:tgtEl>
                                          <p:spTgt spid="56"/>
                                        </p:tgtEl>
                                        <p:attrNameLst>
                                          <p:attrName>ppt_x</p:attrName>
                                          <p:attrName>ppt_y</p:attrName>
                                        </p:attrNameLst>
                                      </p:cBhvr>
                                      <p:rCtr x="12096" y="29630"/>
                                    </p:animMotion>
                                  </p:childTnLst>
                                </p:cTn>
                              </p:par>
                              <p:par>
                                <p:cTn id="12" presetID="10" presetClass="exit" presetSubtype="0" fill="hold" nodeType="withEffect">
                                  <p:stCondLst>
                                    <p:cond delay="1400"/>
                                  </p:stCondLst>
                                  <p:childTnLst>
                                    <p:animEffect transition="out" filter="fade">
                                      <p:cBhvr>
                                        <p:cTn id="13" dur="1250"/>
                                        <p:tgtEl>
                                          <p:spTgt spid="56"/>
                                        </p:tgtEl>
                                      </p:cBhvr>
                                    </p:animEffect>
                                    <p:set>
                                      <p:cBhvr>
                                        <p:cTn id="14" dur="1" fill="hold">
                                          <p:stCondLst>
                                            <p:cond delay="1249"/>
                                          </p:stCondLst>
                                        </p:cTn>
                                        <p:tgtEl>
                                          <p:spTgt spid="56"/>
                                        </p:tgtEl>
                                        <p:attrNameLst>
                                          <p:attrName>style.visibility</p:attrName>
                                        </p:attrNameLst>
                                      </p:cBhvr>
                                      <p:to>
                                        <p:strVal val="hidden"/>
                                      </p:to>
                                    </p:set>
                                  </p:childTnLst>
                                </p:cTn>
                              </p:par>
                              <p:par>
                                <p:cTn id="15" presetID="42" presetClass="path" presetSubtype="0" accel="50000" decel="50000" fill="hold" nodeType="withEffect">
                                  <p:stCondLst>
                                    <p:cond delay="300"/>
                                  </p:stCondLst>
                                  <p:childTnLst>
                                    <p:animMotion origin="layout" path="M 2.08333E-7 -4.81481E-6 L 0.1375 0.61042 " pathEditMode="relative" rAng="0" ptsTypes="AA">
                                      <p:cBhvr>
                                        <p:cTn id="16" dur="2000" fill="hold"/>
                                        <p:tgtEl>
                                          <p:spTgt spid="81"/>
                                        </p:tgtEl>
                                        <p:attrNameLst>
                                          <p:attrName>ppt_x</p:attrName>
                                          <p:attrName>ppt_y</p:attrName>
                                        </p:attrNameLst>
                                      </p:cBhvr>
                                      <p:rCtr x="6875" y="30509"/>
                                    </p:animMotion>
                                  </p:childTnLst>
                                </p:cTn>
                              </p:par>
                              <p:par>
                                <p:cTn id="17" presetID="10" presetClass="exit" presetSubtype="0" fill="hold" nodeType="withEffect">
                                  <p:stCondLst>
                                    <p:cond delay="1000"/>
                                  </p:stCondLst>
                                  <p:childTnLst>
                                    <p:animEffect transition="out" filter="fade">
                                      <p:cBhvr>
                                        <p:cTn id="18" dur="1250"/>
                                        <p:tgtEl>
                                          <p:spTgt spid="81"/>
                                        </p:tgtEl>
                                      </p:cBhvr>
                                    </p:animEffect>
                                    <p:set>
                                      <p:cBhvr>
                                        <p:cTn id="19" dur="1" fill="hold">
                                          <p:stCondLst>
                                            <p:cond delay="1249"/>
                                          </p:stCondLst>
                                        </p:cTn>
                                        <p:tgtEl>
                                          <p:spTgt spid="81"/>
                                        </p:tgtEl>
                                        <p:attrNameLst>
                                          <p:attrName>style.visibility</p:attrName>
                                        </p:attrNameLst>
                                      </p:cBhvr>
                                      <p:to>
                                        <p:strVal val="hidden"/>
                                      </p:to>
                                    </p:set>
                                  </p:childTnLst>
                                </p:cTn>
                              </p:par>
                              <p:par>
                                <p:cTn id="20" presetID="42" presetClass="path" presetSubtype="0" accel="50000" decel="50000" fill="hold" nodeType="withEffect">
                                  <p:stCondLst>
                                    <p:cond delay="1100"/>
                                  </p:stCondLst>
                                  <p:childTnLst>
                                    <p:animMotion origin="layout" path="M 1.66667E-6 5.55112E-17 L 0.12409 0.45949 " pathEditMode="relative" rAng="0" ptsTypes="AA">
                                      <p:cBhvr>
                                        <p:cTn id="21" dur="2000" fill="hold"/>
                                        <p:tgtEl>
                                          <p:spTgt spid="68"/>
                                        </p:tgtEl>
                                        <p:attrNameLst>
                                          <p:attrName>ppt_x</p:attrName>
                                          <p:attrName>ppt_y</p:attrName>
                                        </p:attrNameLst>
                                      </p:cBhvr>
                                      <p:rCtr x="6198" y="22963"/>
                                    </p:animMotion>
                                  </p:childTnLst>
                                </p:cTn>
                              </p:par>
                              <p:par>
                                <p:cTn id="22" presetID="10" presetClass="exit" presetSubtype="0" fill="hold" nodeType="withEffect">
                                  <p:stCondLst>
                                    <p:cond delay="1800"/>
                                  </p:stCondLst>
                                  <p:childTnLst>
                                    <p:animEffect transition="out" filter="fade">
                                      <p:cBhvr>
                                        <p:cTn id="23" dur="1250"/>
                                        <p:tgtEl>
                                          <p:spTgt spid="68"/>
                                        </p:tgtEl>
                                      </p:cBhvr>
                                    </p:animEffect>
                                    <p:set>
                                      <p:cBhvr>
                                        <p:cTn id="24" dur="1" fill="hold">
                                          <p:stCondLst>
                                            <p:cond delay="1249"/>
                                          </p:stCondLst>
                                        </p:cTn>
                                        <p:tgtEl>
                                          <p:spTgt spid="68"/>
                                        </p:tgtEl>
                                        <p:attrNameLst>
                                          <p:attrName>style.visibility</p:attrName>
                                        </p:attrNameLst>
                                      </p:cBhvr>
                                      <p:to>
                                        <p:strVal val="hidden"/>
                                      </p:to>
                                    </p:set>
                                  </p:childTnLst>
                                </p:cTn>
                              </p:par>
                              <p:par>
                                <p:cTn id="25" presetID="42" presetClass="path" presetSubtype="0" accel="50000" decel="50000" fill="hold" nodeType="withEffect">
                                  <p:stCondLst>
                                    <p:cond delay="800"/>
                                  </p:stCondLst>
                                  <p:childTnLst>
                                    <p:animMotion origin="layout" path="M -1.45833E-6 0 L 0.22044 0.41528 " pathEditMode="relative" rAng="0" ptsTypes="AA">
                                      <p:cBhvr>
                                        <p:cTn id="26" dur="2000" fill="hold"/>
                                        <p:tgtEl>
                                          <p:spTgt spid="28"/>
                                        </p:tgtEl>
                                        <p:attrNameLst>
                                          <p:attrName>ppt_x</p:attrName>
                                          <p:attrName>ppt_y</p:attrName>
                                        </p:attrNameLst>
                                      </p:cBhvr>
                                      <p:rCtr x="11016" y="20764"/>
                                    </p:animMotion>
                                  </p:childTnLst>
                                </p:cTn>
                              </p:par>
                              <p:par>
                                <p:cTn id="27" presetID="10" presetClass="exit" presetSubtype="0" fill="hold" nodeType="withEffect">
                                  <p:stCondLst>
                                    <p:cond delay="1500"/>
                                  </p:stCondLst>
                                  <p:childTnLst>
                                    <p:animEffect transition="out" filter="fade">
                                      <p:cBhvr>
                                        <p:cTn id="28" dur="1250"/>
                                        <p:tgtEl>
                                          <p:spTgt spid="28"/>
                                        </p:tgtEl>
                                      </p:cBhvr>
                                    </p:animEffect>
                                    <p:set>
                                      <p:cBhvr>
                                        <p:cTn id="29" dur="1" fill="hold">
                                          <p:stCondLst>
                                            <p:cond delay="1249"/>
                                          </p:stCondLst>
                                        </p:cTn>
                                        <p:tgtEl>
                                          <p:spTgt spid="28"/>
                                        </p:tgtEl>
                                        <p:attrNameLst>
                                          <p:attrName>style.visibility</p:attrName>
                                        </p:attrNameLst>
                                      </p:cBhvr>
                                      <p:to>
                                        <p:strVal val="hidden"/>
                                      </p:to>
                                    </p:set>
                                  </p:childTnLst>
                                </p:cTn>
                              </p:par>
                              <p:par>
                                <p:cTn id="30" presetID="42" presetClass="path" presetSubtype="0" accel="50000" decel="50000" fill="hold" grpId="0" nodeType="withEffect">
                                  <p:stCondLst>
                                    <p:cond delay="2000"/>
                                  </p:stCondLst>
                                  <p:childTnLst>
                                    <p:animMotion origin="layout" path="M 4.16667E-7 -1.48148E-6 L 0.38034 0.49769 " pathEditMode="relative" rAng="0" ptsTypes="AA">
                                      <p:cBhvr>
                                        <p:cTn id="31" dur="2000" fill="hold"/>
                                        <p:tgtEl>
                                          <p:spTgt spid="93"/>
                                        </p:tgtEl>
                                        <p:attrNameLst>
                                          <p:attrName>ppt_x</p:attrName>
                                          <p:attrName>ppt_y</p:attrName>
                                        </p:attrNameLst>
                                      </p:cBhvr>
                                      <p:rCtr x="19010" y="24884"/>
                                    </p:animMotion>
                                  </p:childTnLst>
                                </p:cTn>
                              </p:par>
                              <p:par>
                                <p:cTn id="32" presetID="10" presetClass="exit" presetSubtype="0" fill="hold" grpId="1" nodeType="withEffect">
                                  <p:stCondLst>
                                    <p:cond delay="3100"/>
                                  </p:stCondLst>
                                  <p:childTnLst>
                                    <p:animEffect transition="out" filter="fade">
                                      <p:cBhvr>
                                        <p:cTn id="33" dur="850"/>
                                        <p:tgtEl>
                                          <p:spTgt spid="93"/>
                                        </p:tgtEl>
                                      </p:cBhvr>
                                    </p:animEffect>
                                    <p:set>
                                      <p:cBhvr>
                                        <p:cTn id="34" dur="1" fill="hold">
                                          <p:stCondLst>
                                            <p:cond delay="849"/>
                                          </p:stCondLst>
                                        </p:cTn>
                                        <p:tgtEl>
                                          <p:spTgt spid="93"/>
                                        </p:tgtEl>
                                        <p:attrNameLst>
                                          <p:attrName>style.visibility</p:attrName>
                                        </p:attrNameLst>
                                      </p:cBhvr>
                                      <p:to>
                                        <p:strVal val="hidden"/>
                                      </p:to>
                                    </p:set>
                                  </p:childTnLst>
                                </p:cTn>
                              </p:par>
                              <p:par>
                                <p:cTn id="35" presetID="6" presetClass="emph" presetSubtype="0" fill="hold" grpId="2" nodeType="withEffect">
                                  <p:stCondLst>
                                    <p:cond delay="2000"/>
                                  </p:stCondLst>
                                  <p:childTnLst>
                                    <p:animScale>
                                      <p:cBhvr>
                                        <p:cTn id="36" dur="2000" fill="hold"/>
                                        <p:tgtEl>
                                          <p:spTgt spid="93"/>
                                        </p:tgtEl>
                                      </p:cBhvr>
                                      <p:by x="25000" y="25000"/>
                                    </p:animScale>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Effect transition="in" filter="fade">
                                      <p:cBhvr>
                                        <p:cTn id="40" dur="500"/>
                                        <p:tgtEl>
                                          <p:spTgt spid="116"/>
                                        </p:tgtEl>
                                      </p:cBhvr>
                                    </p:animEffect>
                                  </p:childTnLst>
                                </p:cTn>
                              </p:par>
                              <p:par>
                                <p:cTn id="41" presetID="10" presetClass="exit" presetSubtype="0" fill="hold" grpId="0" nodeType="withEffect">
                                  <p:stCondLst>
                                    <p:cond delay="0"/>
                                  </p:stCondLst>
                                  <p:childTnLst>
                                    <p:animEffect transition="out" filter="fade">
                                      <p:cBhvr>
                                        <p:cTn id="42" dur="500"/>
                                        <p:tgtEl>
                                          <p:spTgt spid="133"/>
                                        </p:tgtEl>
                                      </p:cBhvr>
                                    </p:animEffect>
                                    <p:set>
                                      <p:cBhvr>
                                        <p:cTn id="43" dur="1" fill="hold">
                                          <p:stCondLst>
                                            <p:cond delay="499"/>
                                          </p:stCondLst>
                                        </p:cTn>
                                        <p:tgtEl>
                                          <p:spTgt spid="1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93" grpId="0"/>
      <p:bldP spid="93" grpId="1"/>
      <p:bldP spid="93" grpId="2"/>
      <p:bldP spid="1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051" y="0"/>
            <a:ext cx="12207052" cy="6858000"/>
            <a:chOff x="-15051" y="0"/>
            <a:chExt cx="12207052" cy="6858000"/>
          </a:xfrm>
        </p:grpSpPr>
        <p:sp>
          <p:nvSpPr>
            <p:cNvPr id="1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77" name="Group 176"/>
          <p:cNvGrpSpPr/>
          <p:nvPr/>
        </p:nvGrpSpPr>
        <p:grpSpPr>
          <a:xfrm>
            <a:off x="4988025" y="4070841"/>
            <a:ext cx="1917447" cy="2535738"/>
            <a:chOff x="4987060" y="4069876"/>
            <a:chExt cx="1917447" cy="2535738"/>
          </a:xfrm>
        </p:grpSpPr>
        <p:sp>
          <p:nvSpPr>
            <p:cNvPr id="178" name="Rectangle 82"/>
            <p:cNvSpPr>
              <a:spLocks noChangeArrowheads="1"/>
            </p:cNvSpPr>
            <p:nvPr/>
          </p:nvSpPr>
          <p:spPr bwMode="auto">
            <a:xfrm>
              <a:off x="5539107" y="4069876"/>
              <a:ext cx="817031" cy="121452"/>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9" name="Freeform 83"/>
            <p:cNvSpPr/>
            <p:nvPr/>
          </p:nvSpPr>
          <p:spPr bwMode="auto">
            <a:xfrm>
              <a:off x="4987060" y="4264931"/>
              <a:ext cx="1917447" cy="2340683"/>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0" name="Oval 84"/>
            <p:cNvSpPr>
              <a:spLocks noChangeArrowheads="1"/>
            </p:cNvSpPr>
            <p:nvPr/>
          </p:nvSpPr>
          <p:spPr bwMode="auto">
            <a:xfrm>
              <a:off x="6024910" y="5560404"/>
              <a:ext cx="187697" cy="19505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1" name="Oval 85"/>
            <p:cNvSpPr>
              <a:spLocks noChangeArrowheads="1"/>
            </p:cNvSpPr>
            <p:nvPr/>
          </p:nvSpPr>
          <p:spPr bwMode="auto">
            <a:xfrm>
              <a:off x="5756247" y="5291742"/>
              <a:ext cx="158255" cy="15825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2" name="Oval 86"/>
            <p:cNvSpPr>
              <a:spLocks noChangeArrowheads="1"/>
            </p:cNvSpPr>
            <p:nvPr/>
          </p:nvSpPr>
          <p:spPr bwMode="auto">
            <a:xfrm>
              <a:off x="5667920" y="5615610"/>
              <a:ext cx="143534" cy="14353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3" name="Oval 87"/>
            <p:cNvSpPr>
              <a:spLocks noChangeArrowheads="1"/>
            </p:cNvSpPr>
            <p:nvPr/>
          </p:nvSpPr>
          <p:spPr bwMode="auto">
            <a:xfrm>
              <a:off x="5800411" y="5803305"/>
              <a:ext cx="356992" cy="36067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4" name="Group 3"/>
          <p:cNvGrpSpPr/>
          <p:nvPr/>
        </p:nvGrpSpPr>
        <p:grpSpPr>
          <a:xfrm>
            <a:off x="4988025" y="4070841"/>
            <a:ext cx="1917447" cy="2535738"/>
            <a:chOff x="4987060" y="4069876"/>
            <a:chExt cx="1917447" cy="2535738"/>
          </a:xfrm>
        </p:grpSpPr>
        <p:sp>
          <p:nvSpPr>
            <p:cNvPr id="82" name="Rectangle 82"/>
            <p:cNvSpPr>
              <a:spLocks noChangeArrowheads="1"/>
            </p:cNvSpPr>
            <p:nvPr/>
          </p:nvSpPr>
          <p:spPr bwMode="auto">
            <a:xfrm>
              <a:off x="5539107" y="4069876"/>
              <a:ext cx="817031" cy="121452"/>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4987060" y="4264931"/>
              <a:ext cx="1917447" cy="2340683"/>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4" name="Oval 84"/>
            <p:cNvSpPr>
              <a:spLocks noChangeArrowheads="1"/>
            </p:cNvSpPr>
            <p:nvPr/>
          </p:nvSpPr>
          <p:spPr bwMode="auto">
            <a:xfrm>
              <a:off x="6024910" y="5560404"/>
              <a:ext cx="187697" cy="19505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5" name="Oval 85"/>
            <p:cNvSpPr>
              <a:spLocks noChangeArrowheads="1"/>
            </p:cNvSpPr>
            <p:nvPr/>
          </p:nvSpPr>
          <p:spPr bwMode="auto">
            <a:xfrm>
              <a:off x="5756247" y="5291742"/>
              <a:ext cx="158255" cy="15825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6" name="Oval 86"/>
            <p:cNvSpPr>
              <a:spLocks noChangeArrowheads="1"/>
            </p:cNvSpPr>
            <p:nvPr/>
          </p:nvSpPr>
          <p:spPr bwMode="auto">
            <a:xfrm>
              <a:off x="5667920" y="5615610"/>
              <a:ext cx="143534" cy="143534"/>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7" name="Oval 87"/>
            <p:cNvSpPr>
              <a:spLocks noChangeArrowheads="1"/>
            </p:cNvSpPr>
            <p:nvPr/>
          </p:nvSpPr>
          <p:spPr bwMode="auto">
            <a:xfrm>
              <a:off x="5800411" y="5803305"/>
              <a:ext cx="356992" cy="360671"/>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116" name="Freeform 116"/>
          <p:cNvSpPr/>
          <p:nvPr/>
        </p:nvSpPr>
        <p:spPr bwMode="auto">
          <a:xfrm>
            <a:off x="-1" y="3375937"/>
            <a:ext cx="5887185"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accent1"/>
          </a:solidFill>
          <a:ln>
            <a:noFill/>
          </a:ln>
        </p:spPr>
        <p:txBody>
          <a:bodyPr vert="horz" wrap="square" lIns="91440" tIns="45720" rIns="91440" bIns="45720" numCol="1" anchor="t" anchorCtr="0" compatLnSpc="1"/>
          <a:lstStyle/>
          <a:p>
            <a:endParaRPr lang="en-US" baseline="-25000" dirty="0"/>
          </a:p>
        </p:txBody>
      </p:sp>
      <p:sp>
        <p:nvSpPr>
          <p:cNvPr id="7" name="Rectangle 6"/>
          <p:cNvSpPr/>
          <p:nvPr/>
        </p:nvSpPr>
        <p:spPr>
          <a:xfrm rot="5400000">
            <a:off x="4085998" y="1948694"/>
            <a:ext cx="3987923" cy="90534"/>
          </a:xfrm>
          <a:prstGeom prst="rect">
            <a:avLst/>
          </a:prstGeom>
          <a:solidFill>
            <a:schemeClr val="accent3"/>
          </a:solidFill>
          <a:ln>
            <a:noFill/>
          </a:ln>
        </p:spPr>
        <p:txBody>
          <a:bodyPr vert="horz" wrap="square" lIns="91440" tIns="45720" rIns="91440" bIns="45720" numCol="1" anchor="t" anchorCtr="0" compatLnSpc="1"/>
          <a:lstStyle/>
          <a:p>
            <a:endParaRPr lang="en-US" baseline="-25000">
              <a:solidFill>
                <a:schemeClr val="tx1"/>
              </a:solidFill>
            </a:endParaRPr>
          </a:p>
        </p:txBody>
      </p:sp>
      <p:sp>
        <p:nvSpPr>
          <p:cNvPr id="16" name="Subtitle 2"/>
          <p:cNvSpPr txBox="1"/>
          <p:nvPr/>
        </p:nvSpPr>
        <p:spPr>
          <a:xfrm>
            <a:off x="160709" y="3878803"/>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第二步研究结果</a:t>
            </a:r>
            <a:r>
              <a:rPr lang="en-US" altLang="zh-CN" dirty="0">
                <a:solidFill>
                  <a:schemeClr val="bg1"/>
                </a:solidFill>
              </a:rPr>
              <a:t> </a:t>
            </a:r>
            <a:endParaRPr lang="en-US" altLang="zh-CN" dirty="0">
              <a:solidFill>
                <a:schemeClr val="bg1"/>
              </a:solidFill>
            </a:endParaRP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grpSp>
        <p:nvGrpSpPr>
          <p:cNvPr id="167" name="Group 166"/>
          <p:cNvGrpSpPr/>
          <p:nvPr/>
        </p:nvGrpSpPr>
        <p:grpSpPr>
          <a:xfrm rot="1271493">
            <a:off x="7565495" y="538783"/>
            <a:ext cx="3991335" cy="4260858"/>
            <a:chOff x="2391981" y="1714659"/>
            <a:chExt cx="3649139" cy="3867608"/>
          </a:xfrm>
        </p:grpSpPr>
        <p:sp>
          <p:nvSpPr>
            <p:cNvPr id="172"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3"/>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173"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3">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174"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gradFill flip="none" rotWithShape="1">
              <a:gsLst>
                <a:gs pos="0">
                  <a:schemeClr val="accent3">
                    <a:lumMod val="75000"/>
                  </a:schemeClr>
                </a:gs>
                <a:gs pos="100000">
                  <a:schemeClr val="accent3">
                    <a:lumMod val="75000"/>
                  </a:schemeClr>
                </a:gs>
              </a:gsLst>
              <a:lin ang="4800000" scaled="0"/>
              <a:tileRect/>
            </a:gra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168" name="TextBox 167"/>
          <p:cNvSpPr txBox="1"/>
          <p:nvPr/>
        </p:nvSpPr>
        <p:spPr>
          <a:xfrm rot="341462">
            <a:off x="8091588" y="1518529"/>
            <a:ext cx="3342788" cy="479570"/>
          </a:xfrm>
          <a:prstGeom prst="rect">
            <a:avLst/>
          </a:prstGeom>
          <a:noFill/>
        </p:spPr>
        <p:txBody>
          <a:bodyPr wrap="square" rtlCol="0">
            <a:no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69" name="line_sketch"/>
          <p:cNvSpPr>
            <a:spLocks noEditPoints="1"/>
          </p:cNvSpPr>
          <p:nvPr/>
        </p:nvSpPr>
        <p:spPr bwMode="auto">
          <a:xfrm rot="383159">
            <a:off x="8438486" y="2061505"/>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170" name="TextBox 169"/>
          <p:cNvSpPr txBox="1"/>
          <p:nvPr/>
        </p:nvSpPr>
        <p:spPr>
          <a:xfrm rot="341462">
            <a:off x="8333459" y="2154245"/>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 </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71" name="star"/>
          <p:cNvSpPr>
            <a:spLocks noEditPoints="1"/>
          </p:cNvSpPr>
          <p:nvPr/>
        </p:nvSpPr>
        <p:spPr bwMode="auto">
          <a:xfrm rot="1271493" flipH="1">
            <a:off x="8185608" y="1225672"/>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176" name="Rectangle 175"/>
          <p:cNvSpPr/>
          <p:nvPr/>
        </p:nvSpPr>
        <p:spPr>
          <a:xfrm rot="5400000">
            <a:off x="4085998" y="1948694"/>
            <a:ext cx="3987923" cy="90534"/>
          </a:xfrm>
          <a:prstGeom prst="rect">
            <a:avLst/>
          </a:prstGeom>
          <a:solidFill>
            <a:schemeClr val="bg1"/>
          </a:solidFill>
          <a:ln>
            <a:noFill/>
          </a:ln>
        </p:spPr>
        <p:txBody>
          <a:bodyPr vert="horz" wrap="square" lIns="91440" tIns="45720" rIns="91440" bIns="45720" numCol="1" anchor="t" anchorCtr="0" compatLnSpc="1"/>
          <a:lstStyle/>
          <a:p>
            <a:endParaRPr lang="en-US" baseline="-25000">
              <a:solidFill>
                <a:schemeClr val="tx1"/>
              </a:solidFil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p:cTn id="7" dur="500"/>
                                        <p:tgtEl>
                                          <p:spTgt spid="170">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0"/>
                                  </p:stCondLst>
                                  <p:childTnLst>
                                    <p:set>
                                      <p:cBhvr>
                                        <p:cTn id="10" dur="1" fill="hold">
                                          <p:stCondLst>
                                            <p:cond delay="0"/>
                                          </p:stCondLst>
                                        </p:cTn>
                                        <p:tgtEl>
                                          <p:spTgt spid="170">
                                            <p:txEl>
                                              <p:pRg st="1" end="1"/>
                                            </p:txEl>
                                          </p:spTgt>
                                        </p:tgtEl>
                                        <p:attrNameLst>
                                          <p:attrName>style.visibility</p:attrName>
                                        </p:attrNameLst>
                                      </p:cBhvr>
                                      <p:to>
                                        <p:strVal val="visible"/>
                                      </p:to>
                                    </p:set>
                                    <p:animEffect transition="in" filter="fade">
                                      <p:cBhvr>
                                        <p:cTn id="11" dur="500"/>
                                        <p:tgtEl>
                                          <p:spTgt spid="170">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170">
                                            <p:txEl>
                                              <p:pRg st="2" end="2"/>
                                            </p:txEl>
                                          </p:spTgt>
                                        </p:tgtEl>
                                        <p:attrNameLst>
                                          <p:attrName>style.visibility</p:attrName>
                                        </p:attrNameLst>
                                      </p:cBhvr>
                                      <p:to>
                                        <p:strVal val="visible"/>
                                      </p:to>
                                    </p:set>
                                    <p:animEffect transition="in" filter="fade">
                                      <p:cBhvr>
                                        <p:cTn id="15" dur="500"/>
                                        <p:tgtEl>
                                          <p:spTgt spid="170">
                                            <p:txEl>
                                              <p:pRg st="2" end="2"/>
                                            </p:txEl>
                                          </p:spTgt>
                                        </p:tgtEl>
                                      </p:cBhvr>
                                    </p:animEffect>
                                  </p:childTnLst>
                                </p:cTn>
                              </p:par>
                            </p:childTnLst>
                          </p:cTn>
                        </p:par>
                        <p:par>
                          <p:cTn id="16" fill="hold">
                            <p:stCondLst>
                              <p:cond delay="2100"/>
                            </p:stCondLst>
                            <p:childTnLst>
                              <p:par>
                                <p:cTn id="17" presetID="10" presetClass="entr" presetSubtype="0" fill="hold" grpId="0" nodeType="afterEffect">
                                  <p:stCondLst>
                                    <p:cond delay="0"/>
                                  </p:stCondLst>
                                  <p:childTnLst>
                                    <p:set>
                                      <p:cBhvr>
                                        <p:cTn id="18" dur="1" fill="hold">
                                          <p:stCondLst>
                                            <p:cond delay="0"/>
                                          </p:stCondLst>
                                        </p:cTn>
                                        <p:tgtEl>
                                          <p:spTgt spid="170">
                                            <p:txEl>
                                              <p:pRg st="3" end="3"/>
                                            </p:txEl>
                                          </p:spTgt>
                                        </p:tgtEl>
                                        <p:attrNameLst>
                                          <p:attrName>style.visibility</p:attrName>
                                        </p:attrNameLst>
                                      </p:cBhvr>
                                      <p:to>
                                        <p:strVal val="visible"/>
                                      </p:to>
                                    </p:set>
                                    <p:animEffect transition="in" filter="fade">
                                      <p:cBhvr>
                                        <p:cTn id="19" dur="500"/>
                                        <p:tgtEl>
                                          <p:spTgt spid="170">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1500"/>
                                        <p:tgtEl>
                                          <p:spTgt spid="4"/>
                                        </p:tgtEl>
                                      </p:cBhvr>
                                    </p:animEffect>
                                  </p:childTnLst>
                                </p:cTn>
                              </p:par>
                            </p:childTnLst>
                          </p:cTn>
                        </p:par>
                        <p:par>
                          <p:cTn id="23" fill="hold">
                            <p:stCondLst>
                              <p:cond delay="26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xit" presetSubtype="0" fill="hold" grpId="0" nodeType="withEffect">
                                  <p:stCondLst>
                                    <p:cond delay="0"/>
                                  </p:stCondLst>
                                  <p:childTnLst>
                                    <p:animEffect transition="out" filter="fade">
                                      <p:cBhvr>
                                        <p:cTn id="28" dur="500"/>
                                        <p:tgtEl>
                                          <p:spTgt spid="176"/>
                                        </p:tgtEl>
                                      </p:cBhvr>
                                    </p:animEffect>
                                    <p:set>
                                      <p:cBhvr>
                                        <p:cTn id="29" dur="1" fill="hold">
                                          <p:stCondLst>
                                            <p:cond delay="499"/>
                                          </p:stCondLst>
                                        </p:cTn>
                                        <p:tgtEl>
                                          <p:spTgt spid="1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0" grpId="0" build="p"/>
      <p:bldP spid="17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5051" y="0"/>
            <a:ext cx="12207052" cy="6858000"/>
            <a:chOff x="-15051" y="0"/>
            <a:chExt cx="12207052" cy="6858000"/>
          </a:xfrm>
        </p:grpSpPr>
        <p:sp>
          <p:nvSpPr>
            <p:cNvPr id="1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70" name="Group 69"/>
          <p:cNvGrpSpPr/>
          <p:nvPr/>
        </p:nvGrpSpPr>
        <p:grpSpPr>
          <a:xfrm>
            <a:off x="7639322" y="3245680"/>
            <a:ext cx="2249703" cy="2543137"/>
            <a:chOff x="7638357" y="3238928"/>
            <a:chExt cx="2249703" cy="2543137"/>
          </a:xfrm>
        </p:grpSpPr>
        <p:sp>
          <p:nvSpPr>
            <p:cNvPr id="71" name="Freeform 3005"/>
            <p:cNvSpPr/>
            <p:nvPr/>
          </p:nvSpPr>
          <p:spPr bwMode="auto">
            <a:xfrm>
              <a:off x="8225234" y="3238928"/>
              <a:ext cx="743378" cy="156501"/>
            </a:xfrm>
            <a:custGeom>
              <a:avLst/>
              <a:gdLst>
                <a:gd name="T0" fmla="*/ 4 w 38"/>
                <a:gd name="T1" fmla="*/ 8 h 8"/>
                <a:gd name="T2" fmla="*/ 0 w 38"/>
                <a:gd name="T3" fmla="*/ 8 h 8"/>
                <a:gd name="T4" fmla="*/ 0 w 38"/>
                <a:gd name="T5" fmla="*/ 0 h 8"/>
                <a:gd name="T6" fmla="*/ 38 w 38"/>
                <a:gd name="T7" fmla="*/ 0 h 8"/>
                <a:gd name="T8" fmla="*/ 38 w 38"/>
                <a:gd name="T9" fmla="*/ 8 h 8"/>
                <a:gd name="T10" fmla="*/ 34 w 38"/>
                <a:gd name="T11" fmla="*/ 8 h 8"/>
                <a:gd name="T12" fmla="*/ 4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4" y="8"/>
                  </a:moveTo>
                  <a:lnTo>
                    <a:pt x="0" y="8"/>
                  </a:lnTo>
                  <a:lnTo>
                    <a:pt x="0" y="0"/>
                  </a:lnTo>
                  <a:lnTo>
                    <a:pt x="38" y="0"/>
                  </a:lnTo>
                  <a:lnTo>
                    <a:pt x="38" y="8"/>
                  </a:lnTo>
                  <a:lnTo>
                    <a:pt x="34" y="8"/>
                  </a:lnTo>
                  <a:lnTo>
                    <a:pt x="4" y="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2" name="Freeform 3006"/>
            <p:cNvSpPr/>
            <p:nvPr/>
          </p:nvSpPr>
          <p:spPr bwMode="auto">
            <a:xfrm>
              <a:off x="7638357" y="3414986"/>
              <a:ext cx="2249703" cy="2367079"/>
            </a:xfrm>
            <a:custGeom>
              <a:avLst/>
              <a:gdLst>
                <a:gd name="T0" fmla="*/ 273 w 943"/>
                <a:gd name="T1" fmla="*/ 320 h 991"/>
                <a:gd name="T2" fmla="*/ 273 w 943"/>
                <a:gd name="T3" fmla="*/ 0 h 991"/>
                <a:gd name="T4" fmla="*/ 525 w 943"/>
                <a:gd name="T5" fmla="*/ 0 h 991"/>
                <a:gd name="T6" fmla="*/ 525 w 943"/>
                <a:gd name="T7" fmla="*/ 320 h 991"/>
                <a:gd name="T8" fmla="*/ 671 w 943"/>
                <a:gd name="T9" fmla="*/ 404 h 991"/>
                <a:gd name="T10" fmla="*/ 832 w 943"/>
                <a:gd name="T11" fmla="*/ 253 h 991"/>
                <a:gd name="T12" fmla="*/ 943 w 943"/>
                <a:gd name="T13" fmla="*/ 369 h 991"/>
                <a:gd name="T14" fmla="*/ 765 w 943"/>
                <a:gd name="T15" fmla="*/ 538 h 991"/>
                <a:gd name="T16" fmla="*/ 800 w 943"/>
                <a:gd name="T17" fmla="*/ 699 h 991"/>
                <a:gd name="T18" fmla="*/ 674 w 943"/>
                <a:gd name="T19" fmla="*/ 991 h 991"/>
                <a:gd name="T20" fmla="*/ 126 w 943"/>
                <a:gd name="T21" fmla="*/ 991 h 991"/>
                <a:gd name="T22" fmla="*/ 0 w 943"/>
                <a:gd name="T23" fmla="*/ 699 h 991"/>
                <a:gd name="T24" fmla="*/ 273 w 943"/>
                <a:gd name="T25" fmla="*/ 3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3" h="991">
                  <a:moveTo>
                    <a:pt x="273" y="320"/>
                  </a:moveTo>
                  <a:cubicBezTo>
                    <a:pt x="273" y="0"/>
                    <a:pt x="273" y="0"/>
                    <a:pt x="273" y="0"/>
                  </a:cubicBezTo>
                  <a:cubicBezTo>
                    <a:pt x="525" y="0"/>
                    <a:pt x="525" y="0"/>
                    <a:pt x="525" y="0"/>
                  </a:cubicBezTo>
                  <a:cubicBezTo>
                    <a:pt x="525" y="320"/>
                    <a:pt x="525" y="320"/>
                    <a:pt x="525" y="320"/>
                  </a:cubicBezTo>
                  <a:cubicBezTo>
                    <a:pt x="579" y="337"/>
                    <a:pt x="629" y="367"/>
                    <a:pt x="671" y="404"/>
                  </a:cubicBezTo>
                  <a:cubicBezTo>
                    <a:pt x="832" y="253"/>
                    <a:pt x="832" y="253"/>
                    <a:pt x="832" y="253"/>
                  </a:cubicBezTo>
                  <a:cubicBezTo>
                    <a:pt x="943" y="369"/>
                    <a:pt x="943" y="369"/>
                    <a:pt x="943" y="369"/>
                  </a:cubicBezTo>
                  <a:cubicBezTo>
                    <a:pt x="765" y="538"/>
                    <a:pt x="765" y="538"/>
                    <a:pt x="765" y="538"/>
                  </a:cubicBezTo>
                  <a:cubicBezTo>
                    <a:pt x="787" y="587"/>
                    <a:pt x="800" y="642"/>
                    <a:pt x="800" y="699"/>
                  </a:cubicBezTo>
                  <a:cubicBezTo>
                    <a:pt x="800" y="815"/>
                    <a:pt x="750" y="919"/>
                    <a:pt x="674" y="991"/>
                  </a:cubicBezTo>
                  <a:cubicBezTo>
                    <a:pt x="126" y="991"/>
                    <a:pt x="126" y="991"/>
                    <a:pt x="126" y="991"/>
                  </a:cubicBezTo>
                  <a:cubicBezTo>
                    <a:pt x="50" y="919"/>
                    <a:pt x="0" y="815"/>
                    <a:pt x="0" y="699"/>
                  </a:cubicBezTo>
                  <a:cubicBezTo>
                    <a:pt x="0" y="523"/>
                    <a:pt x="114" y="372"/>
                    <a:pt x="273" y="32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3" name="Oval 3007"/>
            <p:cNvSpPr>
              <a:spLocks noChangeArrowheads="1"/>
            </p:cNvSpPr>
            <p:nvPr/>
          </p:nvSpPr>
          <p:spPr bwMode="auto">
            <a:xfrm>
              <a:off x="8264359" y="4745241"/>
              <a:ext cx="156501" cy="156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4" name="Oval 3008"/>
            <p:cNvSpPr>
              <a:spLocks noChangeArrowheads="1"/>
            </p:cNvSpPr>
            <p:nvPr/>
          </p:nvSpPr>
          <p:spPr bwMode="auto">
            <a:xfrm>
              <a:off x="8362178" y="4960436"/>
              <a:ext cx="313001" cy="29344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5" name="Oval 3009"/>
            <p:cNvSpPr>
              <a:spLocks noChangeArrowheads="1"/>
            </p:cNvSpPr>
            <p:nvPr/>
          </p:nvSpPr>
          <p:spPr bwMode="auto">
            <a:xfrm>
              <a:off x="8694736" y="4706116"/>
              <a:ext cx="156501" cy="156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6" name="Oval 3010"/>
            <p:cNvSpPr>
              <a:spLocks noChangeArrowheads="1"/>
            </p:cNvSpPr>
            <p:nvPr/>
          </p:nvSpPr>
          <p:spPr bwMode="auto">
            <a:xfrm>
              <a:off x="8694736" y="4979992"/>
              <a:ext cx="528196" cy="5281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7" name="Oval 3011"/>
            <p:cNvSpPr>
              <a:spLocks noChangeArrowheads="1"/>
            </p:cNvSpPr>
            <p:nvPr/>
          </p:nvSpPr>
          <p:spPr bwMode="auto">
            <a:xfrm>
              <a:off x="8440429" y="5371244"/>
              <a:ext cx="195626" cy="1760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8" name="Oval 3012"/>
            <p:cNvSpPr>
              <a:spLocks noChangeArrowheads="1"/>
            </p:cNvSpPr>
            <p:nvPr/>
          </p:nvSpPr>
          <p:spPr bwMode="auto">
            <a:xfrm>
              <a:off x="8068734" y="5116936"/>
              <a:ext cx="254320" cy="25432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 name="Group 1"/>
          <p:cNvGrpSpPr/>
          <p:nvPr/>
        </p:nvGrpSpPr>
        <p:grpSpPr>
          <a:xfrm>
            <a:off x="7639322" y="3245680"/>
            <a:ext cx="2249703" cy="2543137"/>
            <a:chOff x="7638357" y="3238928"/>
            <a:chExt cx="2249703" cy="2543137"/>
          </a:xfrm>
        </p:grpSpPr>
        <p:sp>
          <p:nvSpPr>
            <p:cNvPr id="4000" name="Freeform 3005"/>
            <p:cNvSpPr/>
            <p:nvPr/>
          </p:nvSpPr>
          <p:spPr bwMode="auto">
            <a:xfrm>
              <a:off x="8225234" y="3238928"/>
              <a:ext cx="743378" cy="156501"/>
            </a:xfrm>
            <a:custGeom>
              <a:avLst/>
              <a:gdLst>
                <a:gd name="T0" fmla="*/ 4 w 38"/>
                <a:gd name="T1" fmla="*/ 8 h 8"/>
                <a:gd name="T2" fmla="*/ 0 w 38"/>
                <a:gd name="T3" fmla="*/ 8 h 8"/>
                <a:gd name="T4" fmla="*/ 0 w 38"/>
                <a:gd name="T5" fmla="*/ 0 h 8"/>
                <a:gd name="T6" fmla="*/ 38 w 38"/>
                <a:gd name="T7" fmla="*/ 0 h 8"/>
                <a:gd name="T8" fmla="*/ 38 w 38"/>
                <a:gd name="T9" fmla="*/ 8 h 8"/>
                <a:gd name="T10" fmla="*/ 34 w 38"/>
                <a:gd name="T11" fmla="*/ 8 h 8"/>
                <a:gd name="T12" fmla="*/ 4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4" y="8"/>
                  </a:moveTo>
                  <a:lnTo>
                    <a:pt x="0" y="8"/>
                  </a:lnTo>
                  <a:lnTo>
                    <a:pt x="0" y="0"/>
                  </a:lnTo>
                  <a:lnTo>
                    <a:pt x="38" y="0"/>
                  </a:lnTo>
                  <a:lnTo>
                    <a:pt x="38" y="8"/>
                  </a:lnTo>
                  <a:lnTo>
                    <a:pt x="34" y="8"/>
                  </a:lnTo>
                  <a:lnTo>
                    <a:pt x="4" y="8"/>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4001" name="Freeform 3006"/>
            <p:cNvSpPr/>
            <p:nvPr/>
          </p:nvSpPr>
          <p:spPr bwMode="auto">
            <a:xfrm>
              <a:off x="7638357" y="3414986"/>
              <a:ext cx="2249703" cy="2367079"/>
            </a:xfrm>
            <a:custGeom>
              <a:avLst/>
              <a:gdLst>
                <a:gd name="T0" fmla="*/ 273 w 943"/>
                <a:gd name="T1" fmla="*/ 320 h 991"/>
                <a:gd name="T2" fmla="*/ 273 w 943"/>
                <a:gd name="T3" fmla="*/ 0 h 991"/>
                <a:gd name="T4" fmla="*/ 525 w 943"/>
                <a:gd name="T5" fmla="*/ 0 h 991"/>
                <a:gd name="T6" fmla="*/ 525 w 943"/>
                <a:gd name="T7" fmla="*/ 320 h 991"/>
                <a:gd name="T8" fmla="*/ 671 w 943"/>
                <a:gd name="T9" fmla="*/ 404 h 991"/>
                <a:gd name="T10" fmla="*/ 832 w 943"/>
                <a:gd name="T11" fmla="*/ 253 h 991"/>
                <a:gd name="T12" fmla="*/ 943 w 943"/>
                <a:gd name="T13" fmla="*/ 369 h 991"/>
                <a:gd name="T14" fmla="*/ 765 w 943"/>
                <a:gd name="T15" fmla="*/ 538 h 991"/>
                <a:gd name="T16" fmla="*/ 800 w 943"/>
                <a:gd name="T17" fmla="*/ 699 h 991"/>
                <a:gd name="T18" fmla="*/ 674 w 943"/>
                <a:gd name="T19" fmla="*/ 991 h 991"/>
                <a:gd name="T20" fmla="*/ 126 w 943"/>
                <a:gd name="T21" fmla="*/ 991 h 991"/>
                <a:gd name="T22" fmla="*/ 0 w 943"/>
                <a:gd name="T23" fmla="*/ 699 h 991"/>
                <a:gd name="T24" fmla="*/ 273 w 943"/>
                <a:gd name="T25" fmla="*/ 3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3" h="991">
                  <a:moveTo>
                    <a:pt x="273" y="320"/>
                  </a:moveTo>
                  <a:cubicBezTo>
                    <a:pt x="273" y="0"/>
                    <a:pt x="273" y="0"/>
                    <a:pt x="273" y="0"/>
                  </a:cubicBezTo>
                  <a:cubicBezTo>
                    <a:pt x="525" y="0"/>
                    <a:pt x="525" y="0"/>
                    <a:pt x="525" y="0"/>
                  </a:cubicBezTo>
                  <a:cubicBezTo>
                    <a:pt x="525" y="320"/>
                    <a:pt x="525" y="320"/>
                    <a:pt x="525" y="320"/>
                  </a:cubicBezTo>
                  <a:cubicBezTo>
                    <a:pt x="579" y="337"/>
                    <a:pt x="629" y="367"/>
                    <a:pt x="671" y="404"/>
                  </a:cubicBezTo>
                  <a:cubicBezTo>
                    <a:pt x="832" y="253"/>
                    <a:pt x="832" y="253"/>
                    <a:pt x="832" y="253"/>
                  </a:cubicBezTo>
                  <a:cubicBezTo>
                    <a:pt x="943" y="369"/>
                    <a:pt x="943" y="369"/>
                    <a:pt x="943" y="369"/>
                  </a:cubicBezTo>
                  <a:cubicBezTo>
                    <a:pt x="765" y="538"/>
                    <a:pt x="765" y="538"/>
                    <a:pt x="765" y="538"/>
                  </a:cubicBezTo>
                  <a:cubicBezTo>
                    <a:pt x="787" y="587"/>
                    <a:pt x="800" y="642"/>
                    <a:pt x="800" y="699"/>
                  </a:cubicBezTo>
                  <a:cubicBezTo>
                    <a:pt x="800" y="815"/>
                    <a:pt x="750" y="919"/>
                    <a:pt x="674" y="991"/>
                  </a:cubicBezTo>
                  <a:cubicBezTo>
                    <a:pt x="126" y="991"/>
                    <a:pt x="126" y="991"/>
                    <a:pt x="126" y="991"/>
                  </a:cubicBezTo>
                  <a:cubicBezTo>
                    <a:pt x="50" y="919"/>
                    <a:pt x="0" y="815"/>
                    <a:pt x="0" y="699"/>
                  </a:cubicBezTo>
                  <a:cubicBezTo>
                    <a:pt x="0" y="523"/>
                    <a:pt x="114" y="372"/>
                    <a:pt x="273" y="32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4002" name="Oval 3007"/>
            <p:cNvSpPr>
              <a:spLocks noChangeArrowheads="1"/>
            </p:cNvSpPr>
            <p:nvPr/>
          </p:nvSpPr>
          <p:spPr bwMode="auto">
            <a:xfrm>
              <a:off x="8264359" y="4745241"/>
              <a:ext cx="156501" cy="15650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3" name="Oval 3008"/>
            <p:cNvSpPr>
              <a:spLocks noChangeArrowheads="1"/>
            </p:cNvSpPr>
            <p:nvPr/>
          </p:nvSpPr>
          <p:spPr bwMode="auto">
            <a:xfrm>
              <a:off x="8362178" y="4960436"/>
              <a:ext cx="313001" cy="29344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4" name="Oval 3009"/>
            <p:cNvSpPr>
              <a:spLocks noChangeArrowheads="1"/>
            </p:cNvSpPr>
            <p:nvPr/>
          </p:nvSpPr>
          <p:spPr bwMode="auto">
            <a:xfrm>
              <a:off x="8694736" y="4706116"/>
              <a:ext cx="156501" cy="15650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5" name="Oval 3010"/>
            <p:cNvSpPr>
              <a:spLocks noChangeArrowheads="1"/>
            </p:cNvSpPr>
            <p:nvPr/>
          </p:nvSpPr>
          <p:spPr bwMode="auto">
            <a:xfrm>
              <a:off x="8694736" y="4979992"/>
              <a:ext cx="528196" cy="528196"/>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6" name="Oval 3011"/>
            <p:cNvSpPr>
              <a:spLocks noChangeArrowheads="1"/>
            </p:cNvSpPr>
            <p:nvPr/>
          </p:nvSpPr>
          <p:spPr bwMode="auto">
            <a:xfrm>
              <a:off x="8440429" y="5371244"/>
              <a:ext cx="195626" cy="176069"/>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7" name="Oval 3012"/>
            <p:cNvSpPr>
              <a:spLocks noChangeArrowheads="1"/>
            </p:cNvSpPr>
            <p:nvPr/>
          </p:nvSpPr>
          <p:spPr bwMode="auto">
            <a:xfrm>
              <a:off x="8068734" y="5116936"/>
              <a:ext cx="254320" cy="25432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grpSp>
      <p:sp>
        <p:nvSpPr>
          <p:cNvPr id="4008" name="Freeform 3013"/>
          <p:cNvSpPr/>
          <p:nvPr/>
        </p:nvSpPr>
        <p:spPr bwMode="auto">
          <a:xfrm>
            <a:off x="6034225" y="206722"/>
            <a:ext cx="2464885" cy="6651278"/>
          </a:xfrm>
          <a:custGeom>
            <a:avLst/>
            <a:gdLst>
              <a:gd name="T0" fmla="*/ 722 w 1031"/>
              <a:gd name="T1" fmla="*/ 3 h 2796"/>
              <a:gd name="T2" fmla="*/ 309 w 1031"/>
              <a:gd name="T3" fmla="*/ 3 h 2796"/>
              <a:gd name="T4" fmla="*/ 0 w 1031"/>
              <a:gd name="T5" fmla="*/ 335 h 2796"/>
              <a:gd name="T6" fmla="*/ 0 w 1031"/>
              <a:gd name="T7" fmla="*/ 2796 h 2796"/>
              <a:gd name="T8" fmla="*/ 39 w 1031"/>
              <a:gd name="T9" fmla="*/ 2796 h 2796"/>
              <a:gd name="T10" fmla="*/ 39 w 1031"/>
              <a:gd name="T11" fmla="*/ 335 h 2796"/>
              <a:gd name="T12" fmla="*/ 309 w 1031"/>
              <a:gd name="T13" fmla="*/ 44 h 2796"/>
              <a:gd name="T14" fmla="*/ 722 w 1031"/>
              <a:gd name="T15" fmla="*/ 44 h 2796"/>
              <a:gd name="T16" fmla="*/ 990 w 1031"/>
              <a:gd name="T17" fmla="*/ 338 h 2796"/>
              <a:gd name="T18" fmla="*/ 990 w 1031"/>
              <a:gd name="T19" fmla="*/ 1239 h 2796"/>
              <a:gd name="T20" fmla="*/ 1031 w 1031"/>
              <a:gd name="T21" fmla="*/ 1236 h 2796"/>
              <a:gd name="T22" fmla="*/ 1031 w 1031"/>
              <a:gd name="T23" fmla="*/ 335 h 2796"/>
              <a:gd name="T24" fmla="*/ 722 w 1031"/>
              <a:gd name="T25" fmla="*/ 3 h 2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1" h="2796">
                <a:moveTo>
                  <a:pt x="722" y="3"/>
                </a:moveTo>
                <a:cubicBezTo>
                  <a:pt x="309" y="3"/>
                  <a:pt x="309" y="3"/>
                  <a:pt x="309" y="3"/>
                </a:cubicBezTo>
                <a:cubicBezTo>
                  <a:pt x="138" y="3"/>
                  <a:pt x="0" y="151"/>
                  <a:pt x="0" y="335"/>
                </a:cubicBezTo>
                <a:cubicBezTo>
                  <a:pt x="0" y="2796"/>
                  <a:pt x="0" y="2796"/>
                  <a:pt x="0" y="2796"/>
                </a:cubicBezTo>
                <a:cubicBezTo>
                  <a:pt x="39" y="2796"/>
                  <a:pt x="39" y="2796"/>
                  <a:pt x="39" y="2796"/>
                </a:cubicBezTo>
                <a:cubicBezTo>
                  <a:pt x="39" y="335"/>
                  <a:pt x="39" y="335"/>
                  <a:pt x="39" y="335"/>
                </a:cubicBezTo>
                <a:cubicBezTo>
                  <a:pt x="39" y="174"/>
                  <a:pt x="160" y="44"/>
                  <a:pt x="309" y="44"/>
                </a:cubicBezTo>
                <a:cubicBezTo>
                  <a:pt x="722" y="44"/>
                  <a:pt x="722" y="44"/>
                  <a:pt x="722" y="44"/>
                </a:cubicBezTo>
                <a:cubicBezTo>
                  <a:pt x="856" y="45"/>
                  <a:pt x="985" y="107"/>
                  <a:pt x="990" y="338"/>
                </a:cubicBezTo>
                <a:cubicBezTo>
                  <a:pt x="989" y="536"/>
                  <a:pt x="991" y="1085"/>
                  <a:pt x="990" y="1239"/>
                </a:cubicBezTo>
                <a:cubicBezTo>
                  <a:pt x="1031" y="1236"/>
                  <a:pt x="1031" y="1236"/>
                  <a:pt x="1031" y="1236"/>
                </a:cubicBezTo>
                <a:cubicBezTo>
                  <a:pt x="1029" y="933"/>
                  <a:pt x="1030" y="635"/>
                  <a:pt x="1031" y="335"/>
                </a:cubicBezTo>
                <a:cubicBezTo>
                  <a:pt x="1026" y="93"/>
                  <a:pt x="900" y="0"/>
                  <a:pt x="722" y="3"/>
                </a:cubicBez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4009" name="Freeform 3014"/>
          <p:cNvSpPr/>
          <p:nvPr/>
        </p:nvSpPr>
        <p:spPr bwMode="auto">
          <a:xfrm>
            <a:off x="8696413" y="2534256"/>
            <a:ext cx="3521265" cy="606446"/>
          </a:xfrm>
          <a:custGeom>
            <a:avLst/>
            <a:gdLst>
              <a:gd name="T0" fmla="*/ 293 w 1480"/>
              <a:gd name="T1" fmla="*/ 0 h 258"/>
              <a:gd name="T2" fmla="*/ 0 w 1480"/>
              <a:gd name="T3" fmla="*/ 258 h 258"/>
              <a:gd name="T4" fmla="*/ 37 w 1480"/>
              <a:gd name="T5" fmla="*/ 258 h 258"/>
              <a:gd name="T6" fmla="*/ 293 w 1480"/>
              <a:gd name="T7" fmla="*/ 37 h 258"/>
              <a:gd name="T8" fmla="*/ 584 w 1480"/>
              <a:gd name="T9" fmla="*/ 37 h 258"/>
              <a:gd name="T10" fmla="*/ 584 w 1480"/>
              <a:gd name="T11" fmla="*/ 37 h 258"/>
              <a:gd name="T12" fmla="*/ 1478 w 1480"/>
              <a:gd name="T13" fmla="*/ 37 h 258"/>
              <a:gd name="T14" fmla="*/ 1480 w 1480"/>
              <a:gd name="T15" fmla="*/ 0 h 258"/>
              <a:gd name="T16" fmla="*/ 738 w 1480"/>
              <a:gd name="T17" fmla="*/ 0 h 258"/>
              <a:gd name="T18" fmla="*/ 293 w 1480"/>
              <a:gd name="T19"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0" h="258">
                <a:moveTo>
                  <a:pt x="293" y="0"/>
                </a:moveTo>
                <a:cubicBezTo>
                  <a:pt x="142" y="0"/>
                  <a:pt x="18" y="112"/>
                  <a:pt x="0" y="258"/>
                </a:cubicBezTo>
                <a:cubicBezTo>
                  <a:pt x="37" y="258"/>
                  <a:pt x="37" y="258"/>
                  <a:pt x="37" y="258"/>
                </a:cubicBezTo>
                <a:cubicBezTo>
                  <a:pt x="55" y="133"/>
                  <a:pt x="163" y="37"/>
                  <a:pt x="293" y="37"/>
                </a:cubicBezTo>
                <a:cubicBezTo>
                  <a:pt x="584" y="37"/>
                  <a:pt x="584" y="37"/>
                  <a:pt x="584" y="37"/>
                </a:cubicBezTo>
                <a:cubicBezTo>
                  <a:pt x="584" y="37"/>
                  <a:pt x="584" y="37"/>
                  <a:pt x="584" y="37"/>
                </a:cubicBezTo>
                <a:cubicBezTo>
                  <a:pt x="1478" y="37"/>
                  <a:pt x="1478" y="37"/>
                  <a:pt x="1478" y="37"/>
                </a:cubicBezTo>
                <a:cubicBezTo>
                  <a:pt x="1480" y="0"/>
                  <a:pt x="1480" y="0"/>
                  <a:pt x="1480" y="0"/>
                </a:cubicBezTo>
                <a:cubicBezTo>
                  <a:pt x="738" y="0"/>
                  <a:pt x="738" y="0"/>
                  <a:pt x="738" y="0"/>
                </a:cubicBezTo>
                <a:lnTo>
                  <a:pt x="293" y="0"/>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18" name="Subtitle 2"/>
          <p:cNvSpPr txBox="1"/>
          <p:nvPr/>
        </p:nvSpPr>
        <p:spPr>
          <a:xfrm>
            <a:off x="653767" y="221203"/>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第三步研究结果</a:t>
            </a:r>
            <a:r>
              <a:rPr lang="en-US" altLang="zh-CN" dirty="0">
                <a:solidFill>
                  <a:schemeClr val="bg1"/>
                </a:solidFill>
              </a:rPr>
              <a:t> </a:t>
            </a:r>
            <a:endParaRPr lang="en-US" altLang="zh-CN" dirty="0">
              <a:solidFill>
                <a:schemeClr val="bg1"/>
              </a:solidFill>
            </a:endParaRP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sp>
        <p:nvSpPr>
          <p:cNvPr id="60" name="Freeform 3014"/>
          <p:cNvSpPr/>
          <p:nvPr/>
        </p:nvSpPr>
        <p:spPr bwMode="auto">
          <a:xfrm>
            <a:off x="8696413" y="2534256"/>
            <a:ext cx="3521265" cy="606446"/>
          </a:xfrm>
          <a:custGeom>
            <a:avLst/>
            <a:gdLst>
              <a:gd name="T0" fmla="*/ 293 w 1480"/>
              <a:gd name="T1" fmla="*/ 0 h 258"/>
              <a:gd name="T2" fmla="*/ 0 w 1480"/>
              <a:gd name="T3" fmla="*/ 258 h 258"/>
              <a:gd name="T4" fmla="*/ 37 w 1480"/>
              <a:gd name="T5" fmla="*/ 258 h 258"/>
              <a:gd name="T6" fmla="*/ 293 w 1480"/>
              <a:gd name="T7" fmla="*/ 37 h 258"/>
              <a:gd name="T8" fmla="*/ 584 w 1480"/>
              <a:gd name="T9" fmla="*/ 37 h 258"/>
              <a:gd name="T10" fmla="*/ 584 w 1480"/>
              <a:gd name="T11" fmla="*/ 37 h 258"/>
              <a:gd name="T12" fmla="*/ 1478 w 1480"/>
              <a:gd name="T13" fmla="*/ 37 h 258"/>
              <a:gd name="T14" fmla="*/ 1480 w 1480"/>
              <a:gd name="T15" fmla="*/ 0 h 258"/>
              <a:gd name="T16" fmla="*/ 738 w 1480"/>
              <a:gd name="T17" fmla="*/ 0 h 258"/>
              <a:gd name="T18" fmla="*/ 293 w 1480"/>
              <a:gd name="T19"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0" h="258">
                <a:moveTo>
                  <a:pt x="293" y="0"/>
                </a:moveTo>
                <a:cubicBezTo>
                  <a:pt x="142" y="0"/>
                  <a:pt x="18" y="112"/>
                  <a:pt x="0" y="258"/>
                </a:cubicBezTo>
                <a:cubicBezTo>
                  <a:pt x="37" y="258"/>
                  <a:pt x="37" y="258"/>
                  <a:pt x="37" y="258"/>
                </a:cubicBezTo>
                <a:cubicBezTo>
                  <a:pt x="55" y="133"/>
                  <a:pt x="163" y="37"/>
                  <a:pt x="293" y="37"/>
                </a:cubicBezTo>
                <a:cubicBezTo>
                  <a:pt x="584" y="37"/>
                  <a:pt x="584" y="37"/>
                  <a:pt x="584" y="37"/>
                </a:cubicBezTo>
                <a:cubicBezTo>
                  <a:pt x="584" y="37"/>
                  <a:pt x="584" y="37"/>
                  <a:pt x="584" y="37"/>
                </a:cubicBezTo>
                <a:cubicBezTo>
                  <a:pt x="1478" y="37"/>
                  <a:pt x="1478" y="37"/>
                  <a:pt x="1478" y="37"/>
                </a:cubicBezTo>
                <a:cubicBezTo>
                  <a:pt x="1480" y="0"/>
                  <a:pt x="1480" y="0"/>
                  <a:pt x="1480" y="0"/>
                </a:cubicBezTo>
                <a:cubicBezTo>
                  <a:pt x="738" y="0"/>
                  <a:pt x="738" y="0"/>
                  <a:pt x="738" y="0"/>
                </a:cubicBezTo>
                <a:lnTo>
                  <a:pt x="293" y="0"/>
                </a:ln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61" name="Group 60"/>
          <p:cNvGrpSpPr/>
          <p:nvPr/>
        </p:nvGrpSpPr>
        <p:grpSpPr>
          <a:xfrm rot="1271493">
            <a:off x="967925" y="1487906"/>
            <a:ext cx="3991335" cy="4260858"/>
            <a:chOff x="2391981" y="1714659"/>
            <a:chExt cx="3649139" cy="3867608"/>
          </a:xfrm>
        </p:grpSpPr>
        <p:sp>
          <p:nvSpPr>
            <p:cNvPr id="62"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2"/>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63"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2">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64"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solidFill>
              <a:schemeClr val="accent2">
                <a:lumMod val="75000"/>
              </a:schemeClr>
            </a:soli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65" name="TextBox 64"/>
          <p:cNvSpPr txBox="1"/>
          <p:nvPr/>
        </p:nvSpPr>
        <p:spPr>
          <a:xfrm rot="341462">
            <a:off x="1513485" y="2478062"/>
            <a:ext cx="3321032" cy="543083"/>
          </a:xfrm>
          <a:prstGeom prst="rect">
            <a:avLst/>
          </a:prstGeom>
          <a:noFill/>
        </p:spPr>
        <p:txBody>
          <a:bodyPr wrap="square" rtlCol="0">
            <a:norm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66" name="line_sketch"/>
          <p:cNvSpPr>
            <a:spLocks noEditPoints="1"/>
          </p:cNvSpPr>
          <p:nvPr/>
        </p:nvSpPr>
        <p:spPr bwMode="auto">
          <a:xfrm rot="383159">
            <a:off x="1840916" y="3010628"/>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67" name="TextBox 66"/>
          <p:cNvSpPr txBox="1"/>
          <p:nvPr/>
        </p:nvSpPr>
        <p:spPr>
          <a:xfrm rot="341462">
            <a:off x="1735889" y="3103368"/>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endParaRPr lang="en-US" sz="2800" b="1" dirty="0">
              <a:solidFill>
                <a:schemeClr val="accent6">
                  <a:lumMod val="75000"/>
                </a:schemeClr>
              </a:solidFill>
              <a:latin typeface="Script MT Bold" panose="03040602040607080904" pitchFamily="66" charset="0"/>
            </a:endParaRPr>
          </a:p>
        </p:txBody>
      </p:sp>
      <p:sp>
        <p:nvSpPr>
          <p:cNvPr id="68" name="star"/>
          <p:cNvSpPr>
            <a:spLocks noEditPoints="1"/>
          </p:cNvSpPr>
          <p:nvPr/>
        </p:nvSpPr>
        <p:spPr bwMode="auto">
          <a:xfrm rot="1271493" flipH="1">
            <a:off x="1588038" y="2174795"/>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500"/>
                                        <p:tgtEl>
                                          <p:spTgt spid="67">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600"/>
                                  </p:stCondLst>
                                  <p:childTnLst>
                                    <p:set>
                                      <p:cBhvr>
                                        <p:cTn id="10" dur="1" fill="hold">
                                          <p:stCondLst>
                                            <p:cond delay="0"/>
                                          </p:stCondLst>
                                        </p:cTn>
                                        <p:tgtEl>
                                          <p:spTgt spid="67">
                                            <p:txEl>
                                              <p:pRg st="1" end="1"/>
                                            </p:txEl>
                                          </p:spTgt>
                                        </p:tgtEl>
                                        <p:attrNameLst>
                                          <p:attrName>style.visibility</p:attrName>
                                        </p:attrNameLst>
                                      </p:cBhvr>
                                      <p:to>
                                        <p:strVal val="visible"/>
                                      </p:to>
                                    </p:set>
                                    <p:animEffect transition="in" filter="fade">
                                      <p:cBhvr>
                                        <p:cTn id="11" dur="500"/>
                                        <p:tgtEl>
                                          <p:spTgt spid="67">
                                            <p:txEl>
                                              <p:pRg st="1" end="1"/>
                                            </p:txEl>
                                          </p:spTgt>
                                        </p:tgtEl>
                                      </p:cBhvr>
                                    </p:animEffect>
                                  </p:childTnLst>
                                </p:cTn>
                              </p:par>
                            </p:childTnLst>
                          </p:cTn>
                        </p:par>
                        <p:par>
                          <p:cTn id="12" fill="hold">
                            <p:stCondLst>
                              <p:cond delay="2200"/>
                            </p:stCondLst>
                            <p:childTnLst>
                              <p:par>
                                <p:cTn id="13" presetID="10" presetClass="entr" presetSubtype="0" fill="hold" grpId="0" nodeType="afterEffect">
                                  <p:stCondLst>
                                    <p:cond delay="600"/>
                                  </p:stCondLst>
                                  <p:childTnLst>
                                    <p:set>
                                      <p:cBhvr>
                                        <p:cTn id="14" dur="1" fill="hold">
                                          <p:stCondLst>
                                            <p:cond delay="0"/>
                                          </p:stCondLst>
                                        </p:cTn>
                                        <p:tgtEl>
                                          <p:spTgt spid="67">
                                            <p:txEl>
                                              <p:pRg st="2" end="2"/>
                                            </p:txEl>
                                          </p:spTgt>
                                        </p:tgtEl>
                                        <p:attrNameLst>
                                          <p:attrName>style.visibility</p:attrName>
                                        </p:attrNameLst>
                                      </p:cBhvr>
                                      <p:to>
                                        <p:strVal val="visible"/>
                                      </p:to>
                                    </p:set>
                                    <p:animEffect transition="in" filter="fade">
                                      <p:cBhvr>
                                        <p:cTn id="15" dur="500"/>
                                        <p:tgtEl>
                                          <p:spTgt spid="67">
                                            <p:txEl>
                                              <p:pRg st="2" end="2"/>
                                            </p:txEl>
                                          </p:spTgt>
                                        </p:tgtEl>
                                      </p:cBhvr>
                                    </p:animEffect>
                                  </p:childTnLst>
                                </p:cTn>
                              </p:par>
                            </p:childTnLst>
                          </p:cTn>
                        </p:par>
                        <p:par>
                          <p:cTn id="16" fill="hold">
                            <p:stCondLst>
                              <p:cond delay="3300"/>
                            </p:stCondLst>
                            <p:childTnLst>
                              <p:par>
                                <p:cTn id="17" presetID="10" presetClass="entr" presetSubtype="0" fill="hold" grpId="0" nodeType="after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animEffect transition="in" filter="fade">
                                      <p:cBhvr>
                                        <p:cTn id="19" dur="500"/>
                                        <p:tgtEl>
                                          <p:spTgt spid="67">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1750"/>
                                        <p:tgtEl>
                                          <p:spTgt spid="2"/>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4009"/>
                                        </p:tgtEl>
                                        <p:attrNameLst>
                                          <p:attrName>style.visibility</p:attrName>
                                        </p:attrNameLst>
                                      </p:cBhvr>
                                      <p:to>
                                        <p:strVal val="visible"/>
                                      </p:to>
                                    </p:set>
                                    <p:animEffect transition="in" filter="fade">
                                      <p:cBhvr>
                                        <p:cTn id="26" dur="500"/>
                                        <p:tgtEl>
                                          <p:spTgt spid="4009"/>
                                        </p:tgtEl>
                                      </p:cBhvr>
                                    </p:animEffect>
                                  </p:childTnLst>
                                </p:cTn>
                              </p:par>
                              <p:par>
                                <p:cTn id="27" presetID="10" presetClass="exit" presetSubtype="0" fill="hold" grpId="0" nodeType="withEffect">
                                  <p:stCondLst>
                                    <p:cond delay="0"/>
                                  </p:stCondLst>
                                  <p:childTnLst>
                                    <p:animEffect transition="out" filter="fade">
                                      <p:cBhvr>
                                        <p:cTn id="28" dur="500"/>
                                        <p:tgtEl>
                                          <p:spTgt spid="60"/>
                                        </p:tgtEl>
                                      </p:cBhvr>
                                    </p:animEffect>
                                    <p:set>
                                      <p:cBhvr>
                                        <p:cTn id="29"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9" grpId="0" animBg="1"/>
      <p:bldP spid="60" grpId="0" animBg="1"/>
      <p:bldP spid="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15051" y="0"/>
            <a:ext cx="12207052" cy="6858000"/>
            <a:chOff x="-15051" y="0"/>
            <a:chExt cx="12207052" cy="6858000"/>
          </a:xfrm>
        </p:grpSpPr>
        <p:sp>
          <p:nvSpPr>
            <p:cNvPr id="33"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34"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4" name="Freeform 3028"/>
          <p:cNvSpPr/>
          <p:nvPr/>
        </p:nvSpPr>
        <p:spPr bwMode="auto">
          <a:xfrm>
            <a:off x="6185176" y="214342"/>
            <a:ext cx="6017841" cy="2637696"/>
          </a:xfrm>
          <a:custGeom>
            <a:avLst/>
            <a:gdLst>
              <a:gd name="T0" fmla="*/ 317 w 2529"/>
              <a:gd name="T1" fmla="*/ 0 h 1107"/>
              <a:gd name="T2" fmla="*/ 2529 w 2529"/>
              <a:gd name="T3" fmla="*/ 0 h 1107"/>
              <a:gd name="T4" fmla="*/ 2529 w 2529"/>
              <a:gd name="T5" fmla="*/ 35 h 1107"/>
              <a:gd name="T6" fmla="*/ 324 w 2529"/>
              <a:gd name="T7" fmla="*/ 36 h 1107"/>
              <a:gd name="T8" fmla="*/ 37 w 2529"/>
              <a:gd name="T9" fmla="*/ 325 h 1107"/>
              <a:gd name="T10" fmla="*/ 37 w 2529"/>
              <a:gd name="T11" fmla="*/ 1107 h 1107"/>
              <a:gd name="T12" fmla="*/ 0 w 2529"/>
              <a:gd name="T13" fmla="*/ 1107 h 1107"/>
              <a:gd name="T14" fmla="*/ 0 w 2529"/>
              <a:gd name="T15" fmla="*/ 318 h 1107"/>
              <a:gd name="T16" fmla="*/ 317 w 2529"/>
              <a:gd name="T17"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9" h="1107">
                <a:moveTo>
                  <a:pt x="317" y="0"/>
                </a:moveTo>
                <a:cubicBezTo>
                  <a:pt x="2529" y="0"/>
                  <a:pt x="2529" y="0"/>
                  <a:pt x="2529" y="0"/>
                </a:cubicBezTo>
                <a:cubicBezTo>
                  <a:pt x="2529" y="35"/>
                  <a:pt x="2529" y="35"/>
                  <a:pt x="2529" y="35"/>
                </a:cubicBezTo>
                <a:cubicBezTo>
                  <a:pt x="324" y="36"/>
                  <a:pt x="324" y="36"/>
                  <a:pt x="324" y="36"/>
                </a:cubicBezTo>
                <a:cubicBezTo>
                  <a:pt x="159" y="36"/>
                  <a:pt x="37" y="158"/>
                  <a:pt x="37" y="325"/>
                </a:cubicBezTo>
                <a:cubicBezTo>
                  <a:pt x="37" y="1107"/>
                  <a:pt x="37" y="1107"/>
                  <a:pt x="37" y="1107"/>
                </a:cubicBezTo>
                <a:cubicBezTo>
                  <a:pt x="0" y="1107"/>
                  <a:pt x="0" y="1107"/>
                  <a:pt x="0" y="1107"/>
                </a:cubicBezTo>
                <a:cubicBezTo>
                  <a:pt x="0" y="318"/>
                  <a:pt x="0" y="318"/>
                  <a:pt x="0" y="318"/>
                </a:cubicBezTo>
                <a:cubicBezTo>
                  <a:pt x="0" y="143"/>
                  <a:pt x="143" y="0"/>
                  <a:pt x="317"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64" name="Group 63"/>
          <p:cNvGrpSpPr/>
          <p:nvPr/>
        </p:nvGrpSpPr>
        <p:grpSpPr>
          <a:xfrm>
            <a:off x="5151593" y="2990352"/>
            <a:ext cx="1875691" cy="2833068"/>
            <a:chOff x="8273700" y="2989388"/>
            <a:chExt cx="1875691" cy="2833068"/>
          </a:xfrm>
        </p:grpSpPr>
        <p:sp>
          <p:nvSpPr>
            <p:cNvPr id="65" name="Rectangle 3017"/>
            <p:cNvSpPr>
              <a:spLocks noChangeArrowheads="1"/>
            </p:cNvSpPr>
            <p:nvPr/>
          </p:nvSpPr>
          <p:spPr bwMode="auto">
            <a:xfrm>
              <a:off x="8840321" y="3282459"/>
              <a:ext cx="722929" cy="117231"/>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6" name="Freeform 3018"/>
            <p:cNvSpPr/>
            <p:nvPr/>
          </p:nvSpPr>
          <p:spPr bwMode="auto">
            <a:xfrm>
              <a:off x="8273700" y="3458298"/>
              <a:ext cx="1875691" cy="2364158"/>
            </a:xfrm>
            <a:custGeom>
              <a:avLst/>
              <a:gdLst>
                <a:gd name="T0" fmla="*/ 788 w 788"/>
                <a:gd name="T1" fmla="*/ 996 h 996"/>
                <a:gd name="T2" fmla="*/ 519 w 788"/>
                <a:gd name="T3" fmla="*/ 426 h 996"/>
                <a:gd name="T4" fmla="*/ 519 w 788"/>
                <a:gd name="T5" fmla="*/ 0 h 996"/>
                <a:gd name="T6" fmla="*/ 269 w 788"/>
                <a:gd name="T7" fmla="*/ 0 h 996"/>
                <a:gd name="T8" fmla="*/ 269 w 788"/>
                <a:gd name="T9" fmla="*/ 426 h 996"/>
                <a:gd name="T10" fmla="*/ 0 w 788"/>
                <a:gd name="T11" fmla="*/ 996 h 996"/>
                <a:gd name="T12" fmla="*/ 788 w 788"/>
                <a:gd name="T13" fmla="*/ 996 h 996"/>
              </a:gdLst>
              <a:ahLst/>
              <a:cxnLst>
                <a:cxn ang="0">
                  <a:pos x="T0" y="T1"/>
                </a:cxn>
                <a:cxn ang="0">
                  <a:pos x="T2" y="T3"/>
                </a:cxn>
                <a:cxn ang="0">
                  <a:pos x="T4" y="T5"/>
                </a:cxn>
                <a:cxn ang="0">
                  <a:pos x="T6" y="T7"/>
                </a:cxn>
                <a:cxn ang="0">
                  <a:pos x="T8" y="T9"/>
                </a:cxn>
                <a:cxn ang="0">
                  <a:pos x="T10" y="T11"/>
                </a:cxn>
                <a:cxn ang="0">
                  <a:pos x="T12" y="T13"/>
                </a:cxn>
              </a:cxnLst>
              <a:rect l="0" t="0" r="r" b="b"/>
              <a:pathLst>
                <a:path w="788" h="996">
                  <a:moveTo>
                    <a:pt x="788" y="996"/>
                  </a:moveTo>
                  <a:cubicBezTo>
                    <a:pt x="788" y="626"/>
                    <a:pt x="675" y="478"/>
                    <a:pt x="519" y="426"/>
                  </a:cubicBezTo>
                  <a:cubicBezTo>
                    <a:pt x="519" y="0"/>
                    <a:pt x="519" y="0"/>
                    <a:pt x="519" y="0"/>
                  </a:cubicBezTo>
                  <a:cubicBezTo>
                    <a:pt x="269" y="0"/>
                    <a:pt x="269" y="0"/>
                    <a:pt x="269" y="0"/>
                  </a:cubicBezTo>
                  <a:cubicBezTo>
                    <a:pt x="269" y="426"/>
                    <a:pt x="269" y="426"/>
                    <a:pt x="269" y="426"/>
                  </a:cubicBezTo>
                  <a:cubicBezTo>
                    <a:pt x="113" y="478"/>
                    <a:pt x="0" y="626"/>
                    <a:pt x="0" y="996"/>
                  </a:cubicBezTo>
                  <a:lnTo>
                    <a:pt x="788" y="99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7" name="Oval 3020"/>
            <p:cNvSpPr>
              <a:spLocks noChangeArrowheads="1"/>
            </p:cNvSpPr>
            <p:nvPr/>
          </p:nvSpPr>
          <p:spPr bwMode="auto">
            <a:xfrm>
              <a:off x="9094314" y="5392611"/>
              <a:ext cx="117231" cy="11723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8" name="Oval 3021"/>
            <p:cNvSpPr>
              <a:spLocks noChangeArrowheads="1"/>
            </p:cNvSpPr>
            <p:nvPr/>
          </p:nvSpPr>
          <p:spPr bwMode="auto">
            <a:xfrm>
              <a:off x="9270154" y="5158149"/>
              <a:ext cx="273538" cy="2735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9" name="Oval 3022"/>
            <p:cNvSpPr>
              <a:spLocks noChangeArrowheads="1"/>
            </p:cNvSpPr>
            <p:nvPr/>
          </p:nvSpPr>
          <p:spPr bwMode="auto">
            <a:xfrm>
              <a:off x="9211545" y="4630617"/>
              <a:ext cx="390769" cy="4103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0" name="Oval 3023"/>
            <p:cNvSpPr>
              <a:spLocks noChangeArrowheads="1"/>
            </p:cNvSpPr>
            <p:nvPr/>
          </p:nvSpPr>
          <p:spPr bwMode="auto">
            <a:xfrm>
              <a:off x="8977084" y="5079995"/>
              <a:ext cx="195384" cy="19538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1" name="Oval 3024"/>
            <p:cNvSpPr>
              <a:spLocks noChangeArrowheads="1"/>
            </p:cNvSpPr>
            <p:nvPr/>
          </p:nvSpPr>
          <p:spPr bwMode="auto">
            <a:xfrm>
              <a:off x="8859853" y="4747848"/>
              <a:ext cx="273538" cy="2735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2" name="Oval 3025"/>
            <p:cNvSpPr>
              <a:spLocks noChangeArrowheads="1"/>
            </p:cNvSpPr>
            <p:nvPr/>
          </p:nvSpPr>
          <p:spPr bwMode="auto">
            <a:xfrm>
              <a:off x="9621846" y="5060463"/>
              <a:ext cx="117231" cy="11723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3" name="Freeform 3026"/>
            <p:cNvSpPr/>
            <p:nvPr/>
          </p:nvSpPr>
          <p:spPr bwMode="auto">
            <a:xfrm>
              <a:off x="8938007" y="2989388"/>
              <a:ext cx="527532" cy="351692"/>
            </a:xfrm>
            <a:custGeom>
              <a:avLst/>
              <a:gdLst>
                <a:gd name="T0" fmla="*/ 27 w 27"/>
                <a:gd name="T1" fmla="*/ 0 h 18"/>
                <a:gd name="T2" fmla="*/ 0 w 27"/>
                <a:gd name="T3" fmla="*/ 0 h 18"/>
                <a:gd name="T4" fmla="*/ 4 w 27"/>
                <a:gd name="T5" fmla="*/ 18 h 18"/>
                <a:gd name="T6" fmla="*/ 24 w 27"/>
                <a:gd name="T7" fmla="*/ 18 h 18"/>
                <a:gd name="T8" fmla="*/ 27 w 27"/>
                <a:gd name="T9" fmla="*/ 0 h 18"/>
              </a:gdLst>
              <a:ahLst/>
              <a:cxnLst>
                <a:cxn ang="0">
                  <a:pos x="T0" y="T1"/>
                </a:cxn>
                <a:cxn ang="0">
                  <a:pos x="T2" y="T3"/>
                </a:cxn>
                <a:cxn ang="0">
                  <a:pos x="T4" y="T5"/>
                </a:cxn>
                <a:cxn ang="0">
                  <a:pos x="T6" y="T7"/>
                </a:cxn>
                <a:cxn ang="0">
                  <a:pos x="T8" y="T9"/>
                </a:cxn>
              </a:cxnLst>
              <a:rect l="0" t="0" r="r" b="b"/>
              <a:pathLst>
                <a:path w="27" h="18">
                  <a:moveTo>
                    <a:pt x="27" y="0"/>
                  </a:moveTo>
                  <a:lnTo>
                    <a:pt x="0" y="0"/>
                  </a:lnTo>
                  <a:lnTo>
                    <a:pt x="4" y="18"/>
                  </a:lnTo>
                  <a:lnTo>
                    <a:pt x="24" y="18"/>
                  </a:lnTo>
                  <a:lnTo>
                    <a:pt x="27"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30" name="Group 29"/>
          <p:cNvGrpSpPr/>
          <p:nvPr/>
        </p:nvGrpSpPr>
        <p:grpSpPr>
          <a:xfrm>
            <a:off x="5151593" y="2990352"/>
            <a:ext cx="1875691" cy="2833068"/>
            <a:chOff x="8273700" y="2989388"/>
            <a:chExt cx="1875691" cy="2833068"/>
          </a:xfrm>
        </p:grpSpPr>
        <p:sp>
          <p:nvSpPr>
            <p:cNvPr id="19" name="Rectangle 3017"/>
            <p:cNvSpPr>
              <a:spLocks noChangeArrowheads="1"/>
            </p:cNvSpPr>
            <p:nvPr/>
          </p:nvSpPr>
          <p:spPr bwMode="auto">
            <a:xfrm>
              <a:off x="8840321" y="3282459"/>
              <a:ext cx="722929" cy="117231"/>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20" name="Freeform 3018"/>
            <p:cNvSpPr/>
            <p:nvPr/>
          </p:nvSpPr>
          <p:spPr bwMode="auto">
            <a:xfrm>
              <a:off x="8273700" y="3458298"/>
              <a:ext cx="1875691" cy="2364158"/>
            </a:xfrm>
            <a:custGeom>
              <a:avLst/>
              <a:gdLst>
                <a:gd name="T0" fmla="*/ 788 w 788"/>
                <a:gd name="T1" fmla="*/ 996 h 996"/>
                <a:gd name="T2" fmla="*/ 519 w 788"/>
                <a:gd name="T3" fmla="*/ 426 h 996"/>
                <a:gd name="T4" fmla="*/ 519 w 788"/>
                <a:gd name="T5" fmla="*/ 0 h 996"/>
                <a:gd name="T6" fmla="*/ 269 w 788"/>
                <a:gd name="T7" fmla="*/ 0 h 996"/>
                <a:gd name="T8" fmla="*/ 269 w 788"/>
                <a:gd name="T9" fmla="*/ 426 h 996"/>
                <a:gd name="T10" fmla="*/ 0 w 788"/>
                <a:gd name="T11" fmla="*/ 996 h 996"/>
                <a:gd name="T12" fmla="*/ 788 w 788"/>
                <a:gd name="T13" fmla="*/ 996 h 996"/>
              </a:gdLst>
              <a:ahLst/>
              <a:cxnLst>
                <a:cxn ang="0">
                  <a:pos x="T0" y="T1"/>
                </a:cxn>
                <a:cxn ang="0">
                  <a:pos x="T2" y="T3"/>
                </a:cxn>
                <a:cxn ang="0">
                  <a:pos x="T4" y="T5"/>
                </a:cxn>
                <a:cxn ang="0">
                  <a:pos x="T6" y="T7"/>
                </a:cxn>
                <a:cxn ang="0">
                  <a:pos x="T8" y="T9"/>
                </a:cxn>
                <a:cxn ang="0">
                  <a:pos x="T10" y="T11"/>
                </a:cxn>
                <a:cxn ang="0">
                  <a:pos x="T12" y="T13"/>
                </a:cxn>
              </a:cxnLst>
              <a:rect l="0" t="0" r="r" b="b"/>
              <a:pathLst>
                <a:path w="788" h="996">
                  <a:moveTo>
                    <a:pt x="788" y="996"/>
                  </a:moveTo>
                  <a:cubicBezTo>
                    <a:pt x="788" y="626"/>
                    <a:pt x="675" y="478"/>
                    <a:pt x="519" y="426"/>
                  </a:cubicBezTo>
                  <a:cubicBezTo>
                    <a:pt x="519" y="0"/>
                    <a:pt x="519" y="0"/>
                    <a:pt x="519" y="0"/>
                  </a:cubicBezTo>
                  <a:cubicBezTo>
                    <a:pt x="269" y="0"/>
                    <a:pt x="269" y="0"/>
                    <a:pt x="269" y="0"/>
                  </a:cubicBezTo>
                  <a:cubicBezTo>
                    <a:pt x="269" y="426"/>
                    <a:pt x="269" y="426"/>
                    <a:pt x="269" y="426"/>
                  </a:cubicBezTo>
                  <a:cubicBezTo>
                    <a:pt x="113" y="478"/>
                    <a:pt x="0" y="626"/>
                    <a:pt x="0" y="996"/>
                  </a:cubicBezTo>
                  <a:lnTo>
                    <a:pt x="788" y="99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1" name="Oval 3020"/>
            <p:cNvSpPr>
              <a:spLocks noChangeArrowheads="1"/>
            </p:cNvSpPr>
            <p:nvPr/>
          </p:nvSpPr>
          <p:spPr bwMode="auto">
            <a:xfrm>
              <a:off x="9094314" y="5392611"/>
              <a:ext cx="117231" cy="117231"/>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 name="Oval 3021"/>
            <p:cNvSpPr>
              <a:spLocks noChangeArrowheads="1"/>
            </p:cNvSpPr>
            <p:nvPr/>
          </p:nvSpPr>
          <p:spPr bwMode="auto">
            <a:xfrm>
              <a:off x="9270154" y="5158149"/>
              <a:ext cx="273538" cy="2735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3" name="Oval 3022"/>
            <p:cNvSpPr>
              <a:spLocks noChangeArrowheads="1"/>
            </p:cNvSpPr>
            <p:nvPr/>
          </p:nvSpPr>
          <p:spPr bwMode="auto">
            <a:xfrm>
              <a:off x="9211545" y="4630617"/>
              <a:ext cx="390769" cy="4103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4" name="Oval 3023"/>
            <p:cNvSpPr>
              <a:spLocks noChangeArrowheads="1"/>
            </p:cNvSpPr>
            <p:nvPr/>
          </p:nvSpPr>
          <p:spPr bwMode="auto">
            <a:xfrm>
              <a:off x="8977084" y="5079995"/>
              <a:ext cx="195384" cy="195384"/>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5" name="Oval 3024"/>
            <p:cNvSpPr>
              <a:spLocks noChangeArrowheads="1"/>
            </p:cNvSpPr>
            <p:nvPr/>
          </p:nvSpPr>
          <p:spPr bwMode="auto">
            <a:xfrm>
              <a:off x="8859853" y="4747848"/>
              <a:ext cx="273538" cy="2735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6" name="Oval 3025"/>
            <p:cNvSpPr>
              <a:spLocks noChangeArrowheads="1"/>
            </p:cNvSpPr>
            <p:nvPr/>
          </p:nvSpPr>
          <p:spPr bwMode="auto">
            <a:xfrm>
              <a:off x="9621846" y="5060463"/>
              <a:ext cx="117231" cy="117231"/>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7" name="Freeform 3026"/>
            <p:cNvSpPr/>
            <p:nvPr/>
          </p:nvSpPr>
          <p:spPr bwMode="auto">
            <a:xfrm>
              <a:off x="8938007" y="2989388"/>
              <a:ext cx="527532" cy="351692"/>
            </a:xfrm>
            <a:custGeom>
              <a:avLst/>
              <a:gdLst>
                <a:gd name="T0" fmla="*/ 27 w 27"/>
                <a:gd name="T1" fmla="*/ 0 h 18"/>
                <a:gd name="T2" fmla="*/ 0 w 27"/>
                <a:gd name="T3" fmla="*/ 0 h 18"/>
                <a:gd name="T4" fmla="*/ 4 w 27"/>
                <a:gd name="T5" fmla="*/ 18 h 18"/>
                <a:gd name="T6" fmla="*/ 24 w 27"/>
                <a:gd name="T7" fmla="*/ 18 h 18"/>
                <a:gd name="T8" fmla="*/ 27 w 27"/>
                <a:gd name="T9" fmla="*/ 0 h 18"/>
              </a:gdLst>
              <a:ahLst/>
              <a:cxnLst>
                <a:cxn ang="0">
                  <a:pos x="T0" y="T1"/>
                </a:cxn>
                <a:cxn ang="0">
                  <a:pos x="T2" y="T3"/>
                </a:cxn>
                <a:cxn ang="0">
                  <a:pos x="T4" y="T5"/>
                </a:cxn>
                <a:cxn ang="0">
                  <a:pos x="T6" y="T7"/>
                </a:cxn>
                <a:cxn ang="0">
                  <a:pos x="T8" y="T9"/>
                </a:cxn>
              </a:cxnLst>
              <a:rect l="0" t="0" r="r" b="b"/>
              <a:pathLst>
                <a:path w="27" h="18">
                  <a:moveTo>
                    <a:pt x="27" y="0"/>
                  </a:moveTo>
                  <a:lnTo>
                    <a:pt x="0" y="0"/>
                  </a:lnTo>
                  <a:lnTo>
                    <a:pt x="4" y="18"/>
                  </a:lnTo>
                  <a:lnTo>
                    <a:pt x="24" y="18"/>
                  </a:lnTo>
                  <a:lnTo>
                    <a:pt x="27"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28" name="Freeform 3027"/>
          <p:cNvSpPr/>
          <p:nvPr/>
        </p:nvSpPr>
        <p:spPr bwMode="auto">
          <a:xfrm>
            <a:off x="-15052" y="781538"/>
            <a:ext cx="6017841" cy="2071075"/>
          </a:xfrm>
          <a:custGeom>
            <a:avLst/>
            <a:gdLst>
              <a:gd name="T0" fmla="*/ 2212 w 2529"/>
              <a:gd name="T1" fmla="*/ 0 h 866"/>
              <a:gd name="T2" fmla="*/ 1619 w 2529"/>
              <a:gd name="T3" fmla="*/ 0 h 866"/>
              <a:gd name="T4" fmla="*/ 1302 w 2529"/>
              <a:gd name="T5" fmla="*/ 317 h 866"/>
              <a:gd name="T6" fmla="*/ 1302 w 2529"/>
              <a:gd name="T7" fmla="*/ 440 h 866"/>
              <a:gd name="T8" fmla="*/ 1018 w 2529"/>
              <a:gd name="T9" fmla="*/ 733 h 866"/>
              <a:gd name="T10" fmla="*/ 567 w 2529"/>
              <a:gd name="T11" fmla="*/ 733 h 866"/>
              <a:gd name="T12" fmla="*/ 0 w 2529"/>
              <a:gd name="T13" fmla="*/ 733 h 866"/>
              <a:gd name="T14" fmla="*/ 0 w 2529"/>
              <a:gd name="T15" fmla="*/ 770 h 866"/>
              <a:gd name="T16" fmla="*/ 567 w 2529"/>
              <a:gd name="T17" fmla="*/ 770 h 866"/>
              <a:gd name="T18" fmla="*/ 1020 w 2529"/>
              <a:gd name="T19" fmla="*/ 770 h 866"/>
              <a:gd name="T20" fmla="*/ 1337 w 2529"/>
              <a:gd name="T21" fmla="*/ 453 h 866"/>
              <a:gd name="T22" fmla="*/ 1337 w 2529"/>
              <a:gd name="T23" fmla="*/ 324 h 866"/>
              <a:gd name="T24" fmla="*/ 1628 w 2529"/>
              <a:gd name="T25" fmla="*/ 35 h 866"/>
              <a:gd name="T26" fmla="*/ 1751 w 2529"/>
              <a:gd name="T27" fmla="*/ 35 h 866"/>
              <a:gd name="T28" fmla="*/ 2205 w 2529"/>
              <a:gd name="T29" fmla="*/ 35 h 866"/>
              <a:gd name="T30" fmla="*/ 2492 w 2529"/>
              <a:gd name="T31" fmla="*/ 325 h 866"/>
              <a:gd name="T32" fmla="*/ 2492 w 2529"/>
              <a:gd name="T33" fmla="*/ 866 h 866"/>
              <a:gd name="T34" fmla="*/ 2529 w 2529"/>
              <a:gd name="T35" fmla="*/ 866 h 866"/>
              <a:gd name="T36" fmla="*/ 2529 w 2529"/>
              <a:gd name="T37" fmla="*/ 317 h 866"/>
              <a:gd name="T38" fmla="*/ 2212 w 2529"/>
              <a:gd name="T39"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29" h="866">
                <a:moveTo>
                  <a:pt x="2212" y="0"/>
                </a:moveTo>
                <a:cubicBezTo>
                  <a:pt x="1619" y="0"/>
                  <a:pt x="1619" y="0"/>
                  <a:pt x="1619" y="0"/>
                </a:cubicBezTo>
                <a:cubicBezTo>
                  <a:pt x="1444" y="0"/>
                  <a:pt x="1302" y="143"/>
                  <a:pt x="1302" y="317"/>
                </a:cubicBezTo>
                <a:cubicBezTo>
                  <a:pt x="1302" y="440"/>
                  <a:pt x="1302" y="440"/>
                  <a:pt x="1302" y="440"/>
                </a:cubicBezTo>
                <a:cubicBezTo>
                  <a:pt x="1302" y="596"/>
                  <a:pt x="1174" y="733"/>
                  <a:pt x="1018" y="733"/>
                </a:cubicBezTo>
                <a:cubicBezTo>
                  <a:pt x="567" y="733"/>
                  <a:pt x="567" y="733"/>
                  <a:pt x="567" y="733"/>
                </a:cubicBezTo>
                <a:cubicBezTo>
                  <a:pt x="0" y="733"/>
                  <a:pt x="0" y="733"/>
                  <a:pt x="0" y="733"/>
                </a:cubicBezTo>
                <a:cubicBezTo>
                  <a:pt x="0" y="770"/>
                  <a:pt x="0" y="770"/>
                  <a:pt x="0" y="770"/>
                </a:cubicBezTo>
                <a:cubicBezTo>
                  <a:pt x="567" y="770"/>
                  <a:pt x="567" y="770"/>
                  <a:pt x="567" y="770"/>
                </a:cubicBezTo>
                <a:cubicBezTo>
                  <a:pt x="1020" y="770"/>
                  <a:pt x="1020" y="770"/>
                  <a:pt x="1020" y="770"/>
                </a:cubicBezTo>
                <a:cubicBezTo>
                  <a:pt x="1194" y="770"/>
                  <a:pt x="1337" y="627"/>
                  <a:pt x="1337" y="453"/>
                </a:cubicBezTo>
                <a:cubicBezTo>
                  <a:pt x="1337" y="324"/>
                  <a:pt x="1337" y="324"/>
                  <a:pt x="1337" y="324"/>
                </a:cubicBezTo>
                <a:cubicBezTo>
                  <a:pt x="1337" y="159"/>
                  <a:pt x="1461" y="35"/>
                  <a:pt x="1628" y="35"/>
                </a:cubicBezTo>
                <a:cubicBezTo>
                  <a:pt x="1751" y="35"/>
                  <a:pt x="1751" y="35"/>
                  <a:pt x="1751" y="35"/>
                </a:cubicBezTo>
                <a:cubicBezTo>
                  <a:pt x="2205" y="35"/>
                  <a:pt x="2205" y="35"/>
                  <a:pt x="2205" y="35"/>
                </a:cubicBezTo>
                <a:cubicBezTo>
                  <a:pt x="2370" y="35"/>
                  <a:pt x="2492" y="158"/>
                  <a:pt x="2492" y="325"/>
                </a:cubicBezTo>
                <a:cubicBezTo>
                  <a:pt x="2492" y="866"/>
                  <a:pt x="2492" y="866"/>
                  <a:pt x="2492" y="866"/>
                </a:cubicBezTo>
                <a:cubicBezTo>
                  <a:pt x="2529" y="866"/>
                  <a:pt x="2529" y="866"/>
                  <a:pt x="2529" y="866"/>
                </a:cubicBezTo>
                <a:cubicBezTo>
                  <a:pt x="2529" y="317"/>
                  <a:pt x="2529" y="317"/>
                  <a:pt x="2529" y="317"/>
                </a:cubicBezTo>
                <a:cubicBezTo>
                  <a:pt x="2529" y="143"/>
                  <a:pt x="2386" y="0"/>
                  <a:pt x="2212"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9" name="Freeform 3028"/>
          <p:cNvSpPr/>
          <p:nvPr/>
        </p:nvSpPr>
        <p:spPr bwMode="auto">
          <a:xfrm>
            <a:off x="6185176" y="214342"/>
            <a:ext cx="6017841" cy="2637696"/>
          </a:xfrm>
          <a:custGeom>
            <a:avLst/>
            <a:gdLst>
              <a:gd name="T0" fmla="*/ 317 w 2529"/>
              <a:gd name="T1" fmla="*/ 0 h 1107"/>
              <a:gd name="T2" fmla="*/ 2529 w 2529"/>
              <a:gd name="T3" fmla="*/ 0 h 1107"/>
              <a:gd name="T4" fmla="*/ 2529 w 2529"/>
              <a:gd name="T5" fmla="*/ 35 h 1107"/>
              <a:gd name="T6" fmla="*/ 324 w 2529"/>
              <a:gd name="T7" fmla="*/ 36 h 1107"/>
              <a:gd name="T8" fmla="*/ 37 w 2529"/>
              <a:gd name="T9" fmla="*/ 325 h 1107"/>
              <a:gd name="T10" fmla="*/ 37 w 2529"/>
              <a:gd name="T11" fmla="*/ 1107 h 1107"/>
              <a:gd name="T12" fmla="*/ 0 w 2529"/>
              <a:gd name="T13" fmla="*/ 1107 h 1107"/>
              <a:gd name="T14" fmla="*/ 0 w 2529"/>
              <a:gd name="T15" fmla="*/ 318 h 1107"/>
              <a:gd name="T16" fmla="*/ 317 w 2529"/>
              <a:gd name="T17"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9" h="1107">
                <a:moveTo>
                  <a:pt x="317" y="0"/>
                </a:moveTo>
                <a:cubicBezTo>
                  <a:pt x="2529" y="0"/>
                  <a:pt x="2529" y="0"/>
                  <a:pt x="2529" y="0"/>
                </a:cubicBezTo>
                <a:cubicBezTo>
                  <a:pt x="2529" y="35"/>
                  <a:pt x="2529" y="35"/>
                  <a:pt x="2529" y="35"/>
                </a:cubicBezTo>
                <a:cubicBezTo>
                  <a:pt x="324" y="36"/>
                  <a:pt x="324" y="36"/>
                  <a:pt x="324" y="36"/>
                </a:cubicBezTo>
                <a:cubicBezTo>
                  <a:pt x="159" y="36"/>
                  <a:pt x="37" y="158"/>
                  <a:pt x="37" y="325"/>
                </a:cubicBezTo>
                <a:cubicBezTo>
                  <a:pt x="37" y="1107"/>
                  <a:pt x="37" y="1107"/>
                  <a:pt x="37" y="1107"/>
                </a:cubicBezTo>
                <a:cubicBezTo>
                  <a:pt x="0" y="1107"/>
                  <a:pt x="0" y="1107"/>
                  <a:pt x="0" y="1107"/>
                </a:cubicBezTo>
                <a:cubicBezTo>
                  <a:pt x="0" y="318"/>
                  <a:pt x="0" y="318"/>
                  <a:pt x="0" y="318"/>
                </a:cubicBezTo>
                <a:cubicBezTo>
                  <a:pt x="0" y="143"/>
                  <a:pt x="143" y="0"/>
                  <a:pt x="317"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5" name="Subtitle 2"/>
          <p:cNvSpPr txBox="1"/>
          <p:nvPr/>
        </p:nvSpPr>
        <p:spPr>
          <a:xfrm>
            <a:off x="241392" y="2991296"/>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第四步研究结果</a:t>
            </a:r>
            <a:r>
              <a:rPr lang="en-US" altLang="zh-CN" dirty="0">
                <a:solidFill>
                  <a:schemeClr val="bg1"/>
                </a:solidFill>
              </a:rPr>
              <a:t> </a:t>
            </a:r>
            <a:endParaRPr lang="en-US" altLang="zh-CN" dirty="0">
              <a:solidFill>
                <a:schemeClr val="bg1"/>
              </a:solidFill>
            </a:endParaRP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grpSp>
        <p:nvGrpSpPr>
          <p:cNvPr id="75" name="Group 74"/>
          <p:cNvGrpSpPr/>
          <p:nvPr/>
        </p:nvGrpSpPr>
        <p:grpSpPr>
          <a:xfrm rot="1271493">
            <a:off x="7717894" y="1196008"/>
            <a:ext cx="3991335" cy="4260858"/>
            <a:chOff x="2391981" y="1714659"/>
            <a:chExt cx="3649139" cy="3867608"/>
          </a:xfrm>
        </p:grpSpPr>
        <p:sp>
          <p:nvSpPr>
            <p:cNvPr id="76"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4"/>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77"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4">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78"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solidFill>
              <a:schemeClr val="accent4">
                <a:lumMod val="75000"/>
              </a:schemeClr>
            </a:soli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79" name="TextBox 78"/>
          <p:cNvSpPr txBox="1"/>
          <p:nvPr/>
        </p:nvSpPr>
        <p:spPr>
          <a:xfrm rot="341462">
            <a:off x="8290817" y="2211008"/>
            <a:ext cx="3247096" cy="534550"/>
          </a:xfrm>
          <a:prstGeom prst="rect">
            <a:avLst/>
          </a:prstGeom>
          <a:noFill/>
        </p:spPr>
        <p:txBody>
          <a:bodyPr wrap="square" rtlCol="0">
            <a:norm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80" name="line_sketch"/>
          <p:cNvSpPr>
            <a:spLocks noEditPoints="1"/>
          </p:cNvSpPr>
          <p:nvPr/>
        </p:nvSpPr>
        <p:spPr bwMode="auto">
          <a:xfrm rot="383159">
            <a:off x="8590885" y="2718730"/>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81" name="TextBox 80"/>
          <p:cNvSpPr txBox="1"/>
          <p:nvPr/>
        </p:nvSpPr>
        <p:spPr>
          <a:xfrm rot="341462">
            <a:off x="8485858" y="2811470"/>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8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endParaRPr lang="en-US" sz="2800" b="1" dirty="0">
              <a:solidFill>
                <a:schemeClr val="accent6">
                  <a:lumMod val="75000"/>
                </a:schemeClr>
              </a:solidFill>
              <a:latin typeface="Script MT Bold" panose="03040602040607080904" pitchFamily="66" charset="0"/>
            </a:endParaRPr>
          </a:p>
        </p:txBody>
      </p:sp>
      <p:sp>
        <p:nvSpPr>
          <p:cNvPr id="82" name="star"/>
          <p:cNvSpPr>
            <a:spLocks noEditPoints="1"/>
          </p:cNvSpPr>
          <p:nvPr/>
        </p:nvSpPr>
        <p:spPr bwMode="auto">
          <a:xfrm rot="1271493" flipH="1">
            <a:off x="8338007" y="1882897"/>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fade">
                                      <p:cBhvr>
                                        <p:cTn id="7" dur="500"/>
                                        <p:tgtEl>
                                          <p:spTgt spid="81">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animEffect transition="in" filter="fade">
                                      <p:cBhvr>
                                        <p:cTn id="11" dur="500"/>
                                        <p:tgtEl>
                                          <p:spTgt spid="81">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animEffect transition="in" filter="fade">
                                      <p:cBhvr>
                                        <p:cTn id="15" dur="500"/>
                                        <p:tgtEl>
                                          <p:spTgt spid="81">
                                            <p:txEl>
                                              <p:pRg st="2" end="2"/>
                                            </p:txEl>
                                          </p:spTgt>
                                        </p:tgtEl>
                                      </p:cBhvr>
                                    </p:animEffect>
                                  </p:childTnLst>
                                </p:cTn>
                              </p:par>
                            </p:childTnLst>
                          </p:cTn>
                        </p:par>
                        <p:par>
                          <p:cTn id="16" fill="hold">
                            <p:stCondLst>
                              <p:cond delay="2100"/>
                            </p:stCondLst>
                            <p:childTnLst>
                              <p:par>
                                <p:cTn id="17" presetID="10" presetClass="entr" presetSubtype="0" fill="hold" grpId="0" nodeType="afterEffect">
                                  <p:stCondLst>
                                    <p:cond delay="0"/>
                                  </p:stCondLst>
                                  <p:childTnLst>
                                    <p:set>
                                      <p:cBhvr>
                                        <p:cTn id="18" dur="1" fill="hold">
                                          <p:stCondLst>
                                            <p:cond delay="0"/>
                                          </p:stCondLst>
                                        </p:cTn>
                                        <p:tgtEl>
                                          <p:spTgt spid="81">
                                            <p:txEl>
                                              <p:pRg st="3" end="3"/>
                                            </p:txEl>
                                          </p:spTgt>
                                        </p:tgtEl>
                                        <p:attrNameLst>
                                          <p:attrName>style.visibility</p:attrName>
                                        </p:attrNameLst>
                                      </p:cBhvr>
                                      <p:to>
                                        <p:strVal val="visible"/>
                                      </p:to>
                                    </p:set>
                                    <p:animEffect transition="in" filter="fade">
                                      <p:cBhvr>
                                        <p:cTn id="19" dur="500"/>
                                        <p:tgtEl>
                                          <p:spTgt spid="81">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30"/>
                                        </p:tgtEl>
                                        <p:attrNameLst>
                                          <p:attrName>style.visibility</p:attrName>
                                        </p:attrNameLst>
                                      </p:cBhvr>
                                      <p:to>
                                        <p:strVal val="visible"/>
                                      </p:to>
                                    </p:set>
                                    <p:animEffect transition="in" filter="wipe(down)">
                                      <p:cBhvr>
                                        <p:cTn id="22" dur="1500"/>
                                        <p:tgtEl>
                                          <p:spTgt spid="30"/>
                                        </p:tgtEl>
                                      </p:cBhvr>
                                    </p:animEffect>
                                  </p:childTnLst>
                                </p:cTn>
                              </p:par>
                            </p:childTnLst>
                          </p:cTn>
                        </p:par>
                        <p:par>
                          <p:cTn id="23" fill="hold">
                            <p:stCondLst>
                              <p:cond delay="2600"/>
                            </p:stCondLst>
                            <p:childTnLst>
                              <p:par>
                                <p:cTn id="24" presetID="10" presetClass="entr" presetSubtype="0" fill="hold" grpId="0" nodeType="afterEffect">
                                  <p:stCondLst>
                                    <p:cond delay="0"/>
                                  </p:stCondLst>
                                  <p:childTnLst>
                                    <p:set>
                                      <p:cBhvr>
                                        <p:cTn id="25" dur="1" fill="hold">
                                          <p:stCondLst>
                                            <p:cond delay="0"/>
                                          </p:stCondLst>
                                        </p:cTn>
                                        <p:tgtEl>
                                          <p:spTgt spid="74"/>
                                        </p:tgtEl>
                                        <p:attrNameLst>
                                          <p:attrName>style.visibility</p:attrName>
                                        </p:attrNameLst>
                                      </p:cBhvr>
                                      <p:to>
                                        <p:strVal val="visible"/>
                                      </p:to>
                                    </p:set>
                                    <p:animEffect transition="in" filter="fade">
                                      <p:cBhvr>
                                        <p:cTn id="26" dur="500"/>
                                        <p:tgtEl>
                                          <p:spTgt spid="74"/>
                                        </p:tgtEl>
                                      </p:cBhvr>
                                    </p:animEffect>
                                  </p:childTnLst>
                                </p:cTn>
                              </p:par>
                              <p:par>
                                <p:cTn id="27" presetID="10" presetClass="exit" presetSubtype="0" fill="hold" grpId="0" nodeType="withEffect">
                                  <p:stCondLst>
                                    <p:cond delay="0"/>
                                  </p:stCondLst>
                                  <p:childTnLst>
                                    <p:animEffect transition="out" filter="fade">
                                      <p:cBhvr>
                                        <p:cTn id="28" dur="500"/>
                                        <p:tgtEl>
                                          <p:spTgt spid="29"/>
                                        </p:tgtEl>
                                      </p:cBhvr>
                                    </p:animEffect>
                                    <p:set>
                                      <p:cBhvr>
                                        <p:cTn id="29"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29" grpId="0" animBg="1"/>
      <p:bldP spid="8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Group 192"/>
          <p:cNvGrpSpPr/>
          <p:nvPr/>
        </p:nvGrpSpPr>
        <p:grpSpPr>
          <a:xfrm>
            <a:off x="-15051" y="0"/>
            <a:ext cx="12207052" cy="6858000"/>
            <a:chOff x="-15051" y="0"/>
            <a:chExt cx="12207052" cy="6858000"/>
          </a:xfrm>
        </p:grpSpPr>
        <p:sp>
          <p:nvSpPr>
            <p:cNvPr id="19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9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 name="Group 1"/>
          <p:cNvGrpSpPr/>
          <p:nvPr/>
        </p:nvGrpSpPr>
        <p:grpSpPr>
          <a:xfrm>
            <a:off x="443000" y="1061744"/>
            <a:ext cx="920663" cy="904701"/>
            <a:chOff x="443000" y="1061744"/>
            <a:chExt cx="920663" cy="904701"/>
          </a:xfrm>
        </p:grpSpPr>
        <p:grpSp>
          <p:nvGrpSpPr>
            <p:cNvPr id="2240" name="Group 2239"/>
            <p:cNvGrpSpPr/>
            <p:nvPr/>
          </p:nvGrpSpPr>
          <p:grpSpPr>
            <a:xfrm>
              <a:off x="443000" y="1061744"/>
              <a:ext cx="920663" cy="904701"/>
              <a:chOff x="443000" y="1162224"/>
              <a:chExt cx="920663" cy="904701"/>
            </a:xfrm>
            <a:solidFill>
              <a:schemeClr val="accent5"/>
            </a:solidFill>
          </p:grpSpPr>
          <p:sp>
            <p:nvSpPr>
              <p:cNvPr id="125"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0" name="Oval 178"/>
            <p:cNvSpPr>
              <a:spLocks noChangeArrowheads="1"/>
            </p:cNvSpPr>
            <p:nvPr/>
          </p:nvSpPr>
          <p:spPr bwMode="auto">
            <a:xfrm>
              <a:off x="866775" y="1650533"/>
              <a:ext cx="68263" cy="68263"/>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191" name="Oval 179"/>
            <p:cNvSpPr>
              <a:spLocks noChangeArrowheads="1"/>
            </p:cNvSpPr>
            <p:nvPr/>
          </p:nvSpPr>
          <p:spPr bwMode="auto">
            <a:xfrm>
              <a:off x="782638" y="1766420"/>
              <a:ext cx="60325" cy="60325"/>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192" name="Oval 180"/>
            <p:cNvSpPr>
              <a:spLocks noChangeArrowheads="1"/>
            </p:cNvSpPr>
            <p:nvPr/>
          </p:nvSpPr>
          <p:spPr bwMode="auto">
            <a:xfrm>
              <a:off x="885825" y="1761658"/>
              <a:ext cx="153988" cy="155575"/>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grpSp>
      <p:sp>
        <p:nvSpPr>
          <p:cNvPr id="3"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244" name="Group 2243"/>
          <p:cNvGrpSpPr/>
          <p:nvPr/>
        </p:nvGrpSpPr>
        <p:grpSpPr>
          <a:xfrm>
            <a:off x="1211263" y="4474695"/>
            <a:ext cx="825500" cy="1092200"/>
            <a:chOff x="1211263" y="4575175"/>
            <a:chExt cx="825500" cy="1092200"/>
          </a:xfrm>
        </p:grpSpPr>
        <p:sp>
          <p:nvSpPr>
            <p:cNvPr id="92"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93"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4"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6"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7"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7" name="Group 2246"/>
          <p:cNvGrpSpPr/>
          <p:nvPr/>
        </p:nvGrpSpPr>
        <p:grpSpPr>
          <a:xfrm>
            <a:off x="5385214" y="5100170"/>
            <a:ext cx="768350" cy="1312863"/>
            <a:chOff x="5529263" y="5200650"/>
            <a:chExt cx="768350" cy="1312863"/>
          </a:xfrm>
        </p:grpSpPr>
        <p:sp>
          <p:nvSpPr>
            <p:cNvPr id="109" name="Rectangle 109"/>
            <p:cNvSpPr>
              <a:spLocks noChangeArrowheads="1"/>
            </p:cNvSpPr>
            <p:nvPr/>
          </p:nvSpPr>
          <p:spPr bwMode="auto">
            <a:xfrm>
              <a:off x="5762625" y="5200650"/>
              <a:ext cx="300038" cy="50800"/>
            </a:xfrm>
            <a:prstGeom prst="rect">
              <a:avLst/>
            </a:prstGeom>
            <a:solidFill>
              <a:schemeClr val="accent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10" name="Freeform 110"/>
            <p:cNvSpPr/>
            <p:nvPr/>
          </p:nvSpPr>
          <p:spPr bwMode="auto">
            <a:xfrm>
              <a:off x="5529263" y="5284788"/>
              <a:ext cx="768350" cy="1228725"/>
            </a:xfrm>
            <a:custGeom>
              <a:avLst/>
              <a:gdLst>
                <a:gd name="T0" fmla="*/ 110 w 323"/>
                <a:gd name="T1" fmla="*/ 201 h 516"/>
                <a:gd name="T2" fmla="*/ 0 w 323"/>
                <a:gd name="T3" fmla="*/ 355 h 516"/>
                <a:gd name="T4" fmla="*/ 161 w 323"/>
                <a:gd name="T5" fmla="*/ 516 h 516"/>
                <a:gd name="T6" fmla="*/ 323 w 323"/>
                <a:gd name="T7" fmla="*/ 355 h 516"/>
                <a:gd name="T8" fmla="*/ 212 w 323"/>
                <a:gd name="T9" fmla="*/ 201 h 516"/>
                <a:gd name="T10" fmla="*/ 212 w 323"/>
                <a:gd name="T11" fmla="*/ 0 h 516"/>
                <a:gd name="T12" fmla="*/ 110 w 323"/>
                <a:gd name="T13" fmla="*/ 0 h 516"/>
                <a:gd name="T14" fmla="*/ 110 w 323"/>
                <a:gd name="T15" fmla="*/ 201 h 5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516">
                  <a:moveTo>
                    <a:pt x="110" y="201"/>
                  </a:moveTo>
                  <a:cubicBezTo>
                    <a:pt x="46" y="223"/>
                    <a:pt x="0" y="283"/>
                    <a:pt x="0" y="355"/>
                  </a:cubicBezTo>
                  <a:cubicBezTo>
                    <a:pt x="0" y="444"/>
                    <a:pt x="72" y="516"/>
                    <a:pt x="161" y="516"/>
                  </a:cubicBezTo>
                  <a:cubicBezTo>
                    <a:pt x="250" y="516"/>
                    <a:pt x="323" y="444"/>
                    <a:pt x="323" y="355"/>
                  </a:cubicBezTo>
                  <a:cubicBezTo>
                    <a:pt x="323" y="283"/>
                    <a:pt x="276" y="223"/>
                    <a:pt x="212" y="201"/>
                  </a:cubicBezTo>
                  <a:cubicBezTo>
                    <a:pt x="212" y="0"/>
                    <a:pt x="212" y="0"/>
                    <a:pt x="212" y="0"/>
                  </a:cubicBezTo>
                  <a:cubicBezTo>
                    <a:pt x="110" y="0"/>
                    <a:pt x="110" y="0"/>
                    <a:pt x="110" y="0"/>
                  </a:cubicBezTo>
                  <a:lnTo>
                    <a:pt x="110" y="201"/>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Oval 111"/>
            <p:cNvSpPr>
              <a:spLocks noChangeArrowheads="1"/>
            </p:cNvSpPr>
            <p:nvPr/>
          </p:nvSpPr>
          <p:spPr bwMode="auto">
            <a:xfrm>
              <a:off x="5976938" y="6224588"/>
              <a:ext cx="58738" cy="6032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Oval 112"/>
            <p:cNvSpPr>
              <a:spLocks noChangeArrowheads="1"/>
            </p:cNvSpPr>
            <p:nvPr/>
          </p:nvSpPr>
          <p:spPr bwMode="auto">
            <a:xfrm>
              <a:off x="5838825" y="6034088"/>
              <a:ext cx="38100" cy="38100"/>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Oval 113"/>
            <p:cNvSpPr>
              <a:spLocks noChangeArrowheads="1"/>
            </p:cNvSpPr>
            <p:nvPr/>
          </p:nvSpPr>
          <p:spPr bwMode="auto">
            <a:xfrm>
              <a:off x="5707063" y="6227763"/>
              <a:ext cx="180975" cy="1809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Oval 114"/>
            <p:cNvSpPr>
              <a:spLocks noChangeArrowheads="1"/>
            </p:cNvSpPr>
            <p:nvPr/>
          </p:nvSpPr>
          <p:spPr bwMode="auto">
            <a:xfrm>
              <a:off x="5910263" y="6315075"/>
              <a:ext cx="104775" cy="1047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Oval 115"/>
            <p:cNvSpPr>
              <a:spLocks noChangeArrowheads="1"/>
            </p:cNvSpPr>
            <p:nvPr/>
          </p:nvSpPr>
          <p:spPr bwMode="auto">
            <a:xfrm>
              <a:off x="5930900" y="5965825"/>
              <a:ext cx="65088" cy="63500"/>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Oval 116"/>
            <p:cNvSpPr>
              <a:spLocks noChangeArrowheads="1"/>
            </p:cNvSpPr>
            <p:nvPr/>
          </p:nvSpPr>
          <p:spPr bwMode="auto">
            <a:xfrm>
              <a:off x="5686425" y="6046788"/>
              <a:ext cx="85725" cy="87313"/>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Oval 117"/>
            <p:cNvSpPr>
              <a:spLocks noChangeArrowheads="1"/>
            </p:cNvSpPr>
            <p:nvPr/>
          </p:nvSpPr>
          <p:spPr bwMode="auto">
            <a:xfrm>
              <a:off x="5786438" y="5900738"/>
              <a:ext cx="104775" cy="103188"/>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Oval 118"/>
            <p:cNvSpPr>
              <a:spLocks noChangeArrowheads="1"/>
            </p:cNvSpPr>
            <p:nvPr/>
          </p:nvSpPr>
          <p:spPr bwMode="auto">
            <a:xfrm>
              <a:off x="5992813" y="6037263"/>
              <a:ext cx="142875" cy="1428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Oval 119"/>
            <p:cNvSpPr>
              <a:spLocks noChangeArrowheads="1"/>
            </p:cNvSpPr>
            <p:nvPr/>
          </p:nvSpPr>
          <p:spPr bwMode="auto">
            <a:xfrm>
              <a:off x="5829300" y="6113463"/>
              <a:ext cx="114300" cy="11112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8" name="Group 2247"/>
          <p:cNvGrpSpPr/>
          <p:nvPr/>
        </p:nvGrpSpPr>
        <p:grpSpPr>
          <a:xfrm>
            <a:off x="5330825" y="4976345"/>
            <a:ext cx="1595438" cy="1598613"/>
            <a:chOff x="5330825" y="5076825"/>
            <a:chExt cx="1595438" cy="1598613"/>
          </a:xfrm>
        </p:grpSpPr>
        <p:sp>
          <p:nvSpPr>
            <p:cNvPr id="106" name="Freeform 106"/>
            <p:cNvSpPr/>
            <p:nvPr/>
          </p:nvSpPr>
          <p:spPr bwMode="auto">
            <a:xfrm>
              <a:off x="5330825" y="5410200"/>
              <a:ext cx="1427163" cy="95250"/>
            </a:xfrm>
            <a:custGeom>
              <a:avLst/>
              <a:gdLst>
                <a:gd name="T0" fmla="*/ 576 w 599"/>
                <a:gd name="T1" fmla="*/ 0 h 40"/>
                <a:gd name="T2" fmla="*/ 160 w 599"/>
                <a:gd name="T3" fmla="*/ 0 h 40"/>
                <a:gd name="T4" fmla="*/ 44 w 599"/>
                <a:gd name="T5" fmla="*/ 0 h 40"/>
                <a:gd name="T6" fmla="*/ 23 w 599"/>
                <a:gd name="T7" fmla="*/ 0 h 40"/>
                <a:gd name="T8" fmla="*/ 0 w 599"/>
                <a:gd name="T9" fmla="*/ 20 h 40"/>
                <a:gd name="T10" fmla="*/ 23 w 599"/>
                <a:gd name="T11" fmla="*/ 40 h 40"/>
                <a:gd name="T12" fmla="*/ 44 w 599"/>
                <a:gd name="T13" fmla="*/ 40 h 40"/>
                <a:gd name="T14" fmla="*/ 160 w 599"/>
                <a:gd name="T15" fmla="*/ 40 h 40"/>
                <a:gd name="T16" fmla="*/ 576 w 599"/>
                <a:gd name="T17" fmla="*/ 40 h 40"/>
                <a:gd name="T18" fmla="*/ 599 w 599"/>
                <a:gd name="T19" fmla="*/ 20 h 40"/>
                <a:gd name="T20" fmla="*/ 576 w 59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9" h="40">
                  <a:moveTo>
                    <a:pt x="576" y="0"/>
                  </a:moveTo>
                  <a:cubicBezTo>
                    <a:pt x="160" y="0"/>
                    <a:pt x="160" y="0"/>
                    <a:pt x="160" y="0"/>
                  </a:cubicBezTo>
                  <a:cubicBezTo>
                    <a:pt x="44" y="0"/>
                    <a:pt x="44" y="0"/>
                    <a:pt x="44" y="0"/>
                  </a:cubicBezTo>
                  <a:cubicBezTo>
                    <a:pt x="23" y="0"/>
                    <a:pt x="23" y="0"/>
                    <a:pt x="23" y="0"/>
                  </a:cubicBezTo>
                  <a:cubicBezTo>
                    <a:pt x="10" y="0"/>
                    <a:pt x="0" y="9"/>
                    <a:pt x="0" y="20"/>
                  </a:cubicBezTo>
                  <a:cubicBezTo>
                    <a:pt x="0" y="31"/>
                    <a:pt x="10" y="40"/>
                    <a:pt x="23" y="40"/>
                  </a:cubicBezTo>
                  <a:cubicBezTo>
                    <a:pt x="44" y="40"/>
                    <a:pt x="44" y="40"/>
                    <a:pt x="44" y="40"/>
                  </a:cubicBezTo>
                  <a:cubicBezTo>
                    <a:pt x="160" y="40"/>
                    <a:pt x="160" y="40"/>
                    <a:pt x="160" y="40"/>
                  </a:cubicBezTo>
                  <a:cubicBezTo>
                    <a:pt x="576" y="40"/>
                    <a:pt x="576" y="40"/>
                    <a:pt x="576" y="40"/>
                  </a:cubicBezTo>
                  <a:cubicBezTo>
                    <a:pt x="589" y="40"/>
                    <a:pt x="599" y="31"/>
                    <a:pt x="599" y="20"/>
                  </a:cubicBezTo>
                  <a:cubicBezTo>
                    <a:pt x="599" y="9"/>
                    <a:pt x="589" y="0"/>
                    <a:pt x="576" y="0"/>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Rectangle 107"/>
            <p:cNvSpPr>
              <a:spLocks noChangeArrowheads="1"/>
            </p:cNvSpPr>
            <p:nvPr/>
          </p:nvSpPr>
          <p:spPr bwMode="auto">
            <a:xfrm>
              <a:off x="6486525" y="5076825"/>
              <a:ext cx="101600" cy="15509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8" name="Rectangle 108"/>
            <p:cNvSpPr>
              <a:spLocks noChangeArrowheads="1"/>
            </p:cNvSpPr>
            <p:nvPr/>
          </p:nvSpPr>
          <p:spPr bwMode="auto">
            <a:xfrm>
              <a:off x="5662613" y="6591300"/>
              <a:ext cx="1263650" cy="841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20" name="Oval 120"/>
            <p:cNvSpPr>
              <a:spLocks noChangeArrowheads="1"/>
            </p:cNvSpPr>
            <p:nvPr/>
          </p:nvSpPr>
          <p:spPr bwMode="auto">
            <a:xfrm>
              <a:off x="5372100" y="542925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Oval 121"/>
            <p:cNvSpPr>
              <a:spLocks noChangeArrowheads="1"/>
            </p:cNvSpPr>
            <p:nvPr/>
          </p:nvSpPr>
          <p:spPr bwMode="auto">
            <a:xfrm>
              <a:off x="6511925" y="542925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Oval 122"/>
            <p:cNvSpPr>
              <a:spLocks noChangeArrowheads="1"/>
            </p:cNvSpPr>
            <p:nvPr/>
          </p:nvSpPr>
          <p:spPr bwMode="auto">
            <a:xfrm>
              <a:off x="6511925" y="660400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51" name="Group 2250"/>
          <p:cNvGrpSpPr/>
          <p:nvPr/>
        </p:nvGrpSpPr>
        <p:grpSpPr>
          <a:xfrm>
            <a:off x="1363663" y="5604995"/>
            <a:ext cx="558800" cy="966788"/>
            <a:chOff x="1363663" y="5705475"/>
            <a:chExt cx="558800" cy="966788"/>
          </a:xfrm>
        </p:grpSpPr>
        <p:sp>
          <p:nvSpPr>
            <p:cNvPr id="123"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6" name="Group 2245"/>
          <p:cNvGrpSpPr/>
          <p:nvPr/>
        </p:nvGrpSpPr>
        <p:grpSpPr>
          <a:xfrm>
            <a:off x="2670175" y="5404970"/>
            <a:ext cx="1249363" cy="1155700"/>
            <a:chOff x="2670175" y="5505450"/>
            <a:chExt cx="1249363" cy="1155700"/>
          </a:xfrm>
        </p:grpSpPr>
        <p:sp>
          <p:nvSpPr>
            <p:cNvPr id="98"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3"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43"/>
            <p:cNvSpPr>
              <a:spLocks noChangeArrowheads="1"/>
            </p:cNvSpPr>
            <p:nvPr/>
          </p:nvSpPr>
          <p:spPr bwMode="auto">
            <a:xfrm>
              <a:off x="2941638" y="5829300"/>
              <a:ext cx="60325" cy="603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Oval 144"/>
            <p:cNvSpPr>
              <a:spLocks noChangeArrowheads="1"/>
            </p:cNvSpPr>
            <p:nvPr/>
          </p:nvSpPr>
          <p:spPr bwMode="auto">
            <a:xfrm>
              <a:off x="2825750" y="5751513"/>
              <a:ext cx="77788" cy="777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Oval 145"/>
            <p:cNvSpPr>
              <a:spLocks noChangeArrowheads="1"/>
            </p:cNvSpPr>
            <p:nvPr/>
          </p:nvSpPr>
          <p:spPr bwMode="auto">
            <a:xfrm>
              <a:off x="2878138" y="5638800"/>
              <a:ext cx="101600" cy="1031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Oval 146"/>
            <p:cNvSpPr>
              <a:spLocks noChangeArrowheads="1"/>
            </p:cNvSpPr>
            <p:nvPr/>
          </p:nvSpPr>
          <p:spPr bwMode="auto">
            <a:xfrm>
              <a:off x="2835275" y="5876925"/>
              <a:ext cx="49213" cy="50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Oval 147"/>
            <p:cNvSpPr>
              <a:spLocks noChangeArrowheads="1"/>
            </p:cNvSpPr>
            <p:nvPr/>
          </p:nvSpPr>
          <p:spPr bwMode="auto">
            <a:xfrm>
              <a:off x="2930525" y="5932488"/>
              <a:ext cx="33338" cy="349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Oval 148"/>
            <p:cNvSpPr>
              <a:spLocks noChangeArrowheads="1"/>
            </p:cNvSpPr>
            <p:nvPr/>
          </p:nvSpPr>
          <p:spPr bwMode="auto">
            <a:xfrm>
              <a:off x="2670175" y="5505450"/>
              <a:ext cx="171450" cy="17145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5" name="Group 2244"/>
          <p:cNvGrpSpPr/>
          <p:nvPr/>
        </p:nvGrpSpPr>
        <p:grpSpPr>
          <a:xfrm>
            <a:off x="473075" y="5403383"/>
            <a:ext cx="769938" cy="1157287"/>
            <a:chOff x="473075" y="5503863"/>
            <a:chExt cx="769938" cy="1157287"/>
          </a:xfrm>
        </p:grpSpPr>
        <p:sp>
          <p:nvSpPr>
            <p:cNvPr id="149"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0"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1"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7"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58" name="Rectangle 158"/>
          <p:cNvSpPr>
            <a:spLocks noChangeArrowheads="1"/>
          </p:cNvSpPr>
          <p:nvPr/>
        </p:nvSpPr>
        <p:spPr bwMode="auto">
          <a:xfrm>
            <a:off x="900113" y="1083795"/>
            <a:ext cx="39688" cy="19050"/>
          </a:xfrm>
          <a:prstGeom prst="rect">
            <a:avLst/>
          </a:prstGeom>
          <a:solidFill>
            <a:srgbClr val="2FAD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9" name="Line 159"/>
          <p:cNvSpPr>
            <a:spLocks noChangeShapeType="1"/>
          </p:cNvSpPr>
          <p:nvPr/>
        </p:nvSpPr>
        <p:spPr bwMode="auto">
          <a:xfrm>
            <a:off x="1001713" y="354283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2242" name="Group 2241"/>
          <p:cNvGrpSpPr/>
          <p:nvPr/>
        </p:nvGrpSpPr>
        <p:grpSpPr>
          <a:xfrm>
            <a:off x="376238" y="2874495"/>
            <a:ext cx="768350" cy="1238250"/>
            <a:chOff x="376238" y="2974975"/>
            <a:chExt cx="768350" cy="1238250"/>
          </a:xfrm>
        </p:grpSpPr>
        <p:sp>
          <p:nvSpPr>
            <p:cNvPr id="175"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6"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7"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8"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9"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0"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3" name="Group 2242"/>
          <p:cNvGrpSpPr/>
          <p:nvPr/>
        </p:nvGrpSpPr>
        <p:grpSpPr>
          <a:xfrm>
            <a:off x="2959100" y="3493620"/>
            <a:ext cx="720726" cy="815976"/>
            <a:chOff x="2959100" y="3594100"/>
            <a:chExt cx="720726" cy="815976"/>
          </a:xfrm>
        </p:grpSpPr>
        <p:sp>
          <p:nvSpPr>
            <p:cNvPr id="181" name="Freeform 181"/>
            <p:cNvSpPr/>
            <p:nvPr/>
          </p:nvSpPr>
          <p:spPr bwMode="auto">
            <a:xfrm>
              <a:off x="2979738" y="3703638"/>
              <a:ext cx="671513" cy="706438"/>
            </a:xfrm>
            <a:custGeom>
              <a:avLst/>
              <a:gdLst>
                <a:gd name="T0" fmla="*/ 1 w 282"/>
                <a:gd name="T1" fmla="*/ 0 h 297"/>
                <a:gd name="T2" fmla="*/ 0 w 282"/>
                <a:gd name="T3" fmla="*/ 5 h 297"/>
                <a:gd name="T4" fmla="*/ 0 w 282"/>
                <a:gd name="T5" fmla="*/ 214 h 297"/>
                <a:gd name="T6" fmla="*/ 120 w 282"/>
                <a:gd name="T7" fmla="*/ 297 h 297"/>
                <a:gd name="T8" fmla="*/ 162 w 282"/>
                <a:gd name="T9" fmla="*/ 297 h 297"/>
                <a:gd name="T10" fmla="*/ 282 w 282"/>
                <a:gd name="T11" fmla="*/ 214 h 297"/>
                <a:gd name="T12" fmla="*/ 282 w 282"/>
                <a:gd name="T13" fmla="*/ 5 h 297"/>
                <a:gd name="T14" fmla="*/ 282 w 282"/>
                <a:gd name="T15" fmla="*/ 0 h 297"/>
                <a:gd name="T16" fmla="*/ 1 w 282"/>
                <a:gd name="T1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97">
                  <a:moveTo>
                    <a:pt x="1" y="0"/>
                  </a:moveTo>
                  <a:cubicBezTo>
                    <a:pt x="0" y="1"/>
                    <a:pt x="0" y="3"/>
                    <a:pt x="0" y="5"/>
                  </a:cubicBezTo>
                  <a:cubicBezTo>
                    <a:pt x="0" y="214"/>
                    <a:pt x="0" y="214"/>
                    <a:pt x="0" y="214"/>
                  </a:cubicBezTo>
                  <a:cubicBezTo>
                    <a:pt x="0" y="280"/>
                    <a:pt x="54" y="297"/>
                    <a:pt x="120" y="297"/>
                  </a:cubicBezTo>
                  <a:cubicBezTo>
                    <a:pt x="162" y="297"/>
                    <a:pt x="162" y="297"/>
                    <a:pt x="162" y="297"/>
                  </a:cubicBezTo>
                  <a:cubicBezTo>
                    <a:pt x="228" y="297"/>
                    <a:pt x="282" y="280"/>
                    <a:pt x="282" y="214"/>
                  </a:cubicBezTo>
                  <a:cubicBezTo>
                    <a:pt x="282" y="5"/>
                    <a:pt x="282" y="5"/>
                    <a:pt x="282" y="5"/>
                  </a:cubicBezTo>
                  <a:cubicBezTo>
                    <a:pt x="282" y="3"/>
                    <a:pt x="282" y="1"/>
                    <a:pt x="282" y="0"/>
                  </a:cubicBezTo>
                  <a:lnTo>
                    <a:pt x="1"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2" name="Freeform 182"/>
            <p:cNvSpPr/>
            <p:nvPr/>
          </p:nvSpPr>
          <p:spPr bwMode="auto">
            <a:xfrm>
              <a:off x="2959100" y="3594100"/>
              <a:ext cx="354013" cy="77788"/>
            </a:xfrm>
            <a:custGeom>
              <a:avLst/>
              <a:gdLst>
                <a:gd name="T0" fmla="*/ 0 w 223"/>
                <a:gd name="T1" fmla="*/ 0 h 49"/>
                <a:gd name="T2" fmla="*/ 0 w 223"/>
                <a:gd name="T3" fmla="*/ 49 h 49"/>
                <a:gd name="T4" fmla="*/ 223 w 223"/>
                <a:gd name="T5" fmla="*/ 49 h 49"/>
                <a:gd name="T6" fmla="*/ 177 w 223"/>
                <a:gd name="T7" fmla="*/ 0 h 49"/>
                <a:gd name="T8" fmla="*/ 0 w 223"/>
                <a:gd name="T9" fmla="*/ 0 h 49"/>
              </a:gdLst>
              <a:ahLst/>
              <a:cxnLst>
                <a:cxn ang="0">
                  <a:pos x="T0" y="T1"/>
                </a:cxn>
                <a:cxn ang="0">
                  <a:pos x="T2" y="T3"/>
                </a:cxn>
                <a:cxn ang="0">
                  <a:pos x="T4" y="T5"/>
                </a:cxn>
                <a:cxn ang="0">
                  <a:pos x="T6" y="T7"/>
                </a:cxn>
                <a:cxn ang="0">
                  <a:pos x="T8" y="T9"/>
                </a:cxn>
              </a:cxnLst>
              <a:rect l="0" t="0" r="r" b="b"/>
              <a:pathLst>
                <a:path w="223" h="49">
                  <a:moveTo>
                    <a:pt x="0" y="0"/>
                  </a:moveTo>
                  <a:lnTo>
                    <a:pt x="0" y="49"/>
                  </a:lnTo>
                  <a:lnTo>
                    <a:pt x="223" y="49"/>
                  </a:lnTo>
                  <a:lnTo>
                    <a:pt x="177" y="0"/>
                  </a:lnTo>
                  <a:lnTo>
                    <a:pt x="0"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3" name="Freeform 183"/>
            <p:cNvSpPr/>
            <p:nvPr/>
          </p:nvSpPr>
          <p:spPr bwMode="auto">
            <a:xfrm>
              <a:off x="3344863" y="3594100"/>
              <a:ext cx="334963" cy="77788"/>
            </a:xfrm>
            <a:custGeom>
              <a:avLst/>
              <a:gdLst>
                <a:gd name="T0" fmla="*/ 45 w 211"/>
                <a:gd name="T1" fmla="*/ 0 h 49"/>
                <a:gd name="T2" fmla="*/ 0 w 211"/>
                <a:gd name="T3" fmla="*/ 49 h 49"/>
                <a:gd name="T4" fmla="*/ 211 w 211"/>
                <a:gd name="T5" fmla="*/ 49 h 49"/>
                <a:gd name="T6" fmla="*/ 211 w 211"/>
                <a:gd name="T7" fmla="*/ 0 h 49"/>
                <a:gd name="T8" fmla="*/ 45 w 211"/>
                <a:gd name="T9" fmla="*/ 0 h 49"/>
              </a:gdLst>
              <a:ahLst/>
              <a:cxnLst>
                <a:cxn ang="0">
                  <a:pos x="T0" y="T1"/>
                </a:cxn>
                <a:cxn ang="0">
                  <a:pos x="T2" y="T3"/>
                </a:cxn>
                <a:cxn ang="0">
                  <a:pos x="T4" y="T5"/>
                </a:cxn>
                <a:cxn ang="0">
                  <a:pos x="T6" y="T7"/>
                </a:cxn>
                <a:cxn ang="0">
                  <a:pos x="T8" y="T9"/>
                </a:cxn>
              </a:cxnLst>
              <a:rect l="0" t="0" r="r" b="b"/>
              <a:pathLst>
                <a:path w="211" h="49">
                  <a:moveTo>
                    <a:pt x="45" y="0"/>
                  </a:moveTo>
                  <a:lnTo>
                    <a:pt x="0" y="49"/>
                  </a:lnTo>
                  <a:lnTo>
                    <a:pt x="211" y="49"/>
                  </a:lnTo>
                  <a:lnTo>
                    <a:pt x="211" y="0"/>
                  </a:lnTo>
                  <a:lnTo>
                    <a:pt x="45"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4" name="Oval 184"/>
            <p:cNvSpPr>
              <a:spLocks noChangeArrowheads="1"/>
            </p:cNvSpPr>
            <p:nvPr/>
          </p:nvSpPr>
          <p:spPr bwMode="auto">
            <a:xfrm>
              <a:off x="3259138" y="4305300"/>
              <a:ext cx="52388" cy="523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5" name="Oval 185"/>
            <p:cNvSpPr>
              <a:spLocks noChangeArrowheads="1"/>
            </p:cNvSpPr>
            <p:nvPr/>
          </p:nvSpPr>
          <p:spPr bwMode="auto">
            <a:xfrm>
              <a:off x="3327400" y="4310063"/>
              <a:ext cx="79375" cy="7937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6" name="Oval 186"/>
            <p:cNvSpPr>
              <a:spLocks noChangeArrowheads="1"/>
            </p:cNvSpPr>
            <p:nvPr/>
          </p:nvSpPr>
          <p:spPr bwMode="auto">
            <a:xfrm>
              <a:off x="3246438" y="4175125"/>
              <a:ext cx="112713" cy="1111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7" name="Oval 187"/>
            <p:cNvSpPr>
              <a:spLocks noChangeArrowheads="1"/>
            </p:cNvSpPr>
            <p:nvPr/>
          </p:nvSpPr>
          <p:spPr bwMode="auto">
            <a:xfrm>
              <a:off x="3363913" y="4132263"/>
              <a:ext cx="47625"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2" name="Vials"/>
          <p:cNvGrpSpPr/>
          <p:nvPr/>
        </p:nvGrpSpPr>
        <p:grpSpPr>
          <a:xfrm>
            <a:off x="4169697" y="5860583"/>
            <a:ext cx="736557" cy="630237"/>
            <a:chOff x="5318126" y="5584825"/>
            <a:chExt cx="912812" cy="781050"/>
          </a:xfrm>
        </p:grpSpPr>
        <p:sp>
          <p:nvSpPr>
            <p:cNvPr id="203"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4" name="Freeform 619"/>
            <p:cNvSpPr/>
            <p:nvPr/>
          </p:nvSpPr>
          <p:spPr bwMode="auto">
            <a:xfrm>
              <a:off x="5364163" y="5675313"/>
              <a:ext cx="80963" cy="647700"/>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5"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Freeform 622"/>
            <p:cNvSpPr/>
            <p:nvPr/>
          </p:nvSpPr>
          <p:spPr bwMode="auto">
            <a:xfrm>
              <a:off x="5611813" y="5848350"/>
              <a:ext cx="80963" cy="474663"/>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9"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0" name="Freeform 625"/>
            <p:cNvSpPr/>
            <p:nvPr/>
          </p:nvSpPr>
          <p:spPr bwMode="auto">
            <a:xfrm>
              <a:off x="5856288" y="5929313"/>
              <a:ext cx="80963" cy="393700"/>
            </a:xfrm>
            <a:custGeom>
              <a:avLst/>
              <a:gdLst>
                <a:gd name="T0" fmla="*/ 0 w 34"/>
                <a:gd name="T1" fmla="*/ 0 h 165"/>
                <a:gd name="T2" fmla="*/ 0 w 34"/>
                <a:gd name="T3" fmla="*/ 138 h 165"/>
                <a:gd name="T4" fmla="*/ 17 w 34"/>
                <a:gd name="T5" fmla="*/ 165 h 165"/>
                <a:gd name="T6" fmla="*/ 17 w 34"/>
                <a:gd name="T7" fmla="*/ 165 h 165"/>
                <a:gd name="T8" fmla="*/ 34 w 34"/>
                <a:gd name="T9" fmla="*/ 138 h 165"/>
                <a:gd name="T10" fmla="*/ 34 w 34"/>
                <a:gd name="T11" fmla="*/ 0 h 165"/>
                <a:gd name="T12" fmla="*/ 0 w 34"/>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34" h="165">
                  <a:moveTo>
                    <a:pt x="0" y="0"/>
                  </a:moveTo>
                  <a:cubicBezTo>
                    <a:pt x="0" y="138"/>
                    <a:pt x="0" y="138"/>
                    <a:pt x="0" y="138"/>
                  </a:cubicBezTo>
                  <a:cubicBezTo>
                    <a:pt x="0" y="153"/>
                    <a:pt x="8" y="165"/>
                    <a:pt x="17" y="165"/>
                  </a:cubicBezTo>
                  <a:cubicBezTo>
                    <a:pt x="17" y="165"/>
                    <a:pt x="17" y="165"/>
                    <a:pt x="17" y="165"/>
                  </a:cubicBezTo>
                  <a:cubicBezTo>
                    <a:pt x="26" y="165"/>
                    <a:pt x="34" y="153"/>
                    <a:pt x="34" y="138"/>
                  </a:cubicBezTo>
                  <a:cubicBezTo>
                    <a:pt x="34" y="0"/>
                    <a:pt x="34" y="0"/>
                    <a:pt x="34" y="0"/>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1"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Freeform 628"/>
            <p:cNvSpPr/>
            <p:nvPr/>
          </p:nvSpPr>
          <p:spPr bwMode="auto">
            <a:xfrm>
              <a:off x="6102351" y="5732463"/>
              <a:ext cx="80963" cy="590550"/>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14"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15" name="Vial Stand"/>
          <p:cNvGrpSpPr/>
          <p:nvPr/>
        </p:nvGrpSpPr>
        <p:grpSpPr>
          <a:xfrm>
            <a:off x="4058572" y="6233645"/>
            <a:ext cx="960267" cy="322263"/>
            <a:chOff x="5192713" y="6056313"/>
            <a:chExt cx="1168400" cy="392112"/>
          </a:xfrm>
          <a:solidFill>
            <a:schemeClr val="accent4">
              <a:lumMod val="75000"/>
            </a:schemeClr>
          </a:solidFill>
        </p:grpSpPr>
        <p:sp>
          <p:nvSpPr>
            <p:cNvPr id="216" name="Rectangle 630"/>
            <p:cNvSpPr>
              <a:spLocks noChangeArrowheads="1"/>
            </p:cNvSpPr>
            <p:nvPr/>
          </p:nvSpPr>
          <p:spPr bwMode="auto">
            <a:xfrm>
              <a:off x="5192713" y="6056313"/>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217" name="Rectangle 631"/>
            <p:cNvSpPr>
              <a:spLocks noChangeArrowheads="1"/>
            </p:cNvSpPr>
            <p:nvPr/>
          </p:nvSpPr>
          <p:spPr bwMode="auto">
            <a:xfrm>
              <a:off x="5192713" y="6413500"/>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218" name="Rectangle 632"/>
            <p:cNvSpPr>
              <a:spLocks noChangeArrowheads="1"/>
            </p:cNvSpPr>
            <p:nvPr/>
          </p:nvSpPr>
          <p:spPr bwMode="auto">
            <a:xfrm>
              <a:off x="5240338" y="6072188"/>
              <a:ext cx="47625" cy="352425"/>
            </a:xfrm>
            <a:prstGeom prst="rect">
              <a:avLst/>
            </a:prstGeom>
            <a:grpFill/>
            <a:ln>
              <a:noFill/>
            </a:ln>
          </p:spPr>
          <p:txBody>
            <a:bodyPr vert="horz" wrap="square" lIns="91440" tIns="45720" rIns="91440" bIns="45720" numCol="1" anchor="t" anchorCtr="0" compatLnSpc="1"/>
            <a:lstStyle/>
            <a:p>
              <a:endParaRPr lang="en-US"/>
            </a:p>
          </p:txBody>
        </p:sp>
        <p:sp>
          <p:nvSpPr>
            <p:cNvPr id="219" name="Rectangle 633"/>
            <p:cNvSpPr>
              <a:spLocks noChangeArrowheads="1"/>
            </p:cNvSpPr>
            <p:nvPr/>
          </p:nvSpPr>
          <p:spPr bwMode="auto">
            <a:xfrm>
              <a:off x="6256338" y="6072188"/>
              <a:ext cx="50800" cy="352425"/>
            </a:xfrm>
            <a:prstGeom prst="rect">
              <a:avLst/>
            </a:prstGeom>
            <a:grpFill/>
            <a:ln>
              <a:noFill/>
            </a:ln>
          </p:spPr>
          <p:txBody>
            <a:bodyPr vert="horz" wrap="square" lIns="91440" tIns="45720" rIns="91440" bIns="45720" numCol="1" anchor="t" anchorCtr="0" compatLnSpc="1"/>
            <a:lstStyle/>
            <a:p>
              <a:endParaRPr lang="en-US"/>
            </a:p>
          </p:txBody>
        </p:sp>
      </p:grpSp>
      <p:grpSp>
        <p:nvGrpSpPr>
          <p:cNvPr id="2249" name="Group 2248"/>
          <p:cNvGrpSpPr/>
          <p:nvPr/>
        </p:nvGrpSpPr>
        <p:grpSpPr>
          <a:xfrm>
            <a:off x="87313" y="1413995"/>
            <a:ext cx="7045325" cy="5267325"/>
            <a:chOff x="87313" y="1514475"/>
            <a:chExt cx="7045325" cy="5267325"/>
          </a:xfrm>
          <a:solidFill>
            <a:schemeClr val="bg1">
              <a:lumMod val="50000"/>
            </a:schemeClr>
          </a:solidFill>
        </p:grpSpPr>
        <p:sp>
          <p:nvSpPr>
            <p:cNvPr id="129" name="Rectangle 129"/>
            <p:cNvSpPr>
              <a:spLocks noChangeArrowheads="1"/>
            </p:cNvSpPr>
            <p:nvPr/>
          </p:nvSpPr>
          <p:spPr bwMode="auto">
            <a:xfrm>
              <a:off x="177800" y="1514475"/>
              <a:ext cx="52388" cy="5267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0" name="Rectangle 130"/>
            <p:cNvSpPr>
              <a:spLocks noChangeArrowheads="1"/>
            </p:cNvSpPr>
            <p:nvPr/>
          </p:nvSpPr>
          <p:spPr bwMode="auto">
            <a:xfrm>
              <a:off x="87313" y="6653213"/>
              <a:ext cx="6992938"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1" name="Rectangle 131"/>
            <p:cNvSpPr>
              <a:spLocks noChangeArrowheads="1"/>
            </p:cNvSpPr>
            <p:nvPr/>
          </p:nvSpPr>
          <p:spPr bwMode="auto">
            <a:xfrm>
              <a:off x="106363" y="3352800"/>
              <a:ext cx="874713"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2" name="Rectangle 132"/>
            <p:cNvSpPr>
              <a:spLocks noChangeArrowheads="1"/>
            </p:cNvSpPr>
            <p:nvPr/>
          </p:nvSpPr>
          <p:spPr bwMode="auto">
            <a:xfrm>
              <a:off x="114300" y="4757738"/>
              <a:ext cx="1749425"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3" name="Rectangle 133"/>
            <p:cNvSpPr>
              <a:spLocks noChangeArrowheads="1"/>
            </p:cNvSpPr>
            <p:nvPr/>
          </p:nvSpPr>
          <p:spPr bwMode="auto">
            <a:xfrm>
              <a:off x="2517775" y="3798888"/>
              <a:ext cx="52388" cy="2944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4"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5" name="Rectangle 135"/>
            <p:cNvSpPr>
              <a:spLocks noChangeArrowheads="1"/>
            </p:cNvSpPr>
            <p:nvPr/>
          </p:nvSpPr>
          <p:spPr bwMode="auto">
            <a:xfrm>
              <a:off x="106363" y="1690688"/>
              <a:ext cx="12080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6" name="Rectangle 136"/>
            <p:cNvSpPr>
              <a:spLocks noChangeArrowheads="1"/>
            </p:cNvSpPr>
            <p:nvPr/>
          </p:nvSpPr>
          <p:spPr bwMode="auto">
            <a:xfrm>
              <a:off x="133350" y="164623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7"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8" name="Rectangle 138"/>
            <p:cNvSpPr>
              <a:spLocks noChangeArrowheads="1"/>
            </p:cNvSpPr>
            <p:nvPr/>
          </p:nvSpPr>
          <p:spPr bwMode="auto">
            <a:xfrm>
              <a:off x="2455863" y="3798888"/>
              <a:ext cx="1276350"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9" name="Rectangle 139"/>
            <p:cNvSpPr>
              <a:spLocks noChangeArrowheads="1"/>
            </p:cNvSpPr>
            <p:nvPr/>
          </p:nvSpPr>
          <p:spPr bwMode="auto">
            <a:xfrm>
              <a:off x="2474913" y="3746500"/>
              <a:ext cx="142875" cy="142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0"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1" name="Rectangle 141"/>
            <p:cNvSpPr>
              <a:spLocks noChangeArrowheads="1"/>
            </p:cNvSpPr>
            <p:nvPr/>
          </p:nvSpPr>
          <p:spPr bwMode="auto">
            <a:xfrm>
              <a:off x="24701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2" name="Rectangle 142"/>
            <p:cNvSpPr>
              <a:spLocks noChangeArrowheads="1"/>
            </p:cNvSpPr>
            <p:nvPr/>
          </p:nvSpPr>
          <p:spPr bwMode="auto">
            <a:xfrm>
              <a:off x="6989763"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nvGrpSpPr>
          <p:cNvPr id="4" name="Group 3"/>
          <p:cNvGrpSpPr/>
          <p:nvPr/>
        </p:nvGrpSpPr>
        <p:grpSpPr>
          <a:xfrm>
            <a:off x="506413" y="575969"/>
            <a:ext cx="5310188" cy="5227464"/>
            <a:chOff x="506413" y="676449"/>
            <a:chExt cx="5310188" cy="5227464"/>
          </a:xfrm>
          <a:solidFill>
            <a:schemeClr val="bg1"/>
          </a:solidFill>
        </p:grpSpPr>
        <p:sp>
          <p:nvSpPr>
            <p:cNvPr id="168" name="Freeform 168"/>
            <p:cNvSpPr/>
            <p:nvPr/>
          </p:nvSpPr>
          <p:spPr bwMode="auto">
            <a:xfrm>
              <a:off x="4624388" y="5537200"/>
              <a:ext cx="38100" cy="366713"/>
            </a:xfrm>
            <a:custGeom>
              <a:avLst/>
              <a:gdLst>
                <a:gd name="T0" fmla="*/ 0 w 16"/>
                <a:gd name="T1" fmla="*/ 154 h 154"/>
                <a:gd name="T2" fmla="*/ 16 w 16"/>
                <a:gd name="T3" fmla="*/ 154 h 154"/>
                <a:gd name="T4" fmla="*/ 16 w 16"/>
                <a:gd name="T5" fmla="*/ 1 h 154"/>
                <a:gd name="T6" fmla="*/ 0 w 16"/>
                <a:gd name="T7" fmla="*/ 0 h 154"/>
                <a:gd name="T8" fmla="*/ 0 w 16"/>
                <a:gd name="T9" fmla="*/ 154 h 154"/>
              </a:gdLst>
              <a:ahLst/>
              <a:cxnLst>
                <a:cxn ang="0">
                  <a:pos x="T0" y="T1"/>
                </a:cxn>
                <a:cxn ang="0">
                  <a:pos x="T2" y="T3"/>
                </a:cxn>
                <a:cxn ang="0">
                  <a:pos x="T4" y="T5"/>
                </a:cxn>
                <a:cxn ang="0">
                  <a:pos x="T6" y="T7"/>
                </a:cxn>
                <a:cxn ang="0">
                  <a:pos x="T8" y="T9"/>
                </a:cxn>
              </a:cxnLst>
              <a:rect l="0" t="0" r="r" b="b"/>
              <a:pathLst>
                <a:path w="16" h="154">
                  <a:moveTo>
                    <a:pt x="0" y="154"/>
                  </a:moveTo>
                  <a:cubicBezTo>
                    <a:pt x="16" y="154"/>
                    <a:pt x="16" y="154"/>
                    <a:pt x="16" y="154"/>
                  </a:cubicBezTo>
                  <a:cubicBezTo>
                    <a:pt x="16" y="1"/>
                    <a:pt x="16" y="1"/>
                    <a:pt x="16" y="1"/>
                  </a:cubicBezTo>
                  <a:cubicBezTo>
                    <a:pt x="11" y="1"/>
                    <a:pt x="5" y="0"/>
                    <a:pt x="0" y="0"/>
                  </a:cubicBezTo>
                  <a:lnTo>
                    <a:pt x="0"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0" name="Freeform 160"/>
            <p:cNvSpPr/>
            <p:nvPr/>
          </p:nvSpPr>
          <p:spPr bwMode="auto">
            <a:xfrm>
              <a:off x="506413" y="676449"/>
              <a:ext cx="757238" cy="619125"/>
            </a:xfrm>
            <a:custGeom>
              <a:avLst/>
              <a:gdLst>
                <a:gd name="T0" fmla="*/ 318 w 318"/>
                <a:gd name="T1" fmla="*/ 103 h 260"/>
                <a:gd name="T2" fmla="*/ 239 w 318"/>
                <a:gd name="T3" fmla="*/ 24 h 260"/>
                <a:gd name="T4" fmla="*/ 172 w 318"/>
                <a:gd name="T5" fmla="*/ 61 h 260"/>
                <a:gd name="T6" fmla="*/ 88 w 318"/>
                <a:gd name="T7" fmla="*/ 0 h 260"/>
                <a:gd name="T8" fmla="*/ 0 w 318"/>
                <a:gd name="T9" fmla="*/ 88 h 260"/>
                <a:gd name="T10" fmla="*/ 0 w 318"/>
                <a:gd name="T11" fmla="*/ 260 h 260"/>
                <a:gd name="T12" fmla="*/ 16 w 318"/>
                <a:gd name="T13" fmla="*/ 253 h 260"/>
                <a:gd name="T14" fmla="*/ 16 w 318"/>
                <a:gd name="T15" fmla="*/ 88 h 260"/>
                <a:gd name="T16" fmla="*/ 88 w 318"/>
                <a:gd name="T17" fmla="*/ 17 h 260"/>
                <a:gd name="T18" fmla="*/ 160 w 318"/>
                <a:gd name="T19" fmla="*/ 88 h 260"/>
                <a:gd name="T20" fmla="*/ 160 w 318"/>
                <a:gd name="T21" fmla="*/ 103 h 260"/>
                <a:gd name="T22" fmla="*/ 160 w 318"/>
                <a:gd name="T23" fmla="*/ 191 h 260"/>
                <a:gd name="T24" fmla="*/ 160 w 318"/>
                <a:gd name="T25" fmla="*/ 193 h 260"/>
                <a:gd name="T26" fmla="*/ 176 w 318"/>
                <a:gd name="T27" fmla="*/ 193 h 260"/>
                <a:gd name="T28" fmla="*/ 176 w 318"/>
                <a:gd name="T29" fmla="*/ 191 h 260"/>
                <a:gd name="T30" fmla="*/ 176 w 318"/>
                <a:gd name="T31" fmla="*/ 103 h 260"/>
                <a:gd name="T32" fmla="*/ 239 w 318"/>
                <a:gd name="T33" fmla="*/ 40 h 260"/>
                <a:gd name="T34" fmla="*/ 301 w 318"/>
                <a:gd name="T35" fmla="*/ 103 h 260"/>
                <a:gd name="T36" fmla="*/ 301 w 318"/>
                <a:gd name="T37" fmla="*/ 238 h 260"/>
                <a:gd name="T38" fmla="*/ 318 w 318"/>
                <a:gd name="T39" fmla="*/ 246 h 260"/>
                <a:gd name="T40" fmla="*/ 318 w 318"/>
                <a:gd name="T41" fmla="*/ 10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8" h="260">
                  <a:moveTo>
                    <a:pt x="318" y="103"/>
                  </a:moveTo>
                  <a:cubicBezTo>
                    <a:pt x="318" y="59"/>
                    <a:pt x="282" y="24"/>
                    <a:pt x="239" y="24"/>
                  </a:cubicBezTo>
                  <a:cubicBezTo>
                    <a:pt x="211" y="24"/>
                    <a:pt x="186" y="39"/>
                    <a:pt x="172" y="61"/>
                  </a:cubicBezTo>
                  <a:cubicBezTo>
                    <a:pt x="160" y="26"/>
                    <a:pt x="127" y="0"/>
                    <a:pt x="88" y="0"/>
                  </a:cubicBezTo>
                  <a:cubicBezTo>
                    <a:pt x="40" y="0"/>
                    <a:pt x="0" y="40"/>
                    <a:pt x="0" y="88"/>
                  </a:cubicBezTo>
                  <a:cubicBezTo>
                    <a:pt x="0" y="260"/>
                    <a:pt x="0" y="260"/>
                    <a:pt x="0" y="260"/>
                  </a:cubicBezTo>
                  <a:cubicBezTo>
                    <a:pt x="16" y="253"/>
                    <a:pt x="16" y="253"/>
                    <a:pt x="16" y="253"/>
                  </a:cubicBezTo>
                  <a:cubicBezTo>
                    <a:pt x="16" y="88"/>
                    <a:pt x="16" y="88"/>
                    <a:pt x="16" y="88"/>
                  </a:cubicBezTo>
                  <a:cubicBezTo>
                    <a:pt x="16" y="49"/>
                    <a:pt x="49" y="17"/>
                    <a:pt x="88" y="17"/>
                  </a:cubicBezTo>
                  <a:cubicBezTo>
                    <a:pt x="128" y="17"/>
                    <a:pt x="160" y="49"/>
                    <a:pt x="160" y="88"/>
                  </a:cubicBezTo>
                  <a:cubicBezTo>
                    <a:pt x="160" y="103"/>
                    <a:pt x="160" y="103"/>
                    <a:pt x="160" y="103"/>
                  </a:cubicBezTo>
                  <a:cubicBezTo>
                    <a:pt x="160" y="191"/>
                    <a:pt x="160" y="191"/>
                    <a:pt x="160" y="191"/>
                  </a:cubicBezTo>
                  <a:cubicBezTo>
                    <a:pt x="160" y="193"/>
                    <a:pt x="160" y="193"/>
                    <a:pt x="160" y="193"/>
                  </a:cubicBezTo>
                  <a:cubicBezTo>
                    <a:pt x="176" y="193"/>
                    <a:pt x="176" y="193"/>
                    <a:pt x="176" y="193"/>
                  </a:cubicBezTo>
                  <a:cubicBezTo>
                    <a:pt x="176" y="191"/>
                    <a:pt x="176" y="191"/>
                    <a:pt x="176" y="191"/>
                  </a:cubicBezTo>
                  <a:cubicBezTo>
                    <a:pt x="176" y="103"/>
                    <a:pt x="176" y="103"/>
                    <a:pt x="176" y="103"/>
                  </a:cubicBezTo>
                  <a:cubicBezTo>
                    <a:pt x="176" y="68"/>
                    <a:pt x="204" y="40"/>
                    <a:pt x="239" y="40"/>
                  </a:cubicBezTo>
                  <a:cubicBezTo>
                    <a:pt x="273" y="40"/>
                    <a:pt x="301" y="68"/>
                    <a:pt x="301" y="103"/>
                  </a:cubicBezTo>
                  <a:cubicBezTo>
                    <a:pt x="301" y="238"/>
                    <a:pt x="301" y="238"/>
                    <a:pt x="301" y="238"/>
                  </a:cubicBezTo>
                  <a:cubicBezTo>
                    <a:pt x="318" y="246"/>
                    <a:pt x="318" y="246"/>
                    <a:pt x="318" y="246"/>
                  </a:cubicBezTo>
                  <a:lnTo>
                    <a:pt x="31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1" name="Freeform 161"/>
            <p:cNvSpPr/>
            <p:nvPr/>
          </p:nvSpPr>
          <p:spPr bwMode="auto">
            <a:xfrm>
              <a:off x="1319213" y="1298575"/>
              <a:ext cx="463550" cy="601663"/>
            </a:xfrm>
            <a:custGeom>
              <a:avLst/>
              <a:gdLst>
                <a:gd name="T0" fmla="*/ 85 w 195"/>
                <a:gd name="T1" fmla="*/ 0 h 253"/>
                <a:gd name="T2" fmla="*/ 0 w 195"/>
                <a:gd name="T3" fmla="*/ 0 h 253"/>
                <a:gd name="T4" fmla="*/ 20 w 195"/>
                <a:gd name="T5" fmla="*/ 9 h 253"/>
                <a:gd name="T6" fmla="*/ 26 w 195"/>
                <a:gd name="T7" fmla="*/ 17 h 253"/>
                <a:gd name="T8" fmla="*/ 85 w 195"/>
                <a:gd name="T9" fmla="*/ 17 h 253"/>
                <a:gd name="T10" fmla="*/ 178 w 195"/>
                <a:gd name="T11" fmla="*/ 110 h 253"/>
                <a:gd name="T12" fmla="*/ 178 w 195"/>
                <a:gd name="T13" fmla="*/ 253 h 253"/>
                <a:gd name="T14" fmla="*/ 195 w 195"/>
                <a:gd name="T15" fmla="*/ 253 h 253"/>
                <a:gd name="T16" fmla="*/ 195 w 195"/>
                <a:gd name="T17" fmla="*/ 110 h 253"/>
                <a:gd name="T18" fmla="*/ 85 w 19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253">
                  <a:moveTo>
                    <a:pt x="85" y="0"/>
                  </a:moveTo>
                  <a:cubicBezTo>
                    <a:pt x="0" y="0"/>
                    <a:pt x="0" y="0"/>
                    <a:pt x="0" y="0"/>
                  </a:cubicBezTo>
                  <a:cubicBezTo>
                    <a:pt x="20" y="9"/>
                    <a:pt x="20" y="9"/>
                    <a:pt x="20" y="9"/>
                  </a:cubicBezTo>
                  <a:cubicBezTo>
                    <a:pt x="23" y="10"/>
                    <a:pt x="25" y="13"/>
                    <a:pt x="26" y="17"/>
                  </a:cubicBezTo>
                  <a:cubicBezTo>
                    <a:pt x="85" y="17"/>
                    <a:pt x="85" y="17"/>
                    <a:pt x="85" y="17"/>
                  </a:cubicBezTo>
                  <a:cubicBezTo>
                    <a:pt x="136" y="17"/>
                    <a:pt x="178" y="59"/>
                    <a:pt x="178" y="110"/>
                  </a:cubicBezTo>
                  <a:cubicBezTo>
                    <a:pt x="178" y="253"/>
                    <a:pt x="178" y="253"/>
                    <a:pt x="178" y="253"/>
                  </a:cubicBezTo>
                  <a:cubicBezTo>
                    <a:pt x="195" y="253"/>
                    <a:pt x="195" y="253"/>
                    <a:pt x="195" y="253"/>
                  </a:cubicBezTo>
                  <a:cubicBezTo>
                    <a:pt x="195" y="110"/>
                    <a:pt x="195" y="110"/>
                    <a:pt x="195" y="110"/>
                  </a:cubicBezTo>
                  <a:cubicBezTo>
                    <a:pt x="195" y="50"/>
                    <a:pt x="145" y="0"/>
                    <a:pt x="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2" name="Freeform 162"/>
            <p:cNvSpPr/>
            <p:nvPr/>
          </p:nvSpPr>
          <p:spPr bwMode="auto">
            <a:xfrm>
              <a:off x="644525" y="1900238"/>
              <a:ext cx="1138238" cy="1060450"/>
            </a:xfrm>
            <a:custGeom>
              <a:avLst/>
              <a:gdLst>
                <a:gd name="T0" fmla="*/ 461 w 478"/>
                <a:gd name="T1" fmla="*/ 0 h 445"/>
                <a:gd name="T2" fmla="*/ 461 w 478"/>
                <a:gd name="T3" fmla="*/ 144 h 445"/>
                <a:gd name="T4" fmla="*/ 368 w 478"/>
                <a:gd name="T5" fmla="*/ 237 h 445"/>
                <a:gd name="T6" fmla="*/ 110 w 478"/>
                <a:gd name="T7" fmla="*/ 237 h 445"/>
                <a:gd name="T8" fmla="*/ 0 w 478"/>
                <a:gd name="T9" fmla="*/ 347 h 445"/>
                <a:gd name="T10" fmla="*/ 0 w 478"/>
                <a:gd name="T11" fmla="*/ 445 h 445"/>
                <a:gd name="T12" fmla="*/ 17 w 478"/>
                <a:gd name="T13" fmla="*/ 445 h 445"/>
                <a:gd name="T14" fmla="*/ 17 w 478"/>
                <a:gd name="T15" fmla="*/ 347 h 445"/>
                <a:gd name="T16" fmla="*/ 110 w 478"/>
                <a:gd name="T17" fmla="*/ 254 h 445"/>
                <a:gd name="T18" fmla="*/ 368 w 478"/>
                <a:gd name="T19" fmla="*/ 254 h 445"/>
                <a:gd name="T20" fmla="*/ 478 w 478"/>
                <a:gd name="T21" fmla="*/ 144 h 445"/>
                <a:gd name="T22" fmla="*/ 478 w 478"/>
                <a:gd name="T23" fmla="*/ 0 h 445"/>
                <a:gd name="T24" fmla="*/ 461 w 478"/>
                <a:gd name="T25"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8" h="445">
                  <a:moveTo>
                    <a:pt x="461" y="0"/>
                  </a:moveTo>
                  <a:cubicBezTo>
                    <a:pt x="461" y="144"/>
                    <a:pt x="461" y="144"/>
                    <a:pt x="461" y="144"/>
                  </a:cubicBezTo>
                  <a:cubicBezTo>
                    <a:pt x="461" y="195"/>
                    <a:pt x="419" y="237"/>
                    <a:pt x="368" y="237"/>
                  </a:cubicBezTo>
                  <a:cubicBezTo>
                    <a:pt x="110" y="237"/>
                    <a:pt x="110" y="237"/>
                    <a:pt x="110" y="237"/>
                  </a:cubicBezTo>
                  <a:cubicBezTo>
                    <a:pt x="49" y="237"/>
                    <a:pt x="0" y="287"/>
                    <a:pt x="0" y="347"/>
                  </a:cubicBezTo>
                  <a:cubicBezTo>
                    <a:pt x="0" y="445"/>
                    <a:pt x="0" y="445"/>
                    <a:pt x="0" y="445"/>
                  </a:cubicBezTo>
                  <a:cubicBezTo>
                    <a:pt x="17" y="445"/>
                    <a:pt x="17" y="445"/>
                    <a:pt x="17" y="445"/>
                  </a:cubicBezTo>
                  <a:cubicBezTo>
                    <a:pt x="17" y="347"/>
                    <a:pt x="17" y="347"/>
                    <a:pt x="17" y="347"/>
                  </a:cubicBezTo>
                  <a:cubicBezTo>
                    <a:pt x="17" y="296"/>
                    <a:pt x="58" y="254"/>
                    <a:pt x="110" y="254"/>
                  </a:cubicBezTo>
                  <a:cubicBezTo>
                    <a:pt x="368" y="254"/>
                    <a:pt x="368" y="254"/>
                    <a:pt x="368" y="254"/>
                  </a:cubicBezTo>
                  <a:cubicBezTo>
                    <a:pt x="428" y="254"/>
                    <a:pt x="478" y="204"/>
                    <a:pt x="478" y="144"/>
                  </a:cubicBezTo>
                  <a:cubicBezTo>
                    <a:pt x="478" y="0"/>
                    <a:pt x="478" y="0"/>
                    <a:pt x="478" y="0"/>
                  </a:cubicBezTo>
                  <a:lnTo>
                    <a:pt x="4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3" name="Freeform 163"/>
            <p:cNvSpPr/>
            <p:nvPr/>
          </p:nvSpPr>
          <p:spPr bwMode="auto">
            <a:xfrm>
              <a:off x="744538" y="2790825"/>
              <a:ext cx="903288" cy="1762125"/>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4" name="Freeform 164"/>
            <p:cNvSpPr/>
            <p:nvPr/>
          </p:nvSpPr>
          <p:spPr bwMode="auto">
            <a:xfrm>
              <a:off x="858838" y="4360863"/>
              <a:ext cx="723900" cy="1114425"/>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5" name="Freeform 165"/>
            <p:cNvSpPr/>
            <p:nvPr/>
          </p:nvSpPr>
          <p:spPr bwMode="auto">
            <a:xfrm>
              <a:off x="1709738" y="3051175"/>
              <a:ext cx="1497013" cy="1501775"/>
            </a:xfrm>
            <a:custGeom>
              <a:avLst/>
              <a:gdLst>
                <a:gd name="T0" fmla="*/ 629 w 629"/>
                <a:gd name="T1" fmla="*/ 128 h 631"/>
                <a:gd name="T2" fmla="*/ 501 w 629"/>
                <a:gd name="T3" fmla="*/ 0 h 631"/>
                <a:gd name="T4" fmla="*/ 128 w 629"/>
                <a:gd name="T5" fmla="*/ 0 h 631"/>
                <a:gd name="T6" fmla="*/ 0 w 629"/>
                <a:gd name="T7" fmla="*/ 128 h 631"/>
                <a:gd name="T8" fmla="*/ 0 w 629"/>
                <a:gd name="T9" fmla="*/ 631 h 631"/>
                <a:gd name="T10" fmla="*/ 17 w 629"/>
                <a:gd name="T11" fmla="*/ 631 h 631"/>
                <a:gd name="T12" fmla="*/ 17 w 629"/>
                <a:gd name="T13" fmla="*/ 128 h 631"/>
                <a:gd name="T14" fmla="*/ 128 w 629"/>
                <a:gd name="T15" fmla="*/ 16 h 631"/>
                <a:gd name="T16" fmla="*/ 501 w 629"/>
                <a:gd name="T17" fmla="*/ 16 h 631"/>
                <a:gd name="T18" fmla="*/ 612 w 629"/>
                <a:gd name="T19" fmla="*/ 128 h 631"/>
                <a:gd name="T20" fmla="*/ 612 w 629"/>
                <a:gd name="T21" fmla="*/ 222 h 631"/>
                <a:gd name="T22" fmla="*/ 629 w 629"/>
                <a:gd name="T23" fmla="*/ 222 h 631"/>
                <a:gd name="T24" fmla="*/ 629 w 629"/>
                <a:gd name="T25" fmla="*/ 128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9" h="631">
                  <a:moveTo>
                    <a:pt x="629" y="128"/>
                  </a:moveTo>
                  <a:cubicBezTo>
                    <a:pt x="629" y="57"/>
                    <a:pt x="571" y="0"/>
                    <a:pt x="501" y="0"/>
                  </a:cubicBezTo>
                  <a:cubicBezTo>
                    <a:pt x="128" y="0"/>
                    <a:pt x="128" y="0"/>
                    <a:pt x="128" y="0"/>
                  </a:cubicBezTo>
                  <a:cubicBezTo>
                    <a:pt x="58" y="0"/>
                    <a:pt x="0" y="57"/>
                    <a:pt x="0" y="128"/>
                  </a:cubicBezTo>
                  <a:cubicBezTo>
                    <a:pt x="0" y="631"/>
                    <a:pt x="0" y="631"/>
                    <a:pt x="0" y="631"/>
                  </a:cubicBezTo>
                  <a:cubicBezTo>
                    <a:pt x="17" y="631"/>
                    <a:pt x="17" y="631"/>
                    <a:pt x="17" y="631"/>
                  </a:cubicBezTo>
                  <a:cubicBezTo>
                    <a:pt x="17" y="128"/>
                    <a:pt x="17" y="128"/>
                    <a:pt x="17" y="128"/>
                  </a:cubicBezTo>
                  <a:cubicBezTo>
                    <a:pt x="17" y="66"/>
                    <a:pt x="67" y="16"/>
                    <a:pt x="128" y="16"/>
                  </a:cubicBezTo>
                  <a:cubicBezTo>
                    <a:pt x="501" y="16"/>
                    <a:pt x="501" y="16"/>
                    <a:pt x="501" y="16"/>
                  </a:cubicBezTo>
                  <a:cubicBezTo>
                    <a:pt x="562" y="16"/>
                    <a:pt x="612" y="66"/>
                    <a:pt x="612" y="128"/>
                  </a:cubicBezTo>
                  <a:cubicBezTo>
                    <a:pt x="612" y="222"/>
                    <a:pt x="612" y="222"/>
                    <a:pt x="612" y="222"/>
                  </a:cubicBezTo>
                  <a:cubicBezTo>
                    <a:pt x="629" y="222"/>
                    <a:pt x="629" y="222"/>
                    <a:pt x="629" y="222"/>
                  </a:cubicBezTo>
                  <a:lnTo>
                    <a:pt x="62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6" name="Freeform 166"/>
            <p:cNvSpPr/>
            <p:nvPr/>
          </p:nvSpPr>
          <p:spPr bwMode="auto">
            <a:xfrm>
              <a:off x="3217863" y="3346450"/>
              <a:ext cx="1090613" cy="2266950"/>
            </a:xfrm>
            <a:custGeom>
              <a:avLst/>
              <a:gdLst>
                <a:gd name="T0" fmla="*/ 132 w 458"/>
                <a:gd name="T1" fmla="*/ 735 h 952"/>
                <a:gd name="T2" fmla="*/ 244 w 458"/>
                <a:gd name="T3" fmla="*/ 623 h 952"/>
                <a:gd name="T4" fmla="*/ 330 w 458"/>
                <a:gd name="T5" fmla="*/ 623 h 952"/>
                <a:gd name="T6" fmla="*/ 458 w 458"/>
                <a:gd name="T7" fmla="*/ 495 h 952"/>
                <a:gd name="T8" fmla="*/ 458 w 458"/>
                <a:gd name="T9" fmla="*/ 128 h 952"/>
                <a:gd name="T10" fmla="*/ 330 w 458"/>
                <a:gd name="T11" fmla="*/ 0 h 952"/>
                <a:gd name="T12" fmla="*/ 124 w 458"/>
                <a:gd name="T13" fmla="*/ 0 h 952"/>
                <a:gd name="T14" fmla="*/ 0 w 458"/>
                <a:gd name="T15" fmla="*/ 98 h 952"/>
                <a:gd name="T16" fmla="*/ 17 w 458"/>
                <a:gd name="T17" fmla="*/ 98 h 952"/>
                <a:gd name="T18" fmla="*/ 124 w 458"/>
                <a:gd name="T19" fmla="*/ 16 h 952"/>
                <a:gd name="T20" fmla="*/ 330 w 458"/>
                <a:gd name="T21" fmla="*/ 16 h 952"/>
                <a:gd name="T22" fmla="*/ 442 w 458"/>
                <a:gd name="T23" fmla="*/ 128 h 952"/>
                <a:gd name="T24" fmla="*/ 442 w 458"/>
                <a:gd name="T25" fmla="*/ 495 h 952"/>
                <a:gd name="T26" fmla="*/ 330 w 458"/>
                <a:gd name="T27" fmla="*/ 607 h 952"/>
                <a:gd name="T28" fmla="*/ 244 w 458"/>
                <a:gd name="T29" fmla="*/ 607 h 952"/>
                <a:gd name="T30" fmla="*/ 116 w 458"/>
                <a:gd name="T31" fmla="*/ 735 h 952"/>
                <a:gd name="T32" fmla="*/ 116 w 458"/>
                <a:gd name="T33" fmla="*/ 952 h 952"/>
                <a:gd name="T34" fmla="*/ 132 w 458"/>
                <a:gd name="T35" fmla="*/ 952 h 952"/>
                <a:gd name="T36" fmla="*/ 132 w 458"/>
                <a:gd name="T37" fmla="*/ 735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8" h="952">
                  <a:moveTo>
                    <a:pt x="132" y="735"/>
                  </a:moveTo>
                  <a:cubicBezTo>
                    <a:pt x="132" y="673"/>
                    <a:pt x="182" y="623"/>
                    <a:pt x="244" y="623"/>
                  </a:cubicBezTo>
                  <a:cubicBezTo>
                    <a:pt x="330" y="623"/>
                    <a:pt x="330" y="623"/>
                    <a:pt x="330" y="623"/>
                  </a:cubicBezTo>
                  <a:cubicBezTo>
                    <a:pt x="401" y="623"/>
                    <a:pt x="458" y="566"/>
                    <a:pt x="458" y="495"/>
                  </a:cubicBezTo>
                  <a:cubicBezTo>
                    <a:pt x="458" y="128"/>
                    <a:pt x="458" y="128"/>
                    <a:pt x="458" y="128"/>
                  </a:cubicBezTo>
                  <a:cubicBezTo>
                    <a:pt x="458" y="58"/>
                    <a:pt x="401" y="0"/>
                    <a:pt x="330" y="0"/>
                  </a:cubicBezTo>
                  <a:cubicBezTo>
                    <a:pt x="124" y="0"/>
                    <a:pt x="124" y="0"/>
                    <a:pt x="124" y="0"/>
                  </a:cubicBezTo>
                  <a:cubicBezTo>
                    <a:pt x="64" y="0"/>
                    <a:pt x="13" y="42"/>
                    <a:pt x="0" y="98"/>
                  </a:cubicBezTo>
                  <a:cubicBezTo>
                    <a:pt x="17" y="98"/>
                    <a:pt x="17" y="98"/>
                    <a:pt x="17" y="98"/>
                  </a:cubicBezTo>
                  <a:cubicBezTo>
                    <a:pt x="30" y="51"/>
                    <a:pt x="73" y="16"/>
                    <a:pt x="124" y="16"/>
                  </a:cubicBezTo>
                  <a:cubicBezTo>
                    <a:pt x="330" y="16"/>
                    <a:pt x="330" y="16"/>
                    <a:pt x="330" y="16"/>
                  </a:cubicBezTo>
                  <a:cubicBezTo>
                    <a:pt x="392" y="16"/>
                    <a:pt x="442" y="67"/>
                    <a:pt x="442" y="128"/>
                  </a:cubicBezTo>
                  <a:cubicBezTo>
                    <a:pt x="442" y="495"/>
                    <a:pt x="442" y="495"/>
                    <a:pt x="442" y="495"/>
                  </a:cubicBezTo>
                  <a:cubicBezTo>
                    <a:pt x="442" y="557"/>
                    <a:pt x="392" y="607"/>
                    <a:pt x="330" y="607"/>
                  </a:cubicBezTo>
                  <a:cubicBezTo>
                    <a:pt x="244" y="607"/>
                    <a:pt x="244" y="607"/>
                    <a:pt x="244" y="607"/>
                  </a:cubicBezTo>
                  <a:cubicBezTo>
                    <a:pt x="173" y="607"/>
                    <a:pt x="116" y="664"/>
                    <a:pt x="116" y="735"/>
                  </a:cubicBezTo>
                  <a:cubicBezTo>
                    <a:pt x="116" y="952"/>
                    <a:pt x="116" y="952"/>
                    <a:pt x="116" y="952"/>
                  </a:cubicBezTo>
                  <a:cubicBezTo>
                    <a:pt x="132" y="952"/>
                    <a:pt x="132" y="952"/>
                    <a:pt x="132" y="952"/>
                  </a:cubicBezTo>
                  <a:lnTo>
                    <a:pt x="132" y="7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7" name="Freeform 167"/>
            <p:cNvSpPr/>
            <p:nvPr/>
          </p:nvSpPr>
          <p:spPr bwMode="auto">
            <a:xfrm>
              <a:off x="4624388" y="4724400"/>
              <a:ext cx="447675" cy="776288"/>
            </a:xfrm>
            <a:custGeom>
              <a:avLst/>
              <a:gdLst>
                <a:gd name="T0" fmla="*/ 16 w 188"/>
                <a:gd name="T1" fmla="*/ 128 h 326"/>
                <a:gd name="T2" fmla="*/ 128 w 188"/>
                <a:gd name="T3" fmla="*/ 16 h 326"/>
                <a:gd name="T4" fmla="*/ 188 w 188"/>
                <a:gd name="T5" fmla="*/ 16 h 326"/>
                <a:gd name="T6" fmla="*/ 188 w 188"/>
                <a:gd name="T7" fmla="*/ 0 h 326"/>
                <a:gd name="T8" fmla="*/ 128 w 188"/>
                <a:gd name="T9" fmla="*/ 0 h 326"/>
                <a:gd name="T10" fmla="*/ 0 w 188"/>
                <a:gd name="T11" fmla="*/ 128 h 326"/>
                <a:gd name="T12" fmla="*/ 0 w 188"/>
                <a:gd name="T13" fmla="*/ 324 h 326"/>
                <a:gd name="T14" fmla="*/ 16 w 188"/>
                <a:gd name="T15" fmla="*/ 326 h 326"/>
                <a:gd name="T16" fmla="*/ 16 w 188"/>
                <a:gd name="T17" fmla="*/ 12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326">
                  <a:moveTo>
                    <a:pt x="16" y="128"/>
                  </a:moveTo>
                  <a:cubicBezTo>
                    <a:pt x="16" y="66"/>
                    <a:pt x="67" y="16"/>
                    <a:pt x="128" y="16"/>
                  </a:cubicBezTo>
                  <a:cubicBezTo>
                    <a:pt x="188" y="16"/>
                    <a:pt x="188" y="16"/>
                    <a:pt x="188" y="16"/>
                  </a:cubicBezTo>
                  <a:cubicBezTo>
                    <a:pt x="188" y="0"/>
                    <a:pt x="188" y="0"/>
                    <a:pt x="188" y="0"/>
                  </a:cubicBezTo>
                  <a:cubicBezTo>
                    <a:pt x="128" y="0"/>
                    <a:pt x="128" y="0"/>
                    <a:pt x="128" y="0"/>
                  </a:cubicBezTo>
                  <a:cubicBezTo>
                    <a:pt x="58" y="0"/>
                    <a:pt x="0" y="57"/>
                    <a:pt x="0" y="128"/>
                  </a:cubicBezTo>
                  <a:cubicBezTo>
                    <a:pt x="0" y="324"/>
                    <a:pt x="0" y="324"/>
                    <a:pt x="0" y="324"/>
                  </a:cubicBezTo>
                  <a:cubicBezTo>
                    <a:pt x="5" y="325"/>
                    <a:pt x="11" y="325"/>
                    <a:pt x="16" y="326"/>
                  </a:cubicBezTo>
                  <a:lnTo>
                    <a:pt x="16"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9" name="Freeform 169"/>
            <p:cNvSpPr/>
            <p:nvPr/>
          </p:nvSpPr>
          <p:spPr bwMode="auto">
            <a:xfrm>
              <a:off x="5110163" y="4724400"/>
              <a:ext cx="630238" cy="450850"/>
            </a:xfrm>
            <a:custGeom>
              <a:avLst/>
              <a:gdLst>
                <a:gd name="T0" fmla="*/ 265 w 265"/>
                <a:gd name="T1" fmla="*/ 128 h 189"/>
                <a:gd name="T2" fmla="*/ 137 w 265"/>
                <a:gd name="T3" fmla="*/ 0 h 189"/>
                <a:gd name="T4" fmla="*/ 0 w 265"/>
                <a:gd name="T5" fmla="*/ 0 h 189"/>
                <a:gd name="T6" fmla="*/ 0 w 265"/>
                <a:gd name="T7" fmla="*/ 16 h 189"/>
                <a:gd name="T8" fmla="*/ 137 w 265"/>
                <a:gd name="T9" fmla="*/ 16 h 189"/>
                <a:gd name="T10" fmla="*/ 248 w 265"/>
                <a:gd name="T11" fmla="*/ 128 h 189"/>
                <a:gd name="T12" fmla="*/ 248 w 265"/>
                <a:gd name="T13" fmla="*/ 189 h 189"/>
                <a:gd name="T14" fmla="*/ 265 w 265"/>
                <a:gd name="T15" fmla="*/ 189 h 189"/>
                <a:gd name="T16" fmla="*/ 265 w 265"/>
                <a:gd name="T17" fmla="*/ 12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 h="189">
                  <a:moveTo>
                    <a:pt x="265" y="128"/>
                  </a:moveTo>
                  <a:cubicBezTo>
                    <a:pt x="265" y="57"/>
                    <a:pt x="207" y="0"/>
                    <a:pt x="137" y="0"/>
                  </a:cubicBezTo>
                  <a:cubicBezTo>
                    <a:pt x="0" y="0"/>
                    <a:pt x="0" y="0"/>
                    <a:pt x="0" y="0"/>
                  </a:cubicBezTo>
                  <a:cubicBezTo>
                    <a:pt x="0" y="16"/>
                    <a:pt x="0" y="16"/>
                    <a:pt x="0" y="16"/>
                  </a:cubicBezTo>
                  <a:cubicBezTo>
                    <a:pt x="137" y="16"/>
                    <a:pt x="137" y="16"/>
                    <a:pt x="137" y="16"/>
                  </a:cubicBezTo>
                  <a:cubicBezTo>
                    <a:pt x="198" y="16"/>
                    <a:pt x="248" y="66"/>
                    <a:pt x="248" y="128"/>
                  </a:cubicBezTo>
                  <a:cubicBezTo>
                    <a:pt x="248" y="189"/>
                    <a:pt x="248" y="189"/>
                    <a:pt x="248" y="189"/>
                  </a:cubicBezTo>
                  <a:cubicBezTo>
                    <a:pt x="265" y="189"/>
                    <a:pt x="265" y="189"/>
                    <a:pt x="265" y="189"/>
                  </a:cubicBezTo>
                  <a:lnTo>
                    <a:pt x="265"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0" name="Freeform 170"/>
            <p:cNvSpPr/>
            <p:nvPr/>
          </p:nvSpPr>
          <p:spPr bwMode="auto">
            <a:xfrm>
              <a:off x="5072063" y="4246563"/>
              <a:ext cx="744538" cy="928688"/>
            </a:xfrm>
            <a:custGeom>
              <a:avLst/>
              <a:gdLst>
                <a:gd name="T0" fmla="*/ 16 w 313"/>
                <a:gd name="T1" fmla="*/ 128 h 390"/>
                <a:gd name="T2" fmla="*/ 128 w 313"/>
                <a:gd name="T3" fmla="*/ 17 h 390"/>
                <a:gd name="T4" fmla="*/ 185 w 313"/>
                <a:gd name="T5" fmla="*/ 17 h 390"/>
                <a:gd name="T6" fmla="*/ 297 w 313"/>
                <a:gd name="T7" fmla="*/ 128 h 390"/>
                <a:gd name="T8" fmla="*/ 297 w 313"/>
                <a:gd name="T9" fmla="*/ 390 h 390"/>
                <a:gd name="T10" fmla="*/ 313 w 313"/>
                <a:gd name="T11" fmla="*/ 390 h 390"/>
                <a:gd name="T12" fmla="*/ 313 w 313"/>
                <a:gd name="T13" fmla="*/ 128 h 390"/>
                <a:gd name="T14" fmla="*/ 185 w 313"/>
                <a:gd name="T15" fmla="*/ 0 h 390"/>
                <a:gd name="T16" fmla="*/ 128 w 313"/>
                <a:gd name="T17" fmla="*/ 0 h 390"/>
                <a:gd name="T18" fmla="*/ 0 w 313"/>
                <a:gd name="T19" fmla="*/ 128 h 390"/>
                <a:gd name="T20" fmla="*/ 0 w 313"/>
                <a:gd name="T21" fmla="*/ 201 h 390"/>
                <a:gd name="T22" fmla="*/ 16 w 313"/>
                <a:gd name="T23" fmla="*/ 201 h 390"/>
                <a:gd name="T24" fmla="*/ 16 w 313"/>
                <a:gd name="T25" fmla="*/ 128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3" h="390">
                  <a:moveTo>
                    <a:pt x="16" y="128"/>
                  </a:moveTo>
                  <a:cubicBezTo>
                    <a:pt x="16" y="67"/>
                    <a:pt x="66" y="17"/>
                    <a:pt x="128" y="17"/>
                  </a:cubicBezTo>
                  <a:cubicBezTo>
                    <a:pt x="185" y="17"/>
                    <a:pt x="185" y="17"/>
                    <a:pt x="185" y="17"/>
                  </a:cubicBezTo>
                  <a:cubicBezTo>
                    <a:pt x="247" y="17"/>
                    <a:pt x="297" y="67"/>
                    <a:pt x="297" y="128"/>
                  </a:cubicBezTo>
                  <a:cubicBezTo>
                    <a:pt x="297" y="390"/>
                    <a:pt x="297" y="390"/>
                    <a:pt x="297" y="390"/>
                  </a:cubicBezTo>
                  <a:cubicBezTo>
                    <a:pt x="313" y="390"/>
                    <a:pt x="313" y="390"/>
                    <a:pt x="313" y="390"/>
                  </a:cubicBezTo>
                  <a:cubicBezTo>
                    <a:pt x="313" y="128"/>
                    <a:pt x="313" y="128"/>
                    <a:pt x="313" y="128"/>
                  </a:cubicBezTo>
                  <a:cubicBezTo>
                    <a:pt x="313" y="58"/>
                    <a:pt x="256" y="0"/>
                    <a:pt x="185" y="0"/>
                  </a:cubicBezTo>
                  <a:cubicBezTo>
                    <a:pt x="128" y="0"/>
                    <a:pt x="128" y="0"/>
                    <a:pt x="128" y="0"/>
                  </a:cubicBezTo>
                  <a:cubicBezTo>
                    <a:pt x="57" y="0"/>
                    <a:pt x="0" y="58"/>
                    <a:pt x="0" y="128"/>
                  </a:cubicBezTo>
                  <a:cubicBezTo>
                    <a:pt x="0" y="201"/>
                    <a:pt x="0" y="201"/>
                    <a:pt x="0" y="201"/>
                  </a:cubicBezTo>
                  <a:cubicBezTo>
                    <a:pt x="16" y="201"/>
                    <a:pt x="16" y="201"/>
                    <a:pt x="16" y="201"/>
                  </a:cubicBezTo>
                  <a:lnTo>
                    <a:pt x="16"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1" name="Freeform 171"/>
            <p:cNvSpPr/>
            <p:nvPr/>
          </p:nvSpPr>
          <p:spPr bwMode="auto">
            <a:xfrm>
              <a:off x="4662488" y="4762500"/>
              <a:ext cx="447675" cy="776288"/>
            </a:xfrm>
            <a:custGeom>
              <a:avLst/>
              <a:gdLst>
                <a:gd name="T0" fmla="*/ 172 w 188"/>
                <a:gd name="T1" fmla="*/ 198 h 326"/>
                <a:gd name="T2" fmla="*/ 60 w 188"/>
                <a:gd name="T3" fmla="*/ 310 h 326"/>
                <a:gd name="T4" fmla="*/ 3 w 188"/>
                <a:gd name="T5" fmla="*/ 310 h 326"/>
                <a:gd name="T6" fmla="*/ 0 w 188"/>
                <a:gd name="T7" fmla="*/ 310 h 326"/>
                <a:gd name="T8" fmla="*/ 0 w 188"/>
                <a:gd name="T9" fmla="*/ 326 h 326"/>
                <a:gd name="T10" fmla="*/ 3 w 188"/>
                <a:gd name="T11" fmla="*/ 326 h 326"/>
                <a:gd name="T12" fmla="*/ 60 w 188"/>
                <a:gd name="T13" fmla="*/ 326 h 326"/>
                <a:gd name="T14" fmla="*/ 188 w 188"/>
                <a:gd name="T15" fmla="*/ 198 h 326"/>
                <a:gd name="T16" fmla="*/ 188 w 188"/>
                <a:gd name="T17" fmla="*/ 0 h 326"/>
                <a:gd name="T18" fmla="*/ 172 w 188"/>
                <a:gd name="T19" fmla="*/ 0 h 326"/>
                <a:gd name="T20" fmla="*/ 172 w 188"/>
                <a:gd name="T21" fmla="*/ 19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 h="326">
                  <a:moveTo>
                    <a:pt x="172" y="198"/>
                  </a:moveTo>
                  <a:cubicBezTo>
                    <a:pt x="172" y="260"/>
                    <a:pt x="122" y="310"/>
                    <a:pt x="60" y="310"/>
                  </a:cubicBezTo>
                  <a:cubicBezTo>
                    <a:pt x="3" y="310"/>
                    <a:pt x="3" y="310"/>
                    <a:pt x="3" y="310"/>
                  </a:cubicBezTo>
                  <a:cubicBezTo>
                    <a:pt x="2" y="310"/>
                    <a:pt x="1" y="310"/>
                    <a:pt x="0" y="310"/>
                  </a:cubicBezTo>
                  <a:cubicBezTo>
                    <a:pt x="0" y="326"/>
                    <a:pt x="0" y="326"/>
                    <a:pt x="0" y="326"/>
                  </a:cubicBezTo>
                  <a:cubicBezTo>
                    <a:pt x="1" y="326"/>
                    <a:pt x="2" y="326"/>
                    <a:pt x="3" y="326"/>
                  </a:cubicBezTo>
                  <a:cubicBezTo>
                    <a:pt x="60" y="326"/>
                    <a:pt x="60" y="326"/>
                    <a:pt x="60" y="326"/>
                  </a:cubicBezTo>
                  <a:cubicBezTo>
                    <a:pt x="131" y="326"/>
                    <a:pt x="188" y="269"/>
                    <a:pt x="188" y="198"/>
                  </a:cubicBezTo>
                  <a:cubicBezTo>
                    <a:pt x="188" y="0"/>
                    <a:pt x="188" y="0"/>
                    <a:pt x="188" y="0"/>
                  </a:cubicBezTo>
                  <a:cubicBezTo>
                    <a:pt x="172" y="0"/>
                    <a:pt x="172" y="0"/>
                    <a:pt x="172" y="0"/>
                  </a:cubicBezTo>
                  <a:lnTo>
                    <a:pt x="172"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Freeform 172"/>
            <p:cNvSpPr/>
            <p:nvPr/>
          </p:nvSpPr>
          <p:spPr bwMode="auto">
            <a:xfrm>
              <a:off x="3575050" y="4929188"/>
              <a:ext cx="1049338" cy="684213"/>
            </a:xfrm>
            <a:custGeom>
              <a:avLst/>
              <a:gdLst>
                <a:gd name="T0" fmla="*/ 349 w 441"/>
                <a:gd name="T1" fmla="*/ 128 h 287"/>
                <a:gd name="T2" fmla="*/ 221 w 441"/>
                <a:gd name="T3" fmla="*/ 0 h 287"/>
                <a:gd name="T4" fmla="*/ 128 w 441"/>
                <a:gd name="T5" fmla="*/ 0 h 287"/>
                <a:gd name="T6" fmla="*/ 0 w 441"/>
                <a:gd name="T7" fmla="*/ 128 h 287"/>
                <a:gd name="T8" fmla="*/ 0 w 441"/>
                <a:gd name="T9" fmla="*/ 287 h 287"/>
                <a:gd name="T10" fmla="*/ 16 w 441"/>
                <a:gd name="T11" fmla="*/ 287 h 287"/>
                <a:gd name="T12" fmla="*/ 16 w 441"/>
                <a:gd name="T13" fmla="*/ 128 h 287"/>
                <a:gd name="T14" fmla="*/ 128 w 441"/>
                <a:gd name="T15" fmla="*/ 16 h 287"/>
                <a:gd name="T16" fmla="*/ 221 w 441"/>
                <a:gd name="T17" fmla="*/ 16 h 287"/>
                <a:gd name="T18" fmla="*/ 332 w 441"/>
                <a:gd name="T19" fmla="*/ 128 h 287"/>
                <a:gd name="T20" fmla="*/ 441 w 441"/>
                <a:gd name="T21" fmla="*/ 255 h 287"/>
                <a:gd name="T22" fmla="*/ 441 w 441"/>
                <a:gd name="T23" fmla="*/ 238 h 287"/>
                <a:gd name="T24" fmla="*/ 349 w 441"/>
                <a:gd name="T25" fmla="*/ 12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1" h="287">
                  <a:moveTo>
                    <a:pt x="349" y="128"/>
                  </a:moveTo>
                  <a:cubicBezTo>
                    <a:pt x="349" y="58"/>
                    <a:pt x="291" y="0"/>
                    <a:pt x="221" y="0"/>
                  </a:cubicBezTo>
                  <a:cubicBezTo>
                    <a:pt x="128" y="0"/>
                    <a:pt x="128" y="0"/>
                    <a:pt x="128" y="0"/>
                  </a:cubicBezTo>
                  <a:cubicBezTo>
                    <a:pt x="57" y="0"/>
                    <a:pt x="0" y="58"/>
                    <a:pt x="0" y="128"/>
                  </a:cubicBezTo>
                  <a:cubicBezTo>
                    <a:pt x="0" y="287"/>
                    <a:pt x="0" y="287"/>
                    <a:pt x="0" y="287"/>
                  </a:cubicBezTo>
                  <a:cubicBezTo>
                    <a:pt x="16" y="287"/>
                    <a:pt x="16" y="287"/>
                    <a:pt x="16" y="287"/>
                  </a:cubicBezTo>
                  <a:cubicBezTo>
                    <a:pt x="16" y="128"/>
                    <a:pt x="16" y="128"/>
                    <a:pt x="16" y="128"/>
                  </a:cubicBezTo>
                  <a:cubicBezTo>
                    <a:pt x="16" y="67"/>
                    <a:pt x="66" y="16"/>
                    <a:pt x="128" y="16"/>
                  </a:cubicBezTo>
                  <a:cubicBezTo>
                    <a:pt x="221" y="16"/>
                    <a:pt x="221" y="16"/>
                    <a:pt x="221" y="16"/>
                  </a:cubicBezTo>
                  <a:cubicBezTo>
                    <a:pt x="282" y="16"/>
                    <a:pt x="332" y="67"/>
                    <a:pt x="332" y="128"/>
                  </a:cubicBezTo>
                  <a:cubicBezTo>
                    <a:pt x="332" y="192"/>
                    <a:pt x="380" y="245"/>
                    <a:pt x="441" y="255"/>
                  </a:cubicBezTo>
                  <a:cubicBezTo>
                    <a:pt x="441" y="238"/>
                    <a:pt x="441" y="238"/>
                    <a:pt x="441" y="238"/>
                  </a:cubicBezTo>
                  <a:cubicBezTo>
                    <a:pt x="389" y="229"/>
                    <a:pt x="349" y="183"/>
                    <a:pt x="349"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Rectangle 173"/>
            <p:cNvSpPr>
              <a:spLocks noChangeArrowheads="1"/>
            </p:cNvSpPr>
            <p:nvPr/>
          </p:nvSpPr>
          <p:spPr bwMode="auto">
            <a:xfrm>
              <a:off x="5072063" y="4724400"/>
              <a:ext cx="38100"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4" name="Freeform 174"/>
            <p:cNvSpPr/>
            <p:nvPr/>
          </p:nvSpPr>
          <p:spPr bwMode="auto">
            <a:xfrm>
              <a:off x="4624388" y="5495925"/>
              <a:ext cx="38100" cy="42863"/>
            </a:xfrm>
            <a:custGeom>
              <a:avLst/>
              <a:gdLst>
                <a:gd name="T0" fmla="*/ 0 w 16"/>
                <a:gd name="T1" fmla="*/ 0 h 18"/>
                <a:gd name="T2" fmla="*/ 0 w 16"/>
                <a:gd name="T3" fmla="*/ 17 h 18"/>
                <a:gd name="T4" fmla="*/ 16 w 16"/>
                <a:gd name="T5" fmla="*/ 18 h 18"/>
                <a:gd name="T6" fmla="*/ 16 w 16"/>
                <a:gd name="T7" fmla="*/ 2 h 18"/>
                <a:gd name="T8" fmla="*/ 0 w 16"/>
                <a:gd name="T9" fmla="*/ 0 h 18"/>
              </a:gdLst>
              <a:ahLst/>
              <a:cxnLst>
                <a:cxn ang="0">
                  <a:pos x="T0" y="T1"/>
                </a:cxn>
                <a:cxn ang="0">
                  <a:pos x="T2" y="T3"/>
                </a:cxn>
                <a:cxn ang="0">
                  <a:pos x="T4" y="T5"/>
                </a:cxn>
                <a:cxn ang="0">
                  <a:pos x="T6" y="T7"/>
                </a:cxn>
                <a:cxn ang="0">
                  <a:pos x="T8" y="T9"/>
                </a:cxn>
              </a:cxnLst>
              <a:rect l="0" t="0" r="r" b="b"/>
              <a:pathLst>
                <a:path w="16" h="18">
                  <a:moveTo>
                    <a:pt x="0" y="0"/>
                  </a:moveTo>
                  <a:cubicBezTo>
                    <a:pt x="0" y="17"/>
                    <a:pt x="0" y="17"/>
                    <a:pt x="0" y="17"/>
                  </a:cubicBezTo>
                  <a:cubicBezTo>
                    <a:pt x="5" y="17"/>
                    <a:pt x="11" y="18"/>
                    <a:pt x="16" y="18"/>
                  </a:cubicBezTo>
                  <a:cubicBezTo>
                    <a:pt x="16" y="2"/>
                    <a:pt x="16" y="2"/>
                    <a:pt x="16" y="2"/>
                  </a:cubicBezTo>
                  <a:cubicBezTo>
                    <a:pt x="11" y="1"/>
                    <a:pt x="5"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50" name="Group 2249"/>
          <p:cNvGrpSpPr/>
          <p:nvPr/>
        </p:nvGrpSpPr>
        <p:grpSpPr>
          <a:xfrm>
            <a:off x="7346950" y="147424"/>
            <a:ext cx="4848484" cy="6424826"/>
            <a:chOff x="7346950" y="5127625"/>
            <a:chExt cx="4848484" cy="6424826"/>
          </a:xfrm>
        </p:grpSpPr>
        <p:sp>
          <p:nvSpPr>
            <p:cNvPr id="188" name="Rectangle 188"/>
            <p:cNvSpPr>
              <a:spLocks noChangeArrowheads="1"/>
            </p:cNvSpPr>
            <p:nvPr/>
          </p:nvSpPr>
          <p:spPr bwMode="auto">
            <a:xfrm>
              <a:off x="11774488" y="5661238"/>
              <a:ext cx="411163" cy="5891213"/>
            </a:xfrm>
            <a:prstGeom prst="rect">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89" name="Rectangle 189"/>
            <p:cNvSpPr>
              <a:spLocks noChangeArrowheads="1"/>
            </p:cNvSpPr>
            <p:nvPr/>
          </p:nvSpPr>
          <p:spPr bwMode="auto">
            <a:xfrm>
              <a:off x="7346950" y="5661238"/>
              <a:ext cx="4427538" cy="5891213"/>
            </a:xfrm>
            <a:prstGeom prst="rect">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02" name="Rectangle 189"/>
            <p:cNvSpPr>
              <a:spLocks noChangeArrowheads="1"/>
            </p:cNvSpPr>
            <p:nvPr/>
          </p:nvSpPr>
          <p:spPr bwMode="auto">
            <a:xfrm>
              <a:off x="7666039" y="5441197"/>
              <a:ext cx="4111624" cy="5957691"/>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277292 w 4127500"/>
                <a:gd name="connsiteY0-290" fmla="*/ 993977 h 6085883"/>
                <a:gd name="connsiteX1-291" fmla="*/ 2030412 w 4127500"/>
                <a:gd name="connsiteY1-292" fmla="*/ 24807 h 6085883"/>
                <a:gd name="connsiteX2-293" fmla="*/ 4127500 w 4127500"/>
                <a:gd name="connsiteY2-294" fmla="*/ 422477 h 6085883"/>
                <a:gd name="connsiteX3-295" fmla="*/ 4127500 w 4127500"/>
                <a:gd name="connsiteY3-296" fmla="*/ 6085883 h 6085883"/>
                <a:gd name="connsiteX4-297" fmla="*/ 1954212 w 4127500"/>
                <a:gd name="connsiteY4-298" fmla="*/ 5692182 h 6085883"/>
                <a:gd name="connsiteX5-299" fmla="*/ 0 w 4127500"/>
                <a:gd name="connsiteY5-300" fmla="*/ 6085883 h 6085883"/>
                <a:gd name="connsiteX6-301" fmla="*/ 277292 w 4127500"/>
                <a:gd name="connsiteY6-302" fmla="*/ 993977 h 6085883"/>
                <a:gd name="connsiteX0-303" fmla="*/ 1 w 4127500"/>
                <a:gd name="connsiteY0-304" fmla="*/ 672518 h 6069224"/>
                <a:gd name="connsiteX1-305" fmla="*/ 2030412 w 4127500"/>
                <a:gd name="connsiteY1-306" fmla="*/ 8148 h 6069224"/>
                <a:gd name="connsiteX2-307" fmla="*/ 4127500 w 4127500"/>
                <a:gd name="connsiteY2-308" fmla="*/ 405818 h 6069224"/>
                <a:gd name="connsiteX3-309" fmla="*/ 4127500 w 4127500"/>
                <a:gd name="connsiteY3-310" fmla="*/ 6069224 h 6069224"/>
                <a:gd name="connsiteX4-311" fmla="*/ 1954212 w 4127500"/>
                <a:gd name="connsiteY4-312" fmla="*/ 5675523 h 6069224"/>
                <a:gd name="connsiteX5-313" fmla="*/ 0 w 4127500"/>
                <a:gd name="connsiteY5-314" fmla="*/ 6069224 h 6069224"/>
                <a:gd name="connsiteX6-315" fmla="*/ 1 w 4127500"/>
                <a:gd name="connsiteY6-316" fmla="*/ 672518 h 6069224"/>
                <a:gd name="connsiteX0-317" fmla="*/ 1 w 4127500"/>
                <a:gd name="connsiteY0-318" fmla="*/ 664385 h 6061091"/>
                <a:gd name="connsiteX1-319" fmla="*/ 2030412 w 4127500"/>
                <a:gd name="connsiteY1-320" fmla="*/ 15 h 6061091"/>
                <a:gd name="connsiteX2-321" fmla="*/ 4127500 w 4127500"/>
                <a:gd name="connsiteY2-322" fmla="*/ 397685 h 6061091"/>
                <a:gd name="connsiteX3-323" fmla="*/ 4127500 w 4127500"/>
                <a:gd name="connsiteY3-324" fmla="*/ 6061091 h 6061091"/>
                <a:gd name="connsiteX4-325" fmla="*/ 1954212 w 4127500"/>
                <a:gd name="connsiteY4-326" fmla="*/ 5667390 h 6061091"/>
                <a:gd name="connsiteX5-327" fmla="*/ 0 w 4127500"/>
                <a:gd name="connsiteY5-328" fmla="*/ 6061091 h 6061091"/>
                <a:gd name="connsiteX6-329" fmla="*/ 1 w 4127500"/>
                <a:gd name="connsiteY6-330" fmla="*/ 664385 h 6061091"/>
                <a:gd name="connsiteX0-331" fmla="*/ 1 w 4127500"/>
                <a:gd name="connsiteY0-332" fmla="*/ 635811 h 6032517"/>
                <a:gd name="connsiteX1-333" fmla="*/ 1886986 w 4127500"/>
                <a:gd name="connsiteY1-334" fmla="*/ 16 h 6032517"/>
                <a:gd name="connsiteX2-335" fmla="*/ 4127500 w 4127500"/>
                <a:gd name="connsiteY2-336" fmla="*/ 369111 h 6032517"/>
                <a:gd name="connsiteX3-337" fmla="*/ 4127500 w 4127500"/>
                <a:gd name="connsiteY3-338" fmla="*/ 6032517 h 6032517"/>
                <a:gd name="connsiteX4-339" fmla="*/ 1954212 w 4127500"/>
                <a:gd name="connsiteY4-340" fmla="*/ 5638816 h 6032517"/>
                <a:gd name="connsiteX5-341" fmla="*/ 0 w 4127500"/>
                <a:gd name="connsiteY5-342" fmla="*/ 6032517 h 6032517"/>
                <a:gd name="connsiteX6-343" fmla="*/ 1 w 4127500"/>
                <a:gd name="connsiteY6-344" fmla="*/ 635811 h 6032517"/>
                <a:gd name="connsiteX0-345" fmla="*/ 1 w 4127500"/>
                <a:gd name="connsiteY0-346" fmla="*/ 673909 h 6070615"/>
                <a:gd name="connsiteX1-347" fmla="*/ 2097345 w 4127500"/>
                <a:gd name="connsiteY1-348" fmla="*/ 14 h 6070615"/>
                <a:gd name="connsiteX2-349" fmla="*/ 4127500 w 4127500"/>
                <a:gd name="connsiteY2-350" fmla="*/ 407209 h 6070615"/>
                <a:gd name="connsiteX3-351" fmla="*/ 4127500 w 4127500"/>
                <a:gd name="connsiteY3-352" fmla="*/ 6070615 h 6070615"/>
                <a:gd name="connsiteX4-353" fmla="*/ 1954212 w 4127500"/>
                <a:gd name="connsiteY4-354" fmla="*/ 5676914 h 6070615"/>
                <a:gd name="connsiteX5-355" fmla="*/ 0 w 4127500"/>
                <a:gd name="connsiteY5-356" fmla="*/ 6070615 h 6070615"/>
                <a:gd name="connsiteX6-357" fmla="*/ 1 w 4127500"/>
                <a:gd name="connsiteY6-358" fmla="*/ 673909 h 6070615"/>
                <a:gd name="connsiteX0-359" fmla="*/ 1 w 4127500"/>
                <a:gd name="connsiteY0-360" fmla="*/ 675285 h 6071991"/>
                <a:gd name="connsiteX1-361" fmla="*/ 2097345 w 4127500"/>
                <a:gd name="connsiteY1-362" fmla="*/ 1390 h 6071991"/>
                <a:gd name="connsiteX2-363" fmla="*/ 4127500 w 4127500"/>
                <a:gd name="connsiteY2-364" fmla="*/ 408585 h 6071991"/>
                <a:gd name="connsiteX3-365" fmla="*/ 4127500 w 4127500"/>
                <a:gd name="connsiteY3-366" fmla="*/ 6071991 h 6071991"/>
                <a:gd name="connsiteX4-367" fmla="*/ 1954212 w 4127500"/>
                <a:gd name="connsiteY4-368" fmla="*/ 5678290 h 6071991"/>
                <a:gd name="connsiteX5-369" fmla="*/ 0 w 4127500"/>
                <a:gd name="connsiteY5-370" fmla="*/ 6071991 h 6071991"/>
                <a:gd name="connsiteX6-371" fmla="*/ 1 w 4127500"/>
                <a:gd name="connsiteY6-372" fmla="*/ 675285 h 6071991"/>
                <a:gd name="connsiteX0-373" fmla="*/ 0 w 4127499"/>
                <a:gd name="connsiteY0-374" fmla="*/ 675285 h 6071991"/>
                <a:gd name="connsiteX1-375" fmla="*/ 2097344 w 4127499"/>
                <a:gd name="connsiteY1-376" fmla="*/ 1390 h 6071991"/>
                <a:gd name="connsiteX2-377" fmla="*/ 4127499 w 4127499"/>
                <a:gd name="connsiteY2-378" fmla="*/ 408585 h 6071991"/>
                <a:gd name="connsiteX3-379" fmla="*/ 4127499 w 4127499"/>
                <a:gd name="connsiteY3-380" fmla="*/ 6071991 h 6071991"/>
                <a:gd name="connsiteX4-381" fmla="*/ 1954211 w 4127499"/>
                <a:gd name="connsiteY4-382" fmla="*/ 5678290 h 6071991"/>
                <a:gd name="connsiteX5-383" fmla="*/ 755379 w 4127499"/>
                <a:gd name="connsiteY5-384" fmla="*/ 5052816 h 6071991"/>
                <a:gd name="connsiteX6-385" fmla="*/ 0 w 4127499"/>
                <a:gd name="connsiteY6-386" fmla="*/ 675285 h 6071991"/>
                <a:gd name="connsiteX0-387" fmla="*/ 0 w 4127499"/>
                <a:gd name="connsiteY0-388" fmla="*/ 675285 h 6071991"/>
                <a:gd name="connsiteX1-389" fmla="*/ 2097344 w 4127499"/>
                <a:gd name="connsiteY1-390" fmla="*/ 1390 h 6071991"/>
                <a:gd name="connsiteX2-391" fmla="*/ 4127499 w 4127499"/>
                <a:gd name="connsiteY2-392" fmla="*/ 408585 h 6071991"/>
                <a:gd name="connsiteX3-393" fmla="*/ 4127499 w 4127499"/>
                <a:gd name="connsiteY3-394" fmla="*/ 6071991 h 6071991"/>
                <a:gd name="connsiteX4-395" fmla="*/ 1954211 w 4127499"/>
                <a:gd name="connsiteY4-396" fmla="*/ 5678290 h 6071991"/>
                <a:gd name="connsiteX5-397" fmla="*/ 248605 w 4127499"/>
                <a:gd name="connsiteY5-398" fmla="*/ 5957691 h 6071991"/>
                <a:gd name="connsiteX6-399" fmla="*/ 0 w 4127499"/>
                <a:gd name="connsiteY6-400" fmla="*/ 675285 h 6071991"/>
                <a:gd name="connsiteX0-401" fmla="*/ 0 w 4127499"/>
                <a:gd name="connsiteY0-402" fmla="*/ 675285 h 6071991"/>
                <a:gd name="connsiteX1-403" fmla="*/ 2097344 w 4127499"/>
                <a:gd name="connsiteY1-404" fmla="*/ 1390 h 6071991"/>
                <a:gd name="connsiteX2-405" fmla="*/ 4127499 w 4127499"/>
                <a:gd name="connsiteY2-406" fmla="*/ 408585 h 6071991"/>
                <a:gd name="connsiteX3-407" fmla="*/ 4127499 w 4127499"/>
                <a:gd name="connsiteY3-408" fmla="*/ 6071991 h 6071991"/>
                <a:gd name="connsiteX4-409" fmla="*/ 1954211 w 4127499"/>
                <a:gd name="connsiteY4-410" fmla="*/ 5678290 h 6071991"/>
                <a:gd name="connsiteX5-411" fmla="*/ 248605 w 4127499"/>
                <a:gd name="connsiteY5-412" fmla="*/ 5957691 h 6071991"/>
                <a:gd name="connsiteX6-413" fmla="*/ 0 w 4127499"/>
                <a:gd name="connsiteY6-414" fmla="*/ 675285 h 6071991"/>
                <a:gd name="connsiteX0-415" fmla="*/ 0 w 4127499"/>
                <a:gd name="connsiteY0-416" fmla="*/ 675285 h 6071991"/>
                <a:gd name="connsiteX1-417" fmla="*/ 2097344 w 4127499"/>
                <a:gd name="connsiteY1-418" fmla="*/ 1390 h 6071991"/>
                <a:gd name="connsiteX2-419" fmla="*/ 4127499 w 4127499"/>
                <a:gd name="connsiteY2-420" fmla="*/ 408585 h 6071991"/>
                <a:gd name="connsiteX3-421" fmla="*/ 4127499 w 4127499"/>
                <a:gd name="connsiteY3-422" fmla="*/ 6071991 h 6071991"/>
                <a:gd name="connsiteX4-423" fmla="*/ 1954211 w 4127499"/>
                <a:gd name="connsiteY4-424" fmla="*/ 5678290 h 6071991"/>
                <a:gd name="connsiteX5-425" fmla="*/ 248605 w 4127499"/>
                <a:gd name="connsiteY5-426" fmla="*/ 5957691 h 6071991"/>
                <a:gd name="connsiteX6-427" fmla="*/ 0 w 4127499"/>
                <a:gd name="connsiteY6-428" fmla="*/ 675285 h 6071991"/>
                <a:gd name="connsiteX0-429" fmla="*/ 0 w 4127499"/>
                <a:gd name="connsiteY0-430" fmla="*/ 675285 h 6071991"/>
                <a:gd name="connsiteX1-431" fmla="*/ 2097344 w 4127499"/>
                <a:gd name="connsiteY1-432" fmla="*/ 1390 h 6071991"/>
                <a:gd name="connsiteX2-433" fmla="*/ 4127499 w 4127499"/>
                <a:gd name="connsiteY2-434" fmla="*/ 408585 h 6071991"/>
                <a:gd name="connsiteX3-435" fmla="*/ 4127499 w 4127499"/>
                <a:gd name="connsiteY3-436" fmla="*/ 6071991 h 6071991"/>
                <a:gd name="connsiteX4-437" fmla="*/ 1954211 w 4127499"/>
                <a:gd name="connsiteY4-438" fmla="*/ 5678290 h 6071991"/>
                <a:gd name="connsiteX5-439" fmla="*/ 248605 w 4127499"/>
                <a:gd name="connsiteY5-440" fmla="*/ 5957691 h 6071991"/>
                <a:gd name="connsiteX6-441" fmla="*/ 0 w 4127499"/>
                <a:gd name="connsiteY6-442" fmla="*/ 675285 h 6071991"/>
                <a:gd name="connsiteX0-443" fmla="*/ 0 w 4127499"/>
                <a:gd name="connsiteY0-444" fmla="*/ 675285 h 6071991"/>
                <a:gd name="connsiteX1-445" fmla="*/ 2097344 w 4127499"/>
                <a:gd name="connsiteY1-446" fmla="*/ 1390 h 6071991"/>
                <a:gd name="connsiteX2-447" fmla="*/ 4127499 w 4127499"/>
                <a:gd name="connsiteY2-448" fmla="*/ 408585 h 6071991"/>
                <a:gd name="connsiteX3-449" fmla="*/ 4127499 w 4127499"/>
                <a:gd name="connsiteY3-450" fmla="*/ 6071991 h 6071991"/>
                <a:gd name="connsiteX4-451" fmla="*/ 2231503 w 4127499"/>
                <a:gd name="connsiteY4-452" fmla="*/ 5030590 h 6071991"/>
                <a:gd name="connsiteX5-453" fmla="*/ 248605 w 4127499"/>
                <a:gd name="connsiteY5-454" fmla="*/ 5957691 h 6071991"/>
                <a:gd name="connsiteX6-455" fmla="*/ 0 w 4127499"/>
                <a:gd name="connsiteY6-456" fmla="*/ 675285 h 6071991"/>
                <a:gd name="connsiteX0-457" fmla="*/ 0 w 4127499"/>
                <a:gd name="connsiteY0-458" fmla="*/ 675285 h 6071991"/>
                <a:gd name="connsiteX1-459" fmla="*/ 2097344 w 4127499"/>
                <a:gd name="connsiteY1-460" fmla="*/ 1390 h 6071991"/>
                <a:gd name="connsiteX2-461" fmla="*/ 4127499 w 4127499"/>
                <a:gd name="connsiteY2-462" fmla="*/ 408585 h 6071991"/>
                <a:gd name="connsiteX3-463" fmla="*/ 4127499 w 4127499"/>
                <a:gd name="connsiteY3-464" fmla="*/ 6071991 h 6071991"/>
                <a:gd name="connsiteX4-465" fmla="*/ 1944649 w 4127499"/>
                <a:gd name="connsiteY4-466" fmla="*/ 5630665 h 6071991"/>
                <a:gd name="connsiteX5-467" fmla="*/ 248605 w 4127499"/>
                <a:gd name="connsiteY5-468" fmla="*/ 5957691 h 6071991"/>
                <a:gd name="connsiteX6-469" fmla="*/ 0 w 4127499"/>
                <a:gd name="connsiteY6-470" fmla="*/ 675285 h 6071991"/>
                <a:gd name="connsiteX0-471" fmla="*/ 0 w 4127499"/>
                <a:gd name="connsiteY0-472" fmla="*/ 675285 h 6071991"/>
                <a:gd name="connsiteX1-473" fmla="*/ 2097344 w 4127499"/>
                <a:gd name="connsiteY1-474" fmla="*/ 1390 h 6071991"/>
                <a:gd name="connsiteX2-475" fmla="*/ 4127499 w 4127499"/>
                <a:gd name="connsiteY2-476" fmla="*/ 408585 h 6071991"/>
                <a:gd name="connsiteX3-477" fmla="*/ 4127499 w 4127499"/>
                <a:gd name="connsiteY3-478" fmla="*/ 6071991 h 6071991"/>
                <a:gd name="connsiteX4-479" fmla="*/ 1944649 w 4127499"/>
                <a:gd name="connsiteY4-480" fmla="*/ 5630665 h 6071991"/>
                <a:gd name="connsiteX5-481" fmla="*/ 248605 w 4127499"/>
                <a:gd name="connsiteY5-482" fmla="*/ 5957691 h 6071991"/>
                <a:gd name="connsiteX6-483" fmla="*/ 0 w 4127499"/>
                <a:gd name="connsiteY6-484" fmla="*/ 675285 h 6071991"/>
                <a:gd name="connsiteX0-485" fmla="*/ 0 w 4127499"/>
                <a:gd name="connsiteY0-486" fmla="*/ 675285 h 6071991"/>
                <a:gd name="connsiteX1-487" fmla="*/ 2097344 w 4127499"/>
                <a:gd name="connsiteY1-488" fmla="*/ 1390 h 6071991"/>
                <a:gd name="connsiteX2-489" fmla="*/ 4127499 w 4127499"/>
                <a:gd name="connsiteY2-490" fmla="*/ 408585 h 6071991"/>
                <a:gd name="connsiteX3-491" fmla="*/ 4127499 w 4127499"/>
                <a:gd name="connsiteY3-492" fmla="*/ 6071991 h 6071991"/>
                <a:gd name="connsiteX4-493" fmla="*/ 2183694 w 4127499"/>
                <a:gd name="connsiteY4-494" fmla="*/ 5649715 h 6071991"/>
                <a:gd name="connsiteX5-495" fmla="*/ 248605 w 4127499"/>
                <a:gd name="connsiteY5-496" fmla="*/ 5957691 h 6071991"/>
                <a:gd name="connsiteX6-497" fmla="*/ 0 w 4127499"/>
                <a:gd name="connsiteY6-498" fmla="*/ 675285 h 6071991"/>
                <a:gd name="connsiteX0-499" fmla="*/ 0 w 4127499"/>
                <a:gd name="connsiteY0-500" fmla="*/ 675285 h 6071991"/>
                <a:gd name="connsiteX1-501" fmla="*/ 2097344 w 4127499"/>
                <a:gd name="connsiteY1-502" fmla="*/ 1390 h 6071991"/>
                <a:gd name="connsiteX2-503" fmla="*/ 4127499 w 4127499"/>
                <a:gd name="connsiteY2-504" fmla="*/ 408585 h 6071991"/>
                <a:gd name="connsiteX3-505" fmla="*/ 4127499 w 4127499"/>
                <a:gd name="connsiteY3-506" fmla="*/ 6071991 h 6071991"/>
                <a:gd name="connsiteX4-507" fmla="*/ 2183694 w 4127499"/>
                <a:gd name="connsiteY4-508" fmla="*/ 5649715 h 6071991"/>
                <a:gd name="connsiteX5-509" fmla="*/ 248605 w 4127499"/>
                <a:gd name="connsiteY5-510" fmla="*/ 5957691 h 6071991"/>
                <a:gd name="connsiteX6-511" fmla="*/ 0 w 4127499"/>
                <a:gd name="connsiteY6-512" fmla="*/ 675285 h 6071991"/>
                <a:gd name="connsiteX0-513" fmla="*/ 0 w 4127499"/>
                <a:gd name="connsiteY0-514" fmla="*/ 675285 h 6071991"/>
                <a:gd name="connsiteX1-515" fmla="*/ 2097344 w 4127499"/>
                <a:gd name="connsiteY1-516" fmla="*/ 1390 h 6071991"/>
                <a:gd name="connsiteX2-517" fmla="*/ 4127499 w 4127499"/>
                <a:gd name="connsiteY2-518" fmla="*/ 408585 h 6071991"/>
                <a:gd name="connsiteX3-519" fmla="*/ 4127499 w 4127499"/>
                <a:gd name="connsiteY3-520" fmla="*/ 6071991 h 6071991"/>
                <a:gd name="connsiteX4-521" fmla="*/ 2183694 w 4127499"/>
                <a:gd name="connsiteY4-522" fmla="*/ 5649715 h 6071991"/>
                <a:gd name="connsiteX5-523" fmla="*/ 248605 w 4127499"/>
                <a:gd name="connsiteY5-524" fmla="*/ 5957691 h 6071991"/>
                <a:gd name="connsiteX6-525" fmla="*/ 0 w 4127499"/>
                <a:gd name="connsiteY6-526" fmla="*/ 675285 h 6071991"/>
                <a:gd name="connsiteX0-527" fmla="*/ 0 w 4127499"/>
                <a:gd name="connsiteY0-528" fmla="*/ 675285 h 6071991"/>
                <a:gd name="connsiteX1-529" fmla="*/ 2097344 w 4127499"/>
                <a:gd name="connsiteY1-530" fmla="*/ 1390 h 6071991"/>
                <a:gd name="connsiteX2-531" fmla="*/ 4127499 w 4127499"/>
                <a:gd name="connsiteY2-532" fmla="*/ 408585 h 6071991"/>
                <a:gd name="connsiteX3-533" fmla="*/ 4127499 w 4127499"/>
                <a:gd name="connsiteY3-534" fmla="*/ 6071991 h 6071991"/>
                <a:gd name="connsiteX4-535" fmla="*/ 2183694 w 4127499"/>
                <a:gd name="connsiteY4-536" fmla="*/ 5649715 h 6071991"/>
                <a:gd name="connsiteX5-537" fmla="*/ 248605 w 4127499"/>
                <a:gd name="connsiteY5-538" fmla="*/ 5957691 h 6071991"/>
                <a:gd name="connsiteX6-539" fmla="*/ 0 w 4127499"/>
                <a:gd name="connsiteY6-540" fmla="*/ 675285 h 6071991"/>
                <a:gd name="connsiteX0-541" fmla="*/ 0 w 4127499"/>
                <a:gd name="connsiteY0-542" fmla="*/ 675285 h 5957691"/>
                <a:gd name="connsiteX1-543" fmla="*/ 2097344 w 4127499"/>
                <a:gd name="connsiteY1-544" fmla="*/ 1390 h 5957691"/>
                <a:gd name="connsiteX2-545" fmla="*/ 4127499 w 4127499"/>
                <a:gd name="connsiteY2-546" fmla="*/ 408585 h 5957691"/>
                <a:gd name="connsiteX3-547" fmla="*/ 3859769 w 4127499"/>
                <a:gd name="connsiteY3-548" fmla="*/ 5633841 h 5957691"/>
                <a:gd name="connsiteX4-549" fmla="*/ 2183694 w 4127499"/>
                <a:gd name="connsiteY4-550" fmla="*/ 5649715 h 5957691"/>
                <a:gd name="connsiteX5-551" fmla="*/ 248605 w 4127499"/>
                <a:gd name="connsiteY5-552" fmla="*/ 5957691 h 5957691"/>
                <a:gd name="connsiteX6-553" fmla="*/ 0 w 4127499"/>
                <a:gd name="connsiteY6-554" fmla="*/ 675285 h 5957691"/>
                <a:gd name="connsiteX0-555" fmla="*/ 0 w 4127499"/>
                <a:gd name="connsiteY0-556" fmla="*/ 675285 h 5957691"/>
                <a:gd name="connsiteX1-557" fmla="*/ 2097344 w 4127499"/>
                <a:gd name="connsiteY1-558" fmla="*/ 1390 h 5957691"/>
                <a:gd name="connsiteX2-559" fmla="*/ 4127499 w 4127499"/>
                <a:gd name="connsiteY2-560" fmla="*/ 408585 h 5957691"/>
                <a:gd name="connsiteX3-561" fmla="*/ 4127499 w 4127499"/>
                <a:gd name="connsiteY3-562" fmla="*/ 5748141 h 5957691"/>
                <a:gd name="connsiteX4-563" fmla="*/ 2183694 w 4127499"/>
                <a:gd name="connsiteY4-564" fmla="*/ 5649715 h 5957691"/>
                <a:gd name="connsiteX5-565" fmla="*/ 248605 w 4127499"/>
                <a:gd name="connsiteY5-566" fmla="*/ 5957691 h 5957691"/>
                <a:gd name="connsiteX6-567" fmla="*/ 0 w 4127499"/>
                <a:gd name="connsiteY6-568" fmla="*/ 675285 h 5957691"/>
                <a:gd name="connsiteX0-569" fmla="*/ 0 w 4127499"/>
                <a:gd name="connsiteY0-570" fmla="*/ 675285 h 5957691"/>
                <a:gd name="connsiteX1-571" fmla="*/ 2097344 w 4127499"/>
                <a:gd name="connsiteY1-572" fmla="*/ 1390 h 5957691"/>
                <a:gd name="connsiteX2-573" fmla="*/ 4127499 w 4127499"/>
                <a:gd name="connsiteY2-574" fmla="*/ 408585 h 5957691"/>
                <a:gd name="connsiteX3-575" fmla="*/ 4127499 w 4127499"/>
                <a:gd name="connsiteY3-576" fmla="*/ 5748141 h 5957691"/>
                <a:gd name="connsiteX4-577" fmla="*/ 2183694 w 4127499"/>
                <a:gd name="connsiteY4-578" fmla="*/ 5649715 h 5957691"/>
                <a:gd name="connsiteX5-579" fmla="*/ 248605 w 4127499"/>
                <a:gd name="connsiteY5-580" fmla="*/ 5957691 h 5957691"/>
                <a:gd name="connsiteX6-581" fmla="*/ 0 w 4127499"/>
                <a:gd name="connsiteY6-582" fmla="*/ 675285 h 5957691"/>
                <a:gd name="connsiteX0-583" fmla="*/ 0 w 4127499"/>
                <a:gd name="connsiteY0-584" fmla="*/ 675285 h 5957691"/>
                <a:gd name="connsiteX1-585" fmla="*/ 2097344 w 4127499"/>
                <a:gd name="connsiteY1-586" fmla="*/ 1390 h 5957691"/>
                <a:gd name="connsiteX2-587" fmla="*/ 4127499 w 4127499"/>
                <a:gd name="connsiteY2-588" fmla="*/ 408585 h 5957691"/>
                <a:gd name="connsiteX3-589" fmla="*/ 4127499 w 4127499"/>
                <a:gd name="connsiteY3-590" fmla="*/ 5748141 h 5957691"/>
                <a:gd name="connsiteX4-591" fmla="*/ 2049829 w 4127499"/>
                <a:gd name="connsiteY4-592" fmla="*/ 5659240 h 5957691"/>
                <a:gd name="connsiteX5-593" fmla="*/ 248605 w 4127499"/>
                <a:gd name="connsiteY5-594" fmla="*/ 5957691 h 5957691"/>
                <a:gd name="connsiteX6-595" fmla="*/ 0 w 4127499"/>
                <a:gd name="connsiteY6-596" fmla="*/ 675285 h 59576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27499" h="5957691">
                  <a:moveTo>
                    <a:pt x="0" y="675285"/>
                  </a:moveTo>
                  <a:cubicBezTo>
                    <a:pt x="305329" y="533203"/>
                    <a:pt x="1046080" y="17265"/>
                    <a:pt x="2097344" y="1390"/>
                  </a:cubicBezTo>
                  <a:cubicBezTo>
                    <a:pt x="3148608" y="-14485"/>
                    <a:pt x="3352270" y="104578"/>
                    <a:pt x="4127499" y="408585"/>
                  </a:cubicBezTo>
                  <a:lnTo>
                    <a:pt x="4127499" y="5748141"/>
                  </a:lnTo>
                  <a:cubicBezTo>
                    <a:pt x="3185958" y="5655007"/>
                    <a:pt x="2696311" y="5624315"/>
                    <a:pt x="2049829" y="5659240"/>
                  </a:cubicBezTo>
                  <a:cubicBezTo>
                    <a:pt x="1403347" y="5694165"/>
                    <a:pt x="855559" y="5759782"/>
                    <a:pt x="248605" y="5957691"/>
                  </a:cubicBezTo>
                  <a:cubicBezTo>
                    <a:pt x="200796" y="4187364"/>
                    <a:pt x="86056" y="2321787"/>
                    <a:pt x="0" y="67528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303" name="Rectangle 189"/>
            <p:cNvSpPr>
              <a:spLocks noChangeArrowheads="1"/>
            </p:cNvSpPr>
            <p:nvPr/>
          </p:nvSpPr>
          <p:spPr bwMode="auto">
            <a:xfrm>
              <a:off x="11771053" y="5680712"/>
              <a:ext cx="420948" cy="5493914"/>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0 w 4127500"/>
                <a:gd name="connsiteY0-290" fmla="*/ 397881 h 6442344"/>
                <a:gd name="connsiteX1-291" fmla="*/ 2030412 w 4127500"/>
                <a:gd name="connsiteY1-292" fmla="*/ 211 h 6442344"/>
                <a:gd name="connsiteX2-293" fmla="*/ 4127500 w 4127500"/>
                <a:gd name="connsiteY2-294" fmla="*/ 397881 h 6442344"/>
                <a:gd name="connsiteX3-295" fmla="*/ 4127500 w 4127500"/>
                <a:gd name="connsiteY3-296" fmla="*/ 6061287 h 6442344"/>
                <a:gd name="connsiteX4-297" fmla="*/ 1954212 w 4127500"/>
                <a:gd name="connsiteY4-298" fmla="*/ 5667586 h 6442344"/>
                <a:gd name="connsiteX5-299" fmla="*/ 407987 w 4127500"/>
                <a:gd name="connsiteY5-300" fmla="*/ 5896187 h 6442344"/>
                <a:gd name="connsiteX6-301" fmla="*/ 0 w 4127500"/>
                <a:gd name="connsiteY6-302" fmla="*/ 6061287 h 6442344"/>
                <a:gd name="connsiteX7" fmla="*/ 0 w 4127500"/>
                <a:gd name="connsiteY7" fmla="*/ 397881 h 6442344"/>
                <a:gd name="connsiteX0-303" fmla="*/ 0 w 4127500"/>
                <a:gd name="connsiteY0-304" fmla="*/ 452972 h 6497435"/>
                <a:gd name="connsiteX1-305" fmla="*/ 407987 w 4127500"/>
                <a:gd name="connsiteY1-306" fmla="*/ 312477 h 6497435"/>
                <a:gd name="connsiteX2-307" fmla="*/ 2030412 w 4127500"/>
                <a:gd name="connsiteY2-308" fmla="*/ 55302 h 6497435"/>
                <a:gd name="connsiteX3-309" fmla="*/ 4127500 w 4127500"/>
                <a:gd name="connsiteY3-310" fmla="*/ 452972 h 6497435"/>
                <a:gd name="connsiteX4-311" fmla="*/ 4127500 w 4127500"/>
                <a:gd name="connsiteY4-312" fmla="*/ 6116378 h 6497435"/>
                <a:gd name="connsiteX5-313" fmla="*/ 1954212 w 4127500"/>
                <a:gd name="connsiteY5-314" fmla="*/ 5722677 h 6497435"/>
                <a:gd name="connsiteX6-315" fmla="*/ 407987 w 4127500"/>
                <a:gd name="connsiteY6-316" fmla="*/ 5951278 h 6497435"/>
                <a:gd name="connsiteX7-317" fmla="*/ 0 w 4127500"/>
                <a:gd name="connsiteY7-318" fmla="*/ 6116378 h 6497435"/>
                <a:gd name="connsiteX8" fmla="*/ 0 w 4127500"/>
                <a:gd name="connsiteY8" fmla="*/ 452972 h 6497435"/>
                <a:gd name="connsiteX0-319" fmla="*/ 0 w 4127500"/>
                <a:gd name="connsiteY0-320" fmla="*/ 452972 h 6497435"/>
                <a:gd name="connsiteX1-321" fmla="*/ 407987 w 4127500"/>
                <a:gd name="connsiteY1-322" fmla="*/ 312477 h 6497435"/>
                <a:gd name="connsiteX2-323" fmla="*/ 2030412 w 4127500"/>
                <a:gd name="connsiteY2-324" fmla="*/ 55302 h 6497435"/>
                <a:gd name="connsiteX3-325" fmla="*/ 4127500 w 4127500"/>
                <a:gd name="connsiteY3-326" fmla="*/ 452972 h 6497435"/>
                <a:gd name="connsiteX4-327" fmla="*/ 4127500 w 4127500"/>
                <a:gd name="connsiteY4-328" fmla="*/ 6116378 h 6497435"/>
                <a:gd name="connsiteX5-329" fmla="*/ 1954212 w 4127500"/>
                <a:gd name="connsiteY5-330" fmla="*/ 5722677 h 6497435"/>
                <a:gd name="connsiteX6-331" fmla="*/ 407987 w 4127500"/>
                <a:gd name="connsiteY6-332" fmla="*/ 5951278 h 6497435"/>
                <a:gd name="connsiteX7-333" fmla="*/ 0 w 4127500"/>
                <a:gd name="connsiteY7-334" fmla="*/ 6116378 h 6497435"/>
                <a:gd name="connsiteX8-335" fmla="*/ 0 w 4127500"/>
                <a:gd name="connsiteY8-336" fmla="*/ 452972 h 6497435"/>
                <a:gd name="connsiteX0-337" fmla="*/ 0 w 4127500"/>
                <a:gd name="connsiteY0-338" fmla="*/ 399449 h 6443912"/>
                <a:gd name="connsiteX1-339" fmla="*/ 407987 w 4127500"/>
                <a:gd name="connsiteY1-340" fmla="*/ 258954 h 6443912"/>
                <a:gd name="connsiteX2-341" fmla="*/ 2030412 w 4127500"/>
                <a:gd name="connsiteY2-342" fmla="*/ 1779 h 6443912"/>
                <a:gd name="connsiteX3-343" fmla="*/ 4127500 w 4127500"/>
                <a:gd name="connsiteY3-344" fmla="*/ 399449 h 6443912"/>
                <a:gd name="connsiteX4-345" fmla="*/ 4127500 w 4127500"/>
                <a:gd name="connsiteY4-346" fmla="*/ 6062855 h 6443912"/>
                <a:gd name="connsiteX5-347" fmla="*/ 1954212 w 4127500"/>
                <a:gd name="connsiteY5-348" fmla="*/ 5669154 h 6443912"/>
                <a:gd name="connsiteX6-349" fmla="*/ 407987 w 4127500"/>
                <a:gd name="connsiteY6-350" fmla="*/ 5897755 h 6443912"/>
                <a:gd name="connsiteX7-351" fmla="*/ 0 w 4127500"/>
                <a:gd name="connsiteY7-352" fmla="*/ 6062855 h 6443912"/>
                <a:gd name="connsiteX8-353" fmla="*/ 0 w 4127500"/>
                <a:gd name="connsiteY8-354" fmla="*/ 399449 h 6443912"/>
                <a:gd name="connsiteX0-355" fmla="*/ 0 w 4127500"/>
                <a:gd name="connsiteY0-356" fmla="*/ 399449 h 6062855"/>
                <a:gd name="connsiteX1-357" fmla="*/ 407987 w 4127500"/>
                <a:gd name="connsiteY1-358" fmla="*/ 258954 h 6062855"/>
                <a:gd name="connsiteX2-359" fmla="*/ 2030412 w 4127500"/>
                <a:gd name="connsiteY2-360" fmla="*/ 1779 h 6062855"/>
                <a:gd name="connsiteX3-361" fmla="*/ 4127500 w 4127500"/>
                <a:gd name="connsiteY3-362" fmla="*/ 399449 h 6062855"/>
                <a:gd name="connsiteX4-363" fmla="*/ 4127500 w 4127500"/>
                <a:gd name="connsiteY4-364" fmla="*/ 6062855 h 6062855"/>
                <a:gd name="connsiteX5-365" fmla="*/ 1954212 w 4127500"/>
                <a:gd name="connsiteY5-366" fmla="*/ 5669154 h 6062855"/>
                <a:gd name="connsiteX6-367" fmla="*/ 407987 w 4127500"/>
                <a:gd name="connsiteY6-368" fmla="*/ 5897755 h 6062855"/>
                <a:gd name="connsiteX7-369" fmla="*/ 0 w 4127500"/>
                <a:gd name="connsiteY7-370" fmla="*/ 6062855 h 6062855"/>
                <a:gd name="connsiteX8-371" fmla="*/ 0 w 4127500"/>
                <a:gd name="connsiteY8-372" fmla="*/ 399449 h 6062855"/>
                <a:gd name="connsiteX0-373" fmla="*/ 0 w 4127500"/>
                <a:gd name="connsiteY0-374" fmla="*/ 399449 h 6062855"/>
                <a:gd name="connsiteX1-375" fmla="*/ 407987 w 4127500"/>
                <a:gd name="connsiteY1-376" fmla="*/ 258954 h 6062855"/>
                <a:gd name="connsiteX2-377" fmla="*/ 2030412 w 4127500"/>
                <a:gd name="connsiteY2-378" fmla="*/ 1779 h 6062855"/>
                <a:gd name="connsiteX3-379" fmla="*/ 4127500 w 4127500"/>
                <a:gd name="connsiteY3-380" fmla="*/ 399449 h 6062855"/>
                <a:gd name="connsiteX4-381" fmla="*/ 4127500 w 4127500"/>
                <a:gd name="connsiteY4-382" fmla="*/ 6062855 h 6062855"/>
                <a:gd name="connsiteX5-383" fmla="*/ 1954212 w 4127500"/>
                <a:gd name="connsiteY5-384" fmla="*/ 5669154 h 6062855"/>
                <a:gd name="connsiteX6-385" fmla="*/ 407987 w 4127500"/>
                <a:gd name="connsiteY6-386" fmla="*/ 5897755 h 6062855"/>
                <a:gd name="connsiteX7-387" fmla="*/ 0 w 4127500"/>
                <a:gd name="connsiteY7-388" fmla="*/ 6062855 h 6062855"/>
                <a:gd name="connsiteX8-389" fmla="*/ 0 w 4127500"/>
                <a:gd name="connsiteY8-390" fmla="*/ 399449 h 6062855"/>
                <a:gd name="connsiteX0-391" fmla="*/ 0 w 4127500"/>
                <a:gd name="connsiteY0-392" fmla="*/ 399449 h 6062855"/>
                <a:gd name="connsiteX1-393" fmla="*/ 407987 w 4127500"/>
                <a:gd name="connsiteY1-394" fmla="*/ 258954 h 6062855"/>
                <a:gd name="connsiteX2-395" fmla="*/ 2030412 w 4127500"/>
                <a:gd name="connsiteY2-396" fmla="*/ 1779 h 6062855"/>
                <a:gd name="connsiteX3-397" fmla="*/ 4127500 w 4127500"/>
                <a:gd name="connsiteY3-398" fmla="*/ 399449 h 6062855"/>
                <a:gd name="connsiteX4-399" fmla="*/ 4127500 w 4127500"/>
                <a:gd name="connsiteY4-400" fmla="*/ 6062855 h 6062855"/>
                <a:gd name="connsiteX5-401" fmla="*/ 1954212 w 4127500"/>
                <a:gd name="connsiteY5-402" fmla="*/ 5669154 h 6062855"/>
                <a:gd name="connsiteX6-403" fmla="*/ 407987 w 4127500"/>
                <a:gd name="connsiteY6-404" fmla="*/ 5897755 h 6062855"/>
                <a:gd name="connsiteX7-405" fmla="*/ 0 w 4127500"/>
                <a:gd name="connsiteY7-406" fmla="*/ 6062855 h 6062855"/>
                <a:gd name="connsiteX8-407" fmla="*/ 0 w 4127500"/>
                <a:gd name="connsiteY8-408" fmla="*/ 399449 h 6062855"/>
                <a:gd name="connsiteX0-409" fmla="*/ 0 w 4127500"/>
                <a:gd name="connsiteY0-410" fmla="*/ 399449 h 6062855"/>
                <a:gd name="connsiteX1-411" fmla="*/ 407987 w 4127500"/>
                <a:gd name="connsiteY1-412" fmla="*/ 258954 h 6062855"/>
                <a:gd name="connsiteX2-413" fmla="*/ 2030412 w 4127500"/>
                <a:gd name="connsiteY2-414" fmla="*/ 1779 h 6062855"/>
                <a:gd name="connsiteX3-415" fmla="*/ 4127500 w 4127500"/>
                <a:gd name="connsiteY3-416" fmla="*/ 399449 h 6062855"/>
                <a:gd name="connsiteX4-417" fmla="*/ 4127500 w 4127500"/>
                <a:gd name="connsiteY4-418" fmla="*/ 6062855 h 6062855"/>
                <a:gd name="connsiteX5-419" fmla="*/ 1954212 w 4127500"/>
                <a:gd name="connsiteY5-420" fmla="*/ 5669154 h 6062855"/>
                <a:gd name="connsiteX6-421" fmla="*/ 407987 w 4127500"/>
                <a:gd name="connsiteY6-422" fmla="*/ 5897755 h 6062855"/>
                <a:gd name="connsiteX7-423" fmla="*/ 0 w 4127500"/>
                <a:gd name="connsiteY7-424" fmla="*/ 6062855 h 6062855"/>
                <a:gd name="connsiteX8-425" fmla="*/ 0 w 4127500"/>
                <a:gd name="connsiteY8-426" fmla="*/ 399449 h 6062855"/>
                <a:gd name="connsiteX0-427" fmla="*/ 0 w 4127500"/>
                <a:gd name="connsiteY0-428" fmla="*/ 398368 h 6061774"/>
                <a:gd name="connsiteX1-429" fmla="*/ 407987 w 4127500"/>
                <a:gd name="connsiteY1-430" fmla="*/ 257873 h 6061774"/>
                <a:gd name="connsiteX2-431" fmla="*/ 2030412 w 4127500"/>
                <a:gd name="connsiteY2-432" fmla="*/ 698 h 6061774"/>
                <a:gd name="connsiteX3-433" fmla="*/ 4127500 w 4127500"/>
                <a:gd name="connsiteY3-434" fmla="*/ 398368 h 6061774"/>
                <a:gd name="connsiteX4-435" fmla="*/ 4127500 w 4127500"/>
                <a:gd name="connsiteY4-436" fmla="*/ 6061774 h 6061774"/>
                <a:gd name="connsiteX5-437" fmla="*/ 1954212 w 4127500"/>
                <a:gd name="connsiteY5-438" fmla="*/ 5668073 h 6061774"/>
                <a:gd name="connsiteX6-439" fmla="*/ 407987 w 4127500"/>
                <a:gd name="connsiteY6-440" fmla="*/ 5896674 h 6061774"/>
                <a:gd name="connsiteX7-441" fmla="*/ 0 w 4127500"/>
                <a:gd name="connsiteY7-442" fmla="*/ 6061774 h 6061774"/>
                <a:gd name="connsiteX8-443" fmla="*/ 0 w 4127500"/>
                <a:gd name="connsiteY8-444" fmla="*/ 398368 h 6061774"/>
                <a:gd name="connsiteX0-445" fmla="*/ 0 w 4127500"/>
                <a:gd name="connsiteY0-446" fmla="*/ 398368 h 6061774"/>
                <a:gd name="connsiteX1-447" fmla="*/ 407987 w 4127500"/>
                <a:gd name="connsiteY1-448" fmla="*/ 257873 h 6061774"/>
                <a:gd name="connsiteX2-449" fmla="*/ 2030412 w 4127500"/>
                <a:gd name="connsiteY2-450" fmla="*/ 698 h 6061774"/>
                <a:gd name="connsiteX3-451" fmla="*/ 4127500 w 4127500"/>
                <a:gd name="connsiteY3-452" fmla="*/ 398368 h 6061774"/>
                <a:gd name="connsiteX4-453" fmla="*/ 4127500 w 4127500"/>
                <a:gd name="connsiteY4-454" fmla="*/ 6061774 h 6061774"/>
                <a:gd name="connsiteX5-455" fmla="*/ 1954212 w 4127500"/>
                <a:gd name="connsiteY5-456" fmla="*/ 5668073 h 6061774"/>
                <a:gd name="connsiteX6-457" fmla="*/ 407987 w 4127500"/>
                <a:gd name="connsiteY6-458" fmla="*/ 5896674 h 6061774"/>
                <a:gd name="connsiteX7-459" fmla="*/ 0 w 4127500"/>
                <a:gd name="connsiteY7-460" fmla="*/ 6061774 h 6061774"/>
                <a:gd name="connsiteX8-461" fmla="*/ 0 w 4127500"/>
                <a:gd name="connsiteY8-462" fmla="*/ 398368 h 6061774"/>
                <a:gd name="connsiteX0-463" fmla="*/ 0 w 4127500"/>
                <a:gd name="connsiteY0-464" fmla="*/ 398368 h 6430256"/>
                <a:gd name="connsiteX1-465" fmla="*/ 407987 w 4127500"/>
                <a:gd name="connsiteY1-466" fmla="*/ 257873 h 6430256"/>
                <a:gd name="connsiteX2-467" fmla="*/ 2030412 w 4127500"/>
                <a:gd name="connsiteY2-468" fmla="*/ 698 h 6430256"/>
                <a:gd name="connsiteX3-469" fmla="*/ 4127500 w 4127500"/>
                <a:gd name="connsiteY3-470" fmla="*/ 398368 h 6430256"/>
                <a:gd name="connsiteX4-471" fmla="*/ 4127500 w 4127500"/>
                <a:gd name="connsiteY4-472" fmla="*/ 6061774 h 6430256"/>
                <a:gd name="connsiteX5-473" fmla="*/ 407987 w 4127500"/>
                <a:gd name="connsiteY5-474" fmla="*/ 5896674 h 6430256"/>
                <a:gd name="connsiteX6-475" fmla="*/ 0 w 4127500"/>
                <a:gd name="connsiteY6-476" fmla="*/ 6061774 h 6430256"/>
                <a:gd name="connsiteX7-477" fmla="*/ 0 w 4127500"/>
                <a:gd name="connsiteY7-478" fmla="*/ 398368 h 6430256"/>
                <a:gd name="connsiteX0-479" fmla="*/ 0 w 4127500"/>
                <a:gd name="connsiteY0-480" fmla="*/ 398368 h 6061774"/>
                <a:gd name="connsiteX1-481" fmla="*/ 407987 w 4127500"/>
                <a:gd name="connsiteY1-482" fmla="*/ 257873 h 6061774"/>
                <a:gd name="connsiteX2-483" fmla="*/ 2030412 w 4127500"/>
                <a:gd name="connsiteY2-484" fmla="*/ 698 h 6061774"/>
                <a:gd name="connsiteX3-485" fmla="*/ 4127500 w 4127500"/>
                <a:gd name="connsiteY3-486" fmla="*/ 398368 h 6061774"/>
                <a:gd name="connsiteX4-487" fmla="*/ 407987 w 4127500"/>
                <a:gd name="connsiteY4-488" fmla="*/ 5896674 h 6061774"/>
                <a:gd name="connsiteX5-489" fmla="*/ 0 w 4127500"/>
                <a:gd name="connsiteY5-490" fmla="*/ 6061774 h 6061774"/>
                <a:gd name="connsiteX6-491" fmla="*/ 0 w 4127500"/>
                <a:gd name="connsiteY6-492" fmla="*/ 398368 h 6061774"/>
                <a:gd name="connsiteX0-493" fmla="*/ 0 w 2030412"/>
                <a:gd name="connsiteY0-494" fmla="*/ 712472 h 6375878"/>
                <a:gd name="connsiteX1-495" fmla="*/ 407987 w 2030412"/>
                <a:gd name="connsiteY1-496" fmla="*/ 571977 h 6375878"/>
                <a:gd name="connsiteX2-497" fmla="*/ 2030412 w 2030412"/>
                <a:gd name="connsiteY2-498" fmla="*/ 314802 h 6375878"/>
                <a:gd name="connsiteX3-499" fmla="*/ 407987 w 2030412"/>
                <a:gd name="connsiteY3-500" fmla="*/ 6210778 h 6375878"/>
                <a:gd name="connsiteX4-501" fmla="*/ 0 w 2030412"/>
                <a:gd name="connsiteY4-502" fmla="*/ 6375878 h 6375878"/>
                <a:gd name="connsiteX5-503" fmla="*/ 0 w 2030412"/>
                <a:gd name="connsiteY5-504" fmla="*/ 712472 h 6375878"/>
                <a:gd name="connsiteX0-505" fmla="*/ 0 w 458985"/>
                <a:gd name="connsiteY0-506" fmla="*/ 140495 h 5803901"/>
                <a:gd name="connsiteX1-507" fmla="*/ 407987 w 458985"/>
                <a:gd name="connsiteY1-508" fmla="*/ 0 h 5803901"/>
                <a:gd name="connsiteX2-509" fmla="*/ 407987 w 458985"/>
                <a:gd name="connsiteY2-510" fmla="*/ 5638801 h 5803901"/>
                <a:gd name="connsiteX3-511" fmla="*/ 0 w 458985"/>
                <a:gd name="connsiteY3-512" fmla="*/ 5803901 h 5803901"/>
                <a:gd name="connsiteX4-513" fmla="*/ 0 w 458985"/>
                <a:gd name="connsiteY4-514" fmla="*/ 140495 h 5803901"/>
                <a:gd name="connsiteX0-515" fmla="*/ 0 w 440766"/>
                <a:gd name="connsiteY0-516" fmla="*/ 140495 h 5803901"/>
                <a:gd name="connsiteX1-517" fmla="*/ 407987 w 440766"/>
                <a:gd name="connsiteY1-518" fmla="*/ 0 h 5803901"/>
                <a:gd name="connsiteX2-519" fmla="*/ 407987 w 440766"/>
                <a:gd name="connsiteY2-520" fmla="*/ 5638801 h 5803901"/>
                <a:gd name="connsiteX3-521" fmla="*/ 0 w 440766"/>
                <a:gd name="connsiteY3-522" fmla="*/ 5803901 h 5803901"/>
                <a:gd name="connsiteX4-523" fmla="*/ 0 w 440766"/>
                <a:gd name="connsiteY4-524" fmla="*/ 140495 h 5803901"/>
                <a:gd name="connsiteX0-525" fmla="*/ 0 w 411423"/>
                <a:gd name="connsiteY0-526" fmla="*/ 140495 h 5803901"/>
                <a:gd name="connsiteX1-527" fmla="*/ 407987 w 411423"/>
                <a:gd name="connsiteY1-528" fmla="*/ 0 h 5803901"/>
                <a:gd name="connsiteX2-529" fmla="*/ 407987 w 411423"/>
                <a:gd name="connsiteY2-530" fmla="*/ 5638801 h 5803901"/>
                <a:gd name="connsiteX3-531" fmla="*/ 0 w 411423"/>
                <a:gd name="connsiteY3-532" fmla="*/ 5803901 h 5803901"/>
                <a:gd name="connsiteX4-533" fmla="*/ 0 w 411423"/>
                <a:gd name="connsiteY4-534" fmla="*/ 140495 h 5803901"/>
                <a:gd name="connsiteX0-535" fmla="*/ 0 w 407987"/>
                <a:gd name="connsiteY0-536" fmla="*/ 140495 h 5803901"/>
                <a:gd name="connsiteX1-537" fmla="*/ 407987 w 407987"/>
                <a:gd name="connsiteY1-538" fmla="*/ 0 h 5803901"/>
                <a:gd name="connsiteX2-539" fmla="*/ 398462 w 407987"/>
                <a:gd name="connsiteY2-540" fmla="*/ 5750261 h 5803901"/>
                <a:gd name="connsiteX3-541" fmla="*/ 0 w 407987"/>
                <a:gd name="connsiteY3-542" fmla="*/ 5803901 h 5803901"/>
                <a:gd name="connsiteX4-543" fmla="*/ 0 w 407987"/>
                <a:gd name="connsiteY4-544" fmla="*/ 140495 h 5803901"/>
                <a:gd name="connsiteX0-545" fmla="*/ 0 w 407987"/>
                <a:gd name="connsiteY0-546" fmla="*/ 140495 h 5803901"/>
                <a:gd name="connsiteX1-547" fmla="*/ 407987 w 407987"/>
                <a:gd name="connsiteY1-548" fmla="*/ 0 h 5803901"/>
                <a:gd name="connsiteX2-549" fmla="*/ 398462 w 407987"/>
                <a:gd name="connsiteY2-550" fmla="*/ 5750261 h 5803901"/>
                <a:gd name="connsiteX3-551" fmla="*/ 0 w 407987"/>
                <a:gd name="connsiteY3-552" fmla="*/ 5803901 h 5803901"/>
                <a:gd name="connsiteX4-553" fmla="*/ 0 w 407987"/>
                <a:gd name="connsiteY4-554" fmla="*/ 140495 h 5803901"/>
                <a:gd name="connsiteX0-555" fmla="*/ 0 w 407987"/>
                <a:gd name="connsiteY0-556" fmla="*/ 140495 h 5803901"/>
                <a:gd name="connsiteX1-557" fmla="*/ 407987 w 407987"/>
                <a:gd name="connsiteY1-558" fmla="*/ 0 h 5803901"/>
                <a:gd name="connsiteX2-559" fmla="*/ 398462 w 407987"/>
                <a:gd name="connsiteY2-560" fmla="*/ 5750261 h 5803901"/>
                <a:gd name="connsiteX3-561" fmla="*/ 0 w 407987"/>
                <a:gd name="connsiteY3-562" fmla="*/ 5803901 h 5803901"/>
                <a:gd name="connsiteX4-563" fmla="*/ 0 w 407987"/>
                <a:gd name="connsiteY4-564" fmla="*/ 140495 h 5803901"/>
                <a:gd name="connsiteX0-565" fmla="*/ 0 w 407987"/>
                <a:gd name="connsiteY0-566" fmla="*/ 140495 h 5803901"/>
                <a:gd name="connsiteX1-567" fmla="*/ 407987 w 407987"/>
                <a:gd name="connsiteY1-568" fmla="*/ 0 h 5803901"/>
                <a:gd name="connsiteX2-569" fmla="*/ 227012 w 407987"/>
                <a:gd name="connsiteY2-570" fmla="*/ 5405749 h 5803901"/>
                <a:gd name="connsiteX3-571" fmla="*/ 0 w 407987"/>
                <a:gd name="connsiteY3-572" fmla="*/ 5803901 h 5803901"/>
                <a:gd name="connsiteX4-573" fmla="*/ 0 w 407987"/>
                <a:gd name="connsiteY4-574" fmla="*/ 140495 h 5803901"/>
                <a:gd name="connsiteX0-575" fmla="*/ 0 w 420004"/>
                <a:gd name="connsiteY0-576" fmla="*/ 140495 h 5803901"/>
                <a:gd name="connsiteX1-577" fmla="*/ 407987 w 420004"/>
                <a:gd name="connsiteY1-578" fmla="*/ 0 h 5803901"/>
                <a:gd name="connsiteX2-579" fmla="*/ 417512 w 420004"/>
                <a:gd name="connsiteY2-580" fmla="*/ 5790792 h 5803901"/>
                <a:gd name="connsiteX3-581" fmla="*/ 0 w 420004"/>
                <a:gd name="connsiteY3-582" fmla="*/ 5803901 h 5803901"/>
                <a:gd name="connsiteX4-583" fmla="*/ 0 w 420004"/>
                <a:gd name="connsiteY4-584" fmla="*/ 140495 h 5803901"/>
                <a:gd name="connsiteX0-585" fmla="*/ 0 w 420948"/>
                <a:gd name="connsiteY0-586" fmla="*/ 181026 h 5844432"/>
                <a:gd name="connsiteX1-587" fmla="*/ 417512 w 420948"/>
                <a:gd name="connsiteY1-588" fmla="*/ 0 h 5844432"/>
                <a:gd name="connsiteX2-589" fmla="*/ 417512 w 420948"/>
                <a:gd name="connsiteY2-590" fmla="*/ 5831323 h 5844432"/>
                <a:gd name="connsiteX3-591" fmla="*/ 0 w 420948"/>
                <a:gd name="connsiteY3-592" fmla="*/ 5844432 h 5844432"/>
                <a:gd name="connsiteX4-593" fmla="*/ 0 w 420948"/>
                <a:gd name="connsiteY4-594" fmla="*/ 181026 h 58444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0948" h="5844432">
                  <a:moveTo>
                    <a:pt x="0" y="181026"/>
                  </a:moveTo>
                  <a:cubicBezTo>
                    <a:pt x="134673" y="128109"/>
                    <a:pt x="212460" y="66278"/>
                    <a:pt x="417512" y="0"/>
                  </a:cubicBezTo>
                  <a:cubicBezTo>
                    <a:pt x="409310" y="802084"/>
                    <a:pt x="428360" y="4940206"/>
                    <a:pt x="417512" y="5831323"/>
                  </a:cubicBezTo>
                  <a:cubicBezTo>
                    <a:pt x="320410" y="5834928"/>
                    <a:pt x="182298" y="5811963"/>
                    <a:pt x="0" y="5844432"/>
                  </a:cubicBezTo>
                  <a:lnTo>
                    <a:pt x="0" y="18102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29" name="Rectangle 189"/>
            <p:cNvSpPr>
              <a:spLocks noChangeArrowheads="1"/>
            </p:cNvSpPr>
            <p:nvPr/>
          </p:nvSpPr>
          <p:spPr bwMode="auto">
            <a:xfrm>
              <a:off x="7656513" y="5127625"/>
              <a:ext cx="4127500" cy="6061287"/>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27500" h="6061287">
                  <a:moveTo>
                    <a:pt x="0" y="397881"/>
                  </a:moveTo>
                  <a:cubicBezTo>
                    <a:pt x="305329" y="255799"/>
                    <a:pt x="1350433" y="-8521"/>
                    <a:pt x="2030412" y="211"/>
                  </a:cubicBezTo>
                  <a:cubicBezTo>
                    <a:pt x="2710391" y="8943"/>
                    <a:pt x="3352271" y="93874"/>
                    <a:pt x="4127500" y="397881"/>
                  </a:cubicBezTo>
                  <a:lnTo>
                    <a:pt x="4127500" y="6061287"/>
                  </a:lnTo>
                  <a:cubicBezTo>
                    <a:pt x="3501496" y="5853853"/>
                    <a:pt x="2913591" y="5646420"/>
                    <a:pt x="1954212" y="5667586"/>
                  </a:cubicBezTo>
                  <a:cubicBezTo>
                    <a:pt x="994833" y="5688752"/>
                    <a:pt x="606954" y="5863378"/>
                    <a:pt x="0" y="6061287"/>
                  </a:cubicBezTo>
                  <a:lnTo>
                    <a:pt x="0" y="397881"/>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0" name="Rectangle 189"/>
            <p:cNvSpPr>
              <a:spLocks noChangeArrowheads="1"/>
            </p:cNvSpPr>
            <p:nvPr/>
          </p:nvSpPr>
          <p:spPr bwMode="auto">
            <a:xfrm>
              <a:off x="11784011" y="5385012"/>
              <a:ext cx="411423" cy="5803901"/>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0 w 4127500"/>
                <a:gd name="connsiteY0-290" fmla="*/ 397881 h 6442344"/>
                <a:gd name="connsiteX1-291" fmla="*/ 2030412 w 4127500"/>
                <a:gd name="connsiteY1-292" fmla="*/ 211 h 6442344"/>
                <a:gd name="connsiteX2-293" fmla="*/ 4127500 w 4127500"/>
                <a:gd name="connsiteY2-294" fmla="*/ 397881 h 6442344"/>
                <a:gd name="connsiteX3-295" fmla="*/ 4127500 w 4127500"/>
                <a:gd name="connsiteY3-296" fmla="*/ 6061287 h 6442344"/>
                <a:gd name="connsiteX4-297" fmla="*/ 1954212 w 4127500"/>
                <a:gd name="connsiteY4-298" fmla="*/ 5667586 h 6442344"/>
                <a:gd name="connsiteX5-299" fmla="*/ 407987 w 4127500"/>
                <a:gd name="connsiteY5-300" fmla="*/ 5896187 h 6442344"/>
                <a:gd name="connsiteX6-301" fmla="*/ 0 w 4127500"/>
                <a:gd name="connsiteY6-302" fmla="*/ 6061287 h 6442344"/>
                <a:gd name="connsiteX7" fmla="*/ 0 w 4127500"/>
                <a:gd name="connsiteY7" fmla="*/ 397881 h 6442344"/>
                <a:gd name="connsiteX0-303" fmla="*/ 0 w 4127500"/>
                <a:gd name="connsiteY0-304" fmla="*/ 452972 h 6497435"/>
                <a:gd name="connsiteX1-305" fmla="*/ 407987 w 4127500"/>
                <a:gd name="connsiteY1-306" fmla="*/ 312477 h 6497435"/>
                <a:gd name="connsiteX2-307" fmla="*/ 2030412 w 4127500"/>
                <a:gd name="connsiteY2-308" fmla="*/ 55302 h 6497435"/>
                <a:gd name="connsiteX3-309" fmla="*/ 4127500 w 4127500"/>
                <a:gd name="connsiteY3-310" fmla="*/ 452972 h 6497435"/>
                <a:gd name="connsiteX4-311" fmla="*/ 4127500 w 4127500"/>
                <a:gd name="connsiteY4-312" fmla="*/ 6116378 h 6497435"/>
                <a:gd name="connsiteX5-313" fmla="*/ 1954212 w 4127500"/>
                <a:gd name="connsiteY5-314" fmla="*/ 5722677 h 6497435"/>
                <a:gd name="connsiteX6-315" fmla="*/ 407987 w 4127500"/>
                <a:gd name="connsiteY6-316" fmla="*/ 5951278 h 6497435"/>
                <a:gd name="connsiteX7-317" fmla="*/ 0 w 4127500"/>
                <a:gd name="connsiteY7-318" fmla="*/ 6116378 h 6497435"/>
                <a:gd name="connsiteX8" fmla="*/ 0 w 4127500"/>
                <a:gd name="connsiteY8" fmla="*/ 452972 h 6497435"/>
                <a:gd name="connsiteX0-319" fmla="*/ 0 w 4127500"/>
                <a:gd name="connsiteY0-320" fmla="*/ 452972 h 6497435"/>
                <a:gd name="connsiteX1-321" fmla="*/ 407987 w 4127500"/>
                <a:gd name="connsiteY1-322" fmla="*/ 312477 h 6497435"/>
                <a:gd name="connsiteX2-323" fmla="*/ 2030412 w 4127500"/>
                <a:gd name="connsiteY2-324" fmla="*/ 55302 h 6497435"/>
                <a:gd name="connsiteX3-325" fmla="*/ 4127500 w 4127500"/>
                <a:gd name="connsiteY3-326" fmla="*/ 452972 h 6497435"/>
                <a:gd name="connsiteX4-327" fmla="*/ 4127500 w 4127500"/>
                <a:gd name="connsiteY4-328" fmla="*/ 6116378 h 6497435"/>
                <a:gd name="connsiteX5-329" fmla="*/ 1954212 w 4127500"/>
                <a:gd name="connsiteY5-330" fmla="*/ 5722677 h 6497435"/>
                <a:gd name="connsiteX6-331" fmla="*/ 407987 w 4127500"/>
                <a:gd name="connsiteY6-332" fmla="*/ 5951278 h 6497435"/>
                <a:gd name="connsiteX7-333" fmla="*/ 0 w 4127500"/>
                <a:gd name="connsiteY7-334" fmla="*/ 6116378 h 6497435"/>
                <a:gd name="connsiteX8-335" fmla="*/ 0 w 4127500"/>
                <a:gd name="connsiteY8-336" fmla="*/ 452972 h 6497435"/>
                <a:gd name="connsiteX0-337" fmla="*/ 0 w 4127500"/>
                <a:gd name="connsiteY0-338" fmla="*/ 399449 h 6443912"/>
                <a:gd name="connsiteX1-339" fmla="*/ 407987 w 4127500"/>
                <a:gd name="connsiteY1-340" fmla="*/ 258954 h 6443912"/>
                <a:gd name="connsiteX2-341" fmla="*/ 2030412 w 4127500"/>
                <a:gd name="connsiteY2-342" fmla="*/ 1779 h 6443912"/>
                <a:gd name="connsiteX3-343" fmla="*/ 4127500 w 4127500"/>
                <a:gd name="connsiteY3-344" fmla="*/ 399449 h 6443912"/>
                <a:gd name="connsiteX4-345" fmla="*/ 4127500 w 4127500"/>
                <a:gd name="connsiteY4-346" fmla="*/ 6062855 h 6443912"/>
                <a:gd name="connsiteX5-347" fmla="*/ 1954212 w 4127500"/>
                <a:gd name="connsiteY5-348" fmla="*/ 5669154 h 6443912"/>
                <a:gd name="connsiteX6-349" fmla="*/ 407987 w 4127500"/>
                <a:gd name="connsiteY6-350" fmla="*/ 5897755 h 6443912"/>
                <a:gd name="connsiteX7-351" fmla="*/ 0 w 4127500"/>
                <a:gd name="connsiteY7-352" fmla="*/ 6062855 h 6443912"/>
                <a:gd name="connsiteX8-353" fmla="*/ 0 w 4127500"/>
                <a:gd name="connsiteY8-354" fmla="*/ 399449 h 6443912"/>
                <a:gd name="connsiteX0-355" fmla="*/ 0 w 4127500"/>
                <a:gd name="connsiteY0-356" fmla="*/ 399449 h 6062855"/>
                <a:gd name="connsiteX1-357" fmla="*/ 407987 w 4127500"/>
                <a:gd name="connsiteY1-358" fmla="*/ 258954 h 6062855"/>
                <a:gd name="connsiteX2-359" fmla="*/ 2030412 w 4127500"/>
                <a:gd name="connsiteY2-360" fmla="*/ 1779 h 6062855"/>
                <a:gd name="connsiteX3-361" fmla="*/ 4127500 w 4127500"/>
                <a:gd name="connsiteY3-362" fmla="*/ 399449 h 6062855"/>
                <a:gd name="connsiteX4-363" fmla="*/ 4127500 w 4127500"/>
                <a:gd name="connsiteY4-364" fmla="*/ 6062855 h 6062855"/>
                <a:gd name="connsiteX5-365" fmla="*/ 1954212 w 4127500"/>
                <a:gd name="connsiteY5-366" fmla="*/ 5669154 h 6062855"/>
                <a:gd name="connsiteX6-367" fmla="*/ 407987 w 4127500"/>
                <a:gd name="connsiteY6-368" fmla="*/ 5897755 h 6062855"/>
                <a:gd name="connsiteX7-369" fmla="*/ 0 w 4127500"/>
                <a:gd name="connsiteY7-370" fmla="*/ 6062855 h 6062855"/>
                <a:gd name="connsiteX8-371" fmla="*/ 0 w 4127500"/>
                <a:gd name="connsiteY8-372" fmla="*/ 399449 h 6062855"/>
                <a:gd name="connsiteX0-373" fmla="*/ 0 w 4127500"/>
                <a:gd name="connsiteY0-374" fmla="*/ 399449 h 6062855"/>
                <a:gd name="connsiteX1-375" fmla="*/ 407987 w 4127500"/>
                <a:gd name="connsiteY1-376" fmla="*/ 258954 h 6062855"/>
                <a:gd name="connsiteX2-377" fmla="*/ 2030412 w 4127500"/>
                <a:gd name="connsiteY2-378" fmla="*/ 1779 h 6062855"/>
                <a:gd name="connsiteX3-379" fmla="*/ 4127500 w 4127500"/>
                <a:gd name="connsiteY3-380" fmla="*/ 399449 h 6062855"/>
                <a:gd name="connsiteX4-381" fmla="*/ 4127500 w 4127500"/>
                <a:gd name="connsiteY4-382" fmla="*/ 6062855 h 6062855"/>
                <a:gd name="connsiteX5-383" fmla="*/ 1954212 w 4127500"/>
                <a:gd name="connsiteY5-384" fmla="*/ 5669154 h 6062855"/>
                <a:gd name="connsiteX6-385" fmla="*/ 407987 w 4127500"/>
                <a:gd name="connsiteY6-386" fmla="*/ 5897755 h 6062855"/>
                <a:gd name="connsiteX7-387" fmla="*/ 0 w 4127500"/>
                <a:gd name="connsiteY7-388" fmla="*/ 6062855 h 6062855"/>
                <a:gd name="connsiteX8-389" fmla="*/ 0 w 4127500"/>
                <a:gd name="connsiteY8-390" fmla="*/ 399449 h 6062855"/>
                <a:gd name="connsiteX0-391" fmla="*/ 0 w 4127500"/>
                <a:gd name="connsiteY0-392" fmla="*/ 399449 h 6062855"/>
                <a:gd name="connsiteX1-393" fmla="*/ 407987 w 4127500"/>
                <a:gd name="connsiteY1-394" fmla="*/ 258954 h 6062855"/>
                <a:gd name="connsiteX2-395" fmla="*/ 2030412 w 4127500"/>
                <a:gd name="connsiteY2-396" fmla="*/ 1779 h 6062855"/>
                <a:gd name="connsiteX3-397" fmla="*/ 4127500 w 4127500"/>
                <a:gd name="connsiteY3-398" fmla="*/ 399449 h 6062855"/>
                <a:gd name="connsiteX4-399" fmla="*/ 4127500 w 4127500"/>
                <a:gd name="connsiteY4-400" fmla="*/ 6062855 h 6062855"/>
                <a:gd name="connsiteX5-401" fmla="*/ 1954212 w 4127500"/>
                <a:gd name="connsiteY5-402" fmla="*/ 5669154 h 6062855"/>
                <a:gd name="connsiteX6-403" fmla="*/ 407987 w 4127500"/>
                <a:gd name="connsiteY6-404" fmla="*/ 5897755 h 6062855"/>
                <a:gd name="connsiteX7-405" fmla="*/ 0 w 4127500"/>
                <a:gd name="connsiteY7-406" fmla="*/ 6062855 h 6062855"/>
                <a:gd name="connsiteX8-407" fmla="*/ 0 w 4127500"/>
                <a:gd name="connsiteY8-408" fmla="*/ 399449 h 6062855"/>
                <a:gd name="connsiteX0-409" fmla="*/ 0 w 4127500"/>
                <a:gd name="connsiteY0-410" fmla="*/ 399449 h 6062855"/>
                <a:gd name="connsiteX1-411" fmla="*/ 407987 w 4127500"/>
                <a:gd name="connsiteY1-412" fmla="*/ 258954 h 6062855"/>
                <a:gd name="connsiteX2-413" fmla="*/ 2030412 w 4127500"/>
                <a:gd name="connsiteY2-414" fmla="*/ 1779 h 6062855"/>
                <a:gd name="connsiteX3-415" fmla="*/ 4127500 w 4127500"/>
                <a:gd name="connsiteY3-416" fmla="*/ 399449 h 6062855"/>
                <a:gd name="connsiteX4-417" fmla="*/ 4127500 w 4127500"/>
                <a:gd name="connsiteY4-418" fmla="*/ 6062855 h 6062855"/>
                <a:gd name="connsiteX5-419" fmla="*/ 1954212 w 4127500"/>
                <a:gd name="connsiteY5-420" fmla="*/ 5669154 h 6062855"/>
                <a:gd name="connsiteX6-421" fmla="*/ 407987 w 4127500"/>
                <a:gd name="connsiteY6-422" fmla="*/ 5897755 h 6062855"/>
                <a:gd name="connsiteX7-423" fmla="*/ 0 w 4127500"/>
                <a:gd name="connsiteY7-424" fmla="*/ 6062855 h 6062855"/>
                <a:gd name="connsiteX8-425" fmla="*/ 0 w 4127500"/>
                <a:gd name="connsiteY8-426" fmla="*/ 399449 h 6062855"/>
                <a:gd name="connsiteX0-427" fmla="*/ 0 w 4127500"/>
                <a:gd name="connsiteY0-428" fmla="*/ 398368 h 6061774"/>
                <a:gd name="connsiteX1-429" fmla="*/ 407987 w 4127500"/>
                <a:gd name="connsiteY1-430" fmla="*/ 257873 h 6061774"/>
                <a:gd name="connsiteX2-431" fmla="*/ 2030412 w 4127500"/>
                <a:gd name="connsiteY2-432" fmla="*/ 698 h 6061774"/>
                <a:gd name="connsiteX3-433" fmla="*/ 4127500 w 4127500"/>
                <a:gd name="connsiteY3-434" fmla="*/ 398368 h 6061774"/>
                <a:gd name="connsiteX4-435" fmla="*/ 4127500 w 4127500"/>
                <a:gd name="connsiteY4-436" fmla="*/ 6061774 h 6061774"/>
                <a:gd name="connsiteX5-437" fmla="*/ 1954212 w 4127500"/>
                <a:gd name="connsiteY5-438" fmla="*/ 5668073 h 6061774"/>
                <a:gd name="connsiteX6-439" fmla="*/ 407987 w 4127500"/>
                <a:gd name="connsiteY6-440" fmla="*/ 5896674 h 6061774"/>
                <a:gd name="connsiteX7-441" fmla="*/ 0 w 4127500"/>
                <a:gd name="connsiteY7-442" fmla="*/ 6061774 h 6061774"/>
                <a:gd name="connsiteX8-443" fmla="*/ 0 w 4127500"/>
                <a:gd name="connsiteY8-444" fmla="*/ 398368 h 6061774"/>
                <a:gd name="connsiteX0-445" fmla="*/ 0 w 4127500"/>
                <a:gd name="connsiteY0-446" fmla="*/ 398368 h 6061774"/>
                <a:gd name="connsiteX1-447" fmla="*/ 407987 w 4127500"/>
                <a:gd name="connsiteY1-448" fmla="*/ 257873 h 6061774"/>
                <a:gd name="connsiteX2-449" fmla="*/ 2030412 w 4127500"/>
                <a:gd name="connsiteY2-450" fmla="*/ 698 h 6061774"/>
                <a:gd name="connsiteX3-451" fmla="*/ 4127500 w 4127500"/>
                <a:gd name="connsiteY3-452" fmla="*/ 398368 h 6061774"/>
                <a:gd name="connsiteX4-453" fmla="*/ 4127500 w 4127500"/>
                <a:gd name="connsiteY4-454" fmla="*/ 6061774 h 6061774"/>
                <a:gd name="connsiteX5-455" fmla="*/ 1954212 w 4127500"/>
                <a:gd name="connsiteY5-456" fmla="*/ 5668073 h 6061774"/>
                <a:gd name="connsiteX6-457" fmla="*/ 407987 w 4127500"/>
                <a:gd name="connsiteY6-458" fmla="*/ 5896674 h 6061774"/>
                <a:gd name="connsiteX7-459" fmla="*/ 0 w 4127500"/>
                <a:gd name="connsiteY7-460" fmla="*/ 6061774 h 6061774"/>
                <a:gd name="connsiteX8-461" fmla="*/ 0 w 4127500"/>
                <a:gd name="connsiteY8-462" fmla="*/ 398368 h 6061774"/>
                <a:gd name="connsiteX0-463" fmla="*/ 0 w 4127500"/>
                <a:gd name="connsiteY0-464" fmla="*/ 398368 h 6430256"/>
                <a:gd name="connsiteX1-465" fmla="*/ 407987 w 4127500"/>
                <a:gd name="connsiteY1-466" fmla="*/ 257873 h 6430256"/>
                <a:gd name="connsiteX2-467" fmla="*/ 2030412 w 4127500"/>
                <a:gd name="connsiteY2-468" fmla="*/ 698 h 6430256"/>
                <a:gd name="connsiteX3-469" fmla="*/ 4127500 w 4127500"/>
                <a:gd name="connsiteY3-470" fmla="*/ 398368 h 6430256"/>
                <a:gd name="connsiteX4-471" fmla="*/ 4127500 w 4127500"/>
                <a:gd name="connsiteY4-472" fmla="*/ 6061774 h 6430256"/>
                <a:gd name="connsiteX5-473" fmla="*/ 407987 w 4127500"/>
                <a:gd name="connsiteY5-474" fmla="*/ 5896674 h 6430256"/>
                <a:gd name="connsiteX6-475" fmla="*/ 0 w 4127500"/>
                <a:gd name="connsiteY6-476" fmla="*/ 6061774 h 6430256"/>
                <a:gd name="connsiteX7-477" fmla="*/ 0 w 4127500"/>
                <a:gd name="connsiteY7-478" fmla="*/ 398368 h 6430256"/>
                <a:gd name="connsiteX0-479" fmla="*/ 0 w 4127500"/>
                <a:gd name="connsiteY0-480" fmla="*/ 398368 h 6061774"/>
                <a:gd name="connsiteX1-481" fmla="*/ 407987 w 4127500"/>
                <a:gd name="connsiteY1-482" fmla="*/ 257873 h 6061774"/>
                <a:gd name="connsiteX2-483" fmla="*/ 2030412 w 4127500"/>
                <a:gd name="connsiteY2-484" fmla="*/ 698 h 6061774"/>
                <a:gd name="connsiteX3-485" fmla="*/ 4127500 w 4127500"/>
                <a:gd name="connsiteY3-486" fmla="*/ 398368 h 6061774"/>
                <a:gd name="connsiteX4-487" fmla="*/ 407987 w 4127500"/>
                <a:gd name="connsiteY4-488" fmla="*/ 5896674 h 6061774"/>
                <a:gd name="connsiteX5-489" fmla="*/ 0 w 4127500"/>
                <a:gd name="connsiteY5-490" fmla="*/ 6061774 h 6061774"/>
                <a:gd name="connsiteX6-491" fmla="*/ 0 w 4127500"/>
                <a:gd name="connsiteY6-492" fmla="*/ 398368 h 6061774"/>
                <a:gd name="connsiteX0-493" fmla="*/ 0 w 2030412"/>
                <a:gd name="connsiteY0-494" fmla="*/ 712472 h 6375878"/>
                <a:gd name="connsiteX1-495" fmla="*/ 407987 w 2030412"/>
                <a:gd name="connsiteY1-496" fmla="*/ 571977 h 6375878"/>
                <a:gd name="connsiteX2-497" fmla="*/ 2030412 w 2030412"/>
                <a:gd name="connsiteY2-498" fmla="*/ 314802 h 6375878"/>
                <a:gd name="connsiteX3-499" fmla="*/ 407987 w 2030412"/>
                <a:gd name="connsiteY3-500" fmla="*/ 6210778 h 6375878"/>
                <a:gd name="connsiteX4-501" fmla="*/ 0 w 2030412"/>
                <a:gd name="connsiteY4-502" fmla="*/ 6375878 h 6375878"/>
                <a:gd name="connsiteX5-503" fmla="*/ 0 w 2030412"/>
                <a:gd name="connsiteY5-504" fmla="*/ 712472 h 6375878"/>
                <a:gd name="connsiteX0-505" fmla="*/ 0 w 458985"/>
                <a:gd name="connsiteY0-506" fmla="*/ 140495 h 5803901"/>
                <a:gd name="connsiteX1-507" fmla="*/ 407987 w 458985"/>
                <a:gd name="connsiteY1-508" fmla="*/ 0 h 5803901"/>
                <a:gd name="connsiteX2-509" fmla="*/ 407987 w 458985"/>
                <a:gd name="connsiteY2-510" fmla="*/ 5638801 h 5803901"/>
                <a:gd name="connsiteX3-511" fmla="*/ 0 w 458985"/>
                <a:gd name="connsiteY3-512" fmla="*/ 5803901 h 5803901"/>
                <a:gd name="connsiteX4-513" fmla="*/ 0 w 458985"/>
                <a:gd name="connsiteY4-514" fmla="*/ 140495 h 5803901"/>
                <a:gd name="connsiteX0-515" fmla="*/ 0 w 440766"/>
                <a:gd name="connsiteY0-516" fmla="*/ 140495 h 5803901"/>
                <a:gd name="connsiteX1-517" fmla="*/ 407987 w 440766"/>
                <a:gd name="connsiteY1-518" fmla="*/ 0 h 5803901"/>
                <a:gd name="connsiteX2-519" fmla="*/ 407987 w 440766"/>
                <a:gd name="connsiteY2-520" fmla="*/ 5638801 h 5803901"/>
                <a:gd name="connsiteX3-521" fmla="*/ 0 w 440766"/>
                <a:gd name="connsiteY3-522" fmla="*/ 5803901 h 5803901"/>
                <a:gd name="connsiteX4-523" fmla="*/ 0 w 440766"/>
                <a:gd name="connsiteY4-524" fmla="*/ 140495 h 5803901"/>
                <a:gd name="connsiteX0-525" fmla="*/ 0 w 411423"/>
                <a:gd name="connsiteY0-526" fmla="*/ 140495 h 5803901"/>
                <a:gd name="connsiteX1-527" fmla="*/ 407987 w 411423"/>
                <a:gd name="connsiteY1-528" fmla="*/ 0 h 5803901"/>
                <a:gd name="connsiteX2-529" fmla="*/ 407987 w 411423"/>
                <a:gd name="connsiteY2-530" fmla="*/ 5638801 h 5803901"/>
                <a:gd name="connsiteX3-531" fmla="*/ 0 w 411423"/>
                <a:gd name="connsiteY3-532" fmla="*/ 5803901 h 5803901"/>
                <a:gd name="connsiteX4-533" fmla="*/ 0 w 411423"/>
                <a:gd name="connsiteY4-534" fmla="*/ 140495 h 58039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11423" h="5803901">
                  <a:moveTo>
                    <a:pt x="0" y="140495"/>
                  </a:moveTo>
                  <a:cubicBezTo>
                    <a:pt x="134673" y="87578"/>
                    <a:pt x="202935" y="66278"/>
                    <a:pt x="407987" y="0"/>
                  </a:cubicBezTo>
                  <a:cubicBezTo>
                    <a:pt x="399785" y="802084"/>
                    <a:pt x="418835" y="4747684"/>
                    <a:pt x="407987" y="5638801"/>
                  </a:cubicBezTo>
                  <a:cubicBezTo>
                    <a:pt x="206110" y="5723468"/>
                    <a:pt x="182298" y="5710635"/>
                    <a:pt x="0" y="5803901"/>
                  </a:cubicBezTo>
                  <a:lnTo>
                    <a:pt x="0" y="140495"/>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sp>
        <p:nvSpPr>
          <p:cNvPr id="220" name="Subtitle 2"/>
          <p:cNvSpPr txBox="1"/>
          <p:nvPr/>
        </p:nvSpPr>
        <p:spPr>
          <a:xfrm>
            <a:off x="7932999" y="1300843"/>
            <a:ext cx="3730681" cy="4604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1.</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2.</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3.</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228" name="Subtitle 2"/>
          <p:cNvSpPr txBox="1"/>
          <p:nvPr/>
        </p:nvSpPr>
        <p:spPr>
          <a:xfrm>
            <a:off x="1567544" y="446431"/>
            <a:ext cx="5797898" cy="6588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600" dirty="0">
                <a:solidFill>
                  <a:schemeClr val="bg1"/>
                </a:solidFill>
                <a:latin typeface="+mj-ea"/>
                <a:ea typeface="+mj-ea"/>
              </a:rPr>
              <a:t>实验研究数据结果总概</a:t>
            </a:r>
            <a:endParaRPr lang="en-US" sz="3600"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grpId="0" nodeType="withEffect">
                                      <p:stCondLst>
                                        <p:cond delay="500"/>
                                      </p:stCondLst>
                                      <p:childTnLst>
                                        <p:set>
                                          <p:cBhvr>
                                            <p:cTn id="6" dur="1" fill="hold">
                                              <p:stCondLst>
                                                <p:cond delay="0"/>
                                              </p:stCondLst>
                                            </p:cTn>
                                            <p:tgtEl>
                                              <p:spTgt spid="228"/>
                                            </p:tgtEl>
                                            <p:attrNameLst>
                                              <p:attrName>style.visibility</p:attrName>
                                            </p:attrNameLst>
                                          </p:cBhvr>
                                          <p:to>
                                            <p:strVal val="visible"/>
                                          </p:to>
                                        </p:set>
                                        <p:anim calcmode="lin" valueType="num">
                                          <p:cBhvr additive="base">
                                            <p:cTn id="7" dur="1000" fill="hold"/>
                                            <p:tgtEl>
                                              <p:spTgt spid="228"/>
                                            </p:tgtEl>
                                            <p:attrNameLst>
                                              <p:attrName>ppt_x</p:attrName>
                                            </p:attrNameLst>
                                          </p:cBhvr>
                                          <p:tavLst>
                                            <p:tav tm="0">
                                              <p:val>
                                                <p:strVal val="0-#ppt_w/2"/>
                                              </p:val>
                                            </p:tav>
                                            <p:tav tm="100000">
                                              <p:val>
                                                <p:strVal val="#ppt_x"/>
                                              </p:val>
                                            </p:tav>
                                          </p:tavLst>
                                        </p:anim>
                                        <p:anim calcmode="lin" valueType="num">
                                          <p:cBhvr additive="base">
                                            <p:cTn id="8" dur="1000" fill="hold"/>
                                            <p:tgtEl>
                                              <p:spTgt spid="22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14:presetBounceEnd="31000">
                                      <p:stCondLst>
                                        <p:cond delay="0"/>
                                      </p:stCondLst>
                                      <p:childTnLst>
                                        <p:set>
                                          <p:cBhvr>
                                            <p:cTn id="11" dur="1" fill="hold">
                                              <p:stCondLst>
                                                <p:cond delay="0"/>
                                              </p:stCondLst>
                                            </p:cTn>
                                            <p:tgtEl>
                                              <p:spTgt spid="2250"/>
                                            </p:tgtEl>
                                            <p:attrNameLst>
                                              <p:attrName>style.visibility</p:attrName>
                                            </p:attrNameLst>
                                          </p:cBhvr>
                                          <p:to>
                                            <p:strVal val="visible"/>
                                          </p:to>
                                        </p:set>
                                        <p:anim calcmode="lin" valueType="num" p14:bounceEnd="31000">
                                          <p:cBhvr additive="base">
                                            <p:cTn id="12" dur="1000" fill="hold"/>
                                            <p:tgtEl>
                                              <p:spTgt spid="2250"/>
                                            </p:tgtEl>
                                            <p:attrNameLst>
                                              <p:attrName>ppt_x</p:attrName>
                                            </p:attrNameLst>
                                          </p:cBhvr>
                                          <p:tavLst>
                                            <p:tav tm="0">
                                              <p:val>
                                                <p:strVal val="1+#ppt_w/2"/>
                                              </p:val>
                                            </p:tav>
                                            <p:tav tm="100000">
                                              <p:val>
                                                <p:strVal val="#ppt_x"/>
                                              </p:val>
                                            </p:tav>
                                          </p:tavLst>
                                        </p:anim>
                                        <p:anim calcmode="lin" valueType="num" p14:bounceEnd="31000">
                                          <p:cBhvr additive="base">
                                            <p:cTn id="13" dur="1000" fill="hold"/>
                                            <p:tgtEl>
                                              <p:spTgt spid="2250"/>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2" presetClass="entr" presetSubtype="1" fill="hold" grpId="0" nodeType="afterEffect">
                                      <p:stCondLst>
                                        <p:cond delay="0"/>
                                      </p:stCondLst>
                                      <p:childTnLst>
                                        <p:set>
                                          <p:cBhvr>
                                            <p:cTn id="16" dur="1" fill="hold">
                                              <p:stCondLst>
                                                <p:cond delay="0"/>
                                              </p:stCondLst>
                                            </p:cTn>
                                            <p:tgtEl>
                                              <p:spTgt spid="220"/>
                                            </p:tgtEl>
                                            <p:attrNameLst>
                                              <p:attrName>style.visibility</p:attrName>
                                            </p:attrNameLst>
                                          </p:cBhvr>
                                          <p:to>
                                            <p:strVal val="visible"/>
                                          </p:to>
                                        </p:set>
                                        <p:animEffect transition="in" filter="wipe(up)">
                                          <p:cBhvr>
                                            <p:cTn id="17" dur="2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p:bldP spid="22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grpId="0" nodeType="withEffect">
                                      <p:stCondLst>
                                        <p:cond delay="500"/>
                                      </p:stCondLst>
                                      <p:childTnLst>
                                        <p:set>
                                          <p:cBhvr>
                                            <p:cTn id="6" dur="1" fill="hold">
                                              <p:stCondLst>
                                                <p:cond delay="0"/>
                                              </p:stCondLst>
                                            </p:cTn>
                                            <p:tgtEl>
                                              <p:spTgt spid="228"/>
                                            </p:tgtEl>
                                            <p:attrNameLst>
                                              <p:attrName>style.visibility</p:attrName>
                                            </p:attrNameLst>
                                          </p:cBhvr>
                                          <p:to>
                                            <p:strVal val="visible"/>
                                          </p:to>
                                        </p:set>
                                        <p:anim calcmode="lin" valueType="num">
                                          <p:cBhvr additive="base">
                                            <p:cTn id="7" dur="1000" fill="hold"/>
                                            <p:tgtEl>
                                              <p:spTgt spid="228"/>
                                            </p:tgtEl>
                                            <p:attrNameLst>
                                              <p:attrName>ppt_x</p:attrName>
                                            </p:attrNameLst>
                                          </p:cBhvr>
                                          <p:tavLst>
                                            <p:tav tm="0">
                                              <p:val>
                                                <p:strVal val="0-#ppt_w/2"/>
                                              </p:val>
                                            </p:tav>
                                            <p:tav tm="100000">
                                              <p:val>
                                                <p:strVal val="#ppt_x"/>
                                              </p:val>
                                            </p:tav>
                                          </p:tavLst>
                                        </p:anim>
                                        <p:anim calcmode="lin" valueType="num">
                                          <p:cBhvr additive="base">
                                            <p:cTn id="8" dur="1000" fill="hold"/>
                                            <p:tgtEl>
                                              <p:spTgt spid="22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0"/>
                                      </p:stCondLst>
                                      <p:childTnLst>
                                        <p:set>
                                          <p:cBhvr>
                                            <p:cTn id="11" dur="1" fill="hold">
                                              <p:stCondLst>
                                                <p:cond delay="0"/>
                                              </p:stCondLst>
                                            </p:cTn>
                                            <p:tgtEl>
                                              <p:spTgt spid="2250"/>
                                            </p:tgtEl>
                                            <p:attrNameLst>
                                              <p:attrName>style.visibility</p:attrName>
                                            </p:attrNameLst>
                                          </p:cBhvr>
                                          <p:to>
                                            <p:strVal val="visible"/>
                                          </p:to>
                                        </p:set>
                                        <p:anim calcmode="lin" valueType="num">
                                          <p:cBhvr additive="base">
                                            <p:cTn id="12" dur="1000" fill="hold"/>
                                            <p:tgtEl>
                                              <p:spTgt spid="2250"/>
                                            </p:tgtEl>
                                            <p:attrNameLst>
                                              <p:attrName>ppt_x</p:attrName>
                                            </p:attrNameLst>
                                          </p:cBhvr>
                                          <p:tavLst>
                                            <p:tav tm="0">
                                              <p:val>
                                                <p:strVal val="1+#ppt_w/2"/>
                                              </p:val>
                                            </p:tav>
                                            <p:tav tm="100000">
                                              <p:val>
                                                <p:strVal val="#ppt_x"/>
                                              </p:val>
                                            </p:tav>
                                          </p:tavLst>
                                        </p:anim>
                                        <p:anim calcmode="lin" valueType="num">
                                          <p:cBhvr additive="base">
                                            <p:cTn id="13" dur="1000" fill="hold"/>
                                            <p:tgtEl>
                                              <p:spTgt spid="2250"/>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2" presetClass="entr" presetSubtype="1" fill="hold" grpId="0" nodeType="afterEffect">
                                      <p:stCondLst>
                                        <p:cond delay="0"/>
                                      </p:stCondLst>
                                      <p:childTnLst>
                                        <p:set>
                                          <p:cBhvr>
                                            <p:cTn id="16" dur="1" fill="hold">
                                              <p:stCondLst>
                                                <p:cond delay="0"/>
                                              </p:stCondLst>
                                            </p:cTn>
                                            <p:tgtEl>
                                              <p:spTgt spid="220"/>
                                            </p:tgtEl>
                                            <p:attrNameLst>
                                              <p:attrName>style.visibility</p:attrName>
                                            </p:attrNameLst>
                                          </p:cBhvr>
                                          <p:to>
                                            <p:strVal val="visible"/>
                                          </p:to>
                                        </p:set>
                                        <p:animEffect transition="in" filter="wipe(up)">
                                          <p:cBhvr>
                                            <p:cTn id="17" dur="2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p:bldP spid="228"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15051" y="0"/>
            <a:ext cx="12207052" cy="6858000"/>
            <a:chOff x="-15051" y="0"/>
            <a:chExt cx="12207052" cy="6858000"/>
          </a:xfrm>
        </p:grpSpPr>
        <p:sp>
          <p:nvSpPr>
            <p:cNvPr id="4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4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52" name="Group 51"/>
          <p:cNvGrpSpPr/>
          <p:nvPr/>
        </p:nvGrpSpPr>
        <p:grpSpPr>
          <a:xfrm>
            <a:off x="4968222" y="2716814"/>
            <a:ext cx="2266459" cy="2403222"/>
            <a:chOff x="4967257" y="2715850"/>
            <a:chExt cx="2266459" cy="2403222"/>
          </a:xfrm>
          <a:solidFill>
            <a:schemeClr val="bg1">
              <a:lumMod val="85000"/>
            </a:schemeClr>
          </a:solidFill>
        </p:grpSpPr>
        <p:sp>
          <p:nvSpPr>
            <p:cNvPr id="53" name="Freeform 3035"/>
            <p:cNvSpPr/>
            <p:nvPr/>
          </p:nvSpPr>
          <p:spPr bwMode="auto">
            <a:xfrm>
              <a:off x="4967257" y="2715850"/>
              <a:ext cx="2266459" cy="410313"/>
            </a:xfrm>
            <a:custGeom>
              <a:avLst/>
              <a:gdLst>
                <a:gd name="T0" fmla="*/ 1 w 954"/>
                <a:gd name="T1" fmla="*/ 0 h 170"/>
                <a:gd name="T2" fmla="*/ 0 w 954"/>
                <a:gd name="T3" fmla="*/ 170 h 170"/>
                <a:gd name="T4" fmla="*/ 954 w 954"/>
                <a:gd name="T5" fmla="*/ 170 h 170"/>
                <a:gd name="T6" fmla="*/ 954 w 954"/>
                <a:gd name="T7" fmla="*/ 0 h 170"/>
                <a:gd name="T8" fmla="*/ 1 w 954"/>
                <a:gd name="T9" fmla="*/ 0 h 170"/>
              </a:gdLst>
              <a:ahLst/>
              <a:cxnLst>
                <a:cxn ang="0">
                  <a:pos x="T0" y="T1"/>
                </a:cxn>
                <a:cxn ang="0">
                  <a:pos x="T2" y="T3"/>
                </a:cxn>
                <a:cxn ang="0">
                  <a:pos x="T4" y="T5"/>
                </a:cxn>
                <a:cxn ang="0">
                  <a:pos x="T6" y="T7"/>
                </a:cxn>
                <a:cxn ang="0">
                  <a:pos x="T8" y="T9"/>
                </a:cxn>
              </a:cxnLst>
              <a:rect l="0" t="0" r="r" b="b"/>
              <a:pathLst>
                <a:path w="954" h="170">
                  <a:moveTo>
                    <a:pt x="1" y="0"/>
                  </a:moveTo>
                  <a:cubicBezTo>
                    <a:pt x="0" y="6"/>
                    <a:pt x="0" y="163"/>
                    <a:pt x="0" y="170"/>
                  </a:cubicBezTo>
                  <a:cubicBezTo>
                    <a:pt x="954" y="170"/>
                    <a:pt x="954" y="170"/>
                    <a:pt x="954" y="170"/>
                  </a:cubicBezTo>
                  <a:cubicBezTo>
                    <a:pt x="954" y="163"/>
                    <a:pt x="954" y="6"/>
                    <a:pt x="954" y="0"/>
                  </a:cubicBezTo>
                  <a:lnTo>
                    <a:pt x="1" y="0"/>
                  </a:lnTo>
                  <a:close/>
                </a:path>
              </a:pathLst>
            </a:custGeom>
            <a:grpFill/>
            <a:ln>
              <a:noFill/>
            </a:ln>
          </p:spPr>
          <p:txBody>
            <a:bodyPr vert="horz" wrap="square" lIns="91440" tIns="45720" rIns="91440" bIns="45720" numCol="1" anchor="t" anchorCtr="0" compatLnSpc="1"/>
            <a:lstStyle/>
            <a:p>
              <a:endParaRPr lang="en-US"/>
            </a:p>
          </p:txBody>
        </p:sp>
        <p:sp>
          <p:nvSpPr>
            <p:cNvPr id="59" name="Freeform 3038"/>
            <p:cNvSpPr/>
            <p:nvPr/>
          </p:nvSpPr>
          <p:spPr bwMode="auto">
            <a:xfrm>
              <a:off x="4967257" y="4454765"/>
              <a:ext cx="2266459" cy="664307"/>
            </a:xfrm>
            <a:custGeom>
              <a:avLst/>
              <a:gdLst>
                <a:gd name="T0" fmla="*/ 954 w 954"/>
                <a:gd name="T1" fmla="*/ 0 h 280"/>
                <a:gd name="T2" fmla="*/ 0 w 954"/>
                <a:gd name="T3" fmla="*/ 0 h 280"/>
                <a:gd name="T4" fmla="*/ 406 w 954"/>
                <a:gd name="T5" fmla="*/ 280 h 280"/>
                <a:gd name="T6" fmla="*/ 548 w 954"/>
                <a:gd name="T7" fmla="*/ 280 h 280"/>
                <a:gd name="T8" fmla="*/ 954 w 954"/>
                <a:gd name="T9" fmla="*/ 0 h 280"/>
              </a:gdLst>
              <a:ahLst/>
              <a:cxnLst>
                <a:cxn ang="0">
                  <a:pos x="T0" y="T1"/>
                </a:cxn>
                <a:cxn ang="0">
                  <a:pos x="T2" y="T3"/>
                </a:cxn>
                <a:cxn ang="0">
                  <a:pos x="T4" y="T5"/>
                </a:cxn>
                <a:cxn ang="0">
                  <a:pos x="T6" y="T7"/>
                </a:cxn>
                <a:cxn ang="0">
                  <a:pos x="T8" y="T9"/>
                </a:cxn>
              </a:cxnLst>
              <a:rect l="0" t="0" r="r" b="b"/>
              <a:pathLst>
                <a:path w="954" h="280">
                  <a:moveTo>
                    <a:pt x="954" y="0"/>
                  </a:moveTo>
                  <a:cubicBezTo>
                    <a:pt x="0" y="0"/>
                    <a:pt x="0" y="0"/>
                    <a:pt x="0" y="0"/>
                  </a:cubicBezTo>
                  <a:cubicBezTo>
                    <a:pt x="2" y="220"/>
                    <a:pt x="184" y="280"/>
                    <a:pt x="406" y="280"/>
                  </a:cubicBezTo>
                  <a:cubicBezTo>
                    <a:pt x="548" y="280"/>
                    <a:pt x="548" y="280"/>
                    <a:pt x="548" y="280"/>
                  </a:cubicBezTo>
                  <a:cubicBezTo>
                    <a:pt x="770" y="280"/>
                    <a:pt x="952" y="220"/>
                    <a:pt x="954" y="0"/>
                  </a:cubicBezTo>
                  <a:close/>
                </a:path>
              </a:pathLst>
            </a:custGeom>
            <a:grpFill/>
            <a:ln>
              <a:noFill/>
            </a:ln>
          </p:spPr>
          <p:txBody>
            <a:bodyPr vert="horz" wrap="square" lIns="91440" tIns="45720" rIns="91440" bIns="45720" numCol="1" anchor="t" anchorCtr="0" compatLnSpc="1"/>
            <a:lstStyle/>
            <a:p>
              <a:endParaRPr lang="en-US"/>
            </a:p>
          </p:txBody>
        </p:sp>
        <p:sp>
          <p:nvSpPr>
            <p:cNvPr id="60" name="Freeform 3039"/>
            <p:cNvSpPr/>
            <p:nvPr/>
          </p:nvSpPr>
          <p:spPr bwMode="auto">
            <a:xfrm>
              <a:off x="4967257" y="3790458"/>
              <a:ext cx="2266459" cy="664307"/>
            </a:xfrm>
            <a:custGeom>
              <a:avLst/>
              <a:gdLst>
                <a:gd name="T0" fmla="*/ 0 w 954"/>
                <a:gd name="T1" fmla="*/ 0 h 280"/>
                <a:gd name="T2" fmla="*/ 0 w 954"/>
                <a:gd name="T3" fmla="*/ 277 h 280"/>
                <a:gd name="T4" fmla="*/ 0 w 954"/>
                <a:gd name="T5" fmla="*/ 280 h 280"/>
                <a:gd name="T6" fmla="*/ 954 w 954"/>
                <a:gd name="T7" fmla="*/ 280 h 280"/>
                <a:gd name="T8" fmla="*/ 954 w 954"/>
                <a:gd name="T9" fmla="*/ 277 h 280"/>
                <a:gd name="T10" fmla="*/ 954 w 954"/>
                <a:gd name="T11" fmla="*/ 0 h 280"/>
                <a:gd name="T12" fmla="*/ 0 w 954"/>
                <a:gd name="T13" fmla="*/ 0 h 280"/>
              </a:gdLst>
              <a:ahLst/>
              <a:cxnLst>
                <a:cxn ang="0">
                  <a:pos x="T0" y="T1"/>
                </a:cxn>
                <a:cxn ang="0">
                  <a:pos x="T2" y="T3"/>
                </a:cxn>
                <a:cxn ang="0">
                  <a:pos x="T4" y="T5"/>
                </a:cxn>
                <a:cxn ang="0">
                  <a:pos x="T6" y="T7"/>
                </a:cxn>
                <a:cxn ang="0">
                  <a:pos x="T8" y="T9"/>
                </a:cxn>
                <a:cxn ang="0">
                  <a:pos x="T10" y="T11"/>
                </a:cxn>
                <a:cxn ang="0">
                  <a:pos x="T12" y="T13"/>
                </a:cxn>
              </a:cxnLst>
              <a:rect l="0" t="0" r="r" b="b"/>
              <a:pathLst>
                <a:path w="954" h="280">
                  <a:moveTo>
                    <a:pt x="0" y="0"/>
                  </a:moveTo>
                  <a:cubicBezTo>
                    <a:pt x="0" y="277"/>
                    <a:pt x="0" y="277"/>
                    <a:pt x="0" y="277"/>
                  </a:cubicBezTo>
                  <a:cubicBezTo>
                    <a:pt x="0" y="278"/>
                    <a:pt x="0" y="279"/>
                    <a:pt x="0" y="280"/>
                  </a:cubicBezTo>
                  <a:cubicBezTo>
                    <a:pt x="954" y="280"/>
                    <a:pt x="954" y="280"/>
                    <a:pt x="954" y="280"/>
                  </a:cubicBezTo>
                  <a:cubicBezTo>
                    <a:pt x="954" y="279"/>
                    <a:pt x="954" y="278"/>
                    <a:pt x="954" y="277"/>
                  </a:cubicBezTo>
                  <a:cubicBezTo>
                    <a:pt x="954" y="0"/>
                    <a:pt x="954" y="0"/>
                    <a:pt x="954" y="0"/>
                  </a:cubicBezTo>
                  <a:lnTo>
                    <a:pt x="0" y="0"/>
                  </a:lnTo>
                  <a:close/>
                </a:path>
              </a:pathLst>
            </a:custGeom>
            <a:grpFill/>
            <a:ln>
              <a:noFill/>
            </a:ln>
          </p:spPr>
          <p:txBody>
            <a:bodyPr vert="horz" wrap="square" lIns="91440" tIns="45720" rIns="91440" bIns="45720" numCol="1" anchor="t" anchorCtr="0" compatLnSpc="1"/>
            <a:lstStyle/>
            <a:p>
              <a:endParaRPr lang="en-US"/>
            </a:p>
          </p:txBody>
        </p:sp>
        <p:sp>
          <p:nvSpPr>
            <p:cNvPr id="61" name="Rectangle 3040"/>
            <p:cNvSpPr>
              <a:spLocks noChangeArrowheads="1"/>
            </p:cNvSpPr>
            <p:nvPr/>
          </p:nvSpPr>
          <p:spPr bwMode="auto">
            <a:xfrm>
              <a:off x="4967257" y="3126151"/>
              <a:ext cx="2266459" cy="664307"/>
            </a:xfrm>
            <a:prstGeom prst="rect">
              <a:avLst/>
            </a:prstGeom>
            <a:grpFill/>
            <a:ln>
              <a:noFill/>
            </a:ln>
          </p:spPr>
          <p:txBody>
            <a:bodyPr vert="horz" wrap="square" lIns="91440" tIns="45720" rIns="91440" bIns="45720" numCol="1" anchor="t" anchorCtr="0" compatLnSpc="1"/>
            <a:lstStyle/>
            <a:p>
              <a:endParaRPr lang="en-US"/>
            </a:p>
          </p:txBody>
        </p:sp>
      </p:grpSp>
      <p:sp>
        <p:nvSpPr>
          <p:cNvPr id="9" name="Freeform 3030"/>
          <p:cNvSpPr/>
          <p:nvPr/>
        </p:nvSpPr>
        <p:spPr bwMode="auto">
          <a:xfrm>
            <a:off x="-15052" y="214929"/>
            <a:ext cx="6174148" cy="2051543"/>
          </a:xfrm>
          <a:custGeom>
            <a:avLst/>
            <a:gdLst>
              <a:gd name="T0" fmla="*/ 2278 w 2595"/>
              <a:gd name="T1" fmla="*/ 0 h 866"/>
              <a:gd name="T2" fmla="*/ 0 w 2595"/>
              <a:gd name="T3" fmla="*/ 0 h 866"/>
              <a:gd name="T4" fmla="*/ 0 w 2595"/>
              <a:gd name="T5" fmla="*/ 35 h 866"/>
              <a:gd name="T6" fmla="*/ 2271 w 2595"/>
              <a:gd name="T7" fmla="*/ 36 h 866"/>
              <a:gd name="T8" fmla="*/ 2558 w 2595"/>
              <a:gd name="T9" fmla="*/ 325 h 866"/>
              <a:gd name="T10" fmla="*/ 2558 w 2595"/>
              <a:gd name="T11" fmla="*/ 866 h 866"/>
              <a:gd name="T12" fmla="*/ 2595 w 2595"/>
              <a:gd name="T13" fmla="*/ 866 h 866"/>
              <a:gd name="T14" fmla="*/ 2595 w 2595"/>
              <a:gd name="T15" fmla="*/ 318 h 866"/>
              <a:gd name="T16" fmla="*/ 2278 w 2595"/>
              <a:gd name="T17"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5" h="866">
                <a:moveTo>
                  <a:pt x="2278" y="0"/>
                </a:moveTo>
                <a:cubicBezTo>
                  <a:pt x="0" y="0"/>
                  <a:pt x="0" y="0"/>
                  <a:pt x="0" y="0"/>
                </a:cubicBezTo>
                <a:cubicBezTo>
                  <a:pt x="0" y="35"/>
                  <a:pt x="0" y="35"/>
                  <a:pt x="0" y="35"/>
                </a:cubicBezTo>
                <a:cubicBezTo>
                  <a:pt x="2271" y="36"/>
                  <a:pt x="2271" y="36"/>
                  <a:pt x="2271" y="36"/>
                </a:cubicBezTo>
                <a:cubicBezTo>
                  <a:pt x="2436" y="36"/>
                  <a:pt x="2558" y="158"/>
                  <a:pt x="2558" y="325"/>
                </a:cubicBezTo>
                <a:cubicBezTo>
                  <a:pt x="2558" y="866"/>
                  <a:pt x="2558" y="866"/>
                  <a:pt x="2558" y="866"/>
                </a:cubicBezTo>
                <a:cubicBezTo>
                  <a:pt x="2595" y="866"/>
                  <a:pt x="2595" y="866"/>
                  <a:pt x="2595" y="866"/>
                </a:cubicBezTo>
                <a:cubicBezTo>
                  <a:pt x="2595" y="318"/>
                  <a:pt x="2595" y="318"/>
                  <a:pt x="2595" y="318"/>
                </a:cubicBezTo>
                <a:cubicBezTo>
                  <a:pt x="2595" y="143"/>
                  <a:pt x="2452" y="0"/>
                  <a:pt x="2278"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 name="Freeform 3033"/>
          <p:cNvSpPr/>
          <p:nvPr/>
        </p:nvSpPr>
        <p:spPr bwMode="auto">
          <a:xfrm>
            <a:off x="7000843" y="971479"/>
            <a:ext cx="1758460" cy="3227526"/>
          </a:xfrm>
          <a:custGeom>
            <a:avLst/>
            <a:gdLst/>
            <a:ahLst/>
            <a:cxnLst/>
            <a:rect l="l" t="t" r="r" b="b"/>
            <a:pathLst>
              <a:path w="1758460" h="3227526">
                <a:moveTo>
                  <a:pt x="759444" y="0"/>
                </a:moveTo>
                <a:cubicBezTo>
                  <a:pt x="999016" y="0"/>
                  <a:pt x="999016" y="0"/>
                  <a:pt x="999016" y="0"/>
                </a:cubicBezTo>
                <a:cubicBezTo>
                  <a:pt x="1415872" y="0"/>
                  <a:pt x="1758460" y="340346"/>
                  <a:pt x="1758460" y="754473"/>
                </a:cubicBezTo>
                <a:cubicBezTo>
                  <a:pt x="1758460" y="1764884"/>
                  <a:pt x="1758460" y="2576152"/>
                  <a:pt x="1758460" y="3227526"/>
                </a:cubicBezTo>
                <a:lnTo>
                  <a:pt x="1674610" y="3227526"/>
                </a:lnTo>
                <a:cubicBezTo>
                  <a:pt x="1674610" y="771133"/>
                  <a:pt x="1674610" y="771133"/>
                  <a:pt x="1674610" y="771133"/>
                </a:cubicBezTo>
                <a:cubicBezTo>
                  <a:pt x="1674610" y="378426"/>
                  <a:pt x="1377540" y="83301"/>
                  <a:pt x="977455" y="83301"/>
                </a:cubicBezTo>
                <a:cubicBezTo>
                  <a:pt x="776214" y="83301"/>
                  <a:pt x="776214" y="83301"/>
                  <a:pt x="776214" y="83301"/>
                </a:cubicBezTo>
                <a:cubicBezTo>
                  <a:pt x="380920" y="83301"/>
                  <a:pt x="88642" y="373666"/>
                  <a:pt x="88642" y="773513"/>
                </a:cubicBezTo>
                <a:cubicBezTo>
                  <a:pt x="88642" y="1299502"/>
                  <a:pt x="88642" y="1299502"/>
                  <a:pt x="88642" y="1299502"/>
                </a:cubicBezTo>
                <a:cubicBezTo>
                  <a:pt x="0" y="1299502"/>
                  <a:pt x="0" y="1299502"/>
                  <a:pt x="0" y="1299502"/>
                </a:cubicBezTo>
                <a:cubicBezTo>
                  <a:pt x="0" y="754473"/>
                  <a:pt x="0" y="754473"/>
                  <a:pt x="0" y="754473"/>
                </a:cubicBezTo>
                <a:cubicBezTo>
                  <a:pt x="0" y="340346"/>
                  <a:pt x="342589" y="0"/>
                  <a:pt x="759444" y="0"/>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13" name="Freeform 3034"/>
          <p:cNvSpPr/>
          <p:nvPr/>
        </p:nvSpPr>
        <p:spPr bwMode="auto">
          <a:xfrm>
            <a:off x="3464873" y="971479"/>
            <a:ext cx="1758460" cy="3227526"/>
          </a:xfrm>
          <a:custGeom>
            <a:avLst/>
            <a:gdLst/>
            <a:ahLst/>
            <a:cxnLst/>
            <a:rect l="l" t="t" r="r" b="b"/>
            <a:pathLst>
              <a:path w="1758460" h="3227526">
                <a:moveTo>
                  <a:pt x="760093" y="0"/>
                </a:moveTo>
                <a:cubicBezTo>
                  <a:pt x="760093" y="0"/>
                  <a:pt x="760093" y="0"/>
                  <a:pt x="998367" y="0"/>
                </a:cubicBezTo>
                <a:cubicBezTo>
                  <a:pt x="1415346" y="0"/>
                  <a:pt x="1758460" y="340346"/>
                  <a:pt x="1758460" y="754473"/>
                </a:cubicBezTo>
                <a:cubicBezTo>
                  <a:pt x="1758460" y="754473"/>
                  <a:pt x="1758460" y="754473"/>
                  <a:pt x="1758460" y="1299502"/>
                </a:cubicBezTo>
                <a:cubicBezTo>
                  <a:pt x="1758460" y="1299502"/>
                  <a:pt x="1758460" y="1299502"/>
                  <a:pt x="1670299" y="1299502"/>
                </a:cubicBezTo>
                <a:cubicBezTo>
                  <a:pt x="1670299" y="1299502"/>
                  <a:pt x="1670299" y="1299502"/>
                  <a:pt x="1670299" y="773513"/>
                </a:cubicBezTo>
                <a:cubicBezTo>
                  <a:pt x="1670299" y="373666"/>
                  <a:pt x="1377222" y="83301"/>
                  <a:pt x="981688" y="83301"/>
                </a:cubicBezTo>
                <a:cubicBezTo>
                  <a:pt x="981688" y="83301"/>
                  <a:pt x="981688" y="83301"/>
                  <a:pt x="781538" y="83301"/>
                </a:cubicBezTo>
                <a:cubicBezTo>
                  <a:pt x="381238" y="83301"/>
                  <a:pt x="83396" y="378426"/>
                  <a:pt x="83396" y="771133"/>
                </a:cubicBezTo>
                <a:cubicBezTo>
                  <a:pt x="83396" y="771133"/>
                  <a:pt x="83396" y="771133"/>
                  <a:pt x="84541" y="3227526"/>
                </a:cubicBezTo>
                <a:lnTo>
                  <a:pt x="0" y="3227526"/>
                </a:lnTo>
                <a:cubicBezTo>
                  <a:pt x="0" y="2576152"/>
                  <a:pt x="0" y="1764884"/>
                  <a:pt x="0" y="754473"/>
                </a:cubicBezTo>
                <a:cubicBezTo>
                  <a:pt x="0" y="340346"/>
                  <a:pt x="343114" y="0"/>
                  <a:pt x="760093" y="0"/>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grpSp>
        <p:nvGrpSpPr>
          <p:cNvPr id="5" name="Group 4"/>
          <p:cNvGrpSpPr/>
          <p:nvPr/>
        </p:nvGrpSpPr>
        <p:grpSpPr>
          <a:xfrm>
            <a:off x="4889104" y="2344613"/>
            <a:ext cx="2442299" cy="273538"/>
            <a:chOff x="4889104" y="2344613"/>
            <a:chExt cx="2442299" cy="273538"/>
          </a:xfrm>
        </p:grpSpPr>
        <p:sp>
          <p:nvSpPr>
            <p:cNvPr id="15" name="Freeform 3036"/>
            <p:cNvSpPr/>
            <p:nvPr/>
          </p:nvSpPr>
          <p:spPr bwMode="auto">
            <a:xfrm>
              <a:off x="4889104" y="2344613"/>
              <a:ext cx="1191839" cy="273538"/>
            </a:xfrm>
            <a:custGeom>
              <a:avLst/>
              <a:gdLst>
                <a:gd name="T0" fmla="*/ 0 w 61"/>
                <a:gd name="T1" fmla="*/ 0 h 14"/>
                <a:gd name="T2" fmla="*/ 0 w 61"/>
                <a:gd name="T3" fmla="*/ 14 h 14"/>
                <a:gd name="T4" fmla="*/ 61 w 61"/>
                <a:gd name="T5" fmla="*/ 14 h 14"/>
                <a:gd name="T6" fmla="*/ 49 w 61"/>
                <a:gd name="T7" fmla="*/ 0 h 14"/>
                <a:gd name="T8" fmla="*/ 0 w 61"/>
                <a:gd name="T9" fmla="*/ 0 h 14"/>
              </a:gdLst>
              <a:ahLst/>
              <a:cxnLst>
                <a:cxn ang="0">
                  <a:pos x="T0" y="T1"/>
                </a:cxn>
                <a:cxn ang="0">
                  <a:pos x="T2" y="T3"/>
                </a:cxn>
                <a:cxn ang="0">
                  <a:pos x="T4" y="T5"/>
                </a:cxn>
                <a:cxn ang="0">
                  <a:pos x="T6" y="T7"/>
                </a:cxn>
                <a:cxn ang="0">
                  <a:pos x="T8" y="T9"/>
                </a:cxn>
              </a:cxnLst>
              <a:rect l="0" t="0" r="r" b="b"/>
              <a:pathLst>
                <a:path w="61" h="14">
                  <a:moveTo>
                    <a:pt x="0" y="0"/>
                  </a:moveTo>
                  <a:lnTo>
                    <a:pt x="0" y="14"/>
                  </a:lnTo>
                  <a:lnTo>
                    <a:pt x="61" y="14"/>
                  </a:lnTo>
                  <a:lnTo>
                    <a:pt x="49" y="0"/>
                  </a:ln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6" name="Freeform 3037"/>
            <p:cNvSpPr/>
            <p:nvPr/>
          </p:nvSpPr>
          <p:spPr bwMode="auto">
            <a:xfrm>
              <a:off x="6198173" y="2344613"/>
              <a:ext cx="1133230" cy="273538"/>
            </a:xfrm>
            <a:custGeom>
              <a:avLst/>
              <a:gdLst>
                <a:gd name="T0" fmla="*/ 13 w 58"/>
                <a:gd name="T1" fmla="*/ 0 h 14"/>
                <a:gd name="T2" fmla="*/ 0 w 58"/>
                <a:gd name="T3" fmla="*/ 14 h 14"/>
                <a:gd name="T4" fmla="*/ 58 w 58"/>
                <a:gd name="T5" fmla="*/ 14 h 14"/>
                <a:gd name="T6" fmla="*/ 58 w 58"/>
                <a:gd name="T7" fmla="*/ 0 h 14"/>
                <a:gd name="T8" fmla="*/ 13 w 58"/>
                <a:gd name="T9" fmla="*/ 0 h 14"/>
              </a:gdLst>
              <a:ahLst/>
              <a:cxnLst>
                <a:cxn ang="0">
                  <a:pos x="T0" y="T1"/>
                </a:cxn>
                <a:cxn ang="0">
                  <a:pos x="T2" y="T3"/>
                </a:cxn>
                <a:cxn ang="0">
                  <a:pos x="T4" y="T5"/>
                </a:cxn>
                <a:cxn ang="0">
                  <a:pos x="T6" y="T7"/>
                </a:cxn>
                <a:cxn ang="0">
                  <a:pos x="T8" y="T9"/>
                </a:cxn>
              </a:cxnLst>
              <a:rect l="0" t="0" r="r" b="b"/>
              <a:pathLst>
                <a:path w="58" h="14">
                  <a:moveTo>
                    <a:pt x="13" y="0"/>
                  </a:moveTo>
                  <a:lnTo>
                    <a:pt x="0" y="14"/>
                  </a:lnTo>
                  <a:lnTo>
                    <a:pt x="58" y="14"/>
                  </a:lnTo>
                  <a:lnTo>
                    <a:pt x="58" y="0"/>
                  </a:lnTo>
                  <a:lnTo>
                    <a:pt x="13"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7" name="Group 6"/>
          <p:cNvGrpSpPr/>
          <p:nvPr/>
        </p:nvGrpSpPr>
        <p:grpSpPr>
          <a:xfrm>
            <a:off x="4968222" y="2716814"/>
            <a:ext cx="2266459" cy="2403222"/>
            <a:chOff x="4967257" y="2715850"/>
            <a:chExt cx="2266459" cy="2403222"/>
          </a:xfrm>
        </p:grpSpPr>
        <p:sp>
          <p:nvSpPr>
            <p:cNvPr id="14" name="Freeform 3035"/>
            <p:cNvSpPr/>
            <p:nvPr/>
          </p:nvSpPr>
          <p:spPr bwMode="auto">
            <a:xfrm>
              <a:off x="4967257" y="2715850"/>
              <a:ext cx="2266459" cy="410313"/>
            </a:xfrm>
            <a:custGeom>
              <a:avLst/>
              <a:gdLst>
                <a:gd name="T0" fmla="*/ 1 w 954"/>
                <a:gd name="T1" fmla="*/ 0 h 170"/>
                <a:gd name="T2" fmla="*/ 0 w 954"/>
                <a:gd name="T3" fmla="*/ 170 h 170"/>
                <a:gd name="T4" fmla="*/ 954 w 954"/>
                <a:gd name="T5" fmla="*/ 170 h 170"/>
                <a:gd name="T6" fmla="*/ 954 w 954"/>
                <a:gd name="T7" fmla="*/ 0 h 170"/>
                <a:gd name="T8" fmla="*/ 1 w 954"/>
                <a:gd name="T9" fmla="*/ 0 h 170"/>
              </a:gdLst>
              <a:ahLst/>
              <a:cxnLst>
                <a:cxn ang="0">
                  <a:pos x="T0" y="T1"/>
                </a:cxn>
                <a:cxn ang="0">
                  <a:pos x="T2" y="T3"/>
                </a:cxn>
                <a:cxn ang="0">
                  <a:pos x="T4" y="T5"/>
                </a:cxn>
                <a:cxn ang="0">
                  <a:pos x="T6" y="T7"/>
                </a:cxn>
                <a:cxn ang="0">
                  <a:pos x="T8" y="T9"/>
                </a:cxn>
              </a:cxnLst>
              <a:rect l="0" t="0" r="r" b="b"/>
              <a:pathLst>
                <a:path w="954" h="170">
                  <a:moveTo>
                    <a:pt x="1" y="0"/>
                  </a:moveTo>
                  <a:cubicBezTo>
                    <a:pt x="0" y="6"/>
                    <a:pt x="0" y="163"/>
                    <a:pt x="0" y="170"/>
                  </a:cubicBezTo>
                  <a:cubicBezTo>
                    <a:pt x="954" y="170"/>
                    <a:pt x="954" y="170"/>
                    <a:pt x="954" y="170"/>
                  </a:cubicBezTo>
                  <a:cubicBezTo>
                    <a:pt x="954" y="163"/>
                    <a:pt x="954" y="6"/>
                    <a:pt x="954" y="0"/>
                  </a:cubicBezTo>
                  <a:lnTo>
                    <a:pt x="1" y="0"/>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17" name="Freeform 3038"/>
            <p:cNvSpPr/>
            <p:nvPr/>
          </p:nvSpPr>
          <p:spPr bwMode="auto">
            <a:xfrm>
              <a:off x="4967257" y="4454765"/>
              <a:ext cx="2266459" cy="664307"/>
            </a:xfrm>
            <a:custGeom>
              <a:avLst/>
              <a:gdLst>
                <a:gd name="T0" fmla="*/ 954 w 954"/>
                <a:gd name="T1" fmla="*/ 0 h 280"/>
                <a:gd name="T2" fmla="*/ 0 w 954"/>
                <a:gd name="T3" fmla="*/ 0 h 280"/>
                <a:gd name="T4" fmla="*/ 406 w 954"/>
                <a:gd name="T5" fmla="*/ 280 h 280"/>
                <a:gd name="T6" fmla="*/ 548 w 954"/>
                <a:gd name="T7" fmla="*/ 280 h 280"/>
                <a:gd name="T8" fmla="*/ 954 w 954"/>
                <a:gd name="T9" fmla="*/ 0 h 280"/>
              </a:gdLst>
              <a:ahLst/>
              <a:cxnLst>
                <a:cxn ang="0">
                  <a:pos x="T0" y="T1"/>
                </a:cxn>
                <a:cxn ang="0">
                  <a:pos x="T2" y="T3"/>
                </a:cxn>
                <a:cxn ang="0">
                  <a:pos x="T4" y="T5"/>
                </a:cxn>
                <a:cxn ang="0">
                  <a:pos x="T6" y="T7"/>
                </a:cxn>
                <a:cxn ang="0">
                  <a:pos x="T8" y="T9"/>
                </a:cxn>
              </a:cxnLst>
              <a:rect l="0" t="0" r="r" b="b"/>
              <a:pathLst>
                <a:path w="954" h="280">
                  <a:moveTo>
                    <a:pt x="954" y="0"/>
                  </a:moveTo>
                  <a:cubicBezTo>
                    <a:pt x="0" y="0"/>
                    <a:pt x="0" y="0"/>
                    <a:pt x="0" y="0"/>
                  </a:cubicBezTo>
                  <a:cubicBezTo>
                    <a:pt x="2" y="220"/>
                    <a:pt x="184" y="280"/>
                    <a:pt x="406" y="280"/>
                  </a:cubicBezTo>
                  <a:cubicBezTo>
                    <a:pt x="548" y="280"/>
                    <a:pt x="548" y="280"/>
                    <a:pt x="548" y="280"/>
                  </a:cubicBezTo>
                  <a:cubicBezTo>
                    <a:pt x="770" y="280"/>
                    <a:pt x="952" y="220"/>
                    <a:pt x="954" y="0"/>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18" name="Freeform 3039"/>
            <p:cNvSpPr/>
            <p:nvPr/>
          </p:nvSpPr>
          <p:spPr bwMode="auto">
            <a:xfrm>
              <a:off x="4967257" y="3790458"/>
              <a:ext cx="2266459" cy="664307"/>
            </a:xfrm>
            <a:custGeom>
              <a:avLst/>
              <a:gdLst>
                <a:gd name="T0" fmla="*/ 0 w 954"/>
                <a:gd name="T1" fmla="*/ 0 h 280"/>
                <a:gd name="T2" fmla="*/ 0 w 954"/>
                <a:gd name="T3" fmla="*/ 277 h 280"/>
                <a:gd name="T4" fmla="*/ 0 w 954"/>
                <a:gd name="T5" fmla="*/ 280 h 280"/>
                <a:gd name="T6" fmla="*/ 954 w 954"/>
                <a:gd name="T7" fmla="*/ 280 h 280"/>
                <a:gd name="T8" fmla="*/ 954 w 954"/>
                <a:gd name="T9" fmla="*/ 277 h 280"/>
                <a:gd name="T10" fmla="*/ 954 w 954"/>
                <a:gd name="T11" fmla="*/ 0 h 280"/>
                <a:gd name="T12" fmla="*/ 0 w 954"/>
                <a:gd name="T13" fmla="*/ 0 h 280"/>
              </a:gdLst>
              <a:ahLst/>
              <a:cxnLst>
                <a:cxn ang="0">
                  <a:pos x="T0" y="T1"/>
                </a:cxn>
                <a:cxn ang="0">
                  <a:pos x="T2" y="T3"/>
                </a:cxn>
                <a:cxn ang="0">
                  <a:pos x="T4" y="T5"/>
                </a:cxn>
                <a:cxn ang="0">
                  <a:pos x="T6" y="T7"/>
                </a:cxn>
                <a:cxn ang="0">
                  <a:pos x="T8" y="T9"/>
                </a:cxn>
                <a:cxn ang="0">
                  <a:pos x="T10" y="T11"/>
                </a:cxn>
                <a:cxn ang="0">
                  <a:pos x="T12" y="T13"/>
                </a:cxn>
              </a:cxnLst>
              <a:rect l="0" t="0" r="r" b="b"/>
              <a:pathLst>
                <a:path w="954" h="280">
                  <a:moveTo>
                    <a:pt x="0" y="0"/>
                  </a:moveTo>
                  <a:cubicBezTo>
                    <a:pt x="0" y="277"/>
                    <a:pt x="0" y="277"/>
                    <a:pt x="0" y="277"/>
                  </a:cubicBezTo>
                  <a:cubicBezTo>
                    <a:pt x="0" y="278"/>
                    <a:pt x="0" y="279"/>
                    <a:pt x="0" y="280"/>
                  </a:cubicBezTo>
                  <a:cubicBezTo>
                    <a:pt x="954" y="280"/>
                    <a:pt x="954" y="280"/>
                    <a:pt x="954" y="280"/>
                  </a:cubicBezTo>
                  <a:cubicBezTo>
                    <a:pt x="954" y="279"/>
                    <a:pt x="954" y="278"/>
                    <a:pt x="954" y="277"/>
                  </a:cubicBezTo>
                  <a:cubicBezTo>
                    <a:pt x="954" y="0"/>
                    <a:pt x="954" y="0"/>
                    <a:pt x="954"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9" name="Rectangle 3040"/>
            <p:cNvSpPr>
              <a:spLocks noChangeArrowheads="1"/>
            </p:cNvSpPr>
            <p:nvPr/>
          </p:nvSpPr>
          <p:spPr bwMode="auto">
            <a:xfrm>
              <a:off x="4967257" y="3126151"/>
              <a:ext cx="2266459" cy="664307"/>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grpSp>
      <p:sp>
        <p:nvSpPr>
          <p:cNvPr id="20" name="Oval 3041"/>
          <p:cNvSpPr>
            <a:spLocks noChangeArrowheads="1"/>
          </p:cNvSpPr>
          <p:nvPr/>
        </p:nvSpPr>
        <p:spPr bwMode="auto">
          <a:xfrm>
            <a:off x="5866026" y="4747848"/>
            <a:ext cx="175840" cy="175852"/>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1" name="Oval 3042"/>
          <p:cNvSpPr>
            <a:spLocks noChangeArrowheads="1"/>
          </p:cNvSpPr>
          <p:nvPr/>
        </p:nvSpPr>
        <p:spPr bwMode="auto">
          <a:xfrm>
            <a:off x="6120019" y="4767380"/>
            <a:ext cx="253994" cy="273538"/>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2" name="Oval 3043"/>
          <p:cNvSpPr>
            <a:spLocks noChangeArrowheads="1"/>
          </p:cNvSpPr>
          <p:nvPr/>
        </p:nvSpPr>
        <p:spPr bwMode="auto">
          <a:xfrm>
            <a:off x="5846481" y="4318002"/>
            <a:ext cx="371224" cy="371237"/>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3" name="Oval 3044"/>
          <p:cNvSpPr>
            <a:spLocks noChangeArrowheads="1"/>
          </p:cNvSpPr>
          <p:nvPr/>
        </p:nvSpPr>
        <p:spPr bwMode="auto">
          <a:xfrm>
            <a:off x="6237250" y="4161695"/>
            <a:ext cx="156308" cy="175852"/>
          </a:xfrm>
          <a:prstGeom prst="ellipse">
            <a:avLst/>
          </a:prstGeom>
          <a:solidFill>
            <a:schemeClr val="bg1"/>
          </a:solidFill>
          <a:ln>
            <a:noFill/>
          </a:ln>
        </p:spPr>
        <p:txBody>
          <a:bodyPr vert="horz" wrap="square" lIns="91440" tIns="45720" rIns="91440" bIns="45720" numCol="1" anchor="t" anchorCtr="0" compatLnSpc="1"/>
          <a:lstStyle/>
          <a:p>
            <a:endParaRPr lang="en-US"/>
          </a:p>
        </p:txBody>
      </p:sp>
      <p:grpSp>
        <p:nvGrpSpPr>
          <p:cNvPr id="2" name="Group 1"/>
          <p:cNvGrpSpPr/>
          <p:nvPr/>
        </p:nvGrpSpPr>
        <p:grpSpPr>
          <a:xfrm>
            <a:off x="11349" y="4143151"/>
            <a:ext cx="2459182" cy="2516458"/>
            <a:chOff x="11349" y="4143151"/>
            <a:chExt cx="2459182" cy="2516458"/>
          </a:xfrm>
        </p:grpSpPr>
        <p:sp>
          <p:nvSpPr>
            <p:cNvPr id="49" name="yellow_sticky"/>
            <p:cNvSpPr/>
            <p:nvPr/>
          </p:nvSpPr>
          <p:spPr bwMode="auto">
            <a:xfrm rot="20986139" flipH="1">
              <a:off x="11349" y="4143151"/>
              <a:ext cx="2459182"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40000"/>
                <a:lumOff val="6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25" name="Subtitle 2"/>
            <p:cNvSpPr txBox="1"/>
            <p:nvPr/>
          </p:nvSpPr>
          <p:spPr>
            <a:xfrm>
              <a:off x="175626"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26" name="Subtitle 2"/>
            <p:cNvSpPr txBox="1"/>
            <p:nvPr/>
          </p:nvSpPr>
          <p:spPr>
            <a:xfrm>
              <a:off x="175626"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endParaRPr lang="en-US" altLang="zh-CN" sz="1800" b="1" dirty="0">
                <a:solidFill>
                  <a:schemeClr val="accent6">
                    <a:lumMod val="75000"/>
                  </a:schemeClr>
                </a:solidFill>
                <a:latin typeface="Script MT Bold" panose="03040602040607080904" pitchFamily="66" charset="0"/>
              </a:endParaRPr>
            </a:p>
          </p:txBody>
        </p:sp>
      </p:grpSp>
      <p:sp>
        <p:nvSpPr>
          <p:cNvPr id="30" name="Freeform 3031"/>
          <p:cNvSpPr/>
          <p:nvPr/>
        </p:nvSpPr>
        <p:spPr bwMode="auto">
          <a:xfrm>
            <a:off x="1193644" y="580542"/>
            <a:ext cx="4459537"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grpSp>
        <p:nvGrpSpPr>
          <p:cNvPr id="4" name="Group 3"/>
          <p:cNvGrpSpPr/>
          <p:nvPr/>
        </p:nvGrpSpPr>
        <p:grpSpPr>
          <a:xfrm>
            <a:off x="7468063" y="4154037"/>
            <a:ext cx="2459182" cy="2516458"/>
            <a:chOff x="7468063" y="4154037"/>
            <a:chExt cx="2459182" cy="2516458"/>
          </a:xfrm>
        </p:grpSpPr>
        <p:sp>
          <p:nvSpPr>
            <p:cNvPr id="51" name="yellow_sticky"/>
            <p:cNvSpPr/>
            <p:nvPr/>
          </p:nvSpPr>
          <p:spPr bwMode="auto">
            <a:xfrm rot="20986139" flipH="1">
              <a:off x="7468063" y="4154037"/>
              <a:ext cx="2459182"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36" name="Subtitle 2"/>
            <p:cNvSpPr txBox="1"/>
            <p:nvPr/>
          </p:nvSpPr>
          <p:spPr>
            <a:xfrm>
              <a:off x="7661113"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37" name="Subtitle 2"/>
            <p:cNvSpPr txBox="1"/>
            <p:nvPr/>
          </p:nvSpPr>
          <p:spPr>
            <a:xfrm>
              <a:off x="7661113"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grpSp>
        <p:nvGrpSpPr>
          <p:cNvPr id="3" name="Group 2"/>
          <p:cNvGrpSpPr/>
          <p:nvPr/>
        </p:nvGrpSpPr>
        <p:grpSpPr>
          <a:xfrm>
            <a:off x="2327119" y="4130449"/>
            <a:ext cx="2421413" cy="2516458"/>
            <a:chOff x="2327119" y="4130449"/>
            <a:chExt cx="2421413" cy="2516458"/>
          </a:xfrm>
        </p:grpSpPr>
        <p:sp>
          <p:nvSpPr>
            <p:cNvPr id="48" name="yellow_sticky"/>
            <p:cNvSpPr/>
            <p:nvPr/>
          </p:nvSpPr>
          <p:spPr bwMode="auto">
            <a:xfrm rot="593649">
              <a:off x="2327119" y="4130449"/>
              <a:ext cx="2421413"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39" name="Subtitle 2"/>
            <p:cNvSpPr txBox="1"/>
            <p:nvPr/>
          </p:nvSpPr>
          <p:spPr>
            <a:xfrm>
              <a:off x="2454874"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40" name="Subtitle 2"/>
            <p:cNvSpPr txBox="1"/>
            <p:nvPr/>
          </p:nvSpPr>
          <p:spPr>
            <a:xfrm>
              <a:off x="2454874"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grpSp>
        <p:nvGrpSpPr>
          <p:cNvPr id="6" name="Group 5"/>
          <p:cNvGrpSpPr/>
          <p:nvPr/>
        </p:nvGrpSpPr>
        <p:grpSpPr>
          <a:xfrm>
            <a:off x="9805604" y="4152222"/>
            <a:ext cx="2421413" cy="2516458"/>
            <a:chOff x="9805604" y="4152222"/>
            <a:chExt cx="2421413" cy="2516458"/>
          </a:xfrm>
        </p:grpSpPr>
        <p:sp>
          <p:nvSpPr>
            <p:cNvPr id="50" name="yellow_sticky"/>
            <p:cNvSpPr/>
            <p:nvPr/>
          </p:nvSpPr>
          <p:spPr bwMode="auto">
            <a:xfrm rot="593649">
              <a:off x="9805604" y="4152222"/>
              <a:ext cx="2421413"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75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42" name="Subtitle 2"/>
            <p:cNvSpPr txBox="1"/>
            <p:nvPr/>
          </p:nvSpPr>
          <p:spPr>
            <a:xfrm>
              <a:off x="9990963"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43" name="Subtitle 2"/>
            <p:cNvSpPr txBox="1"/>
            <p:nvPr/>
          </p:nvSpPr>
          <p:spPr>
            <a:xfrm>
              <a:off x="9990963"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sp>
        <p:nvSpPr>
          <p:cNvPr id="44" name="Freeform 3031"/>
          <p:cNvSpPr/>
          <p:nvPr/>
        </p:nvSpPr>
        <p:spPr bwMode="auto">
          <a:xfrm flipH="1">
            <a:off x="6619158" y="587022"/>
            <a:ext cx="4462272"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54" name="Freeform 3033"/>
          <p:cNvSpPr/>
          <p:nvPr/>
        </p:nvSpPr>
        <p:spPr bwMode="auto">
          <a:xfrm>
            <a:off x="7000843" y="971479"/>
            <a:ext cx="1758460" cy="3227526"/>
          </a:xfrm>
          <a:custGeom>
            <a:avLst/>
            <a:gdLst/>
            <a:ahLst/>
            <a:cxnLst/>
            <a:rect l="l" t="t" r="r" b="b"/>
            <a:pathLst>
              <a:path w="1758460" h="3227526">
                <a:moveTo>
                  <a:pt x="759444" y="0"/>
                </a:moveTo>
                <a:cubicBezTo>
                  <a:pt x="999016" y="0"/>
                  <a:pt x="999016" y="0"/>
                  <a:pt x="999016" y="0"/>
                </a:cubicBezTo>
                <a:cubicBezTo>
                  <a:pt x="1415872" y="0"/>
                  <a:pt x="1758460" y="340346"/>
                  <a:pt x="1758460" y="754473"/>
                </a:cubicBezTo>
                <a:cubicBezTo>
                  <a:pt x="1758460" y="1764884"/>
                  <a:pt x="1758460" y="2576152"/>
                  <a:pt x="1758460" y="3227526"/>
                </a:cubicBezTo>
                <a:lnTo>
                  <a:pt x="1674610" y="3227526"/>
                </a:lnTo>
                <a:cubicBezTo>
                  <a:pt x="1674610" y="771133"/>
                  <a:pt x="1674610" y="771133"/>
                  <a:pt x="1674610" y="771133"/>
                </a:cubicBezTo>
                <a:cubicBezTo>
                  <a:pt x="1674610" y="378426"/>
                  <a:pt x="1377540" y="83301"/>
                  <a:pt x="977455" y="83301"/>
                </a:cubicBezTo>
                <a:cubicBezTo>
                  <a:pt x="776214" y="83301"/>
                  <a:pt x="776214" y="83301"/>
                  <a:pt x="776214" y="83301"/>
                </a:cubicBezTo>
                <a:cubicBezTo>
                  <a:pt x="380920" y="83301"/>
                  <a:pt x="88642" y="373666"/>
                  <a:pt x="88642" y="773513"/>
                </a:cubicBezTo>
                <a:cubicBezTo>
                  <a:pt x="88642" y="1299502"/>
                  <a:pt x="88642" y="1299502"/>
                  <a:pt x="88642" y="1299502"/>
                </a:cubicBezTo>
                <a:cubicBezTo>
                  <a:pt x="0" y="1299502"/>
                  <a:pt x="0" y="1299502"/>
                  <a:pt x="0" y="1299502"/>
                </a:cubicBezTo>
                <a:cubicBezTo>
                  <a:pt x="0" y="754473"/>
                  <a:pt x="0" y="754473"/>
                  <a:pt x="0" y="754473"/>
                </a:cubicBezTo>
                <a:cubicBezTo>
                  <a:pt x="0" y="340346"/>
                  <a:pt x="342589" y="0"/>
                  <a:pt x="759444"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5" name="Freeform 3034"/>
          <p:cNvSpPr/>
          <p:nvPr/>
        </p:nvSpPr>
        <p:spPr bwMode="auto">
          <a:xfrm>
            <a:off x="3464873" y="971479"/>
            <a:ext cx="1758460" cy="3227526"/>
          </a:xfrm>
          <a:custGeom>
            <a:avLst/>
            <a:gdLst/>
            <a:ahLst/>
            <a:cxnLst/>
            <a:rect l="l" t="t" r="r" b="b"/>
            <a:pathLst>
              <a:path w="1758460" h="3227526">
                <a:moveTo>
                  <a:pt x="760093" y="0"/>
                </a:moveTo>
                <a:cubicBezTo>
                  <a:pt x="760093" y="0"/>
                  <a:pt x="760093" y="0"/>
                  <a:pt x="998367" y="0"/>
                </a:cubicBezTo>
                <a:cubicBezTo>
                  <a:pt x="1415346" y="0"/>
                  <a:pt x="1758460" y="340346"/>
                  <a:pt x="1758460" y="754473"/>
                </a:cubicBezTo>
                <a:cubicBezTo>
                  <a:pt x="1758460" y="754473"/>
                  <a:pt x="1758460" y="754473"/>
                  <a:pt x="1758460" y="1299502"/>
                </a:cubicBezTo>
                <a:cubicBezTo>
                  <a:pt x="1758460" y="1299502"/>
                  <a:pt x="1758460" y="1299502"/>
                  <a:pt x="1670299" y="1299502"/>
                </a:cubicBezTo>
                <a:cubicBezTo>
                  <a:pt x="1670299" y="1299502"/>
                  <a:pt x="1670299" y="1299502"/>
                  <a:pt x="1670299" y="773513"/>
                </a:cubicBezTo>
                <a:cubicBezTo>
                  <a:pt x="1670299" y="373666"/>
                  <a:pt x="1377222" y="83301"/>
                  <a:pt x="981688" y="83301"/>
                </a:cubicBezTo>
                <a:cubicBezTo>
                  <a:pt x="981688" y="83301"/>
                  <a:pt x="981688" y="83301"/>
                  <a:pt x="781538" y="83301"/>
                </a:cubicBezTo>
                <a:cubicBezTo>
                  <a:pt x="381238" y="83301"/>
                  <a:pt x="83396" y="378426"/>
                  <a:pt x="83396" y="771133"/>
                </a:cubicBezTo>
                <a:cubicBezTo>
                  <a:pt x="83396" y="771133"/>
                  <a:pt x="83396" y="771133"/>
                  <a:pt x="84541" y="3227526"/>
                </a:cubicBezTo>
                <a:lnTo>
                  <a:pt x="0" y="3227526"/>
                </a:lnTo>
                <a:cubicBezTo>
                  <a:pt x="0" y="2576152"/>
                  <a:pt x="0" y="1764884"/>
                  <a:pt x="0" y="754473"/>
                </a:cubicBezTo>
                <a:cubicBezTo>
                  <a:pt x="0" y="340346"/>
                  <a:pt x="343114" y="0"/>
                  <a:pt x="760093"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6" name="Freeform 3031"/>
          <p:cNvSpPr/>
          <p:nvPr/>
        </p:nvSpPr>
        <p:spPr bwMode="auto">
          <a:xfrm>
            <a:off x="1193644" y="580542"/>
            <a:ext cx="4459537"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7" name="Freeform 3031"/>
          <p:cNvSpPr/>
          <p:nvPr/>
        </p:nvSpPr>
        <p:spPr bwMode="auto">
          <a:xfrm flipH="1">
            <a:off x="6619158" y="587022"/>
            <a:ext cx="4462272"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bg1"/>
          </a:solidFill>
          <a:ln>
            <a:noFill/>
          </a:ln>
        </p:spPr>
        <p:txBody>
          <a:bodyPr vert="horz" wrap="square" lIns="91440" tIns="45720" rIns="91440" bIns="45720" numCol="1" anchor="t" anchorCtr="0" compatLnSpc="1"/>
          <a:lstStyle/>
          <a:p>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6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6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par>
                                <p:cTn id="12" presetID="10" presetClass="exit" presetSubtype="0" fill="hold" grpId="0" nodeType="withEffect">
                                  <p:stCondLst>
                                    <p:cond delay="0"/>
                                  </p:stCondLst>
                                  <p:childTnLst>
                                    <p:animEffect transition="out" filter="fade">
                                      <p:cBhvr>
                                        <p:cTn id="13" dur="500"/>
                                        <p:tgtEl>
                                          <p:spTgt spid="56"/>
                                        </p:tgtEl>
                                      </p:cBhvr>
                                    </p:animEffect>
                                    <p:set>
                                      <p:cBhvr>
                                        <p:cTn id="14" dur="1" fill="hold">
                                          <p:stCondLst>
                                            <p:cond delay="499"/>
                                          </p:stCondLst>
                                        </p:cTn>
                                        <p:tgtEl>
                                          <p:spTgt spid="56"/>
                                        </p:tgtEl>
                                        <p:attrNameLst>
                                          <p:attrName>style.visibility</p:attrName>
                                        </p:attrNameLst>
                                      </p:cBhvr>
                                      <p:to>
                                        <p:strVal val="hidden"/>
                                      </p:to>
                                    </p:set>
                                  </p:childTnLst>
                                </p:cTn>
                              </p:par>
                            </p:childTnLst>
                          </p:cTn>
                        </p:par>
                        <p:par>
                          <p:cTn id="15" fill="hold">
                            <p:stCondLst>
                              <p:cond delay="2100"/>
                            </p:stCondLst>
                            <p:childTnLst>
                              <p:par>
                                <p:cTn id="16" presetID="10" presetClass="entr" presetSubtype="0" fill="hold" nodeType="afterEffect">
                                  <p:stCondLst>
                                    <p:cond delay="25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par>
                          <p:cTn id="19" fill="hold">
                            <p:stCondLst>
                              <p:cond delay="2850"/>
                            </p:stCondLst>
                            <p:childTnLst>
                              <p:par>
                                <p:cTn id="20" presetID="10"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xit" presetSubtype="0" fill="hold" grpId="0" nodeType="withEffect">
                                  <p:stCondLst>
                                    <p:cond delay="0"/>
                                  </p:stCondLst>
                                  <p:childTnLst>
                                    <p:animEffect transition="out" filter="fade">
                                      <p:cBhvr>
                                        <p:cTn id="24" dur="500"/>
                                        <p:tgtEl>
                                          <p:spTgt spid="55"/>
                                        </p:tgtEl>
                                      </p:cBhvr>
                                    </p:animEffect>
                                    <p:set>
                                      <p:cBhvr>
                                        <p:cTn id="25" dur="1" fill="hold">
                                          <p:stCondLst>
                                            <p:cond delay="499"/>
                                          </p:stCondLst>
                                        </p:cTn>
                                        <p:tgtEl>
                                          <p:spTgt spid="55"/>
                                        </p:tgtEl>
                                        <p:attrNameLst>
                                          <p:attrName>style.visibility</p:attrName>
                                        </p:attrNameLst>
                                      </p:cBhvr>
                                      <p:to>
                                        <p:strVal val="hidden"/>
                                      </p:to>
                                    </p:set>
                                  </p:childTnLst>
                                </p:cTn>
                              </p:par>
                            </p:childTnLst>
                          </p:cTn>
                        </p:par>
                        <p:par>
                          <p:cTn id="26" fill="hold">
                            <p:stCondLst>
                              <p:cond delay="3350"/>
                            </p:stCondLst>
                            <p:childTnLst>
                              <p:par>
                                <p:cTn id="27" presetID="10" presetClass="entr" presetSubtype="0" fill="hold" nodeType="afterEffect">
                                  <p:stCondLst>
                                    <p:cond delay="25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41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xit" presetSubtype="0" fill="hold" grpId="0" nodeType="withEffect">
                                  <p:stCondLst>
                                    <p:cond delay="0"/>
                                  </p:stCondLst>
                                  <p:childTnLst>
                                    <p:animEffect transition="out" filter="fade">
                                      <p:cBhvr>
                                        <p:cTn id="35" dur="500"/>
                                        <p:tgtEl>
                                          <p:spTgt spid="54"/>
                                        </p:tgtEl>
                                      </p:cBhvr>
                                    </p:animEffect>
                                    <p:set>
                                      <p:cBhvr>
                                        <p:cTn id="36" dur="1" fill="hold">
                                          <p:stCondLst>
                                            <p:cond delay="499"/>
                                          </p:stCondLst>
                                        </p:cTn>
                                        <p:tgtEl>
                                          <p:spTgt spid="54"/>
                                        </p:tgtEl>
                                        <p:attrNameLst>
                                          <p:attrName>style.visibility</p:attrName>
                                        </p:attrNameLst>
                                      </p:cBhvr>
                                      <p:to>
                                        <p:strVal val="hidden"/>
                                      </p:to>
                                    </p:set>
                                  </p:childTnLst>
                                </p:cTn>
                              </p:par>
                            </p:childTnLst>
                          </p:cTn>
                        </p:par>
                        <p:par>
                          <p:cTn id="37" fill="hold">
                            <p:stCondLst>
                              <p:cond delay="4600"/>
                            </p:stCondLst>
                            <p:childTnLst>
                              <p:par>
                                <p:cTn id="38" presetID="10" presetClass="entr" presetSubtype="0" fill="hold" nodeType="afterEffect">
                                  <p:stCondLst>
                                    <p:cond delay="25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par>
                          <p:cTn id="41" fill="hold">
                            <p:stCondLst>
                              <p:cond delay="535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par>
                                <p:cTn id="45" presetID="10" presetClass="exit" presetSubtype="0" fill="hold" grpId="0" nodeType="withEffect">
                                  <p:stCondLst>
                                    <p:cond delay="0"/>
                                  </p:stCondLst>
                                  <p:childTnLst>
                                    <p:animEffect transition="out" filter="fade">
                                      <p:cBhvr>
                                        <p:cTn id="46" dur="500"/>
                                        <p:tgtEl>
                                          <p:spTgt spid="57"/>
                                        </p:tgtEl>
                                      </p:cBhvr>
                                    </p:animEffect>
                                    <p:set>
                                      <p:cBhvr>
                                        <p:cTn id="47" dur="1" fill="hold">
                                          <p:stCondLst>
                                            <p:cond delay="499"/>
                                          </p:stCondLst>
                                        </p:cTn>
                                        <p:tgtEl>
                                          <p:spTgt spid="57"/>
                                        </p:tgtEl>
                                        <p:attrNameLst>
                                          <p:attrName>style.visibility</p:attrName>
                                        </p:attrNameLst>
                                      </p:cBhvr>
                                      <p:to>
                                        <p:strVal val="hidden"/>
                                      </p:to>
                                    </p:set>
                                  </p:childTnLst>
                                </p:cTn>
                              </p:par>
                            </p:childTnLst>
                          </p:cTn>
                        </p:par>
                        <p:par>
                          <p:cTn id="48" fill="hold">
                            <p:stCondLst>
                              <p:cond delay="5850"/>
                            </p:stCondLst>
                            <p:childTnLst>
                              <p:par>
                                <p:cTn id="49" presetID="10" presetClass="entr" presetSubtype="0" fill="hold" nodeType="afterEffect">
                                  <p:stCondLst>
                                    <p:cond delay="25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30" grpId="0" animBg="1"/>
      <p:bldP spid="44" grpId="0" animBg="1"/>
      <p:bldP spid="54" grpId="0" animBg="1"/>
      <p:bldP spid="55" grpId="0" animBg="1"/>
      <p:bldP spid="56" grpId="0" animBg="1"/>
      <p:bldP spid="5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Group 164"/>
          <p:cNvGrpSpPr/>
          <p:nvPr/>
        </p:nvGrpSpPr>
        <p:grpSpPr>
          <a:xfrm>
            <a:off x="-15051" y="0"/>
            <a:ext cx="12207052" cy="6858000"/>
            <a:chOff x="-15051" y="0"/>
            <a:chExt cx="12207052" cy="6858000"/>
          </a:xfrm>
        </p:grpSpPr>
        <p:sp>
          <p:nvSpPr>
            <p:cNvPr id="16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6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57" name="Round Molecule"/>
          <p:cNvGrpSpPr/>
          <p:nvPr/>
        </p:nvGrpSpPr>
        <p:grpSpPr>
          <a:xfrm>
            <a:off x="529671" y="3867943"/>
            <a:ext cx="2809876" cy="2589213"/>
            <a:chOff x="962025" y="3686175"/>
            <a:chExt cx="2809876" cy="2589213"/>
          </a:xfrm>
        </p:grpSpPr>
        <p:sp>
          <p:nvSpPr>
            <p:cNvPr id="77"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8"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9"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0"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1"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2"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4"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5" name="Oval 83"/>
            <p:cNvSpPr>
              <a:spLocks noChangeArrowheads="1"/>
            </p:cNvSpPr>
            <p:nvPr/>
          </p:nvSpPr>
          <p:spPr bwMode="auto">
            <a:xfrm>
              <a:off x="1271588" y="4870450"/>
              <a:ext cx="423863" cy="423863"/>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6" name="Oval 84"/>
            <p:cNvSpPr>
              <a:spLocks noChangeArrowheads="1"/>
            </p:cNvSpPr>
            <p:nvPr/>
          </p:nvSpPr>
          <p:spPr bwMode="auto">
            <a:xfrm>
              <a:off x="1452563" y="4937125"/>
              <a:ext cx="123825" cy="1238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7" name="Oval 85"/>
            <p:cNvSpPr>
              <a:spLocks noChangeArrowheads="1"/>
            </p:cNvSpPr>
            <p:nvPr/>
          </p:nvSpPr>
          <p:spPr bwMode="auto">
            <a:xfrm>
              <a:off x="2540000" y="5719763"/>
              <a:ext cx="339725" cy="341313"/>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8" name="Oval 86"/>
            <p:cNvSpPr>
              <a:spLocks noChangeArrowheads="1"/>
            </p:cNvSpPr>
            <p:nvPr/>
          </p:nvSpPr>
          <p:spPr bwMode="auto">
            <a:xfrm>
              <a:off x="2684463" y="5775325"/>
              <a:ext cx="100013" cy="10001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9"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88"/>
            <p:cNvSpPr/>
            <p:nvPr/>
          </p:nvSpPr>
          <p:spPr bwMode="auto">
            <a:xfrm>
              <a:off x="2520950" y="5556250"/>
              <a:ext cx="101600" cy="171450"/>
            </a:xfrm>
            <a:custGeom>
              <a:avLst/>
              <a:gdLst>
                <a:gd name="T0" fmla="*/ 43 w 64"/>
                <a:gd name="T1" fmla="*/ 108 h 108"/>
                <a:gd name="T2" fmla="*/ 0 w 64"/>
                <a:gd name="T3" fmla="*/ 10 h 108"/>
                <a:gd name="T4" fmla="*/ 21 w 64"/>
                <a:gd name="T5" fmla="*/ 0 h 108"/>
                <a:gd name="T6" fmla="*/ 64 w 64"/>
                <a:gd name="T7" fmla="*/ 97 h 108"/>
                <a:gd name="T8" fmla="*/ 43 w 64"/>
                <a:gd name="T9" fmla="*/ 108 h 108"/>
              </a:gdLst>
              <a:ahLst/>
              <a:cxnLst>
                <a:cxn ang="0">
                  <a:pos x="T0" y="T1"/>
                </a:cxn>
                <a:cxn ang="0">
                  <a:pos x="T2" y="T3"/>
                </a:cxn>
                <a:cxn ang="0">
                  <a:pos x="T4" y="T5"/>
                </a:cxn>
                <a:cxn ang="0">
                  <a:pos x="T6" y="T7"/>
                </a:cxn>
                <a:cxn ang="0">
                  <a:pos x="T8" y="T9"/>
                </a:cxn>
              </a:cxnLst>
              <a:rect l="0" t="0" r="r" b="b"/>
              <a:pathLst>
                <a:path w="64" h="108">
                  <a:moveTo>
                    <a:pt x="43" y="108"/>
                  </a:moveTo>
                  <a:lnTo>
                    <a:pt x="0" y="10"/>
                  </a:lnTo>
                  <a:lnTo>
                    <a:pt x="21" y="0"/>
                  </a:lnTo>
                  <a:lnTo>
                    <a:pt x="64" y="97"/>
                  </a:lnTo>
                  <a:lnTo>
                    <a:pt x="43" y="108"/>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3" name="Freeform 91"/>
            <p:cNvSpPr/>
            <p:nvPr/>
          </p:nvSpPr>
          <p:spPr bwMode="auto">
            <a:xfrm>
              <a:off x="1730375" y="5118100"/>
              <a:ext cx="290513" cy="82550"/>
            </a:xfrm>
            <a:custGeom>
              <a:avLst/>
              <a:gdLst>
                <a:gd name="T0" fmla="*/ 0 w 183"/>
                <a:gd name="T1" fmla="*/ 24 h 52"/>
                <a:gd name="T2" fmla="*/ 3 w 183"/>
                <a:gd name="T3" fmla="*/ 0 h 52"/>
                <a:gd name="T4" fmla="*/ 183 w 183"/>
                <a:gd name="T5" fmla="*/ 28 h 52"/>
                <a:gd name="T6" fmla="*/ 178 w 183"/>
                <a:gd name="T7" fmla="*/ 52 h 52"/>
                <a:gd name="T8" fmla="*/ 0 w 183"/>
                <a:gd name="T9" fmla="*/ 24 h 52"/>
              </a:gdLst>
              <a:ahLst/>
              <a:cxnLst>
                <a:cxn ang="0">
                  <a:pos x="T0" y="T1"/>
                </a:cxn>
                <a:cxn ang="0">
                  <a:pos x="T2" y="T3"/>
                </a:cxn>
                <a:cxn ang="0">
                  <a:pos x="T4" y="T5"/>
                </a:cxn>
                <a:cxn ang="0">
                  <a:pos x="T6" y="T7"/>
                </a:cxn>
                <a:cxn ang="0">
                  <a:pos x="T8" y="T9"/>
                </a:cxn>
              </a:cxnLst>
              <a:rect l="0" t="0" r="r" b="b"/>
              <a:pathLst>
                <a:path w="183" h="52">
                  <a:moveTo>
                    <a:pt x="0" y="24"/>
                  </a:moveTo>
                  <a:lnTo>
                    <a:pt x="3" y="0"/>
                  </a:lnTo>
                  <a:lnTo>
                    <a:pt x="183" y="28"/>
                  </a:lnTo>
                  <a:lnTo>
                    <a:pt x="178" y="52"/>
                  </a:lnTo>
                  <a:lnTo>
                    <a:pt x="0" y="24"/>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6" name="Molecule"/>
          <p:cNvGrpSpPr/>
          <p:nvPr/>
        </p:nvGrpSpPr>
        <p:grpSpPr>
          <a:xfrm>
            <a:off x="4879975" y="741363"/>
            <a:ext cx="1127125" cy="1266825"/>
            <a:chOff x="4879975" y="741363"/>
            <a:chExt cx="1127125" cy="1266825"/>
          </a:xfrm>
          <a:solidFill>
            <a:schemeClr val="accent5"/>
          </a:solidFill>
        </p:grpSpPr>
        <p:sp>
          <p:nvSpPr>
            <p:cNvPr id="94" name="Freeform 92"/>
            <p:cNvSpPr/>
            <p:nvPr/>
          </p:nvSpPr>
          <p:spPr bwMode="auto">
            <a:xfrm>
              <a:off x="5573713" y="1285875"/>
              <a:ext cx="233363" cy="361950"/>
            </a:xfrm>
            <a:custGeom>
              <a:avLst/>
              <a:gdLst>
                <a:gd name="T0" fmla="*/ 123 w 147"/>
                <a:gd name="T1" fmla="*/ 228 h 228"/>
                <a:gd name="T2" fmla="*/ 0 w 147"/>
                <a:gd name="T3" fmla="*/ 14 h 228"/>
                <a:gd name="T4" fmla="*/ 26 w 147"/>
                <a:gd name="T5" fmla="*/ 0 h 228"/>
                <a:gd name="T6" fmla="*/ 147 w 147"/>
                <a:gd name="T7" fmla="*/ 215 h 228"/>
                <a:gd name="T8" fmla="*/ 123 w 147"/>
                <a:gd name="T9" fmla="*/ 228 h 228"/>
              </a:gdLst>
              <a:ahLst/>
              <a:cxnLst>
                <a:cxn ang="0">
                  <a:pos x="T0" y="T1"/>
                </a:cxn>
                <a:cxn ang="0">
                  <a:pos x="T2" y="T3"/>
                </a:cxn>
                <a:cxn ang="0">
                  <a:pos x="T4" y="T5"/>
                </a:cxn>
                <a:cxn ang="0">
                  <a:pos x="T6" y="T7"/>
                </a:cxn>
                <a:cxn ang="0">
                  <a:pos x="T8" y="T9"/>
                </a:cxn>
              </a:cxnLst>
              <a:rect l="0" t="0" r="r" b="b"/>
              <a:pathLst>
                <a:path w="147" h="228">
                  <a:moveTo>
                    <a:pt x="123" y="228"/>
                  </a:moveTo>
                  <a:lnTo>
                    <a:pt x="0" y="14"/>
                  </a:lnTo>
                  <a:lnTo>
                    <a:pt x="26" y="0"/>
                  </a:lnTo>
                  <a:lnTo>
                    <a:pt x="147" y="215"/>
                  </a:lnTo>
                  <a:lnTo>
                    <a:pt x="123" y="2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Freeform 93"/>
            <p:cNvSpPr/>
            <p:nvPr/>
          </p:nvSpPr>
          <p:spPr bwMode="auto">
            <a:xfrm>
              <a:off x="5089525" y="1289050"/>
              <a:ext cx="231775" cy="361950"/>
            </a:xfrm>
            <a:custGeom>
              <a:avLst/>
              <a:gdLst>
                <a:gd name="T0" fmla="*/ 25 w 146"/>
                <a:gd name="T1" fmla="*/ 228 h 228"/>
                <a:gd name="T2" fmla="*/ 146 w 146"/>
                <a:gd name="T3" fmla="*/ 13 h 228"/>
                <a:gd name="T4" fmla="*/ 122 w 146"/>
                <a:gd name="T5" fmla="*/ 0 h 228"/>
                <a:gd name="T6" fmla="*/ 0 w 146"/>
                <a:gd name="T7" fmla="*/ 214 h 228"/>
                <a:gd name="T8" fmla="*/ 25 w 146"/>
                <a:gd name="T9" fmla="*/ 228 h 228"/>
              </a:gdLst>
              <a:ahLst/>
              <a:cxnLst>
                <a:cxn ang="0">
                  <a:pos x="T0" y="T1"/>
                </a:cxn>
                <a:cxn ang="0">
                  <a:pos x="T2" y="T3"/>
                </a:cxn>
                <a:cxn ang="0">
                  <a:pos x="T4" y="T5"/>
                </a:cxn>
                <a:cxn ang="0">
                  <a:pos x="T6" y="T7"/>
                </a:cxn>
                <a:cxn ang="0">
                  <a:pos x="T8" y="T9"/>
                </a:cxn>
              </a:cxnLst>
              <a:rect l="0" t="0" r="r" b="b"/>
              <a:pathLst>
                <a:path w="146" h="228">
                  <a:moveTo>
                    <a:pt x="25" y="228"/>
                  </a:moveTo>
                  <a:lnTo>
                    <a:pt x="146" y="13"/>
                  </a:lnTo>
                  <a:lnTo>
                    <a:pt x="122" y="0"/>
                  </a:lnTo>
                  <a:lnTo>
                    <a:pt x="0" y="214"/>
                  </a:lnTo>
                  <a:lnTo>
                    <a:pt x="25" y="2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6" name="Freeform 94"/>
            <p:cNvSpPr/>
            <p:nvPr/>
          </p:nvSpPr>
          <p:spPr bwMode="auto">
            <a:xfrm>
              <a:off x="5249863" y="1871663"/>
              <a:ext cx="393700" cy="52388"/>
            </a:xfrm>
            <a:custGeom>
              <a:avLst/>
              <a:gdLst>
                <a:gd name="T0" fmla="*/ 248 w 248"/>
                <a:gd name="T1" fmla="*/ 32 h 33"/>
                <a:gd name="T2" fmla="*/ 0 w 248"/>
                <a:gd name="T3" fmla="*/ 33 h 33"/>
                <a:gd name="T4" fmla="*/ 0 w 248"/>
                <a:gd name="T5" fmla="*/ 0 h 33"/>
                <a:gd name="T6" fmla="*/ 248 w 248"/>
                <a:gd name="T7" fmla="*/ 0 h 33"/>
                <a:gd name="T8" fmla="*/ 248 w 248"/>
                <a:gd name="T9" fmla="*/ 32 h 33"/>
              </a:gdLst>
              <a:ahLst/>
              <a:cxnLst>
                <a:cxn ang="0">
                  <a:pos x="T0" y="T1"/>
                </a:cxn>
                <a:cxn ang="0">
                  <a:pos x="T2" y="T3"/>
                </a:cxn>
                <a:cxn ang="0">
                  <a:pos x="T4" y="T5"/>
                </a:cxn>
                <a:cxn ang="0">
                  <a:pos x="T6" y="T7"/>
                </a:cxn>
                <a:cxn ang="0">
                  <a:pos x="T8" y="T9"/>
                </a:cxn>
              </a:cxnLst>
              <a:rect l="0" t="0" r="r" b="b"/>
              <a:pathLst>
                <a:path w="248" h="33">
                  <a:moveTo>
                    <a:pt x="248" y="32"/>
                  </a:moveTo>
                  <a:lnTo>
                    <a:pt x="0" y="33"/>
                  </a:lnTo>
                  <a:lnTo>
                    <a:pt x="0" y="0"/>
                  </a:lnTo>
                  <a:lnTo>
                    <a:pt x="248" y="0"/>
                  </a:lnTo>
                  <a:lnTo>
                    <a:pt x="248"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7" name="Freeform 95"/>
            <p:cNvSpPr/>
            <p:nvPr/>
          </p:nvSpPr>
          <p:spPr bwMode="auto">
            <a:xfrm>
              <a:off x="5673725" y="941388"/>
              <a:ext cx="185738" cy="263525"/>
            </a:xfrm>
            <a:custGeom>
              <a:avLst/>
              <a:gdLst>
                <a:gd name="T0" fmla="*/ 117 w 117"/>
                <a:gd name="T1" fmla="*/ 15 h 166"/>
                <a:gd name="T2" fmla="*/ 24 w 117"/>
                <a:gd name="T3" fmla="*/ 166 h 166"/>
                <a:gd name="T4" fmla="*/ 0 w 117"/>
                <a:gd name="T5" fmla="*/ 153 h 166"/>
                <a:gd name="T6" fmla="*/ 92 w 117"/>
                <a:gd name="T7" fmla="*/ 0 h 166"/>
                <a:gd name="T8" fmla="*/ 117 w 117"/>
                <a:gd name="T9" fmla="*/ 15 h 166"/>
              </a:gdLst>
              <a:ahLst/>
              <a:cxnLst>
                <a:cxn ang="0">
                  <a:pos x="T0" y="T1"/>
                </a:cxn>
                <a:cxn ang="0">
                  <a:pos x="T2" y="T3"/>
                </a:cxn>
                <a:cxn ang="0">
                  <a:pos x="T4" y="T5"/>
                </a:cxn>
                <a:cxn ang="0">
                  <a:pos x="T6" y="T7"/>
                </a:cxn>
                <a:cxn ang="0">
                  <a:pos x="T8" y="T9"/>
                </a:cxn>
              </a:cxnLst>
              <a:rect l="0" t="0" r="r" b="b"/>
              <a:pathLst>
                <a:path w="117" h="166">
                  <a:moveTo>
                    <a:pt x="117" y="15"/>
                  </a:moveTo>
                  <a:lnTo>
                    <a:pt x="24" y="166"/>
                  </a:lnTo>
                  <a:lnTo>
                    <a:pt x="0" y="153"/>
                  </a:lnTo>
                  <a:lnTo>
                    <a:pt x="92" y="0"/>
                  </a:lnTo>
                  <a:lnTo>
                    <a:pt x="117"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8" name="Freeform 96"/>
            <p:cNvSpPr>
              <a:spLocks noEditPoints="1"/>
            </p:cNvSpPr>
            <p:nvPr/>
          </p:nvSpPr>
          <p:spPr bwMode="auto">
            <a:xfrm>
              <a:off x="4989513" y="1214438"/>
              <a:ext cx="912813" cy="793750"/>
            </a:xfrm>
            <a:custGeom>
              <a:avLst/>
              <a:gdLst>
                <a:gd name="T0" fmla="*/ 431 w 575"/>
                <a:gd name="T1" fmla="*/ 0 h 500"/>
                <a:gd name="T2" fmla="*/ 143 w 575"/>
                <a:gd name="T3" fmla="*/ 0 h 500"/>
                <a:gd name="T4" fmla="*/ 0 w 575"/>
                <a:gd name="T5" fmla="*/ 249 h 500"/>
                <a:gd name="T6" fmla="*/ 143 w 575"/>
                <a:gd name="T7" fmla="*/ 500 h 500"/>
                <a:gd name="T8" fmla="*/ 431 w 575"/>
                <a:gd name="T9" fmla="*/ 500 h 500"/>
                <a:gd name="T10" fmla="*/ 575 w 575"/>
                <a:gd name="T11" fmla="*/ 249 h 500"/>
                <a:gd name="T12" fmla="*/ 431 w 575"/>
                <a:gd name="T13" fmla="*/ 0 h 500"/>
                <a:gd name="T14" fmla="*/ 415 w 575"/>
                <a:gd name="T15" fmla="*/ 470 h 500"/>
                <a:gd name="T16" fmla="*/ 161 w 575"/>
                <a:gd name="T17" fmla="*/ 470 h 500"/>
                <a:gd name="T18" fmla="*/ 34 w 575"/>
                <a:gd name="T19" fmla="*/ 249 h 500"/>
                <a:gd name="T20" fmla="*/ 161 w 575"/>
                <a:gd name="T21" fmla="*/ 30 h 500"/>
                <a:gd name="T22" fmla="*/ 415 w 575"/>
                <a:gd name="T23" fmla="*/ 30 h 500"/>
                <a:gd name="T24" fmla="*/ 541 w 575"/>
                <a:gd name="T25" fmla="*/ 249 h 500"/>
                <a:gd name="T26" fmla="*/ 415 w 575"/>
                <a:gd name="T27" fmla="*/ 47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5" h="500">
                  <a:moveTo>
                    <a:pt x="431" y="0"/>
                  </a:moveTo>
                  <a:lnTo>
                    <a:pt x="143" y="0"/>
                  </a:lnTo>
                  <a:lnTo>
                    <a:pt x="0" y="249"/>
                  </a:lnTo>
                  <a:lnTo>
                    <a:pt x="143" y="500"/>
                  </a:lnTo>
                  <a:lnTo>
                    <a:pt x="431" y="500"/>
                  </a:lnTo>
                  <a:lnTo>
                    <a:pt x="575" y="249"/>
                  </a:lnTo>
                  <a:lnTo>
                    <a:pt x="431" y="0"/>
                  </a:lnTo>
                  <a:close/>
                  <a:moveTo>
                    <a:pt x="415" y="470"/>
                  </a:moveTo>
                  <a:lnTo>
                    <a:pt x="161" y="470"/>
                  </a:lnTo>
                  <a:lnTo>
                    <a:pt x="34" y="249"/>
                  </a:lnTo>
                  <a:lnTo>
                    <a:pt x="161" y="30"/>
                  </a:lnTo>
                  <a:lnTo>
                    <a:pt x="415" y="30"/>
                  </a:lnTo>
                  <a:lnTo>
                    <a:pt x="541" y="249"/>
                  </a:lnTo>
                  <a:lnTo>
                    <a:pt x="415" y="4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Freeform 97"/>
            <p:cNvSpPr>
              <a:spLocks noEditPoints="1"/>
            </p:cNvSpPr>
            <p:nvPr/>
          </p:nvSpPr>
          <p:spPr bwMode="auto">
            <a:xfrm>
              <a:off x="5791200" y="741363"/>
              <a:ext cx="215900" cy="187325"/>
            </a:xfrm>
            <a:custGeom>
              <a:avLst/>
              <a:gdLst>
                <a:gd name="T0" fmla="*/ 102 w 136"/>
                <a:gd name="T1" fmla="*/ 0 h 118"/>
                <a:gd name="T2" fmla="*/ 34 w 136"/>
                <a:gd name="T3" fmla="*/ 0 h 118"/>
                <a:gd name="T4" fmla="*/ 0 w 136"/>
                <a:gd name="T5" fmla="*/ 60 h 118"/>
                <a:gd name="T6" fmla="*/ 34 w 136"/>
                <a:gd name="T7" fmla="*/ 118 h 118"/>
                <a:gd name="T8" fmla="*/ 102 w 136"/>
                <a:gd name="T9" fmla="*/ 118 h 118"/>
                <a:gd name="T10" fmla="*/ 136 w 136"/>
                <a:gd name="T11" fmla="*/ 60 h 118"/>
                <a:gd name="T12" fmla="*/ 102 w 136"/>
                <a:gd name="T13" fmla="*/ 0 h 118"/>
                <a:gd name="T14" fmla="*/ 87 w 136"/>
                <a:gd name="T15" fmla="*/ 93 h 118"/>
                <a:gd name="T16" fmla="*/ 49 w 136"/>
                <a:gd name="T17" fmla="*/ 93 h 118"/>
                <a:gd name="T18" fmla="*/ 30 w 136"/>
                <a:gd name="T19" fmla="*/ 60 h 118"/>
                <a:gd name="T20" fmla="*/ 49 w 136"/>
                <a:gd name="T21" fmla="*/ 27 h 118"/>
                <a:gd name="T22" fmla="*/ 87 w 136"/>
                <a:gd name="T23" fmla="*/ 27 h 118"/>
                <a:gd name="T24" fmla="*/ 106 w 136"/>
                <a:gd name="T25" fmla="*/ 60 h 118"/>
                <a:gd name="T26" fmla="*/ 87 w 136"/>
                <a:gd name="T27" fmla="*/ 9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6" h="118">
                  <a:moveTo>
                    <a:pt x="102" y="0"/>
                  </a:moveTo>
                  <a:lnTo>
                    <a:pt x="34" y="0"/>
                  </a:lnTo>
                  <a:lnTo>
                    <a:pt x="0" y="60"/>
                  </a:lnTo>
                  <a:lnTo>
                    <a:pt x="34" y="118"/>
                  </a:lnTo>
                  <a:lnTo>
                    <a:pt x="102" y="118"/>
                  </a:lnTo>
                  <a:lnTo>
                    <a:pt x="136" y="60"/>
                  </a:lnTo>
                  <a:lnTo>
                    <a:pt x="102" y="0"/>
                  </a:lnTo>
                  <a:close/>
                  <a:moveTo>
                    <a:pt x="87" y="93"/>
                  </a:moveTo>
                  <a:lnTo>
                    <a:pt x="49" y="93"/>
                  </a:lnTo>
                  <a:lnTo>
                    <a:pt x="30" y="60"/>
                  </a:lnTo>
                  <a:lnTo>
                    <a:pt x="49" y="27"/>
                  </a:lnTo>
                  <a:lnTo>
                    <a:pt x="87" y="27"/>
                  </a:lnTo>
                  <a:lnTo>
                    <a:pt x="106" y="60"/>
                  </a:lnTo>
                  <a:lnTo>
                    <a:pt x="87"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Freeform 98"/>
            <p:cNvSpPr/>
            <p:nvPr/>
          </p:nvSpPr>
          <p:spPr bwMode="auto">
            <a:xfrm>
              <a:off x="5043488" y="931863"/>
              <a:ext cx="192088" cy="268288"/>
            </a:xfrm>
            <a:custGeom>
              <a:avLst/>
              <a:gdLst>
                <a:gd name="T0" fmla="*/ 0 w 121"/>
                <a:gd name="T1" fmla="*/ 16 h 169"/>
                <a:gd name="T2" fmla="*/ 93 w 121"/>
                <a:gd name="T3" fmla="*/ 169 h 169"/>
                <a:gd name="T4" fmla="*/ 121 w 121"/>
                <a:gd name="T5" fmla="*/ 151 h 169"/>
                <a:gd name="T6" fmla="*/ 29 w 121"/>
                <a:gd name="T7" fmla="*/ 0 h 169"/>
                <a:gd name="T8" fmla="*/ 0 w 121"/>
                <a:gd name="T9" fmla="*/ 16 h 169"/>
              </a:gdLst>
              <a:ahLst/>
              <a:cxnLst>
                <a:cxn ang="0">
                  <a:pos x="T0" y="T1"/>
                </a:cxn>
                <a:cxn ang="0">
                  <a:pos x="T2" y="T3"/>
                </a:cxn>
                <a:cxn ang="0">
                  <a:pos x="T4" y="T5"/>
                </a:cxn>
                <a:cxn ang="0">
                  <a:pos x="T6" y="T7"/>
                </a:cxn>
                <a:cxn ang="0">
                  <a:pos x="T8" y="T9"/>
                </a:cxn>
              </a:cxnLst>
              <a:rect l="0" t="0" r="r" b="b"/>
              <a:pathLst>
                <a:path w="121" h="169">
                  <a:moveTo>
                    <a:pt x="0" y="16"/>
                  </a:moveTo>
                  <a:lnTo>
                    <a:pt x="93" y="169"/>
                  </a:lnTo>
                  <a:lnTo>
                    <a:pt x="121" y="151"/>
                  </a:lnTo>
                  <a:lnTo>
                    <a:pt x="29" y="0"/>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Freeform 99"/>
            <p:cNvSpPr>
              <a:spLocks noEditPoints="1"/>
            </p:cNvSpPr>
            <p:nvPr/>
          </p:nvSpPr>
          <p:spPr bwMode="auto">
            <a:xfrm>
              <a:off x="4879975" y="742950"/>
              <a:ext cx="219075" cy="188913"/>
            </a:xfrm>
            <a:custGeom>
              <a:avLst/>
              <a:gdLst>
                <a:gd name="T0" fmla="*/ 34 w 138"/>
                <a:gd name="T1" fmla="*/ 0 h 119"/>
                <a:gd name="T2" fmla="*/ 103 w 138"/>
                <a:gd name="T3" fmla="*/ 0 h 119"/>
                <a:gd name="T4" fmla="*/ 138 w 138"/>
                <a:gd name="T5" fmla="*/ 59 h 119"/>
                <a:gd name="T6" fmla="*/ 103 w 138"/>
                <a:gd name="T7" fmla="*/ 119 h 119"/>
                <a:gd name="T8" fmla="*/ 34 w 138"/>
                <a:gd name="T9" fmla="*/ 119 h 119"/>
                <a:gd name="T10" fmla="*/ 0 w 138"/>
                <a:gd name="T11" fmla="*/ 59 h 119"/>
                <a:gd name="T12" fmla="*/ 34 w 138"/>
                <a:gd name="T13" fmla="*/ 0 h 119"/>
                <a:gd name="T14" fmla="*/ 49 w 138"/>
                <a:gd name="T15" fmla="*/ 93 h 119"/>
                <a:gd name="T16" fmla="*/ 88 w 138"/>
                <a:gd name="T17" fmla="*/ 93 h 119"/>
                <a:gd name="T18" fmla="*/ 109 w 138"/>
                <a:gd name="T19" fmla="*/ 59 h 119"/>
                <a:gd name="T20" fmla="*/ 88 w 138"/>
                <a:gd name="T21" fmla="*/ 26 h 119"/>
                <a:gd name="T22" fmla="*/ 49 w 138"/>
                <a:gd name="T23" fmla="*/ 26 h 119"/>
                <a:gd name="T24" fmla="*/ 30 w 138"/>
                <a:gd name="T25" fmla="*/ 59 h 119"/>
                <a:gd name="T26" fmla="*/ 49 w 138"/>
                <a:gd name="T27" fmla="*/ 9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119">
                  <a:moveTo>
                    <a:pt x="34" y="0"/>
                  </a:moveTo>
                  <a:lnTo>
                    <a:pt x="103" y="0"/>
                  </a:lnTo>
                  <a:lnTo>
                    <a:pt x="138" y="59"/>
                  </a:lnTo>
                  <a:lnTo>
                    <a:pt x="103" y="119"/>
                  </a:lnTo>
                  <a:lnTo>
                    <a:pt x="34" y="119"/>
                  </a:lnTo>
                  <a:lnTo>
                    <a:pt x="0" y="59"/>
                  </a:lnTo>
                  <a:lnTo>
                    <a:pt x="34" y="0"/>
                  </a:lnTo>
                  <a:close/>
                  <a:moveTo>
                    <a:pt x="49" y="93"/>
                  </a:moveTo>
                  <a:lnTo>
                    <a:pt x="88" y="93"/>
                  </a:lnTo>
                  <a:lnTo>
                    <a:pt x="109" y="59"/>
                  </a:lnTo>
                  <a:lnTo>
                    <a:pt x="88" y="26"/>
                  </a:lnTo>
                  <a:lnTo>
                    <a:pt x="49" y="26"/>
                  </a:lnTo>
                  <a:lnTo>
                    <a:pt x="30" y="59"/>
                  </a:lnTo>
                  <a:lnTo>
                    <a:pt x="49"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8" name="Complex Molecule"/>
          <p:cNvGrpSpPr/>
          <p:nvPr/>
        </p:nvGrpSpPr>
        <p:grpSpPr>
          <a:xfrm>
            <a:off x="4267200" y="3252788"/>
            <a:ext cx="1635125" cy="1736725"/>
            <a:chOff x="4267200" y="3252788"/>
            <a:chExt cx="1635125" cy="1736725"/>
          </a:xfrm>
          <a:solidFill>
            <a:schemeClr val="accent5"/>
          </a:solidFill>
        </p:grpSpPr>
        <p:sp>
          <p:nvSpPr>
            <p:cNvPr id="102" name="Rectangle 100"/>
            <p:cNvSpPr>
              <a:spLocks noChangeArrowheads="1"/>
            </p:cNvSpPr>
            <p:nvPr/>
          </p:nvSpPr>
          <p:spPr bwMode="auto">
            <a:xfrm>
              <a:off x="5338763" y="4110038"/>
              <a:ext cx="1809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3" name="Freeform 101"/>
            <p:cNvSpPr>
              <a:spLocks noEditPoints="1"/>
            </p:cNvSpPr>
            <p:nvPr/>
          </p:nvSpPr>
          <p:spPr bwMode="auto">
            <a:xfrm>
              <a:off x="4737100" y="3867150"/>
              <a:ext cx="584200" cy="508000"/>
            </a:xfrm>
            <a:custGeom>
              <a:avLst/>
              <a:gdLst>
                <a:gd name="T0" fmla="*/ 368 w 368"/>
                <a:gd name="T1" fmla="*/ 159 h 320"/>
                <a:gd name="T2" fmla="*/ 277 w 368"/>
                <a:gd name="T3" fmla="*/ 0 h 320"/>
                <a:gd name="T4" fmla="*/ 93 w 368"/>
                <a:gd name="T5" fmla="*/ 0 h 320"/>
                <a:gd name="T6" fmla="*/ 0 w 368"/>
                <a:gd name="T7" fmla="*/ 159 h 320"/>
                <a:gd name="T8" fmla="*/ 93 w 368"/>
                <a:gd name="T9" fmla="*/ 320 h 320"/>
                <a:gd name="T10" fmla="*/ 277 w 368"/>
                <a:gd name="T11" fmla="*/ 320 h 320"/>
                <a:gd name="T12" fmla="*/ 368 w 368"/>
                <a:gd name="T13" fmla="*/ 159 h 320"/>
                <a:gd name="T14" fmla="*/ 106 w 368"/>
                <a:gd name="T15" fmla="*/ 294 h 320"/>
                <a:gd name="T16" fmla="*/ 28 w 368"/>
                <a:gd name="T17" fmla="*/ 159 h 320"/>
                <a:gd name="T18" fmla="*/ 106 w 368"/>
                <a:gd name="T19" fmla="*/ 24 h 320"/>
                <a:gd name="T20" fmla="*/ 262 w 368"/>
                <a:gd name="T21" fmla="*/ 24 h 320"/>
                <a:gd name="T22" fmla="*/ 340 w 368"/>
                <a:gd name="T23" fmla="*/ 159 h 320"/>
                <a:gd name="T24" fmla="*/ 262 w 368"/>
                <a:gd name="T25" fmla="*/ 294 h 320"/>
                <a:gd name="T26" fmla="*/ 106 w 368"/>
                <a:gd name="T27" fmla="*/ 29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8" h="320">
                  <a:moveTo>
                    <a:pt x="368" y="159"/>
                  </a:moveTo>
                  <a:lnTo>
                    <a:pt x="277" y="0"/>
                  </a:lnTo>
                  <a:lnTo>
                    <a:pt x="93" y="0"/>
                  </a:lnTo>
                  <a:lnTo>
                    <a:pt x="0" y="159"/>
                  </a:lnTo>
                  <a:lnTo>
                    <a:pt x="93" y="320"/>
                  </a:lnTo>
                  <a:lnTo>
                    <a:pt x="277" y="320"/>
                  </a:lnTo>
                  <a:lnTo>
                    <a:pt x="368" y="159"/>
                  </a:lnTo>
                  <a:close/>
                  <a:moveTo>
                    <a:pt x="106" y="294"/>
                  </a:moveTo>
                  <a:lnTo>
                    <a:pt x="28" y="159"/>
                  </a:lnTo>
                  <a:lnTo>
                    <a:pt x="106" y="24"/>
                  </a:lnTo>
                  <a:lnTo>
                    <a:pt x="262" y="24"/>
                  </a:lnTo>
                  <a:lnTo>
                    <a:pt x="340" y="159"/>
                  </a:lnTo>
                  <a:lnTo>
                    <a:pt x="262" y="294"/>
                  </a:lnTo>
                  <a:lnTo>
                    <a:pt x="106" y="2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Freeform 102"/>
            <p:cNvSpPr>
              <a:spLocks noEditPoints="1"/>
            </p:cNvSpPr>
            <p:nvPr/>
          </p:nvSpPr>
          <p:spPr bwMode="auto">
            <a:xfrm>
              <a:off x="5534025" y="4062413"/>
              <a:ext cx="139700" cy="122238"/>
            </a:xfrm>
            <a:custGeom>
              <a:avLst/>
              <a:gdLst>
                <a:gd name="T0" fmla="*/ 88 w 88"/>
                <a:gd name="T1" fmla="*/ 38 h 77"/>
                <a:gd name="T2" fmla="*/ 66 w 88"/>
                <a:gd name="T3" fmla="*/ 0 h 77"/>
                <a:gd name="T4" fmla="*/ 22 w 88"/>
                <a:gd name="T5" fmla="*/ 0 h 77"/>
                <a:gd name="T6" fmla="*/ 0 w 88"/>
                <a:gd name="T7" fmla="*/ 38 h 77"/>
                <a:gd name="T8" fmla="*/ 22 w 88"/>
                <a:gd name="T9" fmla="*/ 77 h 77"/>
                <a:gd name="T10" fmla="*/ 66 w 88"/>
                <a:gd name="T11" fmla="*/ 77 h 77"/>
                <a:gd name="T12" fmla="*/ 88 w 88"/>
                <a:gd name="T13" fmla="*/ 38 h 77"/>
                <a:gd name="T14" fmla="*/ 33 w 88"/>
                <a:gd name="T15" fmla="*/ 60 h 77"/>
                <a:gd name="T16" fmla="*/ 19 w 88"/>
                <a:gd name="T17" fmla="*/ 38 h 77"/>
                <a:gd name="T18" fmla="*/ 33 w 88"/>
                <a:gd name="T19" fmla="*/ 17 h 77"/>
                <a:gd name="T20" fmla="*/ 57 w 88"/>
                <a:gd name="T21" fmla="*/ 17 h 77"/>
                <a:gd name="T22" fmla="*/ 69 w 88"/>
                <a:gd name="T23" fmla="*/ 38 h 77"/>
                <a:gd name="T24" fmla="*/ 57 w 88"/>
                <a:gd name="T25" fmla="*/ 60 h 77"/>
                <a:gd name="T26" fmla="*/ 33 w 88"/>
                <a:gd name="T2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77">
                  <a:moveTo>
                    <a:pt x="88" y="38"/>
                  </a:moveTo>
                  <a:lnTo>
                    <a:pt x="66" y="0"/>
                  </a:lnTo>
                  <a:lnTo>
                    <a:pt x="22" y="0"/>
                  </a:lnTo>
                  <a:lnTo>
                    <a:pt x="0" y="38"/>
                  </a:lnTo>
                  <a:lnTo>
                    <a:pt x="22" y="77"/>
                  </a:lnTo>
                  <a:lnTo>
                    <a:pt x="66" y="77"/>
                  </a:lnTo>
                  <a:lnTo>
                    <a:pt x="88" y="38"/>
                  </a:lnTo>
                  <a:close/>
                  <a:moveTo>
                    <a:pt x="33" y="60"/>
                  </a:moveTo>
                  <a:lnTo>
                    <a:pt x="19" y="38"/>
                  </a:lnTo>
                  <a:lnTo>
                    <a:pt x="33" y="17"/>
                  </a:lnTo>
                  <a:lnTo>
                    <a:pt x="57" y="17"/>
                  </a:lnTo>
                  <a:lnTo>
                    <a:pt x="69" y="38"/>
                  </a:lnTo>
                  <a:lnTo>
                    <a:pt x="57" y="60"/>
                  </a:lnTo>
                  <a:lnTo>
                    <a:pt x="33" y="6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Freeform 103"/>
            <p:cNvSpPr/>
            <p:nvPr/>
          </p:nvSpPr>
          <p:spPr bwMode="auto">
            <a:xfrm>
              <a:off x="5173663" y="3698875"/>
              <a:ext cx="128588" cy="163513"/>
            </a:xfrm>
            <a:custGeom>
              <a:avLst/>
              <a:gdLst>
                <a:gd name="T0" fmla="*/ 81 w 81"/>
                <a:gd name="T1" fmla="*/ 10 h 103"/>
                <a:gd name="T2" fmla="*/ 15 w 81"/>
                <a:gd name="T3" fmla="*/ 103 h 103"/>
                <a:gd name="T4" fmla="*/ 0 w 81"/>
                <a:gd name="T5" fmla="*/ 93 h 103"/>
                <a:gd name="T6" fmla="*/ 65 w 81"/>
                <a:gd name="T7" fmla="*/ 0 h 103"/>
                <a:gd name="T8" fmla="*/ 81 w 81"/>
                <a:gd name="T9" fmla="*/ 10 h 103"/>
              </a:gdLst>
              <a:ahLst/>
              <a:cxnLst>
                <a:cxn ang="0">
                  <a:pos x="T0" y="T1"/>
                </a:cxn>
                <a:cxn ang="0">
                  <a:pos x="T2" y="T3"/>
                </a:cxn>
                <a:cxn ang="0">
                  <a:pos x="T4" y="T5"/>
                </a:cxn>
                <a:cxn ang="0">
                  <a:pos x="T6" y="T7"/>
                </a:cxn>
                <a:cxn ang="0">
                  <a:pos x="T8" y="T9"/>
                </a:cxn>
              </a:cxnLst>
              <a:rect l="0" t="0" r="r" b="b"/>
              <a:pathLst>
                <a:path w="81" h="103">
                  <a:moveTo>
                    <a:pt x="81" y="10"/>
                  </a:moveTo>
                  <a:lnTo>
                    <a:pt x="15" y="103"/>
                  </a:lnTo>
                  <a:lnTo>
                    <a:pt x="0" y="93"/>
                  </a:lnTo>
                  <a:lnTo>
                    <a:pt x="65" y="0"/>
                  </a:lnTo>
                  <a:lnTo>
                    <a:pt x="8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6" name="Freeform 104"/>
            <p:cNvSpPr/>
            <p:nvPr/>
          </p:nvSpPr>
          <p:spPr bwMode="auto">
            <a:xfrm>
              <a:off x="5267325" y="3575050"/>
              <a:ext cx="139700" cy="125413"/>
            </a:xfrm>
            <a:custGeom>
              <a:avLst/>
              <a:gdLst>
                <a:gd name="T0" fmla="*/ 69 w 88"/>
                <a:gd name="T1" fmla="*/ 4 h 79"/>
                <a:gd name="T2" fmla="*/ 25 w 88"/>
                <a:gd name="T3" fmla="*/ 0 h 79"/>
                <a:gd name="T4" fmla="*/ 0 w 88"/>
                <a:gd name="T5" fmla="*/ 36 h 79"/>
                <a:gd name="T6" fmla="*/ 19 w 88"/>
                <a:gd name="T7" fmla="*/ 75 h 79"/>
                <a:gd name="T8" fmla="*/ 63 w 88"/>
                <a:gd name="T9" fmla="*/ 79 h 79"/>
                <a:gd name="T10" fmla="*/ 88 w 88"/>
                <a:gd name="T11" fmla="*/ 43 h 79"/>
                <a:gd name="T12" fmla="*/ 69 w 88"/>
                <a:gd name="T13" fmla="*/ 4 h 79"/>
              </a:gdLst>
              <a:ahLst/>
              <a:cxnLst>
                <a:cxn ang="0">
                  <a:pos x="T0" y="T1"/>
                </a:cxn>
                <a:cxn ang="0">
                  <a:pos x="T2" y="T3"/>
                </a:cxn>
                <a:cxn ang="0">
                  <a:pos x="T4" y="T5"/>
                </a:cxn>
                <a:cxn ang="0">
                  <a:pos x="T6" y="T7"/>
                </a:cxn>
                <a:cxn ang="0">
                  <a:pos x="T8" y="T9"/>
                </a:cxn>
                <a:cxn ang="0">
                  <a:pos x="T10" y="T11"/>
                </a:cxn>
                <a:cxn ang="0">
                  <a:pos x="T12" y="T13"/>
                </a:cxn>
              </a:cxnLst>
              <a:rect l="0" t="0" r="r" b="b"/>
              <a:pathLst>
                <a:path w="88" h="79">
                  <a:moveTo>
                    <a:pt x="69" y="4"/>
                  </a:moveTo>
                  <a:lnTo>
                    <a:pt x="25" y="0"/>
                  </a:lnTo>
                  <a:lnTo>
                    <a:pt x="0" y="36"/>
                  </a:lnTo>
                  <a:lnTo>
                    <a:pt x="19" y="75"/>
                  </a:lnTo>
                  <a:lnTo>
                    <a:pt x="63" y="79"/>
                  </a:lnTo>
                  <a:lnTo>
                    <a:pt x="88" y="43"/>
                  </a:lnTo>
                  <a:lnTo>
                    <a:pt x="69" y="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Rectangle 105"/>
            <p:cNvSpPr>
              <a:spLocks noChangeArrowheads="1"/>
            </p:cNvSpPr>
            <p:nvPr/>
          </p:nvSpPr>
          <p:spPr bwMode="auto">
            <a:xfrm>
              <a:off x="4541838" y="4105275"/>
              <a:ext cx="1809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8" name="Freeform 106"/>
            <p:cNvSpPr/>
            <p:nvPr/>
          </p:nvSpPr>
          <p:spPr bwMode="auto">
            <a:xfrm>
              <a:off x="4386263" y="4060825"/>
              <a:ext cx="141288" cy="120650"/>
            </a:xfrm>
            <a:custGeom>
              <a:avLst/>
              <a:gdLst>
                <a:gd name="T0" fmla="*/ 0 w 89"/>
                <a:gd name="T1" fmla="*/ 37 h 76"/>
                <a:gd name="T2" fmla="*/ 23 w 89"/>
                <a:gd name="T3" fmla="*/ 76 h 76"/>
                <a:gd name="T4" fmla="*/ 66 w 89"/>
                <a:gd name="T5" fmla="*/ 76 h 76"/>
                <a:gd name="T6" fmla="*/ 89 w 89"/>
                <a:gd name="T7" fmla="*/ 37 h 76"/>
                <a:gd name="T8" fmla="*/ 66 w 89"/>
                <a:gd name="T9" fmla="*/ 0 h 76"/>
                <a:gd name="T10" fmla="*/ 23 w 89"/>
                <a:gd name="T11" fmla="*/ 0 h 76"/>
                <a:gd name="T12" fmla="*/ 0 w 89"/>
                <a:gd name="T13" fmla="*/ 37 h 76"/>
              </a:gdLst>
              <a:ahLst/>
              <a:cxnLst>
                <a:cxn ang="0">
                  <a:pos x="T0" y="T1"/>
                </a:cxn>
                <a:cxn ang="0">
                  <a:pos x="T2" y="T3"/>
                </a:cxn>
                <a:cxn ang="0">
                  <a:pos x="T4" y="T5"/>
                </a:cxn>
                <a:cxn ang="0">
                  <a:pos x="T6" y="T7"/>
                </a:cxn>
                <a:cxn ang="0">
                  <a:pos x="T8" y="T9"/>
                </a:cxn>
                <a:cxn ang="0">
                  <a:pos x="T10" y="T11"/>
                </a:cxn>
                <a:cxn ang="0">
                  <a:pos x="T12" y="T13"/>
                </a:cxn>
              </a:cxnLst>
              <a:rect l="0" t="0" r="r" b="b"/>
              <a:pathLst>
                <a:path w="89" h="76">
                  <a:moveTo>
                    <a:pt x="0" y="37"/>
                  </a:moveTo>
                  <a:lnTo>
                    <a:pt x="23" y="76"/>
                  </a:lnTo>
                  <a:lnTo>
                    <a:pt x="66" y="76"/>
                  </a:lnTo>
                  <a:lnTo>
                    <a:pt x="89" y="37"/>
                  </a:lnTo>
                  <a:lnTo>
                    <a:pt x="66" y="0"/>
                  </a:lnTo>
                  <a:lnTo>
                    <a:pt x="23" y="0"/>
                  </a:lnTo>
                  <a:lnTo>
                    <a:pt x="0" y="37"/>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Freeform 107"/>
            <p:cNvSpPr/>
            <p:nvPr/>
          </p:nvSpPr>
          <p:spPr bwMode="auto">
            <a:xfrm>
              <a:off x="5638800" y="3894138"/>
              <a:ext cx="128588" cy="163513"/>
            </a:xfrm>
            <a:custGeom>
              <a:avLst/>
              <a:gdLst>
                <a:gd name="T0" fmla="*/ 81 w 81"/>
                <a:gd name="T1" fmla="*/ 10 h 103"/>
                <a:gd name="T2" fmla="*/ 15 w 81"/>
                <a:gd name="T3" fmla="*/ 103 h 103"/>
                <a:gd name="T4" fmla="*/ 0 w 81"/>
                <a:gd name="T5" fmla="*/ 93 h 103"/>
                <a:gd name="T6" fmla="*/ 66 w 81"/>
                <a:gd name="T7" fmla="*/ 0 h 103"/>
                <a:gd name="T8" fmla="*/ 81 w 81"/>
                <a:gd name="T9" fmla="*/ 10 h 103"/>
              </a:gdLst>
              <a:ahLst/>
              <a:cxnLst>
                <a:cxn ang="0">
                  <a:pos x="T0" y="T1"/>
                </a:cxn>
                <a:cxn ang="0">
                  <a:pos x="T2" y="T3"/>
                </a:cxn>
                <a:cxn ang="0">
                  <a:pos x="T4" y="T5"/>
                </a:cxn>
                <a:cxn ang="0">
                  <a:pos x="T6" y="T7"/>
                </a:cxn>
                <a:cxn ang="0">
                  <a:pos x="T8" y="T9"/>
                </a:cxn>
              </a:cxnLst>
              <a:rect l="0" t="0" r="r" b="b"/>
              <a:pathLst>
                <a:path w="81" h="103">
                  <a:moveTo>
                    <a:pt x="81" y="10"/>
                  </a:moveTo>
                  <a:lnTo>
                    <a:pt x="15" y="103"/>
                  </a:lnTo>
                  <a:lnTo>
                    <a:pt x="0" y="93"/>
                  </a:lnTo>
                  <a:lnTo>
                    <a:pt x="66" y="0"/>
                  </a:lnTo>
                  <a:lnTo>
                    <a:pt x="8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08"/>
            <p:cNvSpPr/>
            <p:nvPr/>
          </p:nvSpPr>
          <p:spPr bwMode="auto">
            <a:xfrm>
              <a:off x="5734050" y="3770313"/>
              <a:ext cx="138113" cy="125413"/>
            </a:xfrm>
            <a:custGeom>
              <a:avLst/>
              <a:gdLst>
                <a:gd name="T0" fmla="*/ 67 w 87"/>
                <a:gd name="T1" fmla="*/ 4 h 79"/>
                <a:gd name="T2" fmla="*/ 24 w 87"/>
                <a:gd name="T3" fmla="*/ 0 h 79"/>
                <a:gd name="T4" fmla="*/ 0 w 87"/>
                <a:gd name="T5" fmla="*/ 36 h 79"/>
                <a:gd name="T6" fmla="*/ 18 w 87"/>
                <a:gd name="T7" fmla="*/ 76 h 79"/>
                <a:gd name="T8" fmla="*/ 61 w 87"/>
                <a:gd name="T9" fmla="*/ 79 h 79"/>
                <a:gd name="T10" fmla="*/ 87 w 87"/>
                <a:gd name="T11" fmla="*/ 43 h 79"/>
                <a:gd name="T12" fmla="*/ 67 w 87"/>
                <a:gd name="T13" fmla="*/ 4 h 79"/>
              </a:gdLst>
              <a:ahLst/>
              <a:cxnLst>
                <a:cxn ang="0">
                  <a:pos x="T0" y="T1"/>
                </a:cxn>
                <a:cxn ang="0">
                  <a:pos x="T2" y="T3"/>
                </a:cxn>
                <a:cxn ang="0">
                  <a:pos x="T4" y="T5"/>
                </a:cxn>
                <a:cxn ang="0">
                  <a:pos x="T6" y="T7"/>
                </a:cxn>
                <a:cxn ang="0">
                  <a:pos x="T8" y="T9"/>
                </a:cxn>
                <a:cxn ang="0">
                  <a:pos x="T10" y="T11"/>
                </a:cxn>
                <a:cxn ang="0">
                  <a:pos x="T12" y="T13"/>
                </a:cxn>
              </a:cxnLst>
              <a:rect l="0" t="0" r="r" b="b"/>
              <a:pathLst>
                <a:path w="87" h="79">
                  <a:moveTo>
                    <a:pt x="67" y="4"/>
                  </a:moveTo>
                  <a:lnTo>
                    <a:pt x="24" y="0"/>
                  </a:lnTo>
                  <a:lnTo>
                    <a:pt x="0" y="36"/>
                  </a:lnTo>
                  <a:lnTo>
                    <a:pt x="18" y="76"/>
                  </a:lnTo>
                  <a:lnTo>
                    <a:pt x="61" y="79"/>
                  </a:lnTo>
                  <a:lnTo>
                    <a:pt x="87" y="43"/>
                  </a:lnTo>
                  <a:lnTo>
                    <a:pt x="67" y="4"/>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09"/>
            <p:cNvSpPr/>
            <p:nvPr/>
          </p:nvSpPr>
          <p:spPr bwMode="auto">
            <a:xfrm>
              <a:off x="5638800" y="4184650"/>
              <a:ext cx="147638" cy="147638"/>
            </a:xfrm>
            <a:custGeom>
              <a:avLst/>
              <a:gdLst>
                <a:gd name="T0" fmla="*/ 81 w 93"/>
                <a:gd name="T1" fmla="*/ 93 h 93"/>
                <a:gd name="T2" fmla="*/ 0 w 93"/>
                <a:gd name="T3" fmla="*/ 13 h 93"/>
                <a:gd name="T4" fmla="*/ 13 w 93"/>
                <a:gd name="T5" fmla="*/ 0 h 93"/>
                <a:gd name="T6" fmla="*/ 93 w 93"/>
                <a:gd name="T7" fmla="*/ 81 h 93"/>
                <a:gd name="T8" fmla="*/ 81 w 93"/>
                <a:gd name="T9" fmla="*/ 93 h 93"/>
              </a:gdLst>
              <a:ahLst/>
              <a:cxnLst>
                <a:cxn ang="0">
                  <a:pos x="T0" y="T1"/>
                </a:cxn>
                <a:cxn ang="0">
                  <a:pos x="T2" y="T3"/>
                </a:cxn>
                <a:cxn ang="0">
                  <a:pos x="T4" y="T5"/>
                </a:cxn>
                <a:cxn ang="0">
                  <a:pos x="T6" y="T7"/>
                </a:cxn>
                <a:cxn ang="0">
                  <a:pos x="T8" y="T9"/>
                </a:cxn>
              </a:cxnLst>
              <a:rect l="0" t="0" r="r" b="b"/>
              <a:pathLst>
                <a:path w="93" h="93">
                  <a:moveTo>
                    <a:pt x="81" y="93"/>
                  </a:moveTo>
                  <a:lnTo>
                    <a:pt x="0" y="13"/>
                  </a:lnTo>
                  <a:lnTo>
                    <a:pt x="13" y="0"/>
                  </a:lnTo>
                  <a:lnTo>
                    <a:pt x="93" y="81"/>
                  </a:lnTo>
                  <a:lnTo>
                    <a:pt x="81"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10"/>
            <p:cNvSpPr/>
            <p:nvPr/>
          </p:nvSpPr>
          <p:spPr bwMode="auto">
            <a:xfrm>
              <a:off x="5768975" y="4313238"/>
              <a:ext cx="133350" cy="134938"/>
            </a:xfrm>
            <a:custGeom>
              <a:avLst/>
              <a:gdLst>
                <a:gd name="T0" fmla="*/ 74 w 84"/>
                <a:gd name="T1" fmla="*/ 73 h 85"/>
                <a:gd name="T2" fmla="*/ 84 w 84"/>
                <a:gd name="T3" fmla="*/ 31 h 85"/>
                <a:gd name="T4" fmla="*/ 54 w 84"/>
                <a:gd name="T5" fmla="*/ 0 h 85"/>
                <a:gd name="T6" fmla="*/ 11 w 84"/>
                <a:gd name="T7" fmla="*/ 12 h 85"/>
                <a:gd name="T8" fmla="*/ 0 w 84"/>
                <a:gd name="T9" fmla="*/ 54 h 85"/>
                <a:gd name="T10" fmla="*/ 32 w 84"/>
                <a:gd name="T11" fmla="*/ 85 h 85"/>
                <a:gd name="T12" fmla="*/ 74 w 84"/>
                <a:gd name="T13" fmla="*/ 73 h 85"/>
              </a:gdLst>
              <a:ahLst/>
              <a:cxnLst>
                <a:cxn ang="0">
                  <a:pos x="T0" y="T1"/>
                </a:cxn>
                <a:cxn ang="0">
                  <a:pos x="T2" y="T3"/>
                </a:cxn>
                <a:cxn ang="0">
                  <a:pos x="T4" y="T5"/>
                </a:cxn>
                <a:cxn ang="0">
                  <a:pos x="T6" y="T7"/>
                </a:cxn>
                <a:cxn ang="0">
                  <a:pos x="T8" y="T9"/>
                </a:cxn>
                <a:cxn ang="0">
                  <a:pos x="T10" y="T11"/>
                </a:cxn>
                <a:cxn ang="0">
                  <a:pos x="T12" y="T13"/>
                </a:cxn>
              </a:cxnLst>
              <a:rect l="0" t="0" r="r" b="b"/>
              <a:pathLst>
                <a:path w="84" h="85">
                  <a:moveTo>
                    <a:pt x="74" y="73"/>
                  </a:moveTo>
                  <a:lnTo>
                    <a:pt x="84" y="31"/>
                  </a:lnTo>
                  <a:lnTo>
                    <a:pt x="54" y="0"/>
                  </a:lnTo>
                  <a:lnTo>
                    <a:pt x="11" y="12"/>
                  </a:lnTo>
                  <a:lnTo>
                    <a:pt x="0" y="54"/>
                  </a:lnTo>
                  <a:lnTo>
                    <a:pt x="32" y="85"/>
                  </a:lnTo>
                  <a:lnTo>
                    <a:pt x="74" y="73"/>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11"/>
            <p:cNvSpPr/>
            <p:nvPr/>
          </p:nvSpPr>
          <p:spPr bwMode="auto">
            <a:xfrm>
              <a:off x="4733925" y="3717925"/>
              <a:ext cx="147638" cy="149225"/>
            </a:xfrm>
            <a:custGeom>
              <a:avLst/>
              <a:gdLst>
                <a:gd name="T0" fmla="*/ 12 w 93"/>
                <a:gd name="T1" fmla="*/ 0 h 94"/>
                <a:gd name="T2" fmla="*/ 93 w 93"/>
                <a:gd name="T3" fmla="*/ 81 h 94"/>
                <a:gd name="T4" fmla="*/ 80 w 93"/>
                <a:gd name="T5" fmla="*/ 94 h 94"/>
                <a:gd name="T6" fmla="*/ 0 w 93"/>
                <a:gd name="T7" fmla="*/ 13 h 94"/>
                <a:gd name="T8" fmla="*/ 12 w 93"/>
                <a:gd name="T9" fmla="*/ 0 h 94"/>
              </a:gdLst>
              <a:ahLst/>
              <a:cxnLst>
                <a:cxn ang="0">
                  <a:pos x="T0" y="T1"/>
                </a:cxn>
                <a:cxn ang="0">
                  <a:pos x="T2" y="T3"/>
                </a:cxn>
                <a:cxn ang="0">
                  <a:pos x="T4" y="T5"/>
                </a:cxn>
                <a:cxn ang="0">
                  <a:pos x="T6" y="T7"/>
                </a:cxn>
                <a:cxn ang="0">
                  <a:pos x="T8" y="T9"/>
                </a:cxn>
              </a:cxnLst>
              <a:rect l="0" t="0" r="r" b="b"/>
              <a:pathLst>
                <a:path w="93" h="94">
                  <a:moveTo>
                    <a:pt x="12" y="0"/>
                  </a:moveTo>
                  <a:lnTo>
                    <a:pt x="93" y="81"/>
                  </a:lnTo>
                  <a:lnTo>
                    <a:pt x="80" y="94"/>
                  </a:lnTo>
                  <a:lnTo>
                    <a:pt x="0" y="13"/>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12"/>
            <p:cNvSpPr/>
            <p:nvPr/>
          </p:nvSpPr>
          <p:spPr bwMode="auto">
            <a:xfrm>
              <a:off x="4614863" y="3603625"/>
              <a:ext cx="136525" cy="133350"/>
            </a:xfrm>
            <a:custGeom>
              <a:avLst/>
              <a:gdLst>
                <a:gd name="T0" fmla="*/ 12 w 86"/>
                <a:gd name="T1" fmla="*/ 10 h 84"/>
                <a:gd name="T2" fmla="*/ 0 w 86"/>
                <a:gd name="T3" fmla="*/ 52 h 84"/>
                <a:gd name="T4" fmla="*/ 32 w 86"/>
                <a:gd name="T5" fmla="*/ 84 h 84"/>
                <a:gd name="T6" fmla="*/ 74 w 86"/>
                <a:gd name="T7" fmla="*/ 73 h 84"/>
                <a:gd name="T8" fmla="*/ 86 w 86"/>
                <a:gd name="T9" fmla="*/ 30 h 84"/>
                <a:gd name="T10" fmla="*/ 54 w 86"/>
                <a:gd name="T11" fmla="*/ 0 h 84"/>
                <a:gd name="T12" fmla="*/ 12 w 86"/>
                <a:gd name="T13" fmla="*/ 10 h 84"/>
              </a:gdLst>
              <a:ahLst/>
              <a:cxnLst>
                <a:cxn ang="0">
                  <a:pos x="T0" y="T1"/>
                </a:cxn>
                <a:cxn ang="0">
                  <a:pos x="T2" y="T3"/>
                </a:cxn>
                <a:cxn ang="0">
                  <a:pos x="T4" y="T5"/>
                </a:cxn>
                <a:cxn ang="0">
                  <a:pos x="T6" y="T7"/>
                </a:cxn>
                <a:cxn ang="0">
                  <a:pos x="T8" y="T9"/>
                </a:cxn>
                <a:cxn ang="0">
                  <a:pos x="T10" y="T11"/>
                </a:cxn>
                <a:cxn ang="0">
                  <a:pos x="T12" y="T13"/>
                </a:cxn>
              </a:cxnLst>
              <a:rect l="0" t="0" r="r" b="b"/>
              <a:pathLst>
                <a:path w="86" h="84">
                  <a:moveTo>
                    <a:pt x="12" y="10"/>
                  </a:moveTo>
                  <a:lnTo>
                    <a:pt x="0" y="52"/>
                  </a:lnTo>
                  <a:lnTo>
                    <a:pt x="32" y="84"/>
                  </a:lnTo>
                  <a:lnTo>
                    <a:pt x="74" y="73"/>
                  </a:lnTo>
                  <a:lnTo>
                    <a:pt x="86" y="30"/>
                  </a:lnTo>
                  <a:lnTo>
                    <a:pt x="54" y="0"/>
                  </a:lnTo>
                  <a:lnTo>
                    <a:pt x="12" y="1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Freeform 113"/>
            <p:cNvSpPr/>
            <p:nvPr/>
          </p:nvSpPr>
          <p:spPr bwMode="auto">
            <a:xfrm>
              <a:off x="4418013" y="3675063"/>
              <a:ext cx="185738" cy="58738"/>
            </a:xfrm>
            <a:custGeom>
              <a:avLst/>
              <a:gdLst>
                <a:gd name="T0" fmla="*/ 0 w 117"/>
                <a:gd name="T1" fmla="*/ 19 h 37"/>
                <a:gd name="T2" fmla="*/ 112 w 117"/>
                <a:gd name="T3" fmla="*/ 0 h 37"/>
                <a:gd name="T4" fmla="*/ 117 w 117"/>
                <a:gd name="T5" fmla="*/ 18 h 37"/>
                <a:gd name="T6" fmla="*/ 4 w 117"/>
                <a:gd name="T7" fmla="*/ 37 h 37"/>
                <a:gd name="T8" fmla="*/ 0 w 117"/>
                <a:gd name="T9" fmla="*/ 19 h 37"/>
              </a:gdLst>
              <a:ahLst/>
              <a:cxnLst>
                <a:cxn ang="0">
                  <a:pos x="T0" y="T1"/>
                </a:cxn>
                <a:cxn ang="0">
                  <a:pos x="T2" y="T3"/>
                </a:cxn>
                <a:cxn ang="0">
                  <a:pos x="T4" y="T5"/>
                </a:cxn>
                <a:cxn ang="0">
                  <a:pos x="T6" y="T7"/>
                </a:cxn>
                <a:cxn ang="0">
                  <a:pos x="T8" y="T9"/>
                </a:cxn>
              </a:cxnLst>
              <a:rect l="0" t="0" r="r" b="b"/>
              <a:pathLst>
                <a:path w="117" h="37">
                  <a:moveTo>
                    <a:pt x="0" y="19"/>
                  </a:moveTo>
                  <a:lnTo>
                    <a:pt x="112" y="0"/>
                  </a:lnTo>
                  <a:lnTo>
                    <a:pt x="117" y="18"/>
                  </a:lnTo>
                  <a:lnTo>
                    <a:pt x="4" y="37"/>
                  </a:ln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Freeform 114"/>
            <p:cNvSpPr/>
            <p:nvPr/>
          </p:nvSpPr>
          <p:spPr bwMode="auto">
            <a:xfrm>
              <a:off x="4270375" y="3670300"/>
              <a:ext cx="138113" cy="130175"/>
            </a:xfrm>
            <a:custGeom>
              <a:avLst/>
              <a:gdLst>
                <a:gd name="T0" fmla="*/ 0 w 87"/>
                <a:gd name="T1" fmla="*/ 48 h 82"/>
                <a:gd name="T2" fmla="*/ 28 w 87"/>
                <a:gd name="T3" fmla="*/ 82 h 82"/>
                <a:gd name="T4" fmla="*/ 72 w 87"/>
                <a:gd name="T5" fmla="*/ 75 h 82"/>
                <a:gd name="T6" fmla="*/ 87 w 87"/>
                <a:gd name="T7" fmla="*/ 33 h 82"/>
                <a:gd name="T8" fmla="*/ 58 w 87"/>
                <a:gd name="T9" fmla="*/ 0 h 82"/>
                <a:gd name="T10" fmla="*/ 15 w 87"/>
                <a:gd name="T11" fmla="*/ 7 h 82"/>
                <a:gd name="T12" fmla="*/ 0 w 87"/>
                <a:gd name="T13" fmla="*/ 48 h 82"/>
              </a:gdLst>
              <a:ahLst/>
              <a:cxnLst>
                <a:cxn ang="0">
                  <a:pos x="T0" y="T1"/>
                </a:cxn>
                <a:cxn ang="0">
                  <a:pos x="T2" y="T3"/>
                </a:cxn>
                <a:cxn ang="0">
                  <a:pos x="T4" y="T5"/>
                </a:cxn>
                <a:cxn ang="0">
                  <a:pos x="T6" y="T7"/>
                </a:cxn>
                <a:cxn ang="0">
                  <a:pos x="T8" y="T9"/>
                </a:cxn>
                <a:cxn ang="0">
                  <a:pos x="T10" y="T11"/>
                </a:cxn>
                <a:cxn ang="0">
                  <a:pos x="T12" y="T13"/>
                </a:cxn>
              </a:cxnLst>
              <a:rect l="0" t="0" r="r" b="b"/>
              <a:pathLst>
                <a:path w="87" h="82">
                  <a:moveTo>
                    <a:pt x="0" y="48"/>
                  </a:moveTo>
                  <a:lnTo>
                    <a:pt x="28" y="82"/>
                  </a:lnTo>
                  <a:lnTo>
                    <a:pt x="72" y="75"/>
                  </a:lnTo>
                  <a:lnTo>
                    <a:pt x="87" y="33"/>
                  </a:lnTo>
                  <a:lnTo>
                    <a:pt x="58" y="0"/>
                  </a:lnTo>
                  <a:lnTo>
                    <a:pt x="15" y="7"/>
                  </a:lnTo>
                  <a:lnTo>
                    <a:pt x="0" y="4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Rectangle 115"/>
            <p:cNvSpPr>
              <a:spLocks noChangeArrowheads="1"/>
            </p:cNvSpPr>
            <p:nvPr/>
          </p:nvSpPr>
          <p:spPr bwMode="auto">
            <a:xfrm>
              <a:off x="4689475" y="3408363"/>
              <a:ext cx="28575" cy="180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18" name="Freeform 116"/>
            <p:cNvSpPr/>
            <p:nvPr/>
          </p:nvSpPr>
          <p:spPr bwMode="auto">
            <a:xfrm>
              <a:off x="4641850" y="3252788"/>
              <a:ext cx="120650" cy="141288"/>
            </a:xfrm>
            <a:custGeom>
              <a:avLst/>
              <a:gdLst>
                <a:gd name="T0" fmla="*/ 37 w 76"/>
                <a:gd name="T1" fmla="*/ 0 h 89"/>
                <a:gd name="T2" fmla="*/ 0 w 76"/>
                <a:gd name="T3" fmla="*/ 23 h 89"/>
                <a:gd name="T4" fmla="*/ 0 w 76"/>
                <a:gd name="T5" fmla="*/ 66 h 89"/>
                <a:gd name="T6" fmla="*/ 37 w 76"/>
                <a:gd name="T7" fmla="*/ 89 h 89"/>
                <a:gd name="T8" fmla="*/ 76 w 76"/>
                <a:gd name="T9" fmla="*/ 66 h 89"/>
                <a:gd name="T10" fmla="*/ 76 w 76"/>
                <a:gd name="T11" fmla="*/ 23 h 89"/>
                <a:gd name="T12" fmla="*/ 37 w 76"/>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76" h="89">
                  <a:moveTo>
                    <a:pt x="37" y="0"/>
                  </a:moveTo>
                  <a:lnTo>
                    <a:pt x="0" y="23"/>
                  </a:lnTo>
                  <a:lnTo>
                    <a:pt x="0" y="66"/>
                  </a:lnTo>
                  <a:lnTo>
                    <a:pt x="37" y="89"/>
                  </a:lnTo>
                  <a:lnTo>
                    <a:pt x="76" y="66"/>
                  </a:lnTo>
                  <a:lnTo>
                    <a:pt x="76" y="23"/>
                  </a:lnTo>
                  <a:lnTo>
                    <a:pt x="37"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Freeform 117"/>
            <p:cNvSpPr/>
            <p:nvPr/>
          </p:nvSpPr>
          <p:spPr bwMode="auto">
            <a:xfrm>
              <a:off x="4732338" y="4376738"/>
              <a:ext cx="147638" cy="150813"/>
            </a:xfrm>
            <a:custGeom>
              <a:avLst/>
              <a:gdLst>
                <a:gd name="T0" fmla="*/ 0 w 93"/>
                <a:gd name="T1" fmla="*/ 81 h 95"/>
                <a:gd name="T2" fmla="*/ 81 w 93"/>
                <a:gd name="T3" fmla="*/ 0 h 95"/>
                <a:gd name="T4" fmla="*/ 93 w 93"/>
                <a:gd name="T5" fmla="*/ 14 h 95"/>
                <a:gd name="T6" fmla="*/ 13 w 93"/>
                <a:gd name="T7" fmla="*/ 95 h 95"/>
                <a:gd name="T8" fmla="*/ 0 w 93"/>
                <a:gd name="T9" fmla="*/ 81 h 95"/>
              </a:gdLst>
              <a:ahLst/>
              <a:cxnLst>
                <a:cxn ang="0">
                  <a:pos x="T0" y="T1"/>
                </a:cxn>
                <a:cxn ang="0">
                  <a:pos x="T2" y="T3"/>
                </a:cxn>
                <a:cxn ang="0">
                  <a:pos x="T4" y="T5"/>
                </a:cxn>
                <a:cxn ang="0">
                  <a:pos x="T6" y="T7"/>
                </a:cxn>
                <a:cxn ang="0">
                  <a:pos x="T8" y="T9"/>
                </a:cxn>
              </a:cxnLst>
              <a:rect l="0" t="0" r="r" b="b"/>
              <a:pathLst>
                <a:path w="93" h="95">
                  <a:moveTo>
                    <a:pt x="0" y="81"/>
                  </a:moveTo>
                  <a:lnTo>
                    <a:pt x="81" y="0"/>
                  </a:lnTo>
                  <a:lnTo>
                    <a:pt x="93" y="14"/>
                  </a:lnTo>
                  <a:lnTo>
                    <a:pt x="13" y="95"/>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0" name="Freeform 118"/>
            <p:cNvSpPr/>
            <p:nvPr/>
          </p:nvSpPr>
          <p:spPr bwMode="auto">
            <a:xfrm>
              <a:off x="4614863" y="4508500"/>
              <a:ext cx="136525" cy="134938"/>
            </a:xfrm>
            <a:custGeom>
              <a:avLst/>
              <a:gdLst>
                <a:gd name="T0" fmla="*/ 12 w 86"/>
                <a:gd name="T1" fmla="*/ 73 h 85"/>
                <a:gd name="T2" fmla="*/ 54 w 86"/>
                <a:gd name="T3" fmla="*/ 85 h 85"/>
                <a:gd name="T4" fmla="*/ 86 w 86"/>
                <a:gd name="T5" fmla="*/ 54 h 85"/>
                <a:gd name="T6" fmla="*/ 74 w 86"/>
                <a:gd name="T7" fmla="*/ 12 h 85"/>
                <a:gd name="T8" fmla="*/ 32 w 86"/>
                <a:gd name="T9" fmla="*/ 0 h 85"/>
                <a:gd name="T10" fmla="*/ 0 w 86"/>
                <a:gd name="T11" fmla="*/ 31 h 85"/>
                <a:gd name="T12" fmla="*/ 12 w 86"/>
                <a:gd name="T13" fmla="*/ 73 h 85"/>
              </a:gdLst>
              <a:ahLst/>
              <a:cxnLst>
                <a:cxn ang="0">
                  <a:pos x="T0" y="T1"/>
                </a:cxn>
                <a:cxn ang="0">
                  <a:pos x="T2" y="T3"/>
                </a:cxn>
                <a:cxn ang="0">
                  <a:pos x="T4" y="T5"/>
                </a:cxn>
                <a:cxn ang="0">
                  <a:pos x="T6" y="T7"/>
                </a:cxn>
                <a:cxn ang="0">
                  <a:pos x="T8" y="T9"/>
                </a:cxn>
                <a:cxn ang="0">
                  <a:pos x="T10" y="T11"/>
                </a:cxn>
                <a:cxn ang="0">
                  <a:pos x="T12" y="T13"/>
                </a:cxn>
              </a:cxnLst>
              <a:rect l="0" t="0" r="r" b="b"/>
              <a:pathLst>
                <a:path w="86" h="85">
                  <a:moveTo>
                    <a:pt x="12" y="73"/>
                  </a:moveTo>
                  <a:lnTo>
                    <a:pt x="54" y="85"/>
                  </a:lnTo>
                  <a:lnTo>
                    <a:pt x="86" y="54"/>
                  </a:lnTo>
                  <a:lnTo>
                    <a:pt x="74" y="12"/>
                  </a:lnTo>
                  <a:lnTo>
                    <a:pt x="32" y="0"/>
                  </a:lnTo>
                  <a:lnTo>
                    <a:pt x="0" y="31"/>
                  </a:lnTo>
                  <a:lnTo>
                    <a:pt x="12" y="73"/>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Freeform 119"/>
            <p:cNvSpPr/>
            <p:nvPr/>
          </p:nvSpPr>
          <p:spPr bwMode="auto">
            <a:xfrm>
              <a:off x="4686300" y="4657725"/>
              <a:ext cx="61913" cy="184150"/>
            </a:xfrm>
            <a:custGeom>
              <a:avLst/>
              <a:gdLst>
                <a:gd name="T0" fmla="*/ 20 w 39"/>
                <a:gd name="T1" fmla="*/ 116 h 116"/>
                <a:gd name="T2" fmla="*/ 0 w 39"/>
                <a:gd name="T3" fmla="*/ 3 h 116"/>
                <a:gd name="T4" fmla="*/ 18 w 39"/>
                <a:gd name="T5" fmla="*/ 0 h 116"/>
                <a:gd name="T6" fmla="*/ 39 w 39"/>
                <a:gd name="T7" fmla="*/ 113 h 116"/>
                <a:gd name="T8" fmla="*/ 20 w 39"/>
                <a:gd name="T9" fmla="*/ 116 h 116"/>
              </a:gdLst>
              <a:ahLst/>
              <a:cxnLst>
                <a:cxn ang="0">
                  <a:pos x="T0" y="T1"/>
                </a:cxn>
                <a:cxn ang="0">
                  <a:pos x="T2" y="T3"/>
                </a:cxn>
                <a:cxn ang="0">
                  <a:pos x="T4" y="T5"/>
                </a:cxn>
                <a:cxn ang="0">
                  <a:pos x="T6" y="T7"/>
                </a:cxn>
                <a:cxn ang="0">
                  <a:pos x="T8" y="T9"/>
                </a:cxn>
              </a:cxnLst>
              <a:rect l="0" t="0" r="r" b="b"/>
              <a:pathLst>
                <a:path w="39" h="116">
                  <a:moveTo>
                    <a:pt x="20" y="116"/>
                  </a:moveTo>
                  <a:lnTo>
                    <a:pt x="0" y="3"/>
                  </a:lnTo>
                  <a:lnTo>
                    <a:pt x="18" y="0"/>
                  </a:lnTo>
                  <a:lnTo>
                    <a:pt x="39" y="113"/>
                  </a:lnTo>
                  <a:lnTo>
                    <a:pt x="20" y="1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Freeform 120"/>
            <p:cNvSpPr/>
            <p:nvPr/>
          </p:nvSpPr>
          <p:spPr bwMode="auto">
            <a:xfrm>
              <a:off x="4684713" y="4852988"/>
              <a:ext cx="130175" cy="136525"/>
            </a:xfrm>
            <a:custGeom>
              <a:avLst/>
              <a:gdLst>
                <a:gd name="T0" fmla="*/ 48 w 82"/>
                <a:gd name="T1" fmla="*/ 86 h 86"/>
                <a:gd name="T2" fmla="*/ 82 w 82"/>
                <a:gd name="T3" fmla="*/ 57 h 86"/>
                <a:gd name="T4" fmla="*/ 73 w 82"/>
                <a:gd name="T5" fmla="*/ 15 h 86"/>
                <a:gd name="T6" fmla="*/ 33 w 82"/>
                <a:gd name="T7" fmla="*/ 0 h 86"/>
                <a:gd name="T8" fmla="*/ 0 w 82"/>
                <a:gd name="T9" fmla="*/ 27 h 86"/>
                <a:gd name="T10" fmla="*/ 7 w 82"/>
                <a:gd name="T11" fmla="*/ 71 h 86"/>
                <a:gd name="T12" fmla="*/ 48 w 82"/>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2" h="86">
                  <a:moveTo>
                    <a:pt x="48" y="86"/>
                  </a:moveTo>
                  <a:lnTo>
                    <a:pt x="82" y="57"/>
                  </a:lnTo>
                  <a:lnTo>
                    <a:pt x="73" y="15"/>
                  </a:lnTo>
                  <a:lnTo>
                    <a:pt x="33" y="0"/>
                  </a:lnTo>
                  <a:lnTo>
                    <a:pt x="0" y="27"/>
                  </a:lnTo>
                  <a:lnTo>
                    <a:pt x="7" y="71"/>
                  </a:lnTo>
                  <a:lnTo>
                    <a:pt x="48" y="86"/>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3" name="Freeform 121"/>
            <p:cNvSpPr/>
            <p:nvPr/>
          </p:nvSpPr>
          <p:spPr bwMode="auto">
            <a:xfrm>
              <a:off x="4419600" y="4541838"/>
              <a:ext cx="180975" cy="30163"/>
            </a:xfrm>
            <a:custGeom>
              <a:avLst/>
              <a:gdLst>
                <a:gd name="T0" fmla="*/ 0 w 114"/>
                <a:gd name="T1" fmla="*/ 0 h 19"/>
                <a:gd name="T2" fmla="*/ 114 w 114"/>
                <a:gd name="T3" fmla="*/ 1 h 19"/>
                <a:gd name="T4" fmla="*/ 114 w 114"/>
                <a:gd name="T5" fmla="*/ 19 h 19"/>
                <a:gd name="T6" fmla="*/ 0 w 114"/>
                <a:gd name="T7" fmla="*/ 19 h 19"/>
                <a:gd name="T8" fmla="*/ 0 w 114"/>
                <a:gd name="T9" fmla="*/ 0 h 19"/>
              </a:gdLst>
              <a:ahLst/>
              <a:cxnLst>
                <a:cxn ang="0">
                  <a:pos x="T0" y="T1"/>
                </a:cxn>
                <a:cxn ang="0">
                  <a:pos x="T2" y="T3"/>
                </a:cxn>
                <a:cxn ang="0">
                  <a:pos x="T4" y="T5"/>
                </a:cxn>
                <a:cxn ang="0">
                  <a:pos x="T6" y="T7"/>
                </a:cxn>
                <a:cxn ang="0">
                  <a:pos x="T8" y="T9"/>
                </a:cxn>
              </a:cxnLst>
              <a:rect l="0" t="0" r="r" b="b"/>
              <a:pathLst>
                <a:path w="114" h="19">
                  <a:moveTo>
                    <a:pt x="0" y="0"/>
                  </a:moveTo>
                  <a:lnTo>
                    <a:pt x="114" y="1"/>
                  </a:lnTo>
                  <a:lnTo>
                    <a:pt x="114" y="19"/>
                  </a:lnTo>
                  <a:lnTo>
                    <a:pt x="0" y="19"/>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Freeform 122"/>
            <p:cNvSpPr/>
            <p:nvPr/>
          </p:nvSpPr>
          <p:spPr bwMode="auto">
            <a:xfrm>
              <a:off x="4267200" y="4498975"/>
              <a:ext cx="138113" cy="119063"/>
            </a:xfrm>
            <a:custGeom>
              <a:avLst/>
              <a:gdLst>
                <a:gd name="T0" fmla="*/ 0 w 87"/>
                <a:gd name="T1" fmla="*/ 37 h 75"/>
                <a:gd name="T2" fmla="*/ 21 w 87"/>
                <a:gd name="T3" fmla="*/ 75 h 75"/>
                <a:gd name="T4" fmla="*/ 66 w 87"/>
                <a:gd name="T5" fmla="*/ 75 h 75"/>
                <a:gd name="T6" fmla="*/ 87 w 87"/>
                <a:gd name="T7" fmla="*/ 37 h 75"/>
                <a:gd name="T8" fmla="*/ 66 w 87"/>
                <a:gd name="T9" fmla="*/ 0 h 75"/>
                <a:gd name="T10" fmla="*/ 21 w 87"/>
                <a:gd name="T11" fmla="*/ 0 h 75"/>
                <a:gd name="T12" fmla="*/ 0 w 87"/>
                <a:gd name="T13" fmla="*/ 37 h 75"/>
              </a:gdLst>
              <a:ahLst/>
              <a:cxnLst>
                <a:cxn ang="0">
                  <a:pos x="T0" y="T1"/>
                </a:cxn>
                <a:cxn ang="0">
                  <a:pos x="T2" y="T3"/>
                </a:cxn>
                <a:cxn ang="0">
                  <a:pos x="T4" y="T5"/>
                </a:cxn>
                <a:cxn ang="0">
                  <a:pos x="T6" y="T7"/>
                </a:cxn>
                <a:cxn ang="0">
                  <a:pos x="T8" y="T9"/>
                </a:cxn>
                <a:cxn ang="0">
                  <a:pos x="T10" y="T11"/>
                </a:cxn>
                <a:cxn ang="0">
                  <a:pos x="T12" y="T13"/>
                </a:cxn>
              </a:cxnLst>
              <a:rect l="0" t="0" r="r" b="b"/>
              <a:pathLst>
                <a:path w="87" h="75">
                  <a:moveTo>
                    <a:pt x="0" y="37"/>
                  </a:moveTo>
                  <a:lnTo>
                    <a:pt x="21" y="75"/>
                  </a:lnTo>
                  <a:lnTo>
                    <a:pt x="66" y="75"/>
                  </a:lnTo>
                  <a:lnTo>
                    <a:pt x="87" y="37"/>
                  </a:lnTo>
                  <a:lnTo>
                    <a:pt x="66" y="0"/>
                  </a:lnTo>
                  <a:lnTo>
                    <a:pt x="21" y="0"/>
                  </a:lnTo>
                  <a:lnTo>
                    <a:pt x="0" y="37"/>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5" name="Freeform 123"/>
            <p:cNvSpPr/>
            <p:nvPr/>
          </p:nvSpPr>
          <p:spPr bwMode="auto">
            <a:xfrm>
              <a:off x="5173663" y="4375150"/>
              <a:ext cx="138113" cy="157163"/>
            </a:xfrm>
            <a:custGeom>
              <a:avLst/>
              <a:gdLst>
                <a:gd name="T0" fmla="*/ 72 w 87"/>
                <a:gd name="T1" fmla="*/ 99 h 99"/>
                <a:gd name="T2" fmla="*/ 0 w 87"/>
                <a:gd name="T3" fmla="*/ 12 h 99"/>
                <a:gd name="T4" fmla="*/ 14 w 87"/>
                <a:gd name="T5" fmla="*/ 0 h 99"/>
                <a:gd name="T6" fmla="*/ 87 w 87"/>
                <a:gd name="T7" fmla="*/ 87 h 99"/>
                <a:gd name="T8" fmla="*/ 72 w 87"/>
                <a:gd name="T9" fmla="*/ 99 h 99"/>
              </a:gdLst>
              <a:ahLst/>
              <a:cxnLst>
                <a:cxn ang="0">
                  <a:pos x="T0" y="T1"/>
                </a:cxn>
                <a:cxn ang="0">
                  <a:pos x="T2" y="T3"/>
                </a:cxn>
                <a:cxn ang="0">
                  <a:pos x="T4" y="T5"/>
                </a:cxn>
                <a:cxn ang="0">
                  <a:pos x="T6" y="T7"/>
                </a:cxn>
                <a:cxn ang="0">
                  <a:pos x="T8" y="T9"/>
                </a:cxn>
              </a:cxnLst>
              <a:rect l="0" t="0" r="r" b="b"/>
              <a:pathLst>
                <a:path w="87" h="99">
                  <a:moveTo>
                    <a:pt x="72" y="99"/>
                  </a:moveTo>
                  <a:lnTo>
                    <a:pt x="0" y="12"/>
                  </a:lnTo>
                  <a:lnTo>
                    <a:pt x="14" y="0"/>
                  </a:lnTo>
                  <a:lnTo>
                    <a:pt x="87" y="87"/>
                  </a:lnTo>
                  <a:lnTo>
                    <a:pt x="72"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Freeform 124"/>
            <p:cNvSpPr/>
            <p:nvPr/>
          </p:nvSpPr>
          <p:spPr bwMode="auto">
            <a:xfrm>
              <a:off x="5286375" y="4519613"/>
              <a:ext cx="138113" cy="131763"/>
            </a:xfrm>
            <a:custGeom>
              <a:avLst/>
              <a:gdLst>
                <a:gd name="T0" fmla="*/ 72 w 87"/>
                <a:gd name="T1" fmla="*/ 75 h 83"/>
                <a:gd name="T2" fmla="*/ 87 w 87"/>
                <a:gd name="T3" fmla="*/ 35 h 83"/>
                <a:gd name="T4" fmla="*/ 58 w 87"/>
                <a:gd name="T5" fmla="*/ 0 h 83"/>
                <a:gd name="T6" fmla="*/ 15 w 87"/>
                <a:gd name="T7" fmla="*/ 9 h 83"/>
                <a:gd name="T8" fmla="*/ 0 w 87"/>
                <a:gd name="T9" fmla="*/ 50 h 83"/>
                <a:gd name="T10" fmla="*/ 28 w 87"/>
                <a:gd name="T11" fmla="*/ 83 h 83"/>
                <a:gd name="T12" fmla="*/ 72 w 87"/>
                <a:gd name="T13" fmla="*/ 75 h 83"/>
              </a:gdLst>
              <a:ahLst/>
              <a:cxnLst>
                <a:cxn ang="0">
                  <a:pos x="T0" y="T1"/>
                </a:cxn>
                <a:cxn ang="0">
                  <a:pos x="T2" y="T3"/>
                </a:cxn>
                <a:cxn ang="0">
                  <a:pos x="T4" y="T5"/>
                </a:cxn>
                <a:cxn ang="0">
                  <a:pos x="T6" y="T7"/>
                </a:cxn>
                <a:cxn ang="0">
                  <a:pos x="T8" y="T9"/>
                </a:cxn>
                <a:cxn ang="0">
                  <a:pos x="T10" y="T11"/>
                </a:cxn>
                <a:cxn ang="0">
                  <a:pos x="T12" y="T13"/>
                </a:cxn>
              </a:cxnLst>
              <a:rect l="0" t="0" r="r" b="b"/>
              <a:pathLst>
                <a:path w="87" h="83">
                  <a:moveTo>
                    <a:pt x="72" y="75"/>
                  </a:moveTo>
                  <a:lnTo>
                    <a:pt x="87" y="35"/>
                  </a:lnTo>
                  <a:lnTo>
                    <a:pt x="58" y="0"/>
                  </a:lnTo>
                  <a:lnTo>
                    <a:pt x="15" y="9"/>
                  </a:lnTo>
                  <a:lnTo>
                    <a:pt x="0" y="50"/>
                  </a:lnTo>
                  <a:lnTo>
                    <a:pt x="28" y="83"/>
                  </a:lnTo>
                  <a:lnTo>
                    <a:pt x="72" y="75"/>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5"/>
            <p:cNvSpPr/>
            <p:nvPr/>
          </p:nvSpPr>
          <p:spPr bwMode="auto">
            <a:xfrm>
              <a:off x="5440363" y="4560888"/>
              <a:ext cx="184150" cy="28575"/>
            </a:xfrm>
            <a:custGeom>
              <a:avLst/>
              <a:gdLst>
                <a:gd name="T0" fmla="*/ 116 w 116"/>
                <a:gd name="T1" fmla="*/ 18 h 18"/>
                <a:gd name="T2" fmla="*/ 2 w 116"/>
                <a:gd name="T3" fmla="*/ 18 h 18"/>
                <a:gd name="T4" fmla="*/ 0 w 116"/>
                <a:gd name="T5" fmla="*/ 0 h 18"/>
                <a:gd name="T6" fmla="*/ 114 w 116"/>
                <a:gd name="T7" fmla="*/ 0 h 18"/>
                <a:gd name="T8" fmla="*/ 116 w 116"/>
                <a:gd name="T9" fmla="*/ 18 h 18"/>
              </a:gdLst>
              <a:ahLst/>
              <a:cxnLst>
                <a:cxn ang="0">
                  <a:pos x="T0" y="T1"/>
                </a:cxn>
                <a:cxn ang="0">
                  <a:pos x="T2" y="T3"/>
                </a:cxn>
                <a:cxn ang="0">
                  <a:pos x="T4" y="T5"/>
                </a:cxn>
                <a:cxn ang="0">
                  <a:pos x="T6" y="T7"/>
                </a:cxn>
                <a:cxn ang="0">
                  <a:pos x="T8" y="T9"/>
                </a:cxn>
              </a:cxnLst>
              <a:rect l="0" t="0" r="r" b="b"/>
              <a:pathLst>
                <a:path w="116" h="18">
                  <a:moveTo>
                    <a:pt x="116" y="18"/>
                  </a:moveTo>
                  <a:lnTo>
                    <a:pt x="2" y="18"/>
                  </a:lnTo>
                  <a:lnTo>
                    <a:pt x="0" y="0"/>
                  </a:lnTo>
                  <a:lnTo>
                    <a:pt x="114" y="0"/>
                  </a:lnTo>
                  <a:lnTo>
                    <a:pt x="11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6"/>
            <p:cNvSpPr/>
            <p:nvPr/>
          </p:nvSpPr>
          <p:spPr bwMode="auto">
            <a:xfrm>
              <a:off x="5638800" y="4513263"/>
              <a:ext cx="138113" cy="120650"/>
            </a:xfrm>
            <a:custGeom>
              <a:avLst/>
              <a:gdLst>
                <a:gd name="T0" fmla="*/ 87 w 87"/>
                <a:gd name="T1" fmla="*/ 39 h 76"/>
                <a:gd name="T2" fmla="*/ 64 w 87"/>
                <a:gd name="T3" fmla="*/ 0 h 76"/>
                <a:gd name="T4" fmla="*/ 21 w 87"/>
                <a:gd name="T5" fmla="*/ 0 h 76"/>
                <a:gd name="T6" fmla="*/ 0 w 87"/>
                <a:gd name="T7" fmla="*/ 39 h 76"/>
                <a:gd name="T8" fmla="*/ 21 w 87"/>
                <a:gd name="T9" fmla="*/ 76 h 76"/>
                <a:gd name="T10" fmla="*/ 64 w 87"/>
                <a:gd name="T11" fmla="*/ 76 h 76"/>
                <a:gd name="T12" fmla="*/ 87 w 87"/>
                <a:gd name="T13" fmla="*/ 39 h 76"/>
              </a:gdLst>
              <a:ahLst/>
              <a:cxnLst>
                <a:cxn ang="0">
                  <a:pos x="T0" y="T1"/>
                </a:cxn>
                <a:cxn ang="0">
                  <a:pos x="T2" y="T3"/>
                </a:cxn>
                <a:cxn ang="0">
                  <a:pos x="T4" y="T5"/>
                </a:cxn>
                <a:cxn ang="0">
                  <a:pos x="T6" y="T7"/>
                </a:cxn>
                <a:cxn ang="0">
                  <a:pos x="T8" y="T9"/>
                </a:cxn>
                <a:cxn ang="0">
                  <a:pos x="T10" y="T11"/>
                </a:cxn>
                <a:cxn ang="0">
                  <a:pos x="T12" y="T13"/>
                </a:cxn>
              </a:cxnLst>
              <a:rect l="0" t="0" r="r" b="b"/>
              <a:pathLst>
                <a:path w="87" h="76">
                  <a:moveTo>
                    <a:pt x="87" y="39"/>
                  </a:moveTo>
                  <a:lnTo>
                    <a:pt x="64" y="0"/>
                  </a:lnTo>
                  <a:lnTo>
                    <a:pt x="21" y="0"/>
                  </a:lnTo>
                  <a:lnTo>
                    <a:pt x="0" y="39"/>
                  </a:lnTo>
                  <a:lnTo>
                    <a:pt x="21" y="76"/>
                  </a:lnTo>
                  <a:lnTo>
                    <a:pt x="64" y="76"/>
                  </a:lnTo>
                  <a:lnTo>
                    <a:pt x="87" y="3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1" name="DNA"/>
          <p:cNvGrpSpPr/>
          <p:nvPr/>
        </p:nvGrpSpPr>
        <p:grpSpPr>
          <a:xfrm>
            <a:off x="10345738" y="527050"/>
            <a:ext cx="1428750" cy="2424113"/>
            <a:chOff x="10345738" y="527050"/>
            <a:chExt cx="1428750" cy="2424113"/>
          </a:xfrm>
        </p:grpSpPr>
        <p:sp>
          <p:nvSpPr>
            <p:cNvPr id="129" name="Freeform 127"/>
            <p:cNvSpPr/>
            <p:nvPr/>
          </p:nvSpPr>
          <p:spPr bwMode="auto">
            <a:xfrm>
              <a:off x="10345738" y="722313"/>
              <a:ext cx="1208088" cy="2228850"/>
            </a:xfrm>
            <a:custGeom>
              <a:avLst/>
              <a:gdLst>
                <a:gd name="T0" fmla="*/ 388 w 507"/>
                <a:gd name="T1" fmla="*/ 936 h 936"/>
                <a:gd name="T2" fmla="*/ 405 w 507"/>
                <a:gd name="T3" fmla="*/ 929 h 936"/>
                <a:gd name="T4" fmla="*/ 406 w 507"/>
                <a:gd name="T5" fmla="*/ 383 h 936"/>
                <a:gd name="T6" fmla="*/ 17 w 507"/>
                <a:gd name="T7" fmla="*/ 0 h 936"/>
                <a:gd name="T8" fmla="*/ 0 w 507"/>
                <a:gd name="T9" fmla="*/ 7 h 936"/>
                <a:gd name="T10" fmla="*/ 389 w 507"/>
                <a:gd name="T11" fmla="*/ 390 h 936"/>
                <a:gd name="T12" fmla="*/ 388 w 507"/>
                <a:gd name="T13" fmla="*/ 936 h 936"/>
              </a:gdLst>
              <a:ahLst/>
              <a:cxnLst>
                <a:cxn ang="0">
                  <a:pos x="T0" y="T1"/>
                </a:cxn>
                <a:cxn ang="0">
                  <a:pos x="T2" y="T3"/>
                </a:cxn>
                <a:cxn ang="0">
                  <a:pos x="T4" y="T5"/>
                </a:cxn>
                <a:cxn ang="0">
                  <a:pos x="T6" y="T7"/>
                </a:cxn>
                <a:cxn ang="0">
                  <a:pos x="T8" y="T9"/>
                </a:cxn>
                <a:cxn ang="0">
                  <a:pos x="T10" y="T11"/>
                </a:cxn>
                <a:cxn ang="0">
                  <a:pos x="T12" y="T13"/>
                </a:cxn>
              </a:cxnLst>
              <a:rect l="0" t="0" r="r" b="b"/>
              <a:pathLst>
                <a:path w="507" h="936">
                  <a:moveTo>
                    <a:pt x="388" y="936"/>
                  </a:moveTo>
                  <a:cubicBezTo>
                    <a:pt x="391" y="935"/>
                    <a:pt x="402" y="930"/>
                    <a:pt x="405" y="929"/>
                  </a:cubicBezTo>
                  <a:cubicBezTo>
                    <a:pt x="321" y="727"/>
                    <a:pt x="507" y="626"/>
                    <a:pt x="406" y="383"/>
                  </a:cubicBezTo>
                  <a:cubicBezTo>
                    <a:pt x="305" y="140"/>
                    <a:pt x="107" y="214"/>
                    <a:pt x="17" y="0"/>
                  </a:cubicBezTo>
                  <a:cubicBezTo>
                    <a:pt x="13" y="1"/>
                    <a:pt x="5" y="5"/>
                    <a:pt x="0" y="7"/>
                  </a:cubicBezTo>
                  <a:cubicBezTo>
                    <a:pt x="95" y="232"/>
                    <a:pt x="289" y="150"/>
                    <a:pt x="389" y="390"/>
                  </a:cubicBezTo>
                  <a:cubicBezTo>
                    <a:pt x="490" y="630"/>
                    <a:pt x="297" y="717"/>
                    <a:pt x="388" y="936"/>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28"/>
            <p:cNvSpPr/>
            <p:nvPr/>
          </p:nvSpPr>
          <p:spPr bwMode="auto">
            <a:xfrm>
              <a:off x="10567988" y="527050"/>
              <a:ext cx="1206500" cy="2230438"/>
            </a:xfrm>
            <a:custGeom>
              <a:avLst/>
              <a:gdLst>
                <a:gd name="T0" fmla="*/ 507 w 507"/>
                <a:gd name="T1" fmla="*/ 930 h 937"/>
                <a:gd name="T2" fmla="*/ 490 w 507"/>
                <a:gd name="T3" fmla="*/ 937 h 937"/>
                <a:gd name="T4" fmla="*/ 101 w 507"/>
                <a:gd name="T5" fmla="*/ 553 h 937"/>
                <a:gd name="T6" fmla="*/ 102 w 507"/>
                <a:gd name="T7" fmla="*/ 7 h 937"/>
                <a:gd name="T8" fmla="*/ 119 w 507"/>
                <a:gd name="T9" fmla="*/ 0 h 937"/>
                <a:gd name="T10" fmla="*/ 118 w 507"/>
                <a:gd name="T11" fmla="*/ 546 h 937"/>
                <a:gd name="T12" fmla="*/ 507 w 507"/>
                <a:gd name="T13" fmla="*/ 930 h 937"/>
              </a:gdLst>
              <a:ahLst/>
              <a:cxnLst>
                <a:cxn ang="0">
                  <a:pos x="T0" y="T1"/>
                </a:cxn>
                <a:cxn ang="0">
                  <a:pos x="T2" y="T3"/>
                </a:cxn>
                <a:cxn ang="0">
                  <a:pos x="T4" y="T5"/>
                </a:cxn>
                <a:cxn ang="0">
                  <a:pos x="T6" y="T7"/>
                </a:cxn>
                <a:cxn ang="0">
                  <a:pos x="T8" y="T9"/>
                </a:cxn>
                <a:cxn ang="0">
                  <a:pos x="T10" y="T11"/>
                </a:cxn>
                <a:cxn ang="0">
                  <a:pos x="T12" y="T13"/>
                </a:cxn>
              </a:cxnLst>
              <a:rect l="0" t="0" r="r" b="b"/>
              <a:pathLst>
                <a:path w="507" h="937">
                  <a:moveTo>
                    <a:pt x="507" y="930"/>
                  </a:moveTo>
                  <a:cubicBezTo>
                    <a:pt x="505" y="931"/>
                    <a:pt x="493" y="936"/>
                    <a:pt x="490" y="937"/>
                  </a:cubicBezTo>
                  <a:cubicBezTo>
                    <a:pt x="406" y="735"/>
                    <a:pt x="203" y="796"/>
                    <a:pt x="101" y="553"/>
                  </a:cubicBezTo>
                  <a:cubicBezTo>
                    <a:pt x="0" y="311"/>
                    <a:pt x="192" y="222"/>
                    <a:pt x="102" y="7"/>
                  </a:cubicBezTo>
                  <a:cubicBezTo>
                    <a:pt x="106" y="6"/>
                    <a:pt x="114" y="2"/>
                    <a:pt x="119" y="0"/>
                  </a:cubicBezTo>
                  <a:cubicBezTo>
                    <a:pt x="213" y="226"/>
                    <a:pt x="18" y="306"/>
                    <a:pt x="118" y="546"/>
                  </a:cubicBezTo>
                  <a:cubicBezTo>
                    <a:pt x="219" y="787"/>
                    <a:pt x="416" y="711"/>
                    <a:pt x="507" y="93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29"/>
            <p:cNvSpPr/>
            <p:nvPr/>
          </p:nvSpPr>
          <p:spPr bwMode="auto">
            <a:xfrm>
              <a:off x="10883900" y="1647825"/>
              <a:ext cx="355600" cy="184150"/>
            </a:xfrm>
            <a:custGeom>
              <a:avLst/>
              <a:gdLst>
                <a:gd name="T0" fmla="*/ 212 w 224"/>
                <a:gd name="T1" fmla="*/ 0 h 116"/>
                <a:gd name="T2" fmla="*/ 0 w 224"/>
                <a:gd name="T3" fmla="*/ 87 h 116"/>
                <a:gd name="T4" fmla="*/ 12 w 224"/>
                <a:gd name="T5" fmla="*/ 116 h 116"/>
                <a:gd name="T6" fmla="*/ 224 w 224"/>
                <a:gd name="T7" fmla="*/ 27 h 116"/>
                <a:gd name="T8" fmla="*/ 212 w 224"/>
                <a:gd name="T9" fmla="*/ 0 h 116"/>
              </a:gdLst>
              <a:ahLst/>
              <a:cxnLst>
                <a:cxn ang="0">
                  <a:pos x="T0" y="T1"/>
                </a:cxn>
                <a:cxn ang="0">
                  <a:pos x="T2" y="T3"/>
                </a:cxn>
                <a:cxn ang="0">
                  <a:pos x="T4" y="T5"/>
                </a:cxn>
                <a:cxn ang="0">
                  <a:pos x="T6" y="T7"/>
                </a:cxn>
                <a:cxn ang="0">
                  <a:pos x="T8" y="T9"/>
                </a:cxn>
              </a:cxnLst>
              <a:rect l="0" t="0" r="r" b="b"/>
              <a:pathLst>
                <a:path w="224" h="116">
                  <a:moveTo>
                    <a:pt x="212" y="0"/>
                  </a:moveTo>
                  <a:lnTo>
                    <a:pt x="0" y="87"/>
                  </a:lnTo>
                  <a:lnTo>
                    <a:pt x="12" y="116"/>
                  </a:lnTo>
                  <a:lnTo>
                    <a:pt x="224" y="27"/>
                  </a:lnTo>
                  <a:lnTo>
                    <a:pt x="212"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2" name="Freeform 130"/>
            <p:cNvSpPr/>
            <p:nvPr/>
          </p:nvSpPr>
          <p:spPr bwMode="auto">
            <a:xfrm>
              <a:off x="10831513" y="1493838"/>
              <a:ext cx="327025" cy="173038"/>
            </a:xfrm>
            <a:custGeom>
              <a:avLst/>
              <a:gdLst>
                <a:gd name="T0" fmla="*/ 195 w 206"/>
                <a:gd name="T1" fmla="*/ 0 h 109"/>
                <a:gd name="T2" fmla="*/ 0 w 206"/>
                <a:gd name="T3" fmla="*/ 82 h 109"/>
                <a:gd name="T4" fmla="*/ 11 w 206"/>
                <a:gd name="T5" fmla="*/ 109 h 109"/>
                <a:gd name="T6" fmla="*/ 206 w 206"/>
                <a:gd name="T7" fmla="*/ 28 h 109"/>
                <a:gd name="T8" fmla="*/ 195 w 206"/>
                <a:gd name="T9" fmla="*/ 0 h 109"/>
              </a:gdLst>
              <a:ahLst/>
              <a:cxnLst>
                <a:cxn ang="0">
                  <a:pos x="T0" y="T1"/>
                </a:cxn>
                <a:cxn ang="0">
                  <a:pos x="T2" y="T3"/>
                </a:cxn>
                <a:cxn ang="0">
                  <a:pos x="T4" y="T5"/>
                </a:cxn>
                <a:cxn ang="0">
                  <a:pos x="T6" y="T7"/>
                </a:cxn>
                <a:cxn ang="0">
                  <a:pos x="T8" y="T9"/>
                </a:cxn>
              </a:cxnLst>
              <a:rect l="0" t="0" r="r" b="b"/>
              <a:pathLst>
                <a:path w="206" h="109">
                  <a:moveTo>
                    <a:pt x="195" y="0"/>
                  </a:moveTo>
                  <a:lnTo>
                    <a:pt x="0" y="82"/>
                  </a:lnTo>
                  <a:lnTo>
                    <a:pt x="11" y="109"/>
                  </a:lnTo>
                  <a:lnTo>
                    <a:pt x="206" y="28"/>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3" name="Freeform 131"/>
            <p:cNvSpPr/>
            <p:nvPr/>
          </p:nvSpPr>
          <p:spPr bwMode="auto">
            <a:xfrm>
              <a:off x="10964863" y="1814513"/>
              <a:ext cx="328613" cy="174625"/>
            </a:xfrm>
            <a:custGeom>
              <a:avLst/>
              <a:gdLst>
                <a:gd name="T0" fmla="*/ 195 w 207"/>
                <a:gd name="T1" fmla="*/ 0 h 110"/>
                <a:gd name="T2" fmla="*/ 0 w 207"/>
                <a:gd name="T3" fmla="*/ 81 h 110"/>
                <a:gd name="T4" fmla="*/ 12 w 207"/>
                <a:gd name="T5" fmla="*/ 110 h 110"/>
                <a:gd name="T6" fmla="*/ 207 w 207"/>
                <a:gd name="T7" fmla="*/ 29 h 110"/>
                <a:gd name="T8" fmla="*/ 195 w 207"/>
                <a:gd name="T9" fmla="*/ 0 h 110"/>
              </a:gdLst>
              <a:ahLst/>
              <a:cxnLst>
                <a:cxn ang="0">
                  <a:pos x="T0" y="T1"/>
                </a:cxn>
                <a:cxn ang="0">
                  <a:pos x="T2" y="T3"/>
                </a:cxn>
                <a:cxn ang="0">
                  <a:pos x="T4" y="T5"/>
                </a:cxn>
                <a:cxn ang="0">
                  <a:pos x="T6" y="T7"/>
                </a:cxn>
                <a:cxn ang="0">
                  <a:pos x="T8" y="T9"/>
                </a:cxn>
              </a:cxnLst>
              <a:rect l="0" t="0" r="r" b="b"/>
              <a:pathLst>
                <a:path w="207" h="110">
                  <a:moveTo>
                    <a:pt x="195" y="0"/>
                  </a:moveTo>
                  <a:lnTo>
                    <a:pt x="0" y="81"/>
                  </a:lnTo>
                  <a:lnTo>
                    <a:pt x="12" y="110"/>
                  </a:lnTo>
                  <a:lnTo>
                    <a:pt x="207" y="29"/>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4" name="Freeform 132"/>
            <p:cNvSpPr/>
            <p:nvPr/>
          </p:nvSpPr>
          <p:spPr bwMode="auto">
            <a:xfrm>
              <a:off x="10817225" y="1343025"/>
              <a:ext cx="207963" cy="123825"/>
            </a:xfrm>
            <a:custGeom>
              <a:avLst/>
              <a:gdLst>
                <a:gd name="T0" fmla="*/ 120 w 131"/>
                <a:gd name="T1" fmla="*/ 0 h 78"/>
                <a:gd name="T2" fmla="*/ 0 w 131"/>
                <a:gd name="T3" fmla="*/ 50 h 78"/>
                <a:gd name="T4" fmla="*/ 12 w 131"/>
                <a:gd name="T5" fmla="*/ 78 h 78"/>
                <a:gd name="T6" fmla="*/ 131 w 131"/>
                <a:gd name="T7" fmla="*/ 29 h 78"/>
                <a:gd name="T8" fmla="*/ 120 w 131"/>
                <a:gd name="T9" fmla="*/ 0 h 78"/>
              </a:gdLst>
              <a:ahLst/>
              <a:cxnLst>
                <a:cxn ang="0">
                  <a:pos x="T0" y="T1"/>
                </a:cxn>
                <a:cxn ang="0">
                  <a:pos x="T2" y="T3"/>
                </a:cxn>
                <a:cxn ang="0">
                  <a:pos x="T4" y="T5"/>
                </a:cxn>
                <a:cxn ang="0">
                  <a:pos x="T6" y="T7"/>
                </a:cxn>
                <a:cxn ang="0">
                  <a:pos x="T8" y="T9"/>
                </a:cxn>
              </a:cxnLst>
              <a:rect l="0" t="0" r="r" b="b"/>
              <a:pathLst>
                <a:path w="131" h="78">
                  <a:moveTo>
                    <a:pt x="120" y="0"/>
                  </a:moveTo>
                  <a:lnTo>
                    <a:pt x="0" y="50"/>
                  </a:lnTo>
                  <a:lnTo>
                    <a:pt x="12" y="78"/>
                  </a:lnTo>
                  <a:lnTo>
                    <a:pt x="131" y="29"/>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Freeform 133"/>
            <p:cNvSpPr/>
            <p:nvPr/>
          </p:nvSpPr>
          <p:spPr bwMode="auto">
            <a:xfrm>
              <a:off x="11322050" y="2674938"/>
              <a:ext cx="328613" cy="171450"/>
            </a:xfrm>
            <a:custGeom>
              <a:avLst/>
              <a:gdLst>
                <a:gd name="T0" fmla="*/ 195 w 207"/>
                <a:gd name="T1" fmla="*/ 0 h 108"/>
                <a:gd name="T2" fmla="*/ 0 w 207"/>
                <a:gd name="T3" fmla="*/ 81 h 108"/>
                <a:gd name="T4" fmla="*/ 12 w 207"/>
                <a:gd name="T5" fmla="*/ 108 h 108"/>
                <a:gd name="T6" fmla="*/ 207 w 207"/>
                <a:gd name="T7" fmla="*/ 27 h 108"/>
                <a:gd name="T8" fmla="*/ 195 w 207"/>
                <a:gd name="T9" fmla="*/ 0 h 108"/>
              </a:gdLst>
              <a:ahLst/>
              <a:cxnLst>
                <a:cxn ang="0">
                  <a:pos x="T0" y="T1"/>
                </a:cxn>
                <a:cxn ang="0">
                  <a:pos x="T2" y="T3"/>
                </a:cxn>
                <a:cxn ang="0">
                  <a:pos x="T4" y="T5"/>
                </a:cxn>
                <a:cxn ang="0">
                  <a:pos x="T6" y="T7"/>
                </a:cxn>
                <a:cxn ang="0">
                  <a:pos x="T8" y="T9"/>
                </a:cxn>
              </a:cxnLst>
              <a:rect l="0" t="0" r="r" b="b"/>
              <a:pathLst>
                <a:path w="207" h="108">
                  <a:moveTo>
                    <a:pt x="195" y="0"/>
                  </a:moveTo>
                  <a:lnTo>
                    <a:pt x="0" y="81"/>
                  </a:lnTo>
                  <a:lnTo>
                    <a:pt x="12" y="108"/>
                  </a:lnTo>
                  <a:lnTo>
                    <a:pt x="207" y="27"/>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6" name="Freeform 134"/>
            <p:cNvSpPr/>
            <p:nvPr/>
          </p:nvSpPr>
          <p:spPr bwMode="auto">
            <a:xfrm>
              <a:off x="11310938" y="2524125"/>
              <a:ext cx="206375" cy="122238"/>
            </a:xfrm>
            <a:custGeom>
              <a:avLst/>
              <a:gdLst>
                <a:gd name="T0" fmla="*/ 118 w 130"/>
                <a:gd name="T1" fmla="*/ 0 h 77"/>
                <a:gd name="T2" fmla="*/ 0 w 130"/>
                <a:gd name="T3" fmla="*/ 50 h 77"/>
                <a:gd name="T4" fmla="*/ 12 w 130"/>
                <a:gd name="T5" fmla="*/ 77 h 77"/>
                <a:gd name="T6" fmla="*/ 130 w 130"/>
                <a:gd name="T7" fmla="*/ 27 h 77"/>
                <a:gd name="T8" fmla="*/ 118 w 130"/>
                <a:gd name="T9" fmla="*/ 0 h 77"/>
              </a:gdLst>
              <a:ahLst/>
              <a:cxnLst>
                <a:cxn ang="0">
                  <a:pos x="T0" y="T1"/>
                </a:cxn>
                <a:cxn ang="0">
                  <a:pos x="T2" y="T3"/>
                </a:cxn>
                <a:cxn ang="0">
                  <a:pos x="T4" y="T5"/>
                </a:cxn>
                <a:cxn ang="0">
                  <a:pos x="T6" y="T7"/>
                </a:cxn>
                <a:cxn ang="0">
                  <a:pos x="T8" y="T9"/>
                </a:cxn>
              </a:cxnLst>
              <a:rect l="0" t="0" r="r" b="b"/>
              <a:pathLst>
                <a:path w="130" h="77">
                  <a:moveTo>
                    <a:pt x="118" y="0"/>
                  </a:moveTo>
                  <a:lnTo>
                    <a:pt x="0" y="50"/>
                  </a:lnTo>
                  <a:lnTo>
                    <a:pt x="12" y="77"/>
                  </a:lnTo>
                  <a:lnTo>
                    <a:pt x="130" y="27"/>
                  </a:lnTo>
                  <a:lnTo>
                    <a:pt x="118"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7" name="Freeform 135"/>
            <p:cNvSpPr/>
            <p:nvPr/>
          </p:nvSpPr>
          <p:spPr bwMode="auto">
            <a:xfrm>
              <a:off x="11093450" y="2008188"/>
              <a:ext cx="207963" cy="120650"/>
            </a:xfrm>
            <a:custGeom>
              <a:avLst/>
              <a:gdLst>
                <a:gd name="T0" fmla="*/ 120 w 131"/>
                <a:gd name="T1" fmla="*/ 0 h 76"/>
                <a:gd name="T2" fmla="*/ 0 w 131"/>
                <a:gd name="T3" fmla="*/ 49 h 76"/>
                <a:gd name="T4" fmla="*/ 12 w 131"/>
                <a:gd name="T5" fmla="*/ 76 h 76"/>
                <a:gd name="T6" fmla="*/ 131 w 131"/>
                <a:gd name="T7" fmla="*/ 27 h 76"/>
                <a:gd name="T8" fmla="*/ 120 w 131"/>
                <a:gd name="T9" fmla="*/ 0 h 76"/>
              </a:gdLst>
              <a:ahLst/>
              <a:cxnLst>
                <a:cxn ang="0">
                  <a:pos x="T0" y="T1"/>
                </a:cxn>
                <a:cxn ang="0">
                  <a:pos x="T2" y="T3"/>
                </a:cxn>
                <a:cxn ang="0">
                  <a:pos x="T4" y="T5"/>
                </a:cxn>
                <a:cxn ang="0">
                  <a:pos x="T6" y="T7"/>
                </a:cxn>
                <a:cxn ang="0">
                  <a:pos x="T8" y="T9"/>
                </a:cxn>
              </a:cxnLst>
              <a:rect l="0" t="0" r="r" b="b"/>
              <a:pathLst>
                <a:path w="131" h="76">
                  <a:moveTo>
                    <a:pt x="120" y="0"/>
                  </a:moveTo>
                  <a:lnTo>
                    <a:pt x="0" y="49"/>
                  </a:lnTo>
                  <a:lnTo>
                    <a:pt x="12" y="76"/>
                  </a:lnTo>
                  <a:lnTo>
                    <a:pt x="131" y="27"/>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8" name="Freeform 136"/>
            <p:cNvSpPr/>
            <p:nvPr/>
          </p:nvSpPr>
          <p:spPr bwMode="auto">
            <a:xfrm>
              <a:off x="10479088" y="650875"/>
              <a:ext cx="328613" cy="173038"/>
            </a:xfrm>
            <a:custGeom>
              <a:avLst/>
              <a:gdLst>
                <a:gd name="T0" fmla="*/ 195 w 207"/>
                <a:gd name="T1" fmla="*/ 0 h 109"/>
                <a:gd name="T2" fmla="*/ 0 w 207"/>
                <a:gd name="T3" fmla="*/ 82 h 109"/>
                <a:gd name="T4" fmla="*/ 12 w 207"/>
                <a:gd name="T5" fmla="*/ 109 h 109"/>
                <a:gd name="T6" fmla="*/ 207 w 207"/>
                <a:gd name="T7" fmla="*/ 28 h 109"/>
                <a:gd name="T8" fmla="*/ 195 w 207"/>
                <a:gd name="T9" fmla="*/ 0 h 109"/>
              </a:gdLst>
              <a:ahLst/>
              <a:cxnLst>
                <a:cxn ang="0">
                  <a:pos x="T0" y="T1"/>
                </a:cxn>
                <a:cxn ang="0">
                  <a:pos x="T2" y="T3"/>
                </a:cxn>
                <a:cxn ang="0">
                  <a:pos x="T4" y="T5"/>
                </a:cxn>
                <a:cxn ang="0">
                  <a:pos x="T6" y="T7"/>
                </a:cxn>
                <a:cxn ang="0">
                  <a:pos x="T8" y="T9"/>
                </a:cxn>
              </a:cxnLst>
              <a:rect l="0" t="0" r="r" b="b"/>
              <a:pathLst>
                <a:path w="207" h="109">
                  <a:moveTo>
                    <a:pt x="195" y="0"/>
                  </a:moveTo>
                  <a:lnTo>
                    <a:pt x="0" y="82"/>
                  </a:lnTo>
                  <a:lnTo>
                    <a:pt x="12" y="109"/>
                  </a:lnTo>
                  <a:lnTo>
                    <a:pt x="207" y="28"/>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9" name="Freeform 137"/>
            <p:cNvSpPr/>
            <p:nvPr/>
          </p:nvSpPr>
          <p:spPr bwMode="auto">
            <a:xfrm>
              <a:off x="10607675" y="842963"/>
              <a:ext cx="207963" cy="122238"/>
            </a:xfrm>
            <a:custGeom>
              <a:avLst/>
              <a:gdLst>
                <a:gd name="T0" fmla="*/ 120 w 131"/>
                <a:gd name="T1" fmla="*/ 0 h 77"/>
                <a:gd name="T2" fmla="*/ 0 w 131"/>
                <a:gd name="T3" fmla="*/ 50 h 77"/>
                <a:gd name="T4" fmla="*/ 12 w 131"/>
                <a:gd name="T5" fmla="*/ 77 h 77"/>
                <a:gd name="T6" fmla="*/ 131 w 131"/>
                <a:gd name="T7" fmla="*/ 27 h 77"/>
                <a:gd name="T8" fmla="*/ 120 w 131"/>
                <a:gd name="T9" fmla="*/ 0 h 77"/>
              </a:gdLst>
              <a:ahLst/>
              <a:cxnLst>
                <a:cxn ang="0">
                  <a:pos x="T0" y="T1"/>
                </a:cxn>
                <a:cxn ang="0">
                  <a:pos x="T2" y="T3"/>
                </a:cxn>
                <a:cxn ang="0">
                  <a:pos x="T4" y="T5"/>
                </a:cxn>
                <a:cxn ang="0">
                  <a:pos x="T6" y="T7"/>
                </a:cxn>
                <a:cxn ang="0">
                  <a:pos x="T8" y="T9"/>
                </a:cxn>
              </a:cxnLst>
              <a:rect l="0" t="0" r="r" b="b"/>
              <a:pathLst>
                <a:path w="131" h="77">
                  <a:moveTo>
                    <a:pt x="120" y="0"/>
                  </a:moveTo>
                  <a:lnTo>
                    <a:pt x="0" y="50"/>
                  </a:lnTo>
                  <a:lnTo>
                    <a:pt x="12" y="77"/>
                  </a:lnTo>
                  <a:lnTo>
                    <a:pt x="131" y="27"/>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9" name="Science"/>
          <p:cNvGrpSpPr/>
          <p:nvPr/>
        </p:nvGrpSpPr>
        <p:grpSpPr>
          <a:xfrm>
            <a:off x="8254207" y="4688681"/>
            <a:ext cx="1489075" cy="1660525"/>
            <a:chOff x="8188325" y="4610100"/>
            <a:chExt cx="1489075" cy="1660525"/>
          </a:xfrm>
          <a:solidFill>
            <a:schemeClr val="accent5"/>
          </a:solidFill>
        </p:grpSpPr>
        <p:sp>
          <p:nvSpPr>
            <p:cNvPr id="140" name="Oval 138"/>
            <p:cNvSpPr>
              <a:spLocks noChangeArrowheads="1"/>
            </p:cNvSpPr>
            <p:nvPr/>
          </p:nvSpPr>
          <p:spPr bwMode="auto">
            <a:xfrm>
              <a:off x="8758238" y="5232400"/>
              <a:ext cx="346075" cy="3444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1" name="Freeform 139"/>
            <p:cNvSpPr>
              <a:spLocks noEditPoints="1"/>
            </p:cNvSpPr>
            <p:nvPr/>
          </p:nvSpPr>
          <p:spPr bwMode="auto">
            <a:xfrm>
              <a:off x="8188325" y="4610100"/>
              <a:ext cx="1489075" cy="1660525"/>
            </a:xfrm>
            <a:custGeom>
              <a:avLst/>
              <a:gdLst>
                <a:gd name="T0" fmla="*/ 587 w 626"/>
                <a:gd name="T1" fmla="*/ 291 h 697"/>
                <a:gd name="T2" fmla="*/ 611 w 626"/>
                <a:gd name="T3" fmla="*/ 222 h 697"/>
                <a:gd name="T4" fmla="*/ 598 w 626"/>
                <a:gd name="T5" fmla="*/ 97 h 697"/>
                <a:gd name="T6" fmla="*/ 312 w 626"/>
                <a:gd name="T7" fmla="*/ 0 h 697"/>
                <a:gd name="T8" fmla="*/ 160 w 626"/>
                <a:gd name="T9" fmla="*/ 83 h 697"/>
                <a:gd name="T10" fmla="*/ 84 w 626"/>
                <a:gd name="T11" fmla="*/ 76 h 697"/>
                <a:gd name="T12" fmla="*/ 0 w 626"/>
                <a:gd name="T13" fmla="*/ 159 h 697"/>
                <a:gd name="T14" fmla="*/ 0 w 626"/>
                <a:gd name="T15" fmla="*/ 509 h 697"/>
                <a:gd name="T16" fmla="*/ 100 w 626"/>
                <a:gd name="T17" fmla="*/ 592 h 697"/>
                <a:gd name="T18" fmla="*/ 274 w 626"/>
                <a:gd name="T19" fmla="*/ 659 h 697"/>
                <a:gd name="T20" fmla="*/ 351 w 626"/>
                <a:gd name="T21" fmla="*/ 659 h 697"/>
                <a:gd name="T22" fmla="*/ 525 w 626"/>
                <a:gd name="T23" fmla="*/ 592 h 697"/>
                <a:gd name="T24" fmla="*/ 625 w 626"/>
                <a:gd name="T25" fmla="*/ 509 h 697"/>
                <a:gd name="T26" fmla="*/ 575 w 626"/>
                <a:gd name="T27" fmla="*/ 289 h 697"/>
                <a:gd name="T28" fmla="*/ 587 w 626"/>
                <a:gd name="T29" fmla="*/ 111 h 697"/>
                <a:gd name="T30" fmla="*/ 595 w 626"/>
                <a:gd name="T31" fmla="*/ 214 h 697"/>
                <a:gd name="T32" fmla="*/ 548 w 626"/>
                <a:gd name="T33" fmla="*/ 252 h 697"/>
                <a:gd name="T34" fmla="*/ 529 w 626"/>
                <a:gd name="T35" fmla="*/ 320 h 697"/>
                <a:gd name="T36" fmla="*/ 442 w 626"/>
                <a:gd name="T37" fmla="*/ 109 h 697"/>
                <a:gd name="T38" fmla="*/ 138 w 626"/>
                <a:gd name="T39" fmla="*/ 366 h 697"/>
                <a:gd name="T40" fmla="*/ 138 w 626"/>
                <a:gd name="T41" fmla="*/ 302 h 697"/>
                <a:gd name="T42" fmla="*/ 138 w 626"/>
                <a:gd name="T43" fmla="*/ 366 h 697"/>
                <a:gd name="T44" fmla="*/ 158 w 626"/>
                <a:gd name="T45" fmla="*/ 385 h 697"/>
                <a:gd name="T46" fmla="*/ 158 w 626"/>
                <a:gd name="T47" fmla="*/ 283 h 697"/>
                <a:gd name="T48" fmla="*/ 312 w 626"/>
                <a:gd name="T49" fmla="*/ 167 h 697"/>
                <a:gd name="T50" fmla="*/ 467 w 626"/>
                <a:gd name="T51" fmla="*/ 283 h 697"/>
                <a:gd name="T52" fmla="*/ 467 w 626"/>
                <a:gd name="T53" fmla="*/ 385 h 697"/>
                <a:gd name="T54" fmla="*/ 312 w 626"/>
                <a:gd name="T55" fmla="*/ 500 h 697"/>
                <a:gd name="T56" fmla="*/ 294 w 626"/>
                <a:gd name="T57" fmla="*/ 511 h 697"/>
                <a:gd name="T58" fmla="*/ 161 w 626"/>
                <a:gd name="T59" fmla="*/ 413 h 697"/>
                <a:gd name="T60" fmla="*/ 294 w 626"/>
                <a:gd name="T61" fmla="*/ 511 h 697"/>
                <a:gd name="T62" fmla="*/ 200 w 626"/>
                <a:gd name="T63" fmla="*/ 115 h 697"/>
                <a:gd name="T64" fmla="*/ 189 w 626"/>
                <a:gd name="T65" fmla="*/ 231 h 697"/>
                <a:gd name="T66" fmla="*/ 331 w 626"/>
                <a:gd name="T67" fmla="*/ 157 h 697"/>
                <a:gd name="T68" fmla="*/ 464 w 626"/>
                <a:gd name="T69" fmla="*/ 255 h 697"/>
                <a:gd name="T70" fmla="*/ 331 w 626"/>
                <a:gd name="T71" fmla="*/ 157 h 697"/>
                <a:gd name="T72" fmla="*/ 464 w 626"/>
                <a:gd name="T73" fmla="*/ 413 h 697"/>
                <a:gd name="T74" fmla="*/ 331 w 626"/>
                <a:gd name="T75" fmla="*/ 511 h 697"/>
                <a:gd name="T76" fmla="*/ 487 w 626"/>
                <a:gd name="T77" fmla="*/ 302 h 697"/>
                <a:gd name="T78" fmla="*/ 487 w 626"/>
                <a:gd name="T79" fmla="*/ 366 h 697"/>
                <a:gd name="T80" fmla="*/ 487 w 626"/>
                <a:gd name="T81" fmla="*/ 302 h 697"/>
                <a:gd name="T82" fmla="*/ 416 w 626"/>
                <a:gd name="T83" fmla="*/ 97 h 697"/>
                <a:gd name="T84" fmla="*/ 209 w 626"/>
                <a:gd name="T85" fmla="*/ 97 h 697"/>
                <a:gd name="T86" fmla="*/ 18 w 626"/>
                <a:gd name="T87" fmla="*/ 159 h 697"/>
                <a:gd name="T88" fmla="*/ 84 w 626"/>
                <a:gd name="T89" fmla="*/ 95 h 697"/>
                <a:gd name="T90" fmla="*/ 157 w 626"/>
                <a:gd name="T91" fmla="*/ 102 h 697"/>
                <a:gd name="T92" fmla="*/ 140 w 626"/>
                <a:gd name="T93" fmla="*/ 274 h 697"/>
                <a:gd name="T94" fmla="*/ 18 w 626"/>
                <a:gd name="T95" fmla="*/ 159 h 697"/>
                <a:gd name="T96" fmla="*/ 18 w 626"/>
                <a:gd name="T97" fmla="*/ 509 h 697"/>
                <a:gd name="T98" fmla="*/ 140 w 626"/>
                <a:gd name="T99" fmla="*/ 394 h 697"/>
                <a:gd name="T100" fmla="*/ 38 w 626"/>
                <a:gd name="T101" fmla="*/ 556 h 697"/>
                <a:gd name="T102" fmla="*/ 312 w 626"/>
                <a:gd name="T103" fmla="*/ 620 h 697"/>
                <a:gd name="T104" fmla="*/ 209 w 626"/>
                <a:gd name="T105" fmla="*/ 570 h 697"/>
                <a:gd name="T106" fmla="*/ 416 w 626"/>
                <a:gd name="T107" fmla="*/ 570 h 697"/>
                <a:gd name="T108" fmla="*/ 607 w 626"/>
                <a:gd name="T109" fmla="*/ 509 h 697"/>
                <a:gd name="T110" fmla="*/ 442 w 626"/>
                <a:gd name="T111" fmla="*/ 559 h 697"/>
                <a:gd name="T112" fmla="*/ 529 w 626"/>
                <a:gd name="T113" fmla="*/ 348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6" h="697">
                  <a:moveTo>
                    <a:pt x="575" y="289"/>
                  </a:moveTo>
                  <a:cubicBezTo>
                    <a:pt x="579" y="290"/>
                    <a:pt x="583" y="291"/>
                    <a:pt x="587" y="291"/>
                  </a:cubicBezTo>
                  <a:cubicBezTo>
                    <a:pt x="608" y="291"/>
                    <a:pt x="626" y="273"/>
                    <a:pt x="626" y="252"/>
                  </a:cubicBezTo>
                  <a:cubicBezTo>
                    <a:pt x="626" y="240"/>
                    <a:pt x="620" y="229"/>
                    <a:pt x="611" y="222"/>
                  </a:cubicBezTo>
                  <a:cubicBezTo>
                    <a:pt x="620" y="199"/>
                    <a:pt x="625" y="178"/>
                    <a:pt x="625" y="159"/>
                  </a:cubicBezTo>
                  <a:cubicBezTo>
                    <a:pt x="625" y="133"/>
                    <a:pt x="616" y="112"/>
                    <a:pt x="598" y="97"/>
                  </a:cubicBezTo>
                  <a:cubicBezTo>
                    <a:pt x="564" y="70"/>
                    <a:pt x="504" y="69"/>
                    <a:pt x="433" y="92"/>
                  </a:cubicBezTo>
                  <a:cubicBezTo>
                    <a:pt x="401" y="35"/>
                    <a:pt x="359" y="0"/>
                    <a:pt x="312" y="0"/>
                  </a:cubicBezTo>
                  <a:cubicBezTo>
                    <a:pt x="266" y="0"/>
                    <a:pt x="223" y="35"/>
                    <a:pt x="192" y="92"/>
                  </a:cubicBezTo>
                  <a:cubicBezTo>
                    <a:pt x="181" y="88"/>
                    <a:pt x="170" y="86"/>
                    <a:pt x="160" y="83"/>
                  </a:cubicBezTo>
                  <a:cubicBezTo>
                    <a:pt x="158" y="63"/>
                    <a:pt x="142" y="47"/>
                    <a:pt x="121" y="47"/>
                  </a:cubicBezTo>
                  <a:cubicBezTo>
                    <a:pt x="103" y="47"/>
                    <a:pt x="88" y="60"/>
                    <a:pt x="84" y="76"/>
                  </a:cubicBezTo>
                  <a:cubicBezTo>
                    <a:pt x="61" y="79"/>
                    <a:pt x="41" y="85"/>
                    <a:pt x="27" y="97"/>
                  </a:cubicBezTo>
                  <a:cubicBezTo>
                    <a:pt x="9" y="112"/>
                    <a:pt x="0" y="133"/>
                    <a:pt x="0" y="159"/>
                  </a:cubicBezTo>
                  <a:cubicBezTo>
                    <a:pt x="0" y="207"/>
                    <a:pt x="31" y="270"/>
                    <a:pt x="84" y="334"/>
                  </a:cubicBezTo>
                  <a:cubicBezTo>
                    <a:pt x="31" y="398"/>
                    <a:pt x="0" y="460"/>
                    <a:pt x="0" y="509"/>
                  </a:cubicBezTo>
                  <a:cubicBezTo>
                    <a:pt x="0" y="535"/>
                    <a:pt x="9" y="556"/>
                    <a:pt x="27" y="571"/>
                  </a:cubicBezTo>
                  <a:cubicBezTo>
                    <a:pt x="45" y="585"/>
                    <a:pt x="70" y="592"/>
                    <a:pt x="100" y="592"/>
                  </a:cubicBezTo>
                  <a:cubicBezTo>
                    <a:pt x="127" y="592"/>
                    <a:pt x="158" y="587"/>
                    <a:pt x="192" y="576"/>
                  </a:cubicBezTo>
                  <a:cubicBezTo>
                    <a:pt x="215" y="617"/>
                    <a:pt x="243" y="646"/>
                    <a:pt x="274" y="659"/>
                  </a:cubicBezTo>
                  <a:cubicBezTo>
                    <a:pt x="274" y="680"/>
                    <a:pt x="291" y="697"/>
                    <a:pt x="312" y="697"/>
                  </a:cubicBezTo>
                  <a:cubicBezTo>
                    <a:pt x="334" y="697"/>
                    <a:pt x="351" y="680"/>
                    <a:pt x="351" y="659"/>
                  </a:cubicBezTo>
                  <a:cubicBezTo>
                    <a:pt x="382" y="646"/>
                    <a:pt x="410" y="617"/>
                    <a:pt x="433" y="576"/>
                  </a:cubicBezTo>
                  <a:cubicBezTo>
                    <a:pt x="467" y="587"/>
                    <a:pt x="498" y="592"/>
                    <a:pt x="525" y="592"/>
                  </a:cubicBezTo>
                  <a:cubicBezTo>
                    <a:pt x="555" y="592"/>
                    <a:pt x="580" y="585"/>
                    <a:pt x="598" y="571"/>
                  </a:cubicBezTo>
                  <a:cubicBezTo>
                    <a:pt x="616" y="556"/>
                    <a:pt x="625" y="535"/>
                    <a:pt x="625" y="509"/>
                  </a:cubicBezTo>
                  <a:cubicBezTo>
                    <a:pt x="625" y="460"/>
                    <a:pt x="594" y="398"/>
                    <a:pt x="541" y="334"/>
                  </a:cubicBezTo>
                  <a:cubicBezTo>
                    <a:pt x="553" y="319"/>
                    <a:pt x="565" y="304"/>
                    <a:pt x="575" y="289"/>
                  </a:cubicBezTo>
                  <a:close/>
                  <a:moveTo>
                    <a:pt x="526" y="94"/>
                  </a:moveTo>
                  <a:cubicBezTo>
                    <a:pt x="551" y="94"/>
                    <a:pt x="572" y="100"/>
                    <a:pt x="587" y="111"/>
                  </a:cubicBezTo>
                  <a:cubicBezTo>
                    <a:pt x="600" y="123"/>
                    <a:pt x="607" y="139"/>
                    <a:pt x="607" y="159"/>
                  </a:cubicBezTo>
                  <a:cubicBezTo>
                    <a:pt x="607" y="176"/>
                    <a:pt x="603" y="194"/>
                    <a:pt x="595" y="214"/>
                  </a:cubicBezTo>
                  <a:cubicBezTo>
                    <a:pt x="592" y="213"/>
                    <a:pt x="590" y="213"/>
                    <a:pt x="587" y="213"/>
                  </a:cubicBezTo>
                  <a:cubicBezTo>
                    <a:pt x="566" y="213"/>
                    <a:pt x="548" y="231"/>
                    <a:pt x="548" y="252"/>
                  </a:cubicBezTo>
                  <a:cubicBezTo>
                    <a:pt x="548" y="262"/>
                    <a:pt x="552" y="272"/>
                    <a:pt x="559" y="279"/>
                  </a:cubicBezTo>
                  <a:cubicBezTo>
                    <a:pt x="550" y="292"/>
                    <a:pt x="540" y="306"/>
                    <a:pt x="529" y="320"/>
                  </a:cubicBezTo>
                  <a:cubicBezTo>
                    <a:pt x="515" y="304"/>
                    <a:pt x="500" y="289"/>
                    <a:pt x="485" y="274"/>
                  </a:cubicBezTo>
                  <a:cubicBezTo>
                    <a:pt x="479" y="211"/>
                    <a:pt x="463" y="154"/>
                    <a:pt x="442" y="109"/>
                  </a:cubicBezTo>
                  <a:cubicBezTo>
                    <a:pt x="473" y="99"/>
                    <a:pt x="502" y="94"/>
                    <a:pt x="526" y="94"/>
                  </a:cubicBezTo>
                  <a:close/>
                  <a:moveTo>
                    <a:pt x="138" y="366"/>
                  </a:moveTo>
                  <a:cubicBezTo>
                    <a:pt x="128" y="355"/>
                    <a:pt x="118" y="345"/>
                    <a:pt x="108" y="334"/>
                  </a:cubicBezTo>
                  <a:cubicBezTo>
                    <a:pt x="118" y="323"/>
                    <a:pt x="128" y="313"/>
                    <a:pt x="138" y="302"/>
                  </a:cubicBezTo>
                  <a:cubicBezTo>
                    <a:pt x="138" y="312"/>
                    <a:pt x="137" y="323"/>
                    <a:pt x="137" y="334"/>
                  </a:cubicBezTo>
                  <a:cubicBezTo>
                    <a:pt x="137" y="345"/>
                    <a:pt x="138" y="355"/>
                    <a:pt x="138" y="366"/>
                  </a:cubicBezTo>
                  <a:close/>
                  <a:moveTo>
                    <a:pt x="201" y="423"/>
                  </a:moveTo>
                  <a:cubicBezTo>
                    <a:pt x="186" y="411"/>
                    <a:pt x="171" y="398"/>
                    <a:pt x="158" y="385"/>
                  </a:cubicBezTo>
                  <a:cubicBezTo>
                    <a:pt x="156" y="368"/>
                    <a:pt x="156" y="351"/>
                    <a:pt x="156" y="334"/>
                  </a:cubicBezTo>
                  <a:cubicBezTo>
                    <a:pt x="156" y="316"/>
                    <a:pt x="156" y="299"/>
                    <a:pt x="158" y="283"/>
                  </a:cubicBezTo>
                  <a:cubicBezTo>
                    <a:pt x="171" y="270"/>
                    <a:pt x="186" y="257"/>
                    <a:pt x="201" y="245"/>
                  </a:cubicBezTo>
                  <a:cubicBezTo>
                    <a:pt x="237" y="215"/>
                    <a:pt x="275" y="189"/>
                    <a:pt x="312" y="167"/>
                  </a:cubicBezTo>
                  <a:cubicBezTo>
                    <a:pt x="350" y="189"/>
                    <a:pt x="388" y="215"/>
                    <a:pt x="424" y="245"/>
                  </a:cubicBezTo>
                  <a:cubicBezTo>
                    <a:pt x="439" y="257"/>
                    <a:pt x="453" y="270"/>
                    <a:pt x="467" y="283"/>
                  </a:cubicBezTo>
                  <a:cubicBezTo>
                    <a:pt x="468" y="299"/>
                    <a:pt x="469" y="316"/>
                    <a:pt x="469" y="334"/>
                  </a:cubicBezTo>
                  <a:cubicBezTo>
                    <a:pt x="469" y="351"/>
                    <a:pt x="468" y="368"/>
                    <a:pt x="467" y="385"/>
                  </a:cubicBezTo>
                  <a:cubicBezTo>
                    <a:pt x="453" y="398"/>
                    <a:pt x="439" y="411"/>
                    <a:pt x="424" y="423"/>
                  </a:cubicBezTo>
                  <a:cubicBezTo>
                    <a:pt x="388" y="453"/>
                    <a:pt x="350" y="479"/>
                    <a:pt x="312" y="500"/>
                  </a:cubicBezTo>
                  <a:cubicBezTo>
                    <a:pt x="275" y="479"/>
                    <a:pt x="237" y="453"/>
                    <a:pt x="201" y="423"/>
                  </a:cubicBezTo>
                  <a:close/>
                  <a:moveTo>
                    <a:pt x="294" y="511"/>
                  </a:moveTo>
                  <a:cubicBezTo>
                    <a:pt x="261" y="529"/>
                    <a:pt x="230" y="543"/>
                    <a:pt x="200" y="553"/>
                  </a:cubicBezTo>
                  <a:cubicBezTo>
                    <a:pt x="181" y="515"/>
                    <a:pt x="168" y="466"/>
                    <a:pt x="161" y="413"/>
                  </a:cubicBezTo>
                  <a:cubicBezTo>
                    <a:pt x="170" y="421"/>
                    <a:pt x="179" y="429"/>
                    <a:pt x="189" y="437"/>
                  </a:cubicBezTo>
                  <a:cubicBezTo>
                    <a:pt x="224" y="465"/>
                    <a:pt x="259" y="490"/>
                    <a:pt x="294" y="511"/>
                  </a:cubicBezTo>
                  <a:close/>
                  <a:moveTo>
                    <a:pt x="161" y="255"/>
                  </a:moveTo>
                  <a:cubicBezTo>
                    <a:pt x="168" y="201"/>
                    <a:pt x="181" y="153"/>
                    <a:pt x="200" y="115"/>
                  </a:cubicBezTo>
                  <a:cubicBezTo>
                    <a:pt x="230" y="125"/>
                    <a:pt x="261" y="139"/>
                    <a:pt x="294" y="157"/>
                  </a:cubicBezTo>
                  <a:cubicBezTo>
                    <a:pt x="259" y="178"/>
                    <a:pt x="224" y="202"/>
                    <a:pt x="189" y="231"/>
                  </a:cubicBezTo>
                  <a:cubicBezTo>
                    <a:pt x="179" y="239"/>
                    <a:pt x="170" y="247"/>
                    <a:pt x="161" y="255"/>
                  </a:cubicBezTo>
                  <a:close/>
                  <a:moveTo>
                    <a:pt x="331" y="157"/>
                  </a:moveTo>
                  <a:cubicBezTo>
                    <a:pt x="364" y="139"/>
                    <a:pt x="395" y="125"/>
                    <a:pt x="425" y="115"/>
                  </a:cubicBezTo>
                  <a:cubicBezTo>
                    <a:pt x="444" y="153"/>
                    <a:pt x="457" y="201"/>
                    <a:pt x="464" y="255"/>
                  </a:cubicBezTo>
                  <a:cubicBezTo>
                    <a:pt x="455" y="247"/>
                    <a:pt x="445" y="239"/>
                    <a:pt x="436" y="231"/>
                  </a:cubicBezTo>
                  <a:cubicBezTo>
                    <a:pt x="401" y="202"/>
                    <a:pt x="366" y="178"/>
                    <a:pt x="331" y="157"/>
                  </a:cubicBezTo>
                  <a:close/>
                  <a:moveTo>
                    <a:pt x="436" y="437"/>
                  </a:moveTo>
                  <a:cubicBezTo>
                    <a:pt x="445" y="429"/>
                    <a:pt x="455" y="421"/>
                    <a:pt x="464" y="413"/>
                  </a:cubicBezTo>
                  <a:cubicBezTo>
                    <a:pt x="457" y="466"/>
                    <a:pt x="444" y="515"/>
                    <a:pt x="425" y="553"/>
                  </a:cubicBezTo>
                  <a:cubicBezTo>
                    <a:pt x="395" y="543"/>
                    <a:pt x="364" y="529"/>
                    <a:pt x="331" y="511"/>
                  </a:cubicBezTo>
                  <a:cubicBezTo>
                    <a:pt x="366" y="490"/>
                    <a:pt x="401" y="465"/>
                    <a:pt x="436" y="437"/>
                  </a:cubicBezTo>
                  <a:close/>
                  <a:moveTo>
                    <a:pt x="487" y="302"/>
                  </a:moveTo>
                  <a:cubicBezTo>
                    <a:pt x="497" y="313"/>
                    <a:pt x="507" y="323"/>
                    <a:pt x="516" y="334"/>
                  </a:cubicBezTo>
                  <a:cubicBezTo>
                    <a:pt x="507" y="345"/>
                    <a:pt x="497" y="355"/>
                    <a:pt x="487" y="366"/>
                  </a:cubicBezTo>
                  <a:cubicBezTo>
                    <a:pt x="487" y="355"/>
                    <a:pt x="488" y="345"/>
                    <a:pt x="488" y="334"/>
                  </a:cubicBezTo>
                  <a:cubicBezTo>
                    <a:pt x="488" y="323"/>
                    <a:pt x="487" y="312"/>
                    <a:pt x="487" y="302"/>
                  </a:cubicBezTo>
                  <a:close/>
                  <a:moveTo>
                    <a:pt x="312" y="18"/>
                  </a:moveTo>
                  <a:cubicBezTo>
                    <a:pt x="352" y="18"/>
                    <a:pt x="388" y="48"/>
                    <a:pt x="416" y="97"/>
                  </a:cubicBezTo>
                  <a:cubicBezTo>
                    <a:pt x="383" y="109"/>
                    <a:pt x="348" y="125"/>
                    <a:pt x="312" y="146"/>
                  </a:cubicBezTo>
                  <a:cubicBezTo>
                    <a:pt x="277" y="125"/>
                    <a:pt x="242" y="109"/>
                    <a:pt x="209" y="97"/>
                  </a:cubicBezTo>
                  <a:cubicBezTo>
                    <a:pt x="237" y="48"/>
                    <a:pt x="273" y="18"/>
                    <a:pt x="312" y="18"/>
                  </a:cubicBezTo>
                  <a:close/>
                  <a:moveTo>
                    <a:pt x="18" y="159"/>
                  </a:moveTo>
                  <a:cubicBezTo>
                    <a:pt x="18" y="139"/>
                    <a:pt x="25" y="123"/>
                    <a:pt x="38" y="111"/>
                  </a:cubicBezTo>
                  <a:cubicBezTo>
                    <a:pt x="50" y="102"/>
                    <a:pt x="65" y="97"/>
                    <a:pt x="84" y="95"/>
                  </a:cubicBezTo>
                  <a:cubicBezTo>
                    <a:pt x="88" y="112"/>
                    <a:pt x="103" y="125"/>
                    <a:pt x="121" y="125"/>
                  </a:cubicBezTo>
                  <a:cubicBezTo>
                    <a:pt x="137" y="125"/>
                    <a:pt x="151" y="115"/>
                    <a:pt x="157" y="102"/>
                  </a:cubicBezTo>
                  <a:cubicBezTo>
                    <a:pt x="165" y="104"/>
                    <a:pt x="174" y="106"/>
                    <a:pt x="183" y="109"/>
                  </a:cubicBezTo>
                  <a:cubicBezTo>
                    <a:pt x="161" y="154"/>
                    <a:pt x="146" y="211"/>
                    <a:pt x="140" y="274"/>
                  </a:cubicBezTo>
                  <a:cubicBezTo>
                    <a:pt x="124" y="289"/>
                    <a:pt x="110" y="304"/>
                    <a:pt x="96" y="320"/>
                  </a:cubicBezTo>
                  <a:cubicBezTo>
                    <a:pt x="47" y="260"/>
                    <a:pt x="18" y="202"/>
                    <a:pt x="18" y="159"/>
                  </a:cubicBezTo>
                  <a:close/>
                  <a:moveTo>
                    <a:pt x="38" y="556"/>
                  </a:moveTo>
                  <a:cubicBezTo>
                    <a:pt x="25" y="545"/>
                    <a:pt x="18" y="529"/>
                    <a:pt x="18" y="509"/>
                  </a:cubicBezTo>
                  <a:cubicBezTo>
                    <a:pt x="18" y="466"/>
                    <a:pt x="47" y="408"/>
                    <a:pt x="96" y="348"/>
                  </a:cubicBezTo>
                  <a:cubicBezTo>
                    <a:pt x="110" y="363"/>
                    <a:pt x="124" y="379"/>
                    <a:pt x="140" y="394"/>
                  </a:cubicBezTo>
                  <a:cubicBezTo>
                    <a:pt x="146" y="457"/>
                    <a:pt x="161" y="513"/>
                    <a:pt x="183" y="559"/>
                  </a:cubicBezTo>
                  <a:cubicBezTo>
                    <a:pt x="120" y="578"/>
                    <a:pt x="66" y="579"/>
                    <a:pt x="38" y="556"/>
                  </a:cubicBezTo>
                  <a:close/>
                  <a:moveTo>
                    <a:pt x="347" y="641"/>
                  </a:moveTo>
                  <a:cubicBezTo>
                    <a:pt x="341" y="629"/>
                    <a:pt x="328" y="620"/>
                    <a:pt x="312" y="620"/>
                  </a:cubicBezTo>
                  <a:cubicBezTo>
                    <a:pt x="297" y="620"/>
                    <a:pt x="284" y="629"/>
                    <a:pt x="278" y="641"/>
                  </a:cubicBezTo>
                  <a:cubicBezTo>
                    <a:pt x="252" y="630"/>
                    <a:pt x="228" y="605"/>
                    <a:pt x="209" y="570"/>
                  </a:cubicBezTo>
                  <a:cubicBezTo>
                    <a:pt x="242" y="559"/>
                    <a:pt x="277" y="542"/>
                    <a:pt x="312" y="522"/>
                  </a:cubicBezTo>
                  <a:cubicBezTo>
                    <a:pt x="348" y="542"/>
                    <a:pt x="383" y="559"/>
                    <a:pt x="416" y="570"/>
                  </a:cubicBezTo>
                  <a:cubicBezTo>
                    <a:pt x="397" y="605"/>
                    <a:pt x="373" y="630"/>
                    <a:pt x="347" y="641"/>
                  </a:cubicBezTo>
                  <a:close/>
                  <a:moveTo>
                    <a:pt x="607" y="509"/>
                  </a:moveTo>
                  <a:cubicBezTo>
                    <a:pt x="607" y="529"/>
                    <a:pt x="600" y="545"/>
                    <a:pt x="587" y="556"/>
                  </a:cubicBezTo>
                  <a:cubicBezTo>
                    <a:pt x="559" y="579"/>
                    <a:pt x="505" y="578"/>
                    <a:pt x="442" y="559"/>
                  </a:cubicBezTo>
                  <a:cubicBezTo>
                    <a:pt x="463" y="513"/>
                    <a:pt x="479" y="457"/>
                    <a:pt x="485" y="394"/>
                  </a:cubicBezTo>
                  <a:cubicBezTo>
                    <a:pt x="500" y="379"/>
                    <a:pt x="515" y="363"/>
                    <a:pt x="529" y="348"/>
                  </a:cubicBezTo>
                  <a:cubicBezTo>
                    <a:pt x="578" y="408"/>
                    <a:pt x="607" y="466"/>
                    <a:pt x="607" y="5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5" name="Element"/>
          <p:cNvGrpSpPr/>
          <p:nvPr/>
        </p:nvGrpSpPr>
        <p:grpSpPr>
          <a:xfrm>
            <a:off x="640631" y="446087"/>
            <a:ext cx="1949450" cy="2079625"/>
            <a:chOff x="995363" y="433388"/>
            <a:chExt cx="1949450" cy="2079625"/>
          </a:xfrm>
        </p:grpSpPr>
        <p:sp>
          <p:nvSpPr>
            <p:cNvPr id="142" name="Freeform 140"/>
            <p:cNvSpPr/>
            <p:nvPr/>
          </p:nvSpPr>
          <p:spPr bwMode="auto">
            <a:xfrm>
              <a:off x="1281113" y="433388"/>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Freeform 141"/>
            <p:cNvSpPr/>
            <p:nvPr/>
          </p:nvSpPr>
          <p:spPr bwMode="auto">
            <a:xfrm>
              <a:off x="1566863" y="923925"/>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Freeform 142"/>
            <p:cNvSpPr/>
            <p:nvPr/>
          </p:nvSpPr>
          <p:spPr bwMode="auto">
            <a:xfrm>
              <a:off x="995363" y="923925"/>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Freeform 143"/>
            <p:cNvSpPr/>
            <p:nvPr/>
          </p:nvSpPr>
          <p:spPr bwMode="auto">
            <a:xfrm>
              <a:off x="2132013" y="927100"/>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Freeform 144"/>
            <p:cNvSpPr/>
            <p:nvPr/>
          </p:nvSpPr>
          <p:spPr bwMode="auto">
            <a:xfrm>
              <a:off x="2417763" y="1417638"/>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Freeform 145"/>
            <p:cNvSpPr/>
            <p:nvPr/>
          </p:nvSpPr>
          <p:spPr bwMode="auto">
            <a:xfrm>
              <a:off x="1849438" y="1417638"/>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Freeform 146"/>
            <p:cNvSpPr/>
            <p:nvPr/>
          </p:nvSpPr>
          <p:spPr bwMode="auto">
            <a:xfrm>
              <a:off x="1277938" y="1417638"/>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9" name="Freeform 147"/>
            <p:cNvSpPr/>
            <p:nvPr/>
          </p:nvSpPr>
          <p:spPr bwMode="auto">
            <a:xfrm>
              <a:off x="1566863" y="1908175"/>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0" name="Freeform 148"/>
            <p:cNvSpPr/>
            <p:nvPr/>
          </p:nvSpPr>
          <p:spPr bwMode="auto">
            <a:xfrm>
              <a:off x="995363" y="1908175"/>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0" name="Flask"/>
          <p:cNvGrpSpPr/>
          <p:nvPr/>
        </p:nvGrpSpPr>
        <p:grpSpPr>
          <a:xfrm>
            <a:off x="7827169" y="1409700"/>
            <a:ext cx="292100" cy="1557338"/>
            <a:chOff x="7912100" y="1509713"/>
            <a:chExt cx="292100" cy="1557338"/>
          </a:xfrm>
        </p:grpSpPr>
        <p:sp>
          <p:nvSpPr>
            <p:cNvPr id="151" name="Freeform 149"/>
            <p:cNvSpPr/>
            <p:nvPr/>
          </p:nvSpPr>
          <p:spPr bwMode="auto">
            <a:xfrm>
              <a:off x="7942263" y="1585913"/>
              <a:ext cx="231775" cy="1481138"/>
            </a:xfrm>
            <a:custGeom>
              <a:avLst/>
              <a:gdLst>
                <a:gd name="T0" fmla="*/ 0 w 97"/>
                <a:gd name="T1" fmla="*/ 0 h 622"/>
                <a:gd name="T2" fmla="*/ 0 w 97"/>
                <a:gd name="T3" fmla="*/ 573 h 622"/>
                <a:gd name="T4" fmla="*/ 48 w 97"/>
                <a:gd name="T5" fmla="*/ 622 h 622"/>
                <a:gd name="T6" fmla="*/ 48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8" y="622"/>
                  </a:cubicBezTo>
                  <a:cubicBezTo>
                    <a:pt x="48" y="622"/>
                    <a:pt x="48" y="622"/>
                    <a:pt x="48" y="622"/>
                  </a:cubicBezTo>
                  <a:cubicBezTo>
                    <a:pt x="75" y="622"/>
                    <a:pt x="97" y="600"/>
                    <a:pt x="97" y="573"/>
                  </a:cubicBezTo>
                  <a:cubicBezTo>
                    <a:pt x="97" y="0"/>
                    <a:pt x="97" y="0"/>
                    <a:pt x="97" y="0"/>
                  </a:cubicBez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Freeform 150"/>
            <p:cNvSpPr/>
            <p:nvPr/>
          </p:nvSpPr>
          <p:spPr bwMode="auto">
            <a:xfrm>
              <a:off x="7989888" y="1998663"/>
              <a:ext cx="136525" cy="992188"/>
            </a:xfrm>
            <a:custGeom>
              <a:avLst/>
              <a:gdLst>
                <a:gd name="T0" fmla="*/ 0 w 57"/>
                <a:gd name="T1" fmla="*/ 0 h 417"/>
                <a:gd name="T2" fmla="*/ 0 w 57"/>
                <a:gd name="T3" fmla="*/ 373 h 417"/>
                <a:gd name="T4" fmla="*/ 28 w 57"/>
                <a:gd name="T5" fmla="*/ 417 h 417"/>
                <a:gd name="T6" fmla="*/ 28 w 57"/>
                <a:gd name="T7" fmla="*/ 417 h 417"/>
                <a:gd name="T8" fmla="*/ 57 w 57"/>
                <a:gd name="T9" fmla="*/ 373 h 417"/>
                <a:gd name="T10" fmla="*/ 57 w 57"/>
                <a:gd name="T11" fmla="*/ 0 h 417"/>
                <a:gd name="T12" fmla="*/ 0 w 57"/>
                <a:gd name="T13" fmla="*/ 0 h 417"/>
              </a:gdLst>
              <a:ahLst/>
              <a:cxnLst>
                <a:cxn ang="0">
                  <a:pos x="T0" y="T1"/>
                </a:cxn>
                <a:cxn ang="0">
                  <a:pos x="T2" y="T3"/>
                </a:cxn>
                <a:cxn ang="0">
                  <a:pos x="T4" y="T5"/>
                </a:cxn>
                <a:cxn ang="0">
                  <a:pos x="T6" y="T7"/>
                </a:cxn>
                <a:cxn ang="0">
                  <a:pos x="T8" y="T9"/>
                </a:cxn>
                <a:cxn ang="0">
                  <a:pos x="T10" y="T11"/>
                </a:cxn>
                <a:cxn ang="0">
                  <a:pos x="T12" y="T13"/>
                </a:cxn>
              </a:cxnLst>
              <a:rect l="0" t="0" r="r" b="b"/>
              <a:pathLst>
                <a:path w="57" h="417">
                  <a:moveTo>
                    <a:pt x="0" y="0"/>
                  </a:moveTo>
                  <a:cubicBezTo>
                    <a:pt x="0" y="373"/>
                    <a:pt x="0" y="373"/>
                    <a:pt x="0" y="373"/>
                  </a:cubicBezTo>
                  <a:cubicBezTo>
                    <a:pt x="0" y="398"/>
                    <a:pt x="13" y="417"/>
                    <a:pt x="28" y="417"/>
                  </a:cubicBezTo>
                  <a:cubicBezTo>
                    <a:pt x="28" y="417"/>
                    <a:pt x="28" y="417"/>
                    <a:pt x="28" y="417"/>
                  </a:cubicBezTo>
                  <a:cubicBezTo>
                    <a:pt x="44" y="417"/>
                    <a:pt x="57" y="398"/>
                    <a:pt x="57" y="373"/>
                  </a:cubicBezTo>
                  <a:cubicBezTo>
                    <a:pt x="57" y="0"/>
                    <a:pt x="57" y="0"/>
                    <a:pt x="57" y="0"/>
                  </a:cubicBezTo>
                  <a:lnTo>
                    <a:pt x="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151"/>
            <p:cNvSpPr/>
            <p:nvPr/>
          </p:nvSpPr>
          <p:spPr bwMode="auto">
            <a:xfrm>
              <a:off x="7912100" y="1509713"/>
              <a:ext cx="292100" cy="41275"/>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Rectangle 152"/>
            <p:cNvSpPr>
              <a:spLocks noChangeArrowheads="1"/>
            </p:cNvSpPr>
            <p:nvPr/>
          </p:nvSpPr>
          <p:spPr bwMode="auto">
            <a:xfrm>
              <a:off x="8013700" y="1690688"/>
              <a:ext cx="26988" cy="776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3206667" y="3067089"/>
            <a:ext cx="447627" cy="4928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p>
            <a:pPr eaLnBrk="0" hangingPunct="0">
              <a:lnSpc>
                <a:spcPts val="2400"/>
              </a:lnSpc>
            </a:pP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模板下载：</a:t>
            </a:r>
            <a:r>
              <a:rPr lang="en-US" altLang="zh-CN" sz="1055" b="1" dirty="0">
                <a:solidFill>
                  <a:srgbClr val="FFC000"/>
                </a:solidFill>
                <a:latin typeface="微软雅黑" panose="020B0503020204020204" pitchFamily="34" charset="-122"/>
                <a:ea typeface="微软雅黑" panose="020B0503020204020204" pitchFamily="34" charset="-122"/>
                <a:hlinkClick r:id="rId1"/>
              </a:rPr>
              <a:t>www.ppthui.com/muban/</a:t>
            </a:r>
            <a:r>
              <a:rPr lang="en-US" altLang="zh-CN" sz="1055" b="1" dirty="0">
                <a:solidFill>
                  <a:srgbClr val="FFC000"/>
                </a:solidFill>
                <a:latin typeface="微软雅黑" panose="020B0503020204020204" pitchFamily="34" charset="-122"/>
                <a:ea typeface="微软雅黑" panose="020B0503020204020204" pitchFamily="34" charset="-122"/>
              </a:rPr>
              <a:t>            </a:t>
            </a:r>
            <a:r>
              <a:rPr lang="zh-CN" altLang="en-US" sz="1055" b="1" dirty="0">
                <a:solidFill>
                  <a:srgbClr val="4A452A"/>
                </a:solidFill>
                <a:latin typeface="微软雅黑" panose="020B0503020204020204" pitchFamily="34" charset="-122"/>
                <a:ea typeface="微软雅黑" panose="020B0503020204020204" pitchFamily="34" charset="-122"/>
              </a:rPr>
              <a:t>行业</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2"/>
              </a:rPr>
              <a:t>www.ppthui.com/hangye/</a:t>
            </a:r>
            <a:endParaRPr lang="en-US" altLang="zh-CN" sz="1055"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dirty="0">
                <a:solidFill>
                  <a:srgbClr val="4A452A"/>
                </a:solidFill>
                <a:latin typeface="微软雅黑" panose="020B0503020204020204" pitchFamily="34" charset="-122"/>
                <a:ea typeface="微软雅黑" panose="020B0503020204020204" pitchFamily="34" charset="-122"/>
              </a:rPr>
              <a:t>工作</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3"/>
              </a:rPr>
              <a:t>www.ppthui.com/gongzuo/</a:t>
            </a:r>
            <a:r>
              <a:rPr lang="en-US" altLang="zh-CN" sz="1055" b="1" dirty="0">
                <a:solidFill>
                  <a:srgbClr val="4A452A"/>
                </a:solidFill>
                <a:latin typeface="微软雅黑" panose="020B0503020204020204" pitchFamily="34" charset="-122"/>
                <a:ea typeface="微软雅黑" panose="020B0503020204020204" pitchFamily="34" charset="-122"/>
              </a:rPr>
              <a:t>         </a:t>
            </a:r>
            <a:r>
              <a:rPr lang="zh-CN" altLang="en-US" sz="1055" b="1" dirty="0">
                <a:solidFill>
                  <a:srgbClr val="4A452A"/>
                </a:solidFill>
                <a:latin typeface="微软雅黑" panose="020B0503020204020204" pitchFamily="34" charset="-122"/>
                <a:ea typeface="微软雅黑" panose="020B0503020204020204" pitchFamily="34" charset="-122"/>
              </a:rPr>
              <a:t>节日</a:t>
            </a: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模板：</a:t>
            </a:r>
            <a:r>
              <a:rPr lang="en-US" altLang="zh-CN" sz="1055" b="1" dirty="0">
                <a:solidFill>
                  <a:srgbClr val="4A452A"/>
                </a:solidFill>
                <a:latin typeface="微软雅黑" panose="020B0503020204020204" pitchFamily="34" charset="-122"/>
                <a:ea typeface="微软雅黑" panose="020B0503020204020204" pitchFamily="34" charset="-122"/>
                <a:hlinkClick r:id="rId4"/>
              </a:rPr>
              <a:t>www.ppthui.com/jieri/</a:t>
            </a:r>
            <a:endParaRPr lang="en-US" altLang="zh-CN" sz="1055"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dirty="0">
                <a:solidFill>
                  <a:srgbClr val="4A452A"/>
                </a:solidFill>
                <a:latin typeface="微软雅黑" panose="020B0503020204020204" pitchFamily="34" charset="-122"/>
                <a:ea typeface="微软雅黑" panose="020B0503020204020204" pitchFamily="34" charset="-122"/>
              </a:rPr>
              <a:t>PPT</a:t>
            </a:r>
            <a:r>
              <a:rPr lang="zh-CN" altLang="en-US" sz="1055" b="1" dirty="0">
                <a:solidFill>
                  <a:srgbClr val="4A452A"/>
                </a:solidFill>
                <a:latin typeface="微软雅黑" panose="020B0503020204020204" pitchFamily="34" charset="-122"/>
                <a:ea typeface="微软雅黑" panose="020B0503020204020204" pitchFamily="34" charset="-122"/>
              </a:rPr>
              <a:t>背景图片：</a:t>
            </a:r>
            <a:r>
              <a:rPr lang="en-US" altLang="zh-CN" sz="1055" b="1" dirty="0">
                <a:solidFill>
                  <a:srgbClr val="4A452A"/>
                </a:solidFill>
                <a:latin typeface="微软雅黑" panose="020B0503020204020204" pitchFamily="34" charset="-122"/>
                <a:ea typeface="微软雅黑" panose="020B0503020204020204" pitchFamily="34" charset="-122"/>
              </a:rPr>
              <a:t> </a:t>
            </a:r>
            <a:r>
              <a:rPr lang="en-US" altLang="zh-CN" sz="1055" b="1" dirty="0">
                <a:solidFill>
                  <a:srgbClr val="4A452A"/>
                </a:solidFill>
                <a:latin typeface="微软雅黑" panose="020B0503020204020204" pitchFamily="34" charset="-122"/>
                <a:ea typeface="微软雅黑" panose="020B0503020204020204" pitchFamily="34" charset="-122"/>
                <a:hlinkClick r:id="rId5"/>
              </a:rPr>
              <a:t>www.ppthui.com/beijing/</a:t>
            </a:r>
            <a:r>
              <a:rPr lang="en-US" altLang="zh-CN" sz="1055" b="1" dirty="0">
                <a:solidFill>
                  <a:srgbClr val="4A452A"/>
                </a:solidFill>
                <a:latin typeface="微软雅黑" panose="020B0503020204020204" pitchFamily="34" charset="-122"/>
                <a:ea typeface="微软雅黑" panose="020B0503020204020204" pitchFamily="34" charset="-122"/>
              </a:rPr>
              <a:t>            PPT</a:t>
            </a:r>
            <a:r>
              <a:rPr lang="zh-CN" altLang="en-US" sz="1055" b="1" dirty="0">
                <a:solidFill>
                  <a:srgbClr val="4A452A"/>
                </a:solidFill>
                <a:latin typeface="微软雅黑" panose="020B0503020204020204" pitchFamily="34" charset="-122"/>
                <a:ea typeface="微软雅黑" panose="020B0503020204020204" pitchFamily="34" charset="-122"/>
              </a:rPr>
              <a:t>课件模板：</a:t>
            </a:r>
            <a:r>
              <a:rPr lang="en-US" altLang="zh-CN" sz="1055" b="1" dirty="0">
                <a:solidFill>
                  <a:srgbClr val="4A452A"/>
                </a:solidFill>
                <a:latin typeface="微软雅黑" panose="020B0503020204020204" pitchFamily="34" charset="-122"/>
                <a:ea typeface="微软雅黑" panose="020B0503020204020204" pitchFamily="34" charset="-122"/>
                <a:hlinkClick r:id="rId6"/>
              </a:rPr>
              <a:t>www.ppthui.com/kejian/</a:t>
            </a:r>
            <a:endParaRPr lang="en-US" altLang="zh-CN" sz="1055" b="1" dirty="0">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7"/>
          <a:stretch>
            <a:fillRect/>
          </a:stretch>
        </p:blipFill>
        <p:spPr>
          <a:xfrm>
            <a:off x="4622167" y="974196"/>
            <a:ext cx="2857192" cy="1428596"/>
          </a:xfrm>
          <a:prstGeom prst="rect">
            <a:avLst/>
          </a:prstGeom>
          <a:noFill/>
          <a:ln w="9525">
            <a:noFill/>
          </a:ln>
        </p:spPr>
      </p:pic>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Group 164"/>
          <p:cNvGrpSpPr/>
          <p:nvPr/>
        </p:nvGrpSpPr>
        <p:grpSpPr>
          <a:xfrm>
            <a:off x="-15052" y="0"/>
            <a:ext cx="12207052" cy="6858000"/>
            <a:chOff x="-15051" y="0"/>
            <a:chExt cx="12207052" cy="6858000"/>
          </a:xfrm>
        </p:grpSpPr>
        <p:sp>
          <p:nvSpPr>
            <p:cNvPr id="16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6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63" name="Group 162"/>
          <p:cNvGrpSpPr/>
          <p:nvPr/>
        </p:nvGrpSpPr>
        <p:grpSpPr>
          <a:xfrm>
            <a:off x="295275" y="1957094"/>
            <a:ext cx="4745048" cy="4662781"/>
            <a:chOff x="443000" y="1162224"/>
            <a:chExt cx="920663" cy="904701"/>
          </a:xfrm>
          <a:solidFill>
            <a:schemeClr val="accent5"/>
          </a:solidFill>
        </p:grpSpPr>
        <p:sp>
          <p:nvSpPr>
            <p:cNvPr id="170"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1"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4" name="Subtitle 2"/>
          <p:cNvSpPr txBox="1"/>
          <p:nvPr/>
        </p:nvSpPr>
        <p:spPr>
          <a:xfrm>
            <a:off x="1555159" y="4760029"/>
            <a:ext cx="2312194" cy="1027928"/>
          </a:xfrm>
          <a:prstGeom prst="rect">
            <a:avLst/>
          </a:prstGeom>
          <a:no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灵感来源</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64" name="Oval 178"/>
          <p:cNvSpPr>
            <a:spLocks noChangeArrowheads="1"/>
          </p:cNvSpPr>
          <p:nvPr/>
        </p:nvSpPr>
        <p:spPr bwMode="auto">
          <a:xfrm>
            <a:off x="2479389" y="4991681"/>
            <a:ext cx="351824" cy="351824"/>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68" name="Oval 179"/>
          <p:cNvSpPr>
            <a:spLocks noChangeArrowheads="1"/>
          </p:cNvSpPr>
          <p:nvPr/>
        </p:nvSpPr>
        <p:spPr bwMode="auto">
          <a:xfrm>
            <a:off x="2045751" y="5588957"/>
            <a:ext cx="310912" cy="310912"/>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69" name="Oval 180"/>
          <p:cNvSpPr>
            <a:spLocks noChangeArrowheads="1"/>
          </p:cNvSpPr>
          <p:nvPr/>
        </p:nvSpPr>
        <p:spPr bwMode="auto">
          <a:xfrm>
            <a:off x="2577571" y="5564414"/>
            <a:ext cx="793646" cy="801825"/>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80" name="Freeform 165"/>
          <p:cNvSpPr/>
          <p:nvPr/>
        </p:nvSpPr>
        <p:spPr bwMode="auto">
          <a:xfrm flipH="1">
            <a:off x="4504311" y="1209236"/>
            <a:ext cx="1828149" cy="3687077"/>
          </a:xfrm>
          <a:custGeom>
            <a:avLst/>
            <a:gdLst/>
            <a:ahLst/>
            <a:cxnLst/>
            <a:rect l="l" t="t" r="r" b="b"/>
            <a:pathLst>
              <a:path w="1828149" h="3687077">
                <a:moveTo>
                  <a:pt x="908708" y="0"/>
                </a:moveTo>
                <a:lnTo>
                  <a:pt x="908708" y="1227"/>
                </a:lnTo>
                <a:cubicBezTo>
                  <a:pt x="407760" y="22307"/>
                  <a:pt x="0" y="444557"/>
                  <a:pt x="0" y="967036"/>
                </a:cubicBezTo>
                <a:cubicBezTo>
                  <a:pt x="0" y="2267680"/>
                  <a:pt x="0" y="3123695"/>
                  <a:pt x="0" y="3687077"/>
                </a:cubicBezTo>
                <a:lnTo>
                  <a:pt x="126271" y="3687077"/>
                </a:lnTo>
                <a:cubicBezTo>
                  <a:pt x="126271" y="967036"/>
                  <a:pt x="126271" y="967036"/>
                  <a:pt x="126271" y="967036"/>
                </a:cubicBezTo>
                <a:cubicBezTo>
                  <a:pt x="126271" y="510590"/>
                  <a:pt x="478090" y="140130"/>
                  <a:pt x="914683" y="121745"/>
                </a:cubicBezTo>
                <a:lnTo>
                  <a:pt x="914683" y="121557"/>
                </a:lnTo>
                <a:cubicBezTo>
                  <a:pt x="1350714" y="140357"/>
                  <a:pt x="1701879" y="510553"/>
                  <a:pt x="1701879" y="966573"/>
                </a:cubicBezTo>
                <a:cubicBezTo>
                  <a:pt x="1701879" y="1084829"/>
                  <a:pt x="1701879" y="1183417"/>
                  <a:pt x="1701879" y="1265608"/>
                </a:cubicBezTo>
                <a:lnTo>
                  <a:pt x="1828149" y="1265608"/>
                </a:lnTo>
                <a:lnTo>
                  <a:pt x="1828149" y="966573"/>
                </a:lnTo>
                <a:cubicBezTo>
                  <a:pt x="1828149" y="440359"/>
                  <a:pt x="1414541" y="15813"/>
                  <a:pt x="908708" y="0"/>
                </a:cubicBezTo>
                <a:close/>
              </a:path>
            </a:pathLst>
          </a:cu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7" name="Rectangle 6" hidden="1"/>
          <p:cNvSpPr/>
          <p:nvPr/>
        </p:nvSpPr>
        <p:spPr>
          <a:xfrm>
            <a:off x="5472112" y="4105275"/>
            <a:ext cx="7048500" cy="3467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hidden="1"/>
          <p:cNvSpPr/>
          <p:nvPr/>
        </p:nvSpPr>
        <p:spPr>
          <a:xfrm>
            <a:off x="5472112" y="4124325"/>
            <a:ext cx="7048500" cy="3467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Subtitle 2"/>
          <p:cNvSpPr txBox="1"/>
          <p:nvPr/>
        </p:nvSpPr>
        <p:spPr>
          <a:xfrm>
            <a:off x="5050632"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sz="2000" dirty="0">
              <a:solidFill>
                <a:schemeClr val="bg1"/>
              </a:solidFill>
            </a:endParaRPr>
          </a:p>
        </p:txBody>
      </p:sp>
      <p:sp>
        <p:nvSpPr>
          <p:cNvPr id="184" name="Subtitle 2"/>
          <p:cNvSpPr txBox="1"/>
          <p:nvPr/>
        </p:nvSpPr>
        <p:spPr>
          <a:xfrm>
            <a:off x="7469982"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altLang="zh-CN" sz="2000" dirty="0">
              <a:solidFill>
                <a:schemeClr val="bg1"/>
              </a:solidFill>
            </a:endParaRPr>
          </a:p>
        </p:txBody>
      </p:sp>
      <p:sp>
        <p:nvSpPr>
          <p:cNvPr id="185" name="Subtitle 2"/>
          <p:cNvSpPr txBox="1"/>
          <p:nvPr/>
        </p:nvSpPr>
        <p:spPr>
          <a:xfrm>
            <a:off x="9879806"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altLang="zh-CN" sz="2000" dirty="0">
              <a:solidFill>
                <a:schemeClr val="bg1"/>
              </a:solidFill>
            </a:endParaRPr>
          </a:p>
        </p:txBody>
      </p:sp>
      <p:sp>
        <p:nvSpPr>
          <p:cNvPr id="8" name="Rectangle 7"/>
          <p:cNvSpPr/>
          <p:nvPr/>
        </p:nvSpPr>
        <p:spPr>
          <a:xfrm>
            <a:off x="2543176" y="702174"/>
            <a:ext cx="6205540" cy="4193676"/>
          </a:xfrm>
          <a:custGeom>
            <a:avLst/>
            <a:gdLst/>
            <a:ahLst/>
            <a:cxnLst/>
            <a:rect l="l" t="t" r="r" b="b"/>
            <a:pathLst>
              <a:path w="6205540" h="4193676">
                <a:moveTo>
                  <a:pt x="1651505" y="0"/>
                </a:moveTo>
                <a:lnTo>
                  <a:pt x="4173090" y="0"/>
                </a:lnTo>
                <a:lnTo>
                  <a:pt x="4173090" y="621"/>
                </a:lnTo>
                <a:cubicBezTo>
                  <a:pt x="5254796" y="621"/>
                  <a:pt x="5254796" y="621"/>
                  <a:pt x="5254796" y="621"/>
                </a:cubicBezTo>
                <a:cubicBezTo>
                  <a:pt x="5774734" y="621"/>
                  <a:pt x="6205540" y="431768"/>
                  <a:pt x="6205540" y="968810"/>
                </a:cubicBezTo>
                <a:cubicBezTo>
                  <a:pt x="6205540" y="2741249"/>
                  <a:pt x="6205540" y="3687985"/>
                  <a:pt x="6205540" y="4193676"/>
                </a:cubicBezTo>
                <a:lnTo>
                  <a:pt x="6079269" y="4193676"/>
                </a:lnTo>
                <a:cubicBezTo>
                  <a:pt x="6079269" y="968810"/>
                  <a:pt x="6079269" y="968810"/>
                  <a:pt x="6079269" y="968810"/>
                </a:cubicBezTo>
                <a:cubicBezTo>
                  <a:pt x="6079269" y="499844"/>
                  <a:pt x="5707885" y="121645"/>
                  <a:pt x="5254796" y="121645"/>
                </a:cubicBezTo>
                <a:cubicBezTo>
                  <a:pt x="4833377" y="121645"/>
                  <a:pt x="4476058" y="121645"/>
                  <a:pt x="4173090" y="121645"/>
                </a:cubicBezTo>
                <a:lnTo>
                  <a:pt x="4173090" y="123845"/>
                </a:lnTo>
                <a:lnTo>
                  <a:pt x="1651505" y="123845"/>
                </a:lnTo>
                <a:lnTo>
                  <a:pt x="1651505" y="121644"/>
                </a:lnTo>
                <a:cubicBezTo>
                  <a:pt x="950743" y="121644"/>
                  <a:pt x="950743" y="121644"/>
                  <a:pt x="950743" y="121644"/>
                </a:cubicBezTo>
                <a:cubicBezTo>
                  <a:pt x="497655" y="121644"/>
                  <a:pt x="126270" y="499843"/>
                  <a:pt x="126270" y="968809"/>
                </a:cubicBezTo>
                <a:lnTo>
                  <a:pt x="126270" y="1076931"/>
                </a:lnTo>
                <a:lnTo>
                  <a:pt x="0" y="1076931"/>
                </a:lnTo>
                <a:lnTo>
                  <a:pt x="0" y="968809"/>
                </a:lnTo>
                <a:cubicBezTo>
                  <a:pt x="0" y="431767"/>
                  <a:pt x="430805" y="620"/>
                  <a:pt x="950743" y="620"/>
                </a:cubicBezTo>
                <a:cubicBezTo>
                  <a:pt x="1207366" y="620"/>
                  <a:pt x="1440220" y="620"/>
                  <a:pt x="1651505" y="620"/>
                </a:cubicBez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657831" y="121769"/>
            <a:ext cx="10491185" cy="4772872"/>
          </a:xfrm>
          <a:custGeom>
            <a:avLst/>
            <a:gdLst/>
            <a:ahLst/>
            <a:cxnLst/>
            <a:rect l="l" t="t" r="r" b="b"/>
            <a:pathLst>
              <a:path w="10491185" h="4772872">
                <a:moveTo>
                  <a:pt x="951347" y="0"/>
                </a:moveTo>
                <a:cubicBezTo>
                  <a:pt x="1315101" y="0"/>
                  <a:pt x="1631096" y="0"/>
                  <a:pt x="1905603" y="0"/>
                </a:cubicBezTo>
                <a:lnTo>
                  <a:pt x="1905603" y="37"/>
                </a:lnTo>
                <a:lnTo>
                  <a:pt x="8409972" y="37"/>
                </a:lnTo>
                <a:lnTo>
                  <a:pt x="8409972" y="1"/>
                </a:lnTo>
                <a:cubicBezTo>
                  <a:pt x="9540441" y="1"/>
                  <a:pt x="9540441" y="1"/>
                  <a:pt x="9540441" y="1"/>
                </a:cubicBezTo>
                <a:cubicBezTo>
                  <a:pt x="10060379" y="1"/>
                  <a:pt x="10491185" y="431148"/>
                  <a:pt x="10491185" y="968190"/>
                </a:cubicBezTo>
                <a:cubicBezTo>
                  <a:pt x="10491185" y="4772872"/>
                  <a:pt x="10491185" y="4772872"/>
                  <a:pt x="10491185" y="4772872"/>
                </a:cubicBezTo>
                <a:cubicBezTo>
                  <a:pt x="10364914" y="4772872"/>
                  <a:pt x="10364914" y="4772872"/>
                  <a:pt x="10364914" y="4772872"/>
                </a:cubicBezTo>
                <a:cubicBezTo>
                  <a:pt x="10364914" y="968190"/>
                  <a:pt x="10364914" y="968190"/>
                  <a:pt x="10364914" y="968190"/>
                </a:cubicBezTo>
                <a:cubicBezTo>
                  <a:pt x="10364914" y="499224"/>
                  <a:pt x="9993530" y="121025"/>
                  <a:pt x="9540441" y="121025"/>
                </a:cubicBezTo>
                <a:cubicBezTo>
                  <a:pt x="9140032" y="121025"/>
                  <a:pt x="8797492" y="121025"/>
                  <a:pt x="8504457" y="121025"/>
                </a:cubicBezTo>
                <a:lnTo>
                  <a:pt x="8504457" y="122410"/>
                </a:lnTo>
                <a:lnTo>
                  <a:pt x="1768671" y="122410"/>
                </a:lnTo>
                <a:lnTo>
                  <a:pt x="1768671" y="121024"/>
                </a:lnTo>
                <a:cubicBezTo>
                  <a:pt x="951347" y="121024"/>
                  <a:pt x="951347" y="121024"/>
                  <a:pt x="951347" y="121024"/>
                </a:cubicBezTo>
                <a:cubicBezTo>
                  <a:pt x="498259" y="121024"/>
                  <a:pt x="126874" y="499223"/>
                  <a:pt x="126874" y="968189"/>
                </a:cubicBezTo>
                <a:cubicBezTo>
                  <a:pt x="126874" y="1679204"/>
                  <a:pt x="126874" y="1679204"/>
                  <a:pt x="126874" y="1679204"/>
                </a:cubicBezTo>
                <a:lnTo>
                  <a:pt x="125206" y="1679204"/>
                </a:lnTo>
                <a:lnTo>
                  <a:pt x="125206" y="2455436"/>
                </a:lnTo>
                <a:lnTo>
                  <a:pt x="0" y="2455436"/>
                </a:lnTo>
                <a:lnTo>
                  <a:pt x="0" y="1541036"/>
                </a:lnTo>
                <a:lnTo>
                  <a:pt x="604" y="1541036"/>
                </a:lnTo>
                <a:lnTo>
                  <a:pt x="604" y="968189"/>
                </a:lnTo>
                <a:cubicBezTo>
                  <a:pt x="604" y="431147"/>
                  <a:pt x="431409" y="0"/>
                  <a:pt x="95134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7424761" y="5199860"/>
            <a:ext cx="0" cy="1365279"/>
          </a:xfrm>
          <a:prstGeom prst="line">
            <a:avLst/>
          </a:prstGeom>
          <a:ln>
            <a:solidFill>
              <a:schemeClr val="bg1">
                <a:lumMod val="95000"/>
                <a:alpha val="45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9848413" y="5199860"/>
            <a:ext cx="0" cy="1365279"/>
          </a:xfrm>
          <a:prstGeom prst="line">
            <a:avLst/>
          </a:prstGeom>
          <a:ln>
            <a:solidFill>
              <a:schemeClr val="bg1">
                <a:lumMod val="95000"/>
                <a:alpha val="4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1000"/>
                                        <p:tgtEl>
                                          <p:spTgt spid="18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83"/>
                                        </p:tgtEl>
                                        <p:attrNameLst>
                                          <p:attrName>style.visibility</p:attrName>
                                        </p:attrNameLst>
                                      </p:cBhvr>
                                      <p:to>
                                        <p:strVal val="visible"/>
                                      </p:to>
                                    </p:set>
                                    <p:animEffect transition="in" filter="fade">
                                      <p:cBhvr>
                                        <p:cTn id="11" dur="750"/>
                                        <p:tgtEl>
                                          <p:spTgt spid="183"/>
                                        </p:tgtEl>
                                      </p:cBhvr>
                                    </p:animEffect>
                                  </p:childTnLst>
                                </p:cTn>
                              </p:par>
                              <p:par>
                                <p:cTn id="12" presetID="10" presetClass="entr" presetSubtype="0" fill="hold" nodeType="withEffect">
                                  <p:stCondLst>
                                    <p:cond delay="30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84"/>
                                        </p:tgtEl>
                                        <p:attrNameLst>
                                          <p:attrName>style.visibility</p:attrName>
                                        </p:attrNameLst>
                                      </p:cBhvr>
                                      <p:to>
                                        <p:strVal val="visible"/>
                                      </p:to>
                                    </p:set>
                                    <p:animEffect transition="in" filter="fade">
                                      <p:cBhvr>
                                        <p:cTn id="23" dur="750"/>
                                        <p:tgtEl>
                                          <p:spTgt spid="184"/>
                                        </p:tgtEl>
                                      </p:cBhvr>
                                    </p:animEffect>
                                  </p:childTnLst>
                                </p:cTn>
                              </p:par>
                              <p:par>
                                <p:cTn id="24" presetID="10" presetClass="entr" presetSubtype="0" fill="hold" nodeType="withEffect">
                                  <p:stCondLst>
                                    <p:cond delay="300"/>
                                  </p:stCondLst>
                                  <p:childTnLst>
                                    <p:set>
                                      <p:cBhvr>
                                        <p:cTn id="25" dur="1" fill="hold">
                                          <p:stCondLst>
                                            <p:cond delay="0"/>
                                          </p:stCondLst>
                                        </p:cTn>
                                        <p:tgtEl>
                                          <p:spTgt spid="193"/>
                                        </p:tgtEl>
                                        <p:attrNameLst>
                                          <p:attrName>style.visibility</p:attrName>
                                        </p:attrNameLst>
                                      </p:cBhvr>
                                      <p:to>
                                        <p:strVal val="visible"/>
                                      </p:to>
                                    </p:set>
                                    <p:animEffect transition="in" filter="fade">
                                      <p:cBhvr>
                                        <p:cTn id="26" dur="500"/>
                                        <p:tgtEl>
                                          <p:spTgt spid="19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7"/>
                                        </p:tgtEl>
                                        <p:attrNameLst>
                                          <p:attrName>style.visibility</p:attrName>
                                        </p:attrNameLst>
                                      </p:cBhvr>
                                      <p:to>
                                        <p:strVal val="visible"/>
                                      </p:to>
                                    </p:set>
                                    <p:animEffect transition="in" filter="fade">
                                      <p:cBhvr>
                                        <p:cTn id="31" dur="1000"/>
                                        <p:tgtEl>
                                          <p:spTgt spid="187"/>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85"/>
                                        </p:tgtEl>
                                        <p:attrNameLst>
                                          <p:attrName>style.visibility</p:attrName>
                                        </p:attrNameLst>
                                      </p:cBhvr>
                                      <p:to>
                                        <p:strVal val="visible"/>
                                      </p:to>
                                    </p:set>
                                    <p:animEffect transition="in" filter="fade">
                                      <p:cBhvr>
                                        <p:cTn id="35" dur="75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183" grpId="0"/>
      <p:bldP spid="184" grpId="0"/>
      <p:bldP spid="185" grpId="0"/>
      <p:bldP spid="8" grpId="0" animBg="1"/>
      <p:bldP spid="1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48"/>
          <p:cNvGrpSpPr/>
          <p:nvPr/>
        </p:nvGrpSpPr>
        <p:grpSpPr>
          <a:xfrm>
            <a:off x="-15051" y="0"/>
            <a:ext cx="12207052" cy="6858000"/>
            <a:chOff x="-15051" y="0"/>
            <a:chExt cx="12207052" cy="6858000"/>
          </a:xfrm>
        </p:grpSpPr>
        <p:sp>
          <p:nvSpPr>
            <p:cNvPr id="15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5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6" name="Rectangle 5"/>
          <p:cNvSpPr/>
          <p:nvPr/>
        </p:nvSpPr>
        <p:spPr>
          <a:xfrm>
            <a:off x="7381501" y="3920990"/>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192" name="Rectangle 5"/>
          <p:cNvSpPr/>
          <p:nvPr/>
        </p:nvSpPr>
        <p:spPr>
          <a:xfrm>
            <a:off x="7381916" y="2418998"/>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3"/>
          </a:solidFill>
          <a:ln>
            <a:noFill/>
          </a:ln>
        </p:spPr>
        <p:txBody>
          <a:bodyPr vert="horz" wrap="square" lIns="91440" tIns="45720" rIns="91440" bIns="45720" numCol="1" anchor="t" anchorCtr="0" compatLnSpc="1"/>
          <a:lstStyle/>
          <a:p>
            <a:endParaRPr lang="en-US">
              <a:solidFill>
                <a:schemeClr val="tx1"/>
              </a:solidFill>
            </a:endParaRPr>
          </a:p>
        </p:txBody>
      </p:sp>
      <p:sp>
        <p:nvSpPr>
          <p:cNvPr id="193" name="Rectangle 5"/>
          <p:cNvSpPr/>
          <p:nvPr/>
        </p:nvSpPr>
        <p:spPr>
          <a:xfrm>
            <a:off x="7379145" y="919936"/>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5"/>
          <p:cNvSpPr/>
          <p:nvPr/>
        </p:nvSpPr>
        <p:spPr>
          <a:xfrm>
            <a:off x="7381916" y="5428205"/>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89" name="Oval 81"/>
          <p:cNvSpPr/>
          <p:nvPr/>
        </p:nvSpPr>
        <p:spPr>
          <a:xfrm rot="208607">
            <a:off x="1288656" y="2114877"/>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80"/>
          <p:cNvSpPr/>
          <p:nvPr/>
        </p:nvSpPr>
        <p:spPr>
          <a:xfrm rot="2341967">
            <a:off x="1583907" y="1379215"/>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1"/>
          <p:cNvSpPr>
            <a:spLocks noEditPoints="1"/>
          </p:cNvSpPr>
          <p:nvPr/>
        </p:nvSpPr>
        <p:spPr bwMode="auto">
          <a:xfrm>
            <a:off x="7105650" y="874713"/>
            <a:ext cx="763588" cy="200025"/>
          </a:xfrm>
          <a:custGeom>
            <a:avLst/>
            <a:gdLst>
              <a:gd name="T0" fmla="*/ 70 w 321"/>
              <a:gd name="T1" fmla="*/ 12 h 84"/>
              <a:gd name="T2" fmla="*/ 70 w 321"/>
              <a:gd name="T3" fmla="*/ 15 h 84"/>
              <a:gd name="T4" fmla="*/ 26 w 321"/>
              <a:gd name="T5" fmla="*/ 16 h 84"/>
              <a:gd name="T6" fmla="*/ 0 w 321"/>
              <a:gd name="T7" fmla="*/ 42 h 84"/>
              <a:gd name="T8" fmla="*/ 0 w 321"/>
              <a:gd name="T9" fmla="*/ 42 h 84"/>
              <a:gd name="T10" fmla="*/ 26 w 321"/>
              <a:gd name="T11" fmla="*/ 68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1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0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5"/>
                  <a:pt x="70" y="15"/>
                  <a:pt x="70" y="15"/>
                </a:cubicBezTo>
                <a:cubicBezTo>
                  <a:pt x="26" y="16"/>
                  <a:pt x="26" y="16"/>
                  <a:pt x="26" y="16"/>
                </a:cubicBezTo>
                <a:cubicBezTo>
                  <a:pt x="12" y="16"/>
                  <a:pt x="0" y="28"/>
                  <a:pt x="0" y="42"/>
                </a:cubicBezTo>
                <a:cubicBezTo>
                  <a:pt x="0" y="42"/>
                  <a:pt x="0" y="42"/>
                  <a:pt x="0" y="42"/>
                </a:cubicBezTo>
                <a:cubicBezTo>
                  <a:pt x="0" y="57"/>
                  <a:pt x="12" y="68"/>
                  <a:pt x="26" y="68"/>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1"/>
                  <a:pt x="321" y="51"/>
                </a:cubicBezTo>
                <a:cubicBezTo>
                  <a:pt x="321" y="47"/>
                  <a:pt x="321" y="38"/>
                  <a:pt x="321" y="31"/>
                </a:cubicBezTo>
                <a:cubicBezTo>
                  <a:pt x="294" y="31"/>
                  <a:pt x="285" y="15"/>
                  <a:pt x="272" y="15"/>
                </a:cubicBezTo>
                <a:cubicBezTo>
                  <a:pt x="265" y="15"/>
                  <a:pt x="129" y="15"/>
                  <a:pt x="116" y="15"/>
                </a:cubicBezTo>
                <a:cubicBezTo>
                  <a:pt x="116" y="11"/>
                  <a:pt x="116" y="11"/>
                  <a:pt x="116" y="11"/>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0"/>
                  <a:pt x="272" y="60"/>
                </a:cubicBezTo>
                <a:cubicBezTo>
                  <a:pt x="268" y="60"/>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4" name="Freeform 92"/>
          <p:cNvSpPr>
            <a:spLocks noEditPoints="1"/>
          </p:cNvSpPr>
          <p:nvPr/>
        </p:nvSpPr>
        <p:spPr bwMode="auto">
          <a:xfrm>
            <a:off x="7105650" y="2376488"/>
            <a:ext cx="763588" cy="200025"/>
          </a:xfrm>
          <a:custGeom>
            <a:avLst/>
            <a:gdLst>
              <a:gd name="T0" fmla="*/ 70 w 321"/>
              <a:gd name="T1" fmla="*/ 11 h 84"/>
              <a:gd name="T2" fmla="*/ 70 w 321"/>
              <a:gd name="T3" fmla="*/ 15 h 84"/>
              <a:gd name="T4" fmla="*/ 26 w 321"/>
              <a:gd name="T5" fmla="*/ 15 h 84"/>
              <a:gd name="T6" fmla="*/ 0 w 321"/>
              <a:gd name="T7" fmla="*/ 42 h 84"/>
              <a:gd name="T8" fmla="*/ 0 w 321"/>
              <a:gd name="T9" fmla="*/ 42 h 84"/>
              <a:gd name="T10" fmla="*/ 26 w 321"/>
              <a:gd name="T11" fmla="*/ 68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1 h 84"/>
              <a:gd name="T36" fmla="*/ 105 w 321"/>
              <a:gd name="T37" fmla="*/ 0 h 84"/>
              <a:gd name="T38" fmla="*/ 81 w 321"/>
              <a:gd name="T39" fmla="*/ 0 h 84"/>
              <a:gd name="T40" fmla="*/ 70 w 321"/>
              <a:gd name="T41" fmla="*/ 11 h 84"/>
              <a:gd name="T42" fmla="*/ 272 w 321"/>
              <a:gd name="T43" fmla="*/ 22 h 84"/>
              <a:gd name="T44" fmla="*/ 311 w 321"/>
              <a:gd name="T45" fmla="*/ 37 h 84"/>
              <a:gd name="T46" fmla="*/ 311 w 321"/>
              <a:gd name="T47" fmla="*/ 46 h 84"/>
              <a:gd name="T48" fmla="*/ 272 w 321"/>
              <a:gd name="T49" fmla="*/ 60 h 84"/>
              <a:gd name="T50" fmla="*/ 116 w 321"/>
              <a:gd name="T51" fmla="*/ 60 h 84"/>
              <a:gd name="T52" fmla="*/ 116 w 321"/>
              <a:gd name="T53" fmla="*/ 23 h 84"/>
              <a:gd name="T54" fmla="*/ 272 w 321"/>
              <a:gd name="T55"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1"/>
                </a:moveTo>
                <a:cubicBezTo>
                  <a:pt x="70" y="15"/>
                  <a:pt x="70" y="15"/>
                  <a:pt x="70" y="15"/>
                </a:cubicBezTo>
                <a:cubicBezTo>
                  <a:pt x="26" y="15"/>
                  <a:pt x="26" y="15"/>
                  <a:pt x="26" y="15"/>
                </a:cubicBezTo>
                <a:cubicBezTo>
                  <a:pt x="12" y="15"/>
                  <a:pt x="0" y="27"/>
                  <a:pt x="0" y="42"/>
                </a:cubicBezTo>
                <a:cubicBezTo>
                  <a:pt x="0" y="42"/>
                  <a:pt x="0" y="42"/>
                  <a:pt x="0" y="42"/>
                </a:cubicBezTo>
                <a:cubicBezTo>
                  <a:pt x="0" y="56"/>
                  <a:pt x="12" y="68"/>
                  <a:pt x="26" y="68"/>
                </a:cubicBezTo>
                <a:cubicBezTo>
                  <a:pt x="70" y="68"/>
                  <a:pt x="70" y="68"/>
                  <a:pt x="70" y="68"/>
                </a:cubicBezTo>
                <a:cubicBezTo>
                  <a:pt x="70" y="72"/>
                  <a:pt x="70" y="72"/>
                  <a:pt x="70" y="72"/>
                </a:cubicBezTo>
                <a:cubicBezTo>
                  <a:pt x="70" y="78"/>
                  <a:pt x="75" y="84"/>
                  <a:pt x="81" y="84"/>
                </a:cubicBezTo>
                <a:cubicBezTo>
                  <a:pt x="105" y="84"/>
                  <a:pt x="105" y="84"/>
                  <a:pt x="105" y="84"/>
                </a:cubicBezTo>
                <a:cubicBezTo>
                  <a:pt x="111" y="84"/>
                  <a:pt x="116" y="78"/>
                  <a:pt x="116" y="72"/>
                </a:cubicBezTo>
                <a:cubicBezTo>
                  <a:pt x="116" y="68"/>
                  <a:pt x="116" y="68"/>
                  <a:pt x="116" y="68"/>
                </a:cubicBezTo>
                <a:cubicBezTo>
                  <a:pt x="129" y="68"/>
                  <a:pt x="266" y="68"/>
                  <a:pt x="272" y="68"/>
                </a:cubicBezTo>
                <a:cubicBezTo>
                  <a:pt x="285" y="68"/>
                  <a:pt x="295" y="51"/>
                  <a:pt x="321" y="51"/>
                </a:cubicBezTo>
                <a:cubicBezTo>
                  <a:pt x="321" y="47"/>
                  <a:pt x="321" y="37"/>
                  <a:pt x="321" y="31"/>
                </a:cubicBezTo>
                <a:cubicBezTo>
                  <a:pt x="294" y="31"/>
                  <a:pt x="285" y="15"/>
                  <a:pt x="272" y="15"/>
                </a:cubicBezTo>
                <a:cubicBezTo>
                  <a:pt x="265" y="15"/>
                  <a:pt x="129" y="15"/>
                  <a:pt x="116" y="15"/>
                </a:cubicBezTo>
                <a:cubicBezTo>
                  <a:pt x="116" y="11"/>
                  <a:pt x="116" y="11"/>
                  <a:pt x="116" y="11"/>
                </a:cubicBezTo>
                <a:cubicBezTo>
                  <a:pt x="116" y="5"/>
                  <a:pt x="111" y="0"/>
                  <a:pt x="105" y="0"/>
                </a:cubicBezTo>
                <a:cubicBezTo>
                  <a:pt x="81" y="0"/>
                  <a:pt x="81" y="0"/>
                  <a:pt x="81" y="0"/>
                </a:cubicBezTo>
                <a:cubicBezTo>
                  <a:pt x="75" y="0"/>
                  <a:pt x="70" y="5"/>
                  <a:pt x="70" y="11"/>
                </a:cubicBezTo>
                <a:close/>
                <a:moveTo>
                  <a:pt x="272" y="22"/>
                </a:moveTo>
                <a:cubicBezTo>
                  <a:pt x="282" y="22"/>
                  <a:pt x="292" y="37"/>
                  <a:pt x="311" y="37"/>
                </a:cubicBezTo>
                <a:cubicBezTo>
                  <a:pt x="311" y="41"/>
                  <a:pt x="311" y="43"/>
                  <a:pt x="311" y="46"/>
                </a:cubicBezTo>
                <a:cubicBezTo>
                  <a:pt x="292" y="46"/>
                  <a:pt x="282" y="60"/>
                  <a:pt x="272" y="60"/>
                </a:cubicBezTo>
                <a:cubicBezTo>
                  <a:pt x="268" y="60"/>
                  <a:pt x="152" y="60"/>
                  <a:pt x="116" y="60"/>
                </a:cubicBezTo>
                <a:cubicBezTo>
                  <a:pt x="116" y="23"/>
                  <a:pt x="116" y="23"/>
                  <a:pt x="116" y="23"/>
                </a:cubicBezTo>
                <a:cubicBezTo>
                  <a:pt x="152" y="23"/>
                  <a:pt x="268" y="22"/>
                  <a:pt x="272" y="22"/>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5" name="Freeform 93"/>
          <p:cNvSpPr>
            <a:spLocks noEditPoints="1"/>
          </p:cNvSpPr>
          <p:nvPr/>
        </p:nvSpPr>
        <p:spPr bwMode="auto">
          <a:xfrm>
            <a:off x="7105650" y="3876675"/>
            <a:ext cx="763588" cy="200025"/>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9 h 84"/>
              <a:gd name="T14" fmla="*/ 70 w 321"/>
              <a:gd name="T15" fmla="*/ 73 h 84"/>
              <a:gd name="T16" fmla="*/ 81 w 321"/>
              <a:gd name="T17" fmla="*/ 84 h 84"/>
              <a:gd name="T18" fmla="*/ 105 w 321"/>
              <a:gd name="T19" fmla="*/ 84 h 84"/>
              <a:gd name="T20" fmla="*/ 116 w 321"/>
              <a:gd name="T21" fmla="*/ 73 h 84"/>
              <a:gd name="T22" fmla="*/ 116 w 321"/>
              <a:gd name="T23" fmla="*/ 69 h 84"/>
              <a:gd name="T24" fmla="*/ 272 w 321"/>
              <a:gd name="T25" fmla="*/ 68 h 84"/>
              <a:gd name="T26" fmla="*/ 321 w 321"/>
              <a:gd name="T27" fmla="*/ 52 h 84"/>
              <a:gd name="T28" fmla="*/ 321 w 321"/>
              <a:gd name="T29" fmla="*/ 32 h 84"/>
              <a:gd name="T30" fmla="*/ 272 w 321"/>
              <a:gd name="T31" fmla="*/ 15 h 84"/>
              <a:gd name="T32" fmla="*/ 116 w 321"/>
              <a:gd name="T33" fmla="*/ 16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9"/>
                  <a:pt x="70" y="69"/>
                  <a:pt x="70" y="69"/>
                </a:cubicBezTo>
                <a:cubicBezTo>
                  <a:pt x="70" y="73"/>
                  <a:pt x="70" y="73"/>
                  <a:pt x="70" y="73"/>
                </a:cubicBezTo>
                <a:cubicBezTo>
                  <a:pt x="70" y="79"/>
                  <a:pt x="75" y="84"/>
                  <a:pt x="81" y="84"/>
                </a:cubicBezTo>
                <a:cubicBezTo>
                  <a:pt x="105" y="84"/>
                  <a:pt x="105" y="84"/>
                  <a:pt x="105" y="84"/>
                </a:cubicBezTo>
                <a:cubicBezTo>
                  <a:pt x="111" y="84"/>
                  <a:pt x="116" y="79"/>
                  <a:pt x="116" y="73"/>
                </a:cubicBezTo>
                <a:cubicBezTo>
                  <a:pt x="116" y="69"/>
                  <a:pt x="116" y="69"/>
                  <a:pt x="116" y="69"/>
                </a:cubicBezTo>
                <a:cubicBezTo>
                  <a:pt x="129" y="69"/>
                  <a:pt x="266" y="68"/>
                  <a:pt x="272" y="68"/>
                </a:cubicBezTo>
                <a:cubicBezTo>
                  <a:pt x="285" y="68"/>
                  <a:pt x="295" y="52"/>
                  <a:pt x="321" y="52"/>
                </a:cubicBezTo>
                <a:cubicBezTo>
                  <a:pt x="321" y="48"/>
                  <a:pt x="321" y="38"/>
                  <a:pt x="321" y="32"/>
                </a:cubicBezTo>
                <a:cubicBezTo>
                  <a:pt x="294" y="32"/>
                  <a:pt x="285" y="15"/>
                  <a:pt x="272" y="15"/>
                </a:cubicBezTo>
                <a:cubicBezTo>
                  <a:pt x="265" y="15"/>
                  <a:pt x="129" y="16"/>
                  <a:pt x="116" y="16"/>
                </a:cubicBezTo>
                <a:cubicBezTo>
                  <a:pt x="116" y="12"/>
                  <a:pt x="116" y="12"/>
                  <a:pt x="116" y="12"/>
                </a:cubicBezTo>
                <a:cubicBezTo>
                  <a:pt x="116" y="5"/>
                  <a:pt x="111" y="0"/>
                  <a:pt x="105" y="0"/>
                </a:cubicBezTo>
                <a:cubicBezTo>
                  <a:pt x="81" y="0"/>
                  <a:pt x="81" y="0"/>
                  <a:pt x="81" y="0"/>
                </a:cubicBezTo>
                <a:cubicBezTo>
                  <a:pt x="75" y="0"/>
                  <a:pt x="70" y="6"/>
                  <a:pt x="70" y="12"/>
                </a:cubicBezTo>
                <a:close/>
                <a:moveTo>
                  <a:pt x="272" y="23"/>
                </a:moveTo>
                <a:cubicBezTo>
                  <a:pt x="282" y="23"/>
                  <a:pt x="292" y="37"/>
                  <a:pt x="311" y="37"/>
                </a:cubicBezTo>
                <a:cubicBezTo>
                  <a:pt x="311" y="42"/>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6" name="Freeform 94"/>
          <p:cNvSpPr>
            <a:spLocks noEditPoints="1"/>
          </p:cNvSpPr>
          <p:nvPr/>
        </p:nvSpPr>
        <p:spPr bwMode="auto">
          <a:xfrm>
            <a:off x="7105650" y="5380038"/>
            <a:ext cx="763588" cy="200025"/>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170" name="mol"/>
          <p:cNvGrpSpPr/>
          <p:nvPr/>
        </p:nvGrpSpPr>
        <p:grpSpPr>
          <a:xfrm>
            <a:off x="5453063" y="5229225"/>
            <a:ext cx="1044575" cy="962026"/>
            <a:chOff x="5453063" y="5229225"/>
            <a:chExt cx="1044575" cy="962026"/>
          </a:xfrm>
          <a:solidFill>
            <a:schemeClr val="bg1">
              <a:lumMod val="65000"/>
            </a:schemeClr>
          </a:solidFill>
        </p:grpSpPr>
        <p:sp>
          <p:nvSpPr>
            <p:cNvPr id="98" name="Oval 96"/>
            <p:cNvSpPr>
              <a:spLocks noChangeArrowheads="1"/>
            </p:cNvSpPr>
            <p:nvPr/>
          </p:nvSpPr>
          <p:spPr bwMode="auto">
            <a:xfrm>
              <a:off x="6264275" y="5889625"/>
              <a:ext cx="233363"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Oval 97"/>
            <p:cNvSpPr>
              <a:spLocks noChangeArrowheads="1"/>
            </p:cNvSpPr>
            <p:nvPr/>
          </p:nvSpPr>
          <p:spPr bwMode="auto">
            <a:xfrm>
              <a:off x="6364288" y="5927725"/>
              <a:ext cx="69850" cy="666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Oval 98"/>
            <p:cNvSpPr>
              <a:spLocks noChangeArrowheads="1"/>
            </p:cNvSpPr>
            <p:nvPr/>
          </p:nvSpPr>
          <p:spPr bwMode="auto">
            <a:xfrm>
              <a:off x="5864225" y="5691188"/>
              <a:ext cx="233363" cy="2365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Oval 99"/>
            <p:cNvSpPr>
              <a:spLocks noChangeArrowheads="1"/>
            </p:cNvSpPr>
            <p:nvPr/>
          </p:nvSpPr>
          <p:spPr bwMode="auto">
            <a:xfrm>
              <a:off x="5964238" y="5729288"/>
              <a:ext cx="69850"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2" name="Oval 100"/>
            <p:cNvSpPr>
              <a:spLocks noChangeArrowheads="1"/>
            </p:cNvSpPr>
            <p:nvPr/>
          </p:nvSpPr>
          <p:spPr bwMode="auto">
            <a:xfrm>
              <a:off x="6007100" y="5229225"/>
              <a:ext cx="233363"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3" name="Oval 101"/>
            <p:cNvSpPr>
              <a:spLocks noChangeArrowheads="1"/>
            </p:cNvSpPr>
            <p:nvPr/>
          </p:nvSpPr>
          <p:spPr bwMode="auto">
            <a:xfrm>
              <a:off x="6107113" y="5267325"/>
              <a:ext cx="69850"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Oval 102"/>
            <p:cNvSpPr>
              <a:spLocks noChangeArrowheads="1"/>
            </p:cNvSpPr>
            <p:nvPr/>
          </p:nvSpPr>
          <p:spPr bwMode="auto">
            <a:xfrm>
              <a:off x="5453063" y="5957888"/>
              <a:ext cx="234950"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Oval 103"/>
            <p:cNvSpPr>
              <a:spLocks noChangeArrowheads="1"/>
            </p:cNvSpPr>
            <p:nvPr/>
          </p:nvSpPr>
          <p:spPr bwMode="auto">
            <a:xfrm>
              <a:off x="5553075" y="5994400"/>
              <a:ext cx="68263" cy="682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6" name="Oval 104"/>
            <p:cNvSpPr>
              <a:spLocks noChangeArrowheads="1"/>
            </p:cNvSpPr>
            <p:nvPr/>
          </p:nvSpPr>
          <p:spPr bwMode="auto">
            <a:xfrm>
              <a:off x="5568950" y="5670550"/>
              <a:ext cx="157163" cy="157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Oval 105"/>
            <p:cNvSpPr>
              <a:spLocks noChangeArrowheads="1"/>
            </p:cNvSpPr>
            <p:nvPr/>
          </p:nvSpPr>
          <p:spPr bwMode="auto">
            <a:xfrm>
              <a:off x="5635625" y="5694363"/>
              <a:ext cx="46038"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8" name="Oval 106"/>
            <p:cNvSpPr>
              <a:spLocks noChangeArrowheads="1"/>
            </p:cNvSpPr>
            <p:nvPr/>
          </p:nvSpPr>
          <p:spPr bwMode="auto">
            <a:xfrm>
              <a:off x="6040438" y="5984875"/>
              <a:ext cx="127000" cy="128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Oval 107"/>
            <p:cNvSpPr>
              <a:spLocks noChangeArrowheads="1"/>
            </p:cNvSpPr>
            <p:nvPr/>
          </p:nvSpPr>
          <p:spPr bwMode="auto">
            <a:xfrm>
              <a:off x="6092825" y="6005513"/>
              <a:ext cx="38100"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08"/>
            <p:cNvSpPr/>
            <p:nvPr/>
          </p:nvSpPr>
          <p:spPr bwMode="auto">
            <a:xfrm>
              <a:off x="6107113" y="5867400"/>
              <a:ext cx="150813" cy="85725"/>
            </a:xfrm>
            <a:custGeom>
              <a:avLst/>
              <a:gdLst>
                <a:gd name="T0" fmla="*/ 92 w 95"/>
                <a:gd name="T1" fmla="*/ 54 h 54"/>
                <a:gd name="T2" fmla="*/ 0 w 95"/>
                <a:gd name="T3" fmla="*/ 9 h 54"/>
                <a:gd name="T4" fmla="*/ 3 w 95"/>
                <a:gd name="T5" fmla="*/ 0 h 54"/>
                <a:gd name="T6" fmla="*/ 95 w 95"/>
                <a:gd name="T7" fmla="*/ 45 h 54"/>
                <a:gd name="T8" fmla="*/ 92 w 95"/>
                <a:gd name="T9" fmla="*/ 54 h 54"/>
              </a:gdLst>
              <a:ahLst/>
              <a:cxnLst>
                <a:cxn ang="0">
                  <a:pos x="T0" y="T1"/>
                </a:cxn>
                <a:cxn ang="0">
                  <a:pos x="T2" y="T3"/>
                </a:cxn>
                <a:cxn ang="0">
                  <a:pos x="T4" y="T5"/>
                </a:cxn>
                <a:cxn ang="0">
                  <a:pos x="T6" y="T7"/>
                </a:cxn>
                <a:cxn ang="0">
                  <a:pos x="T8" y="T9"/>
                </a:cxn>
              </a:cxnLst>
              <a:rect l="0" t="0" r="r" b="b"/>
              <a:pathLst>
                <a:path w="95" h="54">
                  <a:moveTo>
                    <a:pt x="92" y="54"/>
                  </a:moveTo>
                  <a:lnTo>
                    <a:pt x="0" y="9"/>
                  </a:lnTo>
                  <a:lnTo>
                    <a:pt x="3" y="0"/>
                  </a:lnTo>
                  <a:lnTo>
                    <a:pt x="95" y="45"/>
                  </a:lnTo>
                  <a:lnTo>
                    <a:pt x="92"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09"/>
            <p:cNvSpPr/>
            <p:nvPr/>
          </p:nvSpPr>
          <p:spPr bwMode="auto">
            <a:xfrm>
              <a:off x="6034088" y="5924550"/>
              <a:ext cx="38100" cy="65088"/>
            </a:xfrm>
            <a:custGeom>
              <a:avLst/>
              <a:gdLst>
                <a:gd name="T0" fmla="*/ 16 w 24"/>
                <a:gd name="T1" fmla="*/ 41 h 41"/>
                <a:gd name="T2" fmla="*/ 0 w 24"/>
                <a:gd name="T3" fmla="*/ 5 h 41"/>
                <a:gd name="T4" fmla="*/ 7 w 24"/>
                <a:gd name="T5" fmla="*/ 0 h 41"/>
                <a:gd name="T6" fmla="*/ 24 w 24"/>
                <a:gd name="T7" fmla="*/ 36 h 41"/>
                <a:gd name="T8" fmla="*/ 16 w 24"/>
                <a:gd name="T9" fmla="*/ 41 h 41"/>
              </a:gdLst>
              <a:ahLst/>
              <a:cxnLst>
                <a:cxn ang="0">
                  <a:pos x="T0" y="T1"/>
                </a:cxn>
                <a:cxn ang="0">
                  <a:pos x="T2" y="T3"/>
                </a:cxn>
                <a:cxn ang="0">
                  <a:pos x="T4" y="T5"/>
                </a:cxn>
                <a:cxn ang="0">
                  <a:pos x="T6" y="T7"/>
                </a:cxn>
                <a:cxn ang="0">
                  <a:pos x="T8" y="T9"/>
                </a:cxn>
              </a:cxnLst>
              <a:rect l="0" t="0" r="r" b="b"/>
              <a:pathLst>
                <a:path w="24" h="41">
                  <a:moveTo>
                    <a:pt x="16" y="41"/>
                  </a:moveTo>
                  <a:lnTo>
                    <a:pt x="0" y="5"/>
                  </a:lnTo>
                  <a:lnTo>
                    <a:pt x="7" y="0"/>
                  </a:lnTo>
                  <a:lnTo>
                    <a:pt x="24" y="36"/>
                  </a:lnTo>
                  <a:lnTo>
                    <a:pt x="16"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10"/>
            <p:cNvSpPr/>
            <p:nvPr/>
          </p:nvSpPr>
          <p:spPr bwMode="auto">
            <a:xfrm>
              <a:off x="6029325" y="5486400"/>
              <a:ext cx="63500" cy="188913"/>
            </a:xfrm>
            <a:custGeom>
              <a:avLst/>
              <a:gdLst>
                <a:gd name="T0" fmla="*/ 9 w 40"/>
                <a:gd name="T1" fmla="*/ 119 h 119"/>
                <a:gd name="T2" fmla="*/ 0 w 40"/>
                <a:gd name="T3" fmla="*/ 116 h 119"/>
                <a:gd name="T4" fmla="*/ 33 w 40"/>
                <a:gd name="T5" fmla="*/ 0 h 119"/>
                <a:gd name="T6" fmla="*/ 40 w 40"/>
                <a:gd name="T7" fmla="*/ 3 h 119"/>
                <a:gd name="T8" fmla="*/ 9 w 40"/>
                <a:gd name="T9" fmla="*/ 119 h 119"/>
              </a:gdLst>
              <a:ahLst/>
              <a:cxnLst>
                <a:cxn ang="0">
                  <a:pos x="T0" y="T1"/>
                </a:cxn>
                <a:cxn ang="0">
                  <a:pos x="T2" y="T3"/>
                </a:cxn>
                <a:cxn ang="0">
                  <a:pos x="T4" y="T5"/>
                </a:cxn>
                <a:cxn ang="0">
                  <a:pos x="T6" y="T7"/>
                </a:cxn>
                <a:cxn ang="0">
                  <a:pos x="T8" y="T9"/>
                </a:cxn>
              </a:cxnLst>
              <a:rect l="0" t="0" r="r" b="b"/>
              <a:pathLst>
                <a:path w="40" h="119">
                  <a:moveTo>
                    <a:pt x="9" y="119"/>
                  </a:moveTo>
                  <a:lnTo>
                    <a:pt x="0" y="116"/>
                  </a:lnTo>
                  <a:lnTo>
                    <a:pt x="33" y="0"/>
                  </a:lnTo>
                  <a:lnTo>
                    <a:pt x="40" y="3"/>
                  </a:lnTo>
                  <a:lnTo>
                    <a:pt x="9"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11"/>
            <p:cNvSpPr/>
            <p:nvPr/>
          </p:nvSpPr>
          <p:spPr bwMode="auto">
            <a:xfrm>
              <a:off x="5692775" y="5903913"/>
              <a:ext cx="169863" cy="95250"/>
            </a:xfrm>
            <a:custGeom>
              <a:avLst/>
              <a:gdLst>
                <a:gd name="T0" fmla="*/ 5 w 107"/>
                <a:gd name="T1" fmla="*/ 60 h 60"/>
                <a:gd name="T2" fmla="*/ 0 w 107"/>
                <a:gd name="T3" fmla="*/ 51 h 60"/>
                <a:gd name="T4" fmla="*/ 102 w 107"/>
                <a:gd name="T5" fmla="*/ 0 h 60"/>
                <a:gd name="T6" fmla="*/ 107 w 107"/>
                <a:gd name="T7" fmla="*/ 7 h 60"/>
                <a:gd name="T8" fmla="*/ 5 w 107"/>
                <a:gd name="T9" fmla="*/ 60 h 60"/>
              </a:gdLst>
              <a:ahLst/>
              <a:cxnLst>
                <a:cxn ang="0">
                  <a:pos x="T0" y="T1"/>
                </a:cxn>
                <a:cxn ang="0">
                  <a:pos x="T2" y="T3"/>
                </a:cxn>
                <a:cxn ang="0">
                  <a:pos x="T4" y="T5"/>
                </a:cxn>
                <a:cxn ang="0">
                  <a:pos x="T6" y="T7"/>
                </a:cxn>
                <a:cxn ang="0">
                  <a:pos x="T8" y="T9"/>
                </a:cxn>
              </a:cxnLst>
              <a:rect l="0" t="0" r="r" b="b"/>
              <a:pathLst>
                <a:path w="107" h="60">
                  <a:moveTo>
                    <a:pt x="5" y="60"/>
                  </a:moveTo>
                  <a:lnTo>
                    <a:pt x="0" y="51"/>
                  </a:lnTo>
                  <a:lnTo>
                    <a:pt x="102" y="0"/>
                  </a:lnTo>
                  <a:lnTo>
                    <a:pt x="107" y="7"/>
                  </a:lnTo>
                  <a:lnTo>
                    <a:pt x="5"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12"/>
            <p:cNvSpPr/>
            <p:nvPr/>
          </p:nvSpPr>
          <p:spPr bwMode="auto">
            <a:xfrm>
              <a:off x="5740400" y="5762625"/>
              <a:ext cx="107950" cy="28575"/>
            </a:xfrm>
            <a:custGeom>
              <a:avLst/>
              <a:gdLst>
                <a:gd name="T0" fmla="*/ 0 w 68"/>
                <a:gd name="T1" fmla="*/ 9 h 18"/>
                <a:gd name="T2" fmla="*/ 0 w 68"/>
                <a:gd name="T3" fmla="*/ 0 h 18"/>
                <a:gd name="T4" fmla="*/ 68 w 68"/>
                <a:gd name="T5" fmla="*/ 9 h 18"/>
                <a:gd name="T6" fmla="*/ 66 w 68"/>
                <a:gd name="T7" fmla="*/ 18 h 18"/>
                <a:gd name="T8" fmla="*/ 0 w 68"/>
                <a:gd name="T9" fmla="*/ 9 h 18"/>
              </a:gdLst>
              <a:ahLst/>
              <a:cxnLst>
                <a:cxn ang="0">
                  <a:pos x="T0" y="T1"/>
                </a:cxn>
                <a:cxn ang="0">
                  <a:pos x="T2" y="T3"/>
                </a:cxn>
                <a:cxn ang="0">
                  <a:pos x="T4" y="T5"/>
                </a:cxn>
                <a:cxn ang="0">
                  <a:pos x="T6" y="T7"/>
                </a:cxn>
                <a:cxn ang="0">
                  <a:pos x="T8" y="T9"/>
                </a:cxn>
              </a:cxnLst>
              <a:rect l="0" t="0" r="r" b="b"/>
              <a:pathLst>
                <a:path w="68" h="18">
                  <a:moveTo>
                    <a:pt x="0" y="9"/>
                  </a:moveTo>
                  <a:lnTo>
                    <a:pt x="0" y="0"/>
                  </a:lnTo>
                  <a:lnTo>
                    <a:pt x="68" y="9"/>
                  </a:lnTo>
                  <a:lnTo>
                    <a:pt x="66" y="18"/>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8" name="mol"/>
          <p:cNvGrpSpPr/>
          <p:nvPr/>
        </p:nvGrpSpPr>
        <p:grpSpPr>
          <a:xfrm>
            <a:off x="458788" y="557213"/>
            <a:ext cx="771525" cy="709613"/>
            <a:chOff x="458788" y="557213"/>
            <a:chExt cx="771525" cy="709613"/>
          </a:xfrm>
          <a:solidFill>
            <a:schemeClr val="bg1">
              <a:lumMod val="65000"/>
            </a:schemeClr>
          </a:solidFill>
        </p:grpSpPr>
        <p:sp>
          <p:nvSpPr>
            <p:cNvPr id="115" name="Oval 113"/>
            <p:cNvSpPr>
              <a:spLocks noChangeArrowheads="1"/>
            </p:cNvSpPr>
            <p:nvPr/>
          </p:nvSpPr>
          <p:spPr bwMode="auto">
            <a:xfrm>
              <a:off x="1057275" y="1042988"/>
              <a:ext cx="173038" cy="174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Oval 114"/>
            <p:cNvSpPr>
              <a:spLocks noChangeArrowheads="1"/>
            </p:cNvSpPr>
            <p:nvPr/>
          </p:nvSpPr>
          <p:spPr bwMode="auto">
            <a:xfrm>
              <a:off x="1130300" y="1071563"/>
              <a:ext cx="50800" cy="508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Oval 115"/>
            <p:cNvSpPr>
              <a:spLocks noChangeArrowheads="1"/>
            </p:cNvSpPr>
            <p:nvPr/>
          </p:nvSpPr>
          <p:spPr bwMode="auto">
            <a:xfrm>
              <a:off x="762000" y="898525"/>
              <a:ext cx="173038" cy="173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Oval 116"/>
            <p:cNvSpPr>
              <a:spLocks noChangeArrowheads="1"/>
            </p:cNvSpPr>
            <p:nvPr/>
          </p:nvSpPr>
          <p:spPr bwMode="auto">
            <a:xfrm>
              <a:off x="835025" y="923925"/>
              <a:ext cx="50800" cy="523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Oval 117"/>
            <p:cNvSpPr>
              <a:spLocks noChangeArrowheads="1"/>
            </p:cNvSpPr>
            <p:nvPr/>
          </p:nvSpPr>
          <p:spPr bwMode="auto">
            <a:xfrm>
              <a:off x="866775" y="557213"/>
              <a:ext cx="173038"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0" name="Oval 118"/>
            <p:cNvSpPr>
              <a:spLocks noChangeArrowheads="1"/>
            </p:cNvSpPr>
            <p:nvPr/>
          </p:nvSpPr>
          <p:spPr bwMode="auto">
            <a:xfrm>
              <a:off x="939800" y="584200"/>
              <a:ext cx="52388"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Oval 119"/>
            <p:cNvSpPr>
              <a:spLocks noChangeArrowheads="1"/>
            </p:cNvSpPr>
            <p:nvPr/>
          </p:nvSpPr>
          <p:spPr bwMode="auto">
            <a:xfrm>
              <a:off x="458788" y="1093788"/>
              <a:ext cx="171450" cy="173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Oval 120"/>
            <p:cNvSpPr>
              <a:spLocks noChangeArrowheads="1"/>
            </p:cNvSpPr>
            <p:nvPr/>
          </p:nvSpPr>
          <p:spPr bwMode="auto">
            <a:xfrm>
              <a:off x="533400" y="1122363"/>
              <a:ext cx="49213"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3" name="Oval 121"/>
            <p:cNvSpPr>
              <a:spLocks noChangeArrowheads="1"/>
            </p:cNvSpPr>
            <p:nvPr/>
          </p:nvSpPr>
          <p:spPr bwMode="auto">
            <a:xfrm>
              <a:off x="542925" y="881063"/>
              <a:ext cx="115888" cy="1174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Oval 122"/>
            <p:cNvSpPr>
              <a:spLocks noChangeArrowheads="1"/>
            </p:cNvSpPr>
            <p:nvPr/>
          </p:nvSpPr>
          <p:spPr bwMode="auto">
            <a:xfrm>
              <a:off x="592138" y="900113"/>
              <a:ext cx="33338" cy="333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5" name="Oval 123"/>
            <p:cNvSpPr>
              <a:spLocks noChangeArrowheads="1"/>
            </p:cNvSpPr>
            <p:nvPr/>
          </p:nvSpPr>
          <p:spPr bwMode="auto">
            <a:xfrm>
              <a:off x="890588" y="1114425"/>
              <a:ext cx="95250" cy="936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Oval 124"/>
            <p:cNvSpPr>
              <a:spLocks noChangeArrowheads="1"/>
            </p:cNvSpPr>
            <p:nvPr/>
          </p:nvSpPr>
          <p:spPr bwMode="auto">
            <a:xfrm>
              <a:off x="930275" y="1128713"/>
              <a:ext cx="28575" cy="285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5"/>
            <p:cNvSpPr/>
            <p:nvPr/>
          </p:nvSpPr>
          <p:spPr bwMode="auto">
            <a:xfrm>
              <a:off x="939800" y="1028700"/>
              <a:ext cx="112713" cy="61913"/>
            </a:xfrm>
            <a:custGeom>
              <a:avLst/>
              <a:gdLst>
                <a:gd name="T0" fmla="*/ 68 w 71"/>
                <a:gd name="T1" fmla="*/ 39 h 39"/>
                <a:gd name="T2" fmla="*/ 0 w 71"/>
                <a:gd name="T3" fmla="*/ 6 h 39"/>
                <a:gd name="T4" fmla="*/ 3 w 71"/>
                <a:gd name="T5" fmla="*/ 0 h 39"/>
                <a:gd name="T6" fmla="*/ 71 w 71"/>
                <a:gd name="T7" fmla="*/ 33 h 39"/>
                <a:gd name="T8" fmla="*/ 68 w 71"/>
                <a:gd name="T9" fmla="*/ 39 h 39"/>
              </a:gdLst>
              <a:ahLst/>
              <a:cxnLst>
                <a:cxn ang="0">
                  <a:pos x="T0" y="T1"/>
                </a:cxn>
                <a:cxn ang="0">
                  <a:pos x="T2" y="T3"/>
                </a:cxn>
                <a:cxn ang="0">
                  <a:pos x="T4" y="T5"/>
                </a:cxn>
                <a:cxn ang="0">
                  <a:pos x="T6" y="T7"/>
                </a:cxn>
                <a:cxn ang="0">
                  <a:pos x="T8" y="T9"/>
                </a:cxn>
              </a:cxnLst>
              <a:rect l="0" t="0" r="r" b="b"/>
              <a:pathLst>
                <a:path w="71" h="39">
                  <a:moveTo>
                    <a:pt x="68" y="39"/>
                  </a:moveTo>
                  <a:lnTo>
                    <a:pt x="0" y="6"/>
                  </a:lnTo>
                  <a:lnTo>
                    <a:pt x="3" y="0"/>
                  </a:lnTo>
                  <a:lnTo>
                    <a:pt x="71" y="33"/>
                  </a:lnTo>
                  <a:lnTo>
                    <a:pt x="68"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6"/>
            <p:cNvSpPr/>
            <p:nvPr/>
          </p:nvSpPr>
          <p:spPr bwMode="auto">
            <a:xfrm>
              <a:off x="885825" y="1069975"/>
              <a:ext cx="28575" cy="47625"/>
            </a:xfrm>
            <a:custGeom>
              <a:avLst/>
              <a:gdLst>
                <a:gd name="T0" fmla="*/ 12 w 18"/>
                <a:gd name="T1" fmla="*/ 30 h 30"/>
                <a:gd name="T2" fmla="*/ 0 w 18"/>
                <a:gd name="T3" fmla="*/ 3 h 30"/>
                <a:gd name="T4" fmla="*/ 6 w 18"/>
                <a:gd name="T5" fmla="*/ 0 h 30"/>
                <a:gd name="T6" fmla="*/ 18 w 18"/>
                <a:gd name="T7" fmla="*/ 27 h 30"/>
                <a:gd name="T8" fmla="*/ 12 w 18"/>
                <a:gd name="T9" fmla="*/ 30 h 30"/>
              </a:gdLst>
              <a:ahLst/>
              <a:cxnLst>
                <a:cxn ang="0">
                  <a:pos x="T0" y="T1"/>
                </a:cxn>
                <a:cxn ang="0">
                  <a:pos x="T2" y="T3"/>
                </a:cxn>
                <a:cxn ang="0">
                  <a:pos x="T4" y="T5"/>
                </a:cxn>
                <a:cxn ang="0">
                  <a:pos x="T6" y="T7"/>
                </a:cxn>
                <a:cxn ang="0">
                  <a:pos x="T8" y="T9"/>
                </a:cxn>
              </a:cxnLst>
              <a:rect l="0" t="0" r="r" b="b"/>
              <a:pathLst>
                <a:path w="18" h="30">
                  <a:moveTo>
                    <a:pt x="12" y="30"/>
                  </a:moveTo>
                  <a:lnTo>
                    <a:pt x="0" y="3"/>
                  </a:lnTo>
                  <a:lnTo>
                    <a:pt x="6" y="0"/>
                  </a:lnTo>
                  <a:lnTo>
                    <a:pt x="18" y="27"/>
                  </a:lnTo>
                  <a:lnTo>
                    <a:pt x="1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9" name="Freeform 127"/>
            <p:cNvSpPr/>
            <p:nvPr/>
          </p:nvSpPr>
          <p:spPr bwMode="auto">
            <a:xfrm>
              <a:off x="882650" y="747713"/>
              <a:ext cx="47625" cy="136525"/>
            </a:xfrm>
            <a:custGeom>
              <a:avLst/>
              <a:gdLst>
                <a:gd name="T0" fmla="*/ 6 w 30"/>
                <a:gd name="T1" fmla="*/ 86 h 86"/>
                <a:gd name="T2" fmla="*/ 0 w 30"/>
                <a:gd name="T3" fmla="*/ 84 h 86"/>
                <a:gd name="T4" fmla="*/ 24 w 30"/>
                <a:gd name="T5" fmla="*/ 0 h 86"/>
                <a:gd name="T6" fmla="*/ 30 w 30"/>
                <a:gd name="T7" fmla="*/ 2 h 86"/>
                <a:gd name="T8" fmla="*/ 6 w 30"/>
                <a:gd name="T9" fmla="*/ 86 h 86"/>
              </a:gdLst>
              <a:ahLst/>
              <a:cxnLst>
                <a:cxn ang="0">
                  <a:pos x="T0" y="T1"/>
                </a:cxn>
                <a:cxn ang="0">
                  <a:pos x="T2" y="T3"/>
                </a:cxn>
                <a:cxn ang="0">
                  <a:pos x="T4" y="T5"/>
                </a:cxn>
                <a:cxn ang="0">
                  <a:pos x="T6" y="T7"/>
                </a:cxn>
                <a:cxn ang="0">
                  <a:pos x="T8" y="T9"/>
                </a:cxn>
              </a:cxnLst>
              <a:rect l="0" t="0" r="r" b="b"/>
              <a:pathLst>
                <a:path w="30" h="86">
                  <a:moveTo>
                    <a:pt x="6" y="86"/>
                  </a:moveTo>
                  <a:lnTo>
                    <a:pt x="0" y="84"/>
                  </a:lnTo>
                  <a:lnTo>
                    <a:pt x="24" y="0"/>
                  </a:lnTo>
                  <a:lnTo>
                    <a:pt x="30" y="2"/>
                  </a:lnTo>
                  <a:lnTo>
                    <a:pt x="6"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28"/>
            <p:cNvSpPr/>
            <p:nvPr/>
          </p:nvSpPr>
          <p:spPr bwMode="auto">
            <a:xfrm>
              <a:off x="635000" y="1052513"/>
              <a:ext cx="123825" cy="71438"/>
            </a:xfrm>
            <a:custGeom>
              <a:avLst/>
              <a:gdLst>
                <a:gd name="T0" fmla="*/ 3 w 78"/>
                <a:gd name="T1" fmla="*/ 45 h 45"/>
                <a:gd name="T2" fmla="*/ 0 w 78"/>
                <a:gd name="T3" fmla="*/ 39 h 45"/>
                <a:gd name="T4" fmla="*/ 75 w 78"/>
                <a:gd name="T5" fmla="*/ 0 h 45"/>
                <a:gd name="T6" fmla="*/ 78 w 78"/>
                <a:gd name="T7" fmla="*/ 6 h 45"/>
                <a:gd name="T8" fmla="*/ 3 w 78"/>
                <a:gd name="T9" fmla="*/ 45 h 45"/>
              </a:gdLst>
              <a:ahLst/>
              <a:cxnLst>
                <a:cxn ang="0">
                  <a:pos x="T0" y="T1"/>
                </a:cxn>
                <a:cxn ang="0">
                  <a:pos x="T2" y="T3"/>
                </a:cxn>
                <a:cxn ang="0">
                  <a:pos x="T4" y="T5"/>
                </a:cxn>
                <a:cxn ang="0">
                  <a:pos x="T6" y="T7"/>
                </a:cxn>
                <a:cxn ang="0">
                  <a:pos x="T8" y="T9"/>
                </a:cxn>
              </a:cxnLst>
              <a:rect l="0" t="0" r="r" b="b"/>
              <a:pathLst>
                <a:path w="78" h="45">
                  <a:moveTo>
                    <a:pt x="3" y="45"/>
                  </a:moveTo>
                  <a:lnTo>
                    <a:pt x="0" y="39"/>
                  </a:lnTo>
                  <a:lnTo>
                    <a:pt x="75" y="0"/>
                  </a:lnTo>
                  <a:lnTo>
                    <a:pt x="78" y="6"/>
                  </a:lnTo>
                  <a:lnTo>
                    <a:pt x="3"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29"/>
            <p:cNvSpPr/>
            <p:nvPr/>
          </p:nvSpPr>
          <p:spPr bwMode="auto">
            <a:xfrm>
              <a:off x="668338" y="950913"/>
              <a:ext cx="80963" cy="20638"/>
            </a:xfrm>
            <a:custGeom>
              <a:avLst/>
              <a:gdLst>
                <a:gd name="T0" fmla="*/ 0 w 51"/>
                <a:gd name="T1" fmla="*/ 6 h 13"/>
                <a:gd name="T2" fmla="*/ 2 w 51"/>
                <a:gd name="T3" fmla="*/ 0 h 13"/>
                <a:gd name="T4" fmla="*/ 51 w 51"/>
                <a:gd name="T5" fmla="*/ 7 h 13"/>
                <a:gd name="T6" fmla="*/ 50 w 51"/>
                <a:gd name="T7" fmla="*/ 13 h 13"/>
                <a:gd name="T8" fmla="*/ 0 w 51"/>
                <a:gd name="T9" fmla="*/ 6 h 13"/>
              </a:gdLst>
              <a:ahLst/>
              <a:cxnLst>
                <a:cxn ang="0">
                  <a:pos x="T0" y="T1"/>
                </a:cxn>
                <a:cxn ang="0">
                  <a:pos x="T2" y="T3"/>
                </a:cxn>
                <a:cxn ang="0">
                  <a:pos x="T4" y="T5"/>
                </a:cxn>
                <a:cxn ang="0">
                  <a:pos x="T6" y="T7"/>
                </a:cxn>
                <a:cxn ang="0">
                  <a:pos x="T8" y="T9"/>
                </a:cxn>
              </a:cxnLst>
              <a:rect l="0" t="0" r="r" b="b"/>
              <a:pathLst>
                <a:path w="51" h="13">
                  <a:moveTo>
                    <a:pt x="0" y="6"/>
                  </a:moveTo>
                  <a:lnTo>
                    <a:pt x="2" y="0"/>
                  </a:lnTo>
                  <a:lnTo>
                    <a:pt x="51" y="7"/>
                  </a:lnTo>
                  <a:lnTo>
                    <a:pt x="50" y="13"/>
                  </a:lnTo>
                  <a:lnTo>
                    <a:pt x="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9" name="mol"/>
          <p:cNvGrpSpPr/>
          <p:nvPr/>
        </p:nvGrpSpPr>
        <p:grpSpPr>
          <a:xfrm>
            <a:off x="4922838" y="1947863"/>
            <a:ext cx="669925" cy="619125"/>
            <a:chOff x="4922838" y="1947863"/>
            <a:chExt cx="669925" cy="619125"/>
          </a:xfrm>
          <a:solidFill>
            <a:schemeClr val="bg1">
              <a:lumMod val="65000"/>
            </a:schemeClr>
          </a:solidFill>
        </p:grpSpPr>
        <p:sp>
          <p:nvSpPr>
            <p:cNvPr id="132" name="Oval 130"/>
            <p:cNvSpPr>
              <a:spLocks noChangeArrowheads="1"/>
            </p:cNvSpPr>
            <p:nvPr/>
          </p:nvSpPr>
          <p:spPr bwMode="auto">
            <a:xfrm>
              <a:off x="5443538" y="2371725"/>
              <a:ext cx="149225" cy="150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3" name="Oval 131"/>
            <p:cNvSpPr>
              <a:spLocks noChangeArrowheads="1"/>
            </p:cNvSpPr>
            <p:nvPr/>
          </p:nvSpPr>
          <p:spPr bwMode="auto">
            <a:xfrm>
              <a:off x="5507038" y="2395538"/>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4" name="Oval 132"/>
            <p:cNvSpPr>
              <a:spLocks noChangeArrowheads="1"/>
            </p:cNvSpPr>
            <p:nvPr/>
          </p:nvSpPr>
          <p:spPr bwMode="auto">
            <a:xfrm>
              <a:off x="5186363" y="2246313"/>
              <a:ext cx="149225" cy="149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Oval 133"/>
            <p:cNvSpPr>
              <a:spLocks noChangeArrowheads="1"/>
            </p:cNvSpPr>
            <p:nvPr/>
          </p:nvSpPr>
          <p:spPr bwMode="auto">
            <a:xfrm>
              <a:off x="5249863" y="2270125"/>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6" name="Oval 134"/>
            <p:cNvSpPr>
              <a:spLocks noChangeArrowheads="1"/>
            </p:cNvSpPr>
            <p:nvPr/>
          </p:nvSpPr>
          <p:spPr bwMode="auto">
            <a:xfrm>
              <a:off x="5278438" y="1947863"/>
              <a:ext cx="150813" cy="150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7" name="Oval 135"/>
            <p:cNvSpPr>
              <a:spLocks noChangeArrowheads="1"/>
            </p:cNvSpPr>
            <p:nvPr/>
          </p:nvSpPr>
          <p:spPr bwMode="auto">
            <a:xfrm>
              <a:off x="5343525" y="1971675"/>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8" name="Oval 136"/>
            <p:cNvSpPr>
              <a:spLocks noChangeArrowheads="1"/>
            </p:cNvSpPr>
            <p:nvPr/>
          </p:nvSpPr>
          <p:spPr bwMode="auto">
            <a:xfrm>
              <a:off x="4922838" y="2414588"/>
              <a:ext cx="149225" cy="1524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9" name="Oval 137"/>
            <p:cNvSpPr>
              <a:spLocks noChangeArrowheads="1"/>
            </p:cNvSpPr>
            <p:nvPr/>
          </p:nvSpPr>
          <p:spPr bwMode="auto">
            <a:xfrm>
              <a:off x="4986338" y="2438400"/>
              <a:ext cx="42863" cy="46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0" name="Oval 138"/>
            <p:cNvSpPr>
              <a:spLocks noChangeArrowheads="1"/>
            </p:cNvSpPr>
            <p:nvPr/>
          </p:nvSpPr>
          <p:spPr bwMode="auto">
            <a:xfrm>
              <a:off x="4995863" y="2232025"/>
              <a:ext cx="103188" cy="1000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1" name="Oval 139"/>
            <p:cNvSpPr>
              <a:spLocks noChangeArrowheads="1"/>
            </p:cNvSpPr>
            <p:nvPr/>
          </p:nvSpPr>
          <p:spPr bwMode="auto">
            <a:xfrm>
              <a:off x="5038725" y="2246313"/>
              <a:ext cx="31750"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2" name="Oval 140"/>
            <p:cNvSpPr>
              <a:spLocks noChangeArrowheads="1"/>
            </p:cNvSpPr>
            <p:nvPr/>
          </p:nvSpPr>
          <p:spPr bwMode="auto">
            <a:xfrm>
              <a:off x="5297488" y="2433638"/>
              <a:ext cx="84138"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41"/>
            <p:cNvSpPr>
              <a:spLocks noChangeArrowheads="1"/>
            </p:cNvSpPr>
            <p:nvPr/>
          </p:nvSpPr>
          <p:spPr bwMode="auto">
            <a:xfrm>
              <a:off x="5334000" y="2446338"/>
              <a:ext cx="23813" cy="23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Freeform 142"/>
            <p:cNvSpPr/>
            <p:nvPr/>
          </p:nvSpPr>
          <p:spPr bwMode="auto">
            <a:xfrm>
              <a:off x="5340350" y="2357438"/>
              <a:ext cx="98425" cy="55563"/>
            </a:xfrm>
            <a:custGeom>
              <a:avLst/>
              <a:gdLst>
                <a:gd name="T0" fmla="*/ 60 w 62"/>
                <a:gd name="T1" fmla="*/ 35 h 35"/>
                <a:gd name="T2" fmla="*/ 0 w 62"/>
                <a:gd name="T3" fmla="*/ 6 h 35"/>
                <a:gd name="T4" fmla="*/ 3 w 62"/>
                <a:gd name="T5" fmla="*/ 0 h 35"/>
                <a:gd name="T6" fmla="*/ 62 w 62"/>
                <a:gd name="T7" fmla="*/ 30 h 35"/>
                <a:gd name="T8" fmla="*/ 60 w 62"/>
                <a:gd name="T9" fmla="*/ 35 h 35"/>
              </a:gdLst>
              <a:ahLst/>
              <a:cxnLst>
                <a:cxn ang="0">
                  <a:pos x="T0" y="T1"/>
                </a:cxn>
                <a:cxn ang="0">
                  <a:pos x="T2" y="T3"/>
                </a:cxn>
                <a:cxn ang="0">
                  <a:pos x="T4" y="T5"/>
                </a:cxn>
                <a:cxn ang="0">
                  <a:pos x="T6" y="T7"/>
                </a:cxn>
                <a:cxn ang="0">
                  <a:pos x="T8" y="T9"/>
                </a:cxn>
              </a:cxnLst>
              <a:rect l="0" t="0" r="r" b="b"/>
              <a:pathLst>
                <a:path w="62" h="35">
                  <a:moveTo>
                    <a:pt x="60" y="35"/>
                  </a:moveTo>
                  <a:lnTo>
                    <a:pt x="0" y="6"/>
                  </a:lnTo>
                  <a:lnTo>
                    <a:pt x="3" y="0"/>
                  </a:lnTo>
                  <a:lnTo>
                    <a:pt x="62" y="30"/>
                  </a:lnTo>
                  <a:lnTo>
                    <a:pt x="6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Freeform 143"/>
            <p:cNvSpPr/>
            <p:nvPr/>
          </p:nvSpPr>
          <p:spPr bwMode="auto">
            <a:xfrm>
              <a:off x="5292725" y="2393950"/>
              <a:ext cx="26988" cy="42863"/>
            </a:xfrm>
            <a:custGeom>
              <a:avLst/>
              <a:gdLst>
                <a:gd name="T0" fmla="*/ 11 w 17"/>
                <a:gd name="T1" fmla="*/ 27 h 27"/>
                <a:gd name="T2" fmla="*/ 0 w 17"/>
                <a:gd name="T3" fmla="*/ 3 h 27"/>
                <a:gd name="T4" fmla="*/ 6 w 17"/>
                <a:gd name="T5" fmla="*/ 0 h 27"/>
                <a:gd name="T6" fmla="*/ 17 w 17"/>
                <a:gd name="T7" fmla="*/ 24 h 27"/>
                <a:gd name="T8" fmla="*/ 11 w 17"/>
                <a:gd name="T9" fmla="*/ 27 h 27"/>
              </a:gdLst>
              <a:ahLst/>
              <a:cxnLst>
                <a:cxn ang="0">
                  <a:pos x="T0" y="T1"/>
                </a:cxn>
                <a:cxn ang="0">
                  <a:pos x="T2" y="T3"/>
                </a:cxn>
                <a:cxn ang="0">
                  <a:pos x="T4" y="T5"/>
                </a:cxn>
                <a:cxn ang="0">
                  <a:pos x="T6" y="T7"/>
                </a:cxn>
                <a:cxn ang="0">
                  <a:pos x="T8" y="T9"/>
                </a:cxn>
              </a:cxnLst>
              <a:rect l="0" t="0" r="r" b="b"/>
              <a:pathLst>
                <a:path w="17" h="27">
                  <a:moveTo>
                    <a:pt x="11" y="27"/>
                  </a:moveTo>
                  <a:lnTo>
                    <a:pt x="0" y="3"/>
                  </a:lnTo>
                  <a:lnTo>
                    <a:pt x="6" y="0"/>
                  </a:lnTo>
                  <a:lnTo>
                    <a:pt x="17" y="24"/>
                  </a:lnTo>
                  <a:lnTo>
                    <a:pt x="11"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Freeform 144"/>
            <p:cNvSpPr/>
            <p:nvPr/>
          </p:nvSpPr>
          <p:spPr bwMode="auto">
            <a:xfrm>
              <a:off x="5291138" y="2112963"/>
              <a:ext cx="42863" cy="120650"/>
            </a:xfrm>
            <a:custGeom>
              <a:avLst/>
              <a:gdLst>
                <a:gd name="T0" fmla="*/ 6 w 27"/>
                <a:gd name="T1" fmla="*/ 76 h 76"/>
                <a:gd name="T2" fmla="*/ 0 w 27"/>
                <a:gd name="T3" fmla="*/ 75 h 76"/>
                <a:gd name="T4" fmla="*/ 21 w 27"/>
                <a:gd name="T5" fmla="*/ 0 h 76"/>
                <a:gd name="T6" fmla="*/ 27 w 27"/>
                <a:gd name="T7" fmla="*/ 1 h 76"/>
                <a:gd name="T8" fmla="*/ 6 w 27"/>
                <a:gd name="T9" fmla="*/ 76 h 76"/>
              </a:gdLst>
              <a:ahLst/>
              <a:cxnLst>
                <a:cxn ang="0">
                  <a:pos x="T0" y="T1"/>
                </a:cxn>
                <a:cxn ang="0">
                  <a:pos x="T2" y="T3"/>
                </a:cxn>
                <a:cxn ang="0">
                  <a:pos x="T4" y="T5"/>
                </a:cxn>
                <a:cxn ang="0">
                  <a:pos x="T6" y="T7"/>
                </a:cxn>
                <a:cxn ang="0">
                  <a:pos x="T8" y="T9"/>
                </a:cxn>
              </a:cxnLst>
              <a:rect l="0" t="0" r="r" b="b"/>
              <a:pathLst>
                <a:path w="27" h="76">
                  <a:moveTo>
                    <a:pt x="6" y="76"/>
                  </a:moveTo>
                  <a:lnTo>
                    <a:pt x="0" y="75"/>
                  </a:lnTo>
                  <a:lnTo>
                    <a:pt x="21" y="0"/>
                  </a:lnTo>
                  <a:lnTo>
                    <a:pt x="27" y="1"/>
                  </a:lnTo>
                  <a:lnTo>
                    <a:pt x="6"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Freeform 145"/>
            <p:cNvSpPr/>
            <p:nvPr/>
          </p:nvSpPr>
          <p:spPr bwMode="auto">
            <a:xfrm>
              <a:off x="5076825" y="2381250"/>
              <a:ext cx="106363" cy="60325"/>
            </a:xfrm>
            <a:custGeom>
              <a:avLst/>
              <a:gdLst>
                <a:gd name="T0" fmla="*/ 3 w 67"/>
                <a:gd name="T1" fmla="*/ 38 h 38"/>
                <a:gd name="T2" fmla="*/ 0 w 67"/>
                <a:gd name="T3" fmla="*/ 33 h 38"/>
                <a:gd name="T4" fmla="*/ 66 w 67"/>
                <a:gd name="T5" fmla="*/ 0 h 38"/>
                <a:gd name="T6" fmla="*/ 67 w 67"/>
                <a:gd name="T7" fmla="*/ 5 h 38"/>
                <a:gd name="T8" fmla="*/ 3 w 67"/>
                <a:gd name="T9" fmla="*/ 38 h 38"/>
              </a:gdLst>
              <a:ahLst/>
              <a:cxnLst>
                <a:cxn ang="0">
                  <a:pos x="T0" y="T1"/>
                </a:cxn>
                <a:cxn ang="0">
                  <a:pos x="T2" y="T3"/>
                </a:cxn>
                <a:cxn ang="0">
                  <a:pos x="T4" y="T5"/>
                </a:cxn>
                <a:cxn ang="0">
                  <a:pos x="T6" y="T7"/>
                </a:cxn>
                <a:cxn ang="0">
                  <a:pos x="T8" y="T9"/>
                </a:cxn>
              </a:cxnLst>
              <a:rect l="0" t="0" r="r" b="b"/>
              <a:pathLst>
                <a:path w="67" h="38">
                  <a:moveTo>
                    <a:pt x="3" y="38"/>
                  </a:moveTo>
                  <a:lnTo>
                    <a:pt x="0" y="33"/>
                  </a:lnTo>
                  <a:lnTo>
                    <a:pt x="66" y="0"/>
                  </a:lnTo>
                  <a:lnTo>
                    <a:pt x="67" y="5"/>
                  </a:lnTo>
                  <a:lnTo>
                    <a:pt x="3"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Freeform 146"/>
            <p:cNvSpPr/>
            <p:nvPr/>
          </p:nvSpPr>
          <p:spPr bwMode="auto">
            <a:xfrm>
              <a:off x="5105400" y="2289175"/>
              <a:ext cx="68263" cy="20638"/>
            </a:xfrm>
            <a:custGeom>
              <a:avLst/>
              <a:gdLst>
                <a:gd name="T0" fmla="*/ 0 w 43"/>
                <a:gd name="T1" fmla="*/ 6 h 13"/>
                <a:gd name="T2" fmla="*/ 2 w 43"/>
                <a:gd name="T3" fmla="*/ 0 h 13"/>
                <a:gd name="T4" fmla="*/ 43 w 43"/>
                <a:gd name="T5" fmla="*/ 7 h 13"/>
                <a:gd name="T6" fmla="*/ 43 w 43"/>
                <a:gd name="T7" fmla="*/ 13 h 13"/>
                <a:gd name="T8" fmla="*/ 0 w 43"/>
                <a:gd name="T9" fmla="*/ 6 h 13"/>
              </a:gdLst>
              <a:ahLst/>
              <a:cxnLst>
                <a:cxn ang="0">
                  <a:pos x="T0" y="T1"/>
                </a:cxn>
                <a:cxn ang="0">
                  <a:pos x="T2" y="T3"/>
                </a:cxn>
                <a:cxn ang="0">
                  <a:pos x="T4" y="T5"/>
                </a:cxn>
                <a:cxn ang="0">
                  <a:pos x="T6" y="T7"/>
                </a:cxn>
                <a:cxn ang="0">
                  <a:pos x="T8" y="T9"/>
                </a:cxn>
              </a:cxnLst>
              <a:rect l="0" t="0" r="r" b="b"/>
              <a:pathLst>
                <a:path w="43" h="13">
                  <a:moveTo>
                    <a:pt x="0" y="6"/>
                  </a:moveTo>
                  <a:lnTo>
                    <a:pt x="2" y="0"/>
                  </a:lnTo>
                  <a:lnTo>
                    <a:pt x="43" y="7"/>
                  </a:lnTo>
                  <a:lnTo>
                    <a:pt x="43" y="13"/>
                  </a:lnTo>
                  <a:lnTo>
                    <a:pt x="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43" name="Subtitle 2"/>
          <p:cNvSpPr txBox="1"/>
          <p:nvPr/>
        </p:nvSpPr>
        <p:spPr>
          <a:xfrm>
            <a:off x="8012906" y="413185"/>
            <a:ext cx="3979863"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dirty="0">
                <a:solidFill>
                  <a:schemeClr val="bg1"/>
                </a:solidFill>
              </a:rPr>
              <a:t> – </a:t>
            </a:r>
            <a:r>
              <a:rPr lang="zh-CN" altLang="en-US" sz="2000" dirty="0">
                <a:solidFill>
                  <a:schemeClr val="bg1"/>
                </a:solidFill>
              </a:rPr>
              <a:t>输入文字信息</a:t>
            </a:r>
            <a:endParaRPr lang="en-US" altLang="zh-CN" sz="2000" dirty="0">
              <a:solidFill>
                <a:schemeClr val="bg1"/>
              </a:solidFill>
            </a:endParaRPr>
          </a:p>
          <a:p>
            <a:pPr marL="0" indent="0">
              <a:buNone/>
            </a:pPr>
            <a:r>
              <a:rPr lang="zh-CN" altLang="en-US" sz="2400" dirty="0">
                <a:solidFill>
                  <a:schemeClr val="bg1"/>
                </a:solidFill>
              </a:rPr>
              <a:t>点击此处输入描述文字信息</a:t>
            </a:r>
            <a:endParaRPr lang="en-US" sz="2400" dirty="0">
              <a:solidFill>
                <a:schemeClr val="bg1"/>
              </a:solidFill>
            </a:endParaRPr>
          </a:p>
        </p:txBody>
      </p:sp>
      <p:sp>
        <p:nvSpPr>
          <p:cNvPr id="244" name="Subtitle 2"/>
          <p:cNvSpPr txBox="1"/>
          <p:nvPr/>
        </p:nvSpPr>
        <p:spPr>
          <a:xfrm>
            <a:off x="8012906" y="1928501"/>
            <a:ext cx="3979863"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第二滴试剂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400" dirty="0">
                <a:solidFill>
                  <a:schemeClr val="bg1"/>
                </a:solidFill>
              </a:rPr>
              <a:t>点击此处输入描述文字信息</a:t>
            </a:r>
            <a:endParaRPr lang="en-US" altLang="zh-CN" sz="2400" dirty="0">
              <a:solidFill>
                <a:schemeClr val="bg1"/>
              </a:solidFill>
            </a:endParaRPr>
          </a:p>
        </p:txBody>
      </p:sp>
      <p:sp>
        <p:nvSpPr>
          <p:cNvPr id="245" name="Subtitle 2"/>
          <p:cNvSpPr txBox="1"/>
          <p:nvPr/>
        </p:nvSpPr>
        <p:spPr>
          <a:xfrm>
            <a:off x="8012906" y="3443817"/>
            <a:ext cx="3979863" cy="12219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第三滴试剂</a:t>
            </a:r>
            <a:r>
              <a:rPr lang="en-US" altLang="zh-CN" dirty="0">
                <a:solidFill>
                  <a:schemeClr val="bg1"/>
                </a:solidFill>
              </a:rPr>
              <a:t> – </a:t>
            </a:r>
            <a:r>
              <a:rPr lang="zh-CN" altLang="en-US" sz="2400" dirty="0">
                <a:solidFill>
                  <a:schemeClr val="bg1"/>
                </a:solidFill>
              </a:rPr>
              <a:t>输入文字信息</a:t>
            </a:r>
            <a:endParaRPr lang="en-US" altLang="zh-CN" sz="24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246" name="Subtitle 2"/>
          <p:cNvSpPr txBox="1"/>
          <p:nvPr/>
        </p:nvSpPr>
        <p:spPr>
          <a:xfrm>
            <a:off x="8012906" y="4959132"/>
            <a:ext cx="3979863" cy="12219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第四滴试剂</a:t>
            </a:r>
            <a:r>
              <a:rPr lang="en-US" altLang="zh-CN" dirty="0">
                <a:solidFill>
                  <a:schemeClr val="bg1"/>
                </a:solidFill>
              </a:rPr>
              <a:t> – </a:t>
            </a:r>
            <a:r>
              <a:rPr lang="zh-CN" altLang="en-US" sz="2400" dirty="0">
                <a:solidFill>
                  <a:schemeClr val="bg1"/>
                </a:solidFill>
              </a:rPr>
              <a:t>输入文字信息</a:t>
            </a:r>
            <a:endParaRPr lang="en-US" altLang="zh-CN" sz="24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90" name="Freeform 94"/>
          <p:cNvSpPr>
            <a:spLocks noEditPoints="1"/>
          </p:cNvSpPr>
          <p:nvPr/>
        </p:nvSpPr>
        <p:spPr bwMode="auto">
          <a:xfrm rot="7741967">
            <a:off x="1020554" y="972470"/>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95" name="Oval 81"/>
          <p:cNvSpPr/>
          <p:nvPr/>
        </p:nvSpPr>
        <p:spPr>
          <a:xfrm rot="208607">
            <a:off x="2204699" y="2126600"/>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3"/>
          </a:solidFill>
          <a:ln>
            <a:noFill/>
          </a:ln>
        </p:spPr>
        <p:txBody>
          <a:bodyPr vert="horz" wrap="square" lIns="91440" tIns="45720" rIns="91440" bIns="45720" numCol="1" anchor="t" anchorCtr="0" compatLnSpc="1"/>
          <a:lstStyle/>
          <a:p>
            <a:endParaRPr lang="en-US">
              <a:solidFill>
                <a:schemeClr val="tx1"/>
              </a:solidFill>
            </a:endParaRPr>
          </a:p>
        </p:txBody>
      </p:sp>
      <p:sp>
        <p:nvSpPr>
          <p:cNvPr id="196" name="Rectangle 80"/>
          <p:cNvSpPr/>
          <p:nvPr/>
        </p:nvSpPr>
        <p:spPr>
          <a:xfrm rot="2341967">
            <a:off x="2499950" y="1390938"/>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94"/>
          <p:cNvSpPr>
            <a:spLocks noEditPoints="1"/>
          </p:cNvSpPr>
          <p:nvPr/>
        </p:nvSpPr>
        <p:spPr bwMode="auto">
          <a:xfrm rot="7741967">
            <a:off x="1936597" y="984193"/>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99" name="Oval 81"/>
          <p:cNvSpPr/>
          <p:nvPr/>
        </p:nvSpPr>
        <p:spPr>
          <a:xfrm rot="208607">
            <a:off x="3130791" y="2128275"/>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200" name="Rectangle 80"/>
          <p:cNvSpPr/>
          <p:nvPr/>
        </p:nvSpPr>
        <p:spPr>
          <a:xfrm rot="2341967">
            <a:off x="3426042" y="1392613"/>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202" name="Freeform 94"/>
          <p:cNvSpPr>
            <a:spLocks noEditPoints="1"/>
          </p:cNvSpPr>
          <p:nvPr/>
        </p:nvSpPr>
        <p:spPr bwMode="auto">
          <a:xfrm rot="7741967">
            <a:off x="2862689" y="985868"/>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203" name="Oval 81"/>
          <p:cNvSpPr/>
          <p:nvPr/>
        </p:nvSpPr>
        <p:spPr>
          <a:xfrm rot="208607">
            <a:off x="4046834" y="2129950"/>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204" name="Rectangle 80"/>
          <p:cNvSpPr/>
          <p:nvPr/>
        </p:nvSpPr>
        <p:spPr>
          <a:xfrm rot="2341967">
            <a:off x="4342085" y="1394288"/>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206" name="Freeform 94"/>
          <p:cNvSpPr>
            <a:spLocks noEditPoints="1"/>
          </p:cNvSpPr>
          <p:nvPr/>
        </p:nvSpPr>
        <p:spPr bwMode="auto">
          <a:xfrm rot="7741967">
            <a:off x="3778732" y="987543"/>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51" name="Freeform 618"/>
          <p:cNvSpPr/>
          <p:nvPr/>
        </p:nvSpPr>
        <p:spPr bwMode="auto">
          <a:xfrm>
            <a:off x="1163089"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2" name="Freeform 619"/>
          <p:cNvSpPr/>
          <p:nvPr/>
        </p:nvSpPr>
        <p:spPr bwMode="auto">
          <a:xfrm>
            <a:off x="1269806" y="3362058"/>
            <a:ext cx="302369" cy="2418937"/>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620"/>
          <p:cNvSpPr/>
          <p:nvPr/>
        </p:nvSpPr>
        <p:spPr bwMode="auto">
          <a:xfrm>
            <a:off x="1097874" y="3024116"/>
            <a:ext cx="652164" cy="9486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4" name="Freeform 621"/>
          <p:cNvSpPr/>
          <p:nvPr/>
        </p:nvSpPr>
        <p:spPr bwMode="auto">
          <a:xfrm>
            <a:off x="2087976" y="3190121"/>
            <a:ext cx="503947" cy="2750948"/>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6" name="Freeform 623"/>
          <p:cNvSpPr/>
          <p:nvPr/>
        </p:nvSpPr>
        <p:spPr bwMode="auto">
          <a:xfrm>
            <a:off x="2016831" y="3024116"/>
            <a:ext cx="646237" cy="9486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7" name="Freeform 624"/>
          <p:cNvSpPr/>
          <p:nvPr/>
        </p:nvSpPr>
        <p:spPr bwMode="auto">
          <a:xfrm>
            <a:off x="3001006"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9" name="Freeform 626"/>
          <p:cNvSpPr/>
          <p:nvPr/>
        </p:nvSpPr>
        <p:spPr bwMode="auto">
          <a:xfrm>
            <a:off x="2929861" y="3024116"/>
            <a:ext cx="652164" cy="9486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60" name="Freeform 627"/>
          <p:cNvSpPr/>
          <p:nvPr/>
        </p:nvSpPr>
        <p:spPr bwMode="auto">
          <a:xfrm>
            <a:off x="3919967"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62" name="Freeform 629"/>
          <p:cNvSpPr/>
          <p:nvPr/>
        </p:nvSpPr>
        <p:spPr bwMode="auto">
          <a:xfrm>
            <a:off x="3854749" y="3024116"/>
            <a:ext cx="652164" cy="9486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7" name="Freeform 619"/>
          <p:cNvSpPr/>
          <p:nvPr/>
        </p:nvSpPr>
        <p:spPr bwMode="auto">
          <a:xfrm>
            <a:off x="2185849" y="4019341"/>
            <a:ext cx="302369" cy="1773377"/>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201" name="Freeform 619"/>
          <p:cNvSpPr/>
          <p:nvPr/>
        </p:nvSpPr>
        <p:spPr bwMode="auto">
          <a:xfrm>
            <a:off x="3111941" y="3798277"/>
            <a:ext cx="302369" cy="1996116"/>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05" name="Freeform 619"/>
          <p:cNvSpPr/>
          <p:nvPr/>
        </p:nvSpPr>
        <p:spPr bwMode="auto">
          <a:xfrm>
            <a:off x="4027984" y="3557116"/>
            <a:ext cx="302369" cy="2238952"/>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163" name="Vial Stand"/>
          <p:cNvGrpSpPr/>
          <p:nvPr/>
        </p:nvGrpSpPr>
        <p:grpSpPr>
          <a:xfrm>
            <a:off x="652915" y="4788974"/>
            <a:ext cx="4363572" cy="1464403"/>
            <a:chOff x="5192713" y="6056313"/>
            <a:chExt cx="1168400" cy="392112"/>
          </a:xfrm>
          <a:solidFill>
            <a:schemeClr val="bg1">
              <a:lumMod val="50000"/>
            </a:schemeClr>
          </a:solidFill>
        </p:grpSpPr>
        <p:sp>
          <p:nvSpPr>
            <p:cNvPr id="164" name="Rectangle 630"/>
            <p:cNvSpPr>
              <a:spLocks noChangeArrowheads="1"/>
            </p:cNvSpPr>
            <p:nvPr/>
          </p:nvSpPr>
          <p:spPr bwMode="auto">
            <a:xfrm>
              <a:off x="5192713" y="6056313"/>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165" name="Rectangle 631"/>
            <p:cNvSpPr>
              <a:spLocks noChangeArrowheads="1"/>
            </p:cNvSpPr>
            <p:nvPr/>
          </p:nvSpPr>
          <p:spPr bwMode="auto">
            <a:xfrm>
              <a:off x="5192713" y="6413500"/>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166" name="Rectangle 632"/>
            <p:cNvSpPr>
              <a:spLocks noChangeArrowheads="1"/>
            </p:cNvSpPr>
            <p:nvPr/>
          </p:nvSpPr>
          <p:spPr bwMode="auto">
            <a:xfrm>
              <a:off x="5240338" y="6072188"/>
              <a:ext cx="47625" cy="352425"/>
            </a:xfrm>
            <a:prstGeom prst="rect">
              <a:avLst/>
            </a:prstGeom>
            <a:grpFill/>
            <a:ln>
              <a:noFill/>
            </a:ln>
          </p:spPr>
          <p:txBody>
            <a:bodyPr vert="horz" wrap="square" lIns="91440" tIns="45720" rIns="91440" bIns="45720" numCol="1" anchor="t" anchorCtr="0" compatLnSpc="1"/>
            <a:lstStyle/>
            <a:p>
              <a:endParaRPr lang="en-US"/>
            </a:p>
          </p:txBody>
        </p:sp>
        <p:sp>
          <p:nvSpPr>
            <p:cNvPr id="167" name="Rectangle 633"/>
            <p:cNvSpPr>
              <a:spLocks noChangeArrowheads="1"/>
            </p:cNvSpPr>
            <p:nvPr/>
          </p:nvSpPr>
          <p:spPr bwMode="auto">
            <a:xfrm>
              <a:off x="6256338" y="6072188"/>
              <a:ext cx="50800" cy="352425"/>
            </a:xfrm>
            <a:prstGeom prst="rect">
              <a:avLst/>
            </a:prstGeom>
            <a:grpFill/>
            <a:ln>
              <a:noFill/>
            </a:ln>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decel="4800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1250" fill="hold"/>
                                        <p:tgtEl>
                                          <p:spTgt spid="90"/>
                                        </p:tgtEl>
                                        <p:attrNameLst>
                                          <p:attrName>ppt_x</p:attrName>
                                        </p:attrNameLst>
                                      </p:cBhvr>
                                      <p:tavLst>
                                        <p:tav tm="0">
                                          <p:val>
                                            <p:strVal val="#ppt_x"/>
                                          </p:val>
                                        </p:tav>
                                        <p:tav tm="100000">
                                          <p:val>
                                            <p:strVal val="#ppt_x"/>
                                          </p:val>
                                        </p:tav>
                                      </p:tavLst>
                                    </p:anim>
                                    <p:anim calcmode="lin" valueType="num">
                                      <p:cBhvr additive="base">
                                        <p:cTn id="8" dur="1250" fill="hold"/>
                                        <p:tgtEl>
                                          <p:spTgt spid="90"/>
                                        </p:tgtEl>
                                        <p:attrNameLst>
                                          <p:attrName>ppt_y</p:attrName>
                                        </p:attrNameLst>
                                      </p:cBhvr>
                                      <p:tavLst>
                                        <p:tav tm="0">
                                          <p:val>
                                            <p:strVal val="0-#ppt_h/2"/>
                                          </p:val>
                                        </p:tav>
                                        <p:tav tm="100000">
                                          <p:val>
                                            <p:strVal val="#ppt_y"/>
                                          </p:val>
                                        </p:tav>
                                      </p:tavLst>
                                    </p:anim>
                                  </p:childTnLst>
                                </p:cTn>
                              </p:par>
                              <p:par>
                                <p:cTn id="9" presetID="2" presetClass="entr" presetSubtype="1" decel="48000" fill="hold" grpId="0" nodeType="withEffect">
                                  <p:stCondLst>
                                    <p:cond delay="0"/>
                                  </p:stCondLst>
                                  <p:childTnLst>
                                    <p:set>
                                      <p:cBhvr>
                                        <p:cTn id="10" dur="1" fill="hold">
                                          <p:stCondLst>
                                            <p:cond delay="0"/>
                                          </p:stCondLst>
                                        </p:cTn>
                                        <p:tgtEl>
                                          <p:spTgt spid="190"/>
                                        </p:tgtEl>
                                        <p:attrNameLst>
                                          <p:attrName>style.visibility</p:attrName>
                                        </p:attrNameLst>
                                      </p:cBhvr>
                                      <p:to>
                                        <p:strVal val="visible"/>
                                      </p:to>
                                    </p:set>
                                    <p:anim calcmode="lin" valueType="num">
                                      <p:cBhvr additive="base">
                                        <p:cTn id="11" dur="1250" fill="hold"/>
                                        <p:tgtEl>
                                          <p:spTgt spid="190"/>
                                        </p:tgtEl>
                                        <p:attrNameLst>
                                          <p:attrName>ppt_x</p:attrName>
                                        </p:attrNameLst>
                                      </p:cBhvr>
                                      <p:tavLst>
                                        <p:tav tm="0">
                                          <p:val>
                                            <p:strVal val="#ppt_x"/>
                                          </p:val>
                                        </p:tav>
                                        <p:tav tm="100000">
                                          <p:val>
                                            <p:strVal val="#ppt_x"/>
                                          </p:val>
                                        </p:tav>
                                      </p:tavLst>
                                    </p:anim>
                                    <p:anim calcmode="lin" valueType="num">
                                      <p:cBhvr additive="base">
                                        <p:cTn id="12" dur="1250" fill="hold"/>
                                        <p:tgtEl>
                                          <p:spTgt spid="19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xit" presetSubtype="1" fill="hold" grpId="1" nodeType="afterEffect">
                                  <p:stCondLst>
                                    <p:cond delay="450"/>
                                  </p:stCondLst>
                                  <p:childTnLst>
                                    <p:animEffect transition="out" filter="wipe(up)">
                                      <p:cBhvr>
                                        <p:cTn id="15" dur="1000"/>
                                        <p:tgtEl>
                                          <p:spTgt spid="190"/>
                                        </p:tgtEl>
                                      </p:cBhvr>
                                    </p:animEffect>
                                    <p:set>
                                      <p:cBhvr>
                                        <p:cTn id="16" dur="1" fill="hold">
                                          <p:stCondLst>
                                            <p:cond delay="999"/>
                                          </p:stCondLst>
                                        </p:cTn>
                                        <p:tgtEl>
                                          <p:spTgt spid="190"/>
                                        </p:tgtEl>
                                        <p:attrNameLst>
                                          <p:attrName>style.visibility</p:attrName>
                                        </p:attrNameLst>
                                      </p:cBhvr>
                                      <p:to>
                                        <p:strVal val="hidden"/>
                                      </p:to>
                                    </p:set>
                                  </p:childTnLst>
                                </p:cTn>
                              </p:par>
                              <p:par>
                                <p:cTn id="17" presetID="22" presetClass="entr" presetSubtype="1" fill="hold" grpId="1" nodeType="withEffect">
                                  <p:stCondLst>
                                    <p:cond delay="450"/>
                                  </p:stCondLst>
                                  <p:childTnLst>
                                    <p:set>
                                      <p:cBhvr>
                                        <p:cTn id="18" dur="1" fill="hold">
                                          <p:stCondLst>
                                            <p:cond delay="0"/>
                                          </p:stCondLst>
                                        </p:cTn>
                                        <p:tgtEl>
                                          <p:spTgt spid="89"/>
                                        </p:tgtEl>
                                        <p:attrNameLst>
                                          <p:attrName>style.visibility</p:attrName>
                                        </p:attrNameLst>
                                      </p:cBhvr>
                                      <p:to>
                                        <p:strVal val="visible"/>
                                      </p:to>
                                    </p:set>
                                    <p:animEffect transition="in" filter="wipe(up)">
                                      <p:cBhvr>
                                        <p:cTn id="19" dur="1000"/>
                                        <p:tgtEl>
                                          <p:spTgt spid="89"/>
                                        </p:tgtEl>
                                      </p:cBhvr>
                                    </p:animEffect>
                                  </p:childTnLst>
                                </p:cTn>
                              </p:par>
                              <p:par>
                                <p:cTn id="20" presetID="42" presetClass="exit" presetSubtype="0" fill="hold" grpId="0" nodeType="withEffect">
                                  <p:stCondLst>
                                    <p:cond delay="950"/>
                                  </p:stCondLst>
                                  <p:childTnLst>
                                    <p:animEffect transition="out" filter="fade">
                                      <p:cBhvr>
                                        <p:cTn id="21" dur="1000"/>
                                        <p:tgtEl>
                                          <p:spTgt spid="89"/>
                                        </p:tgtEl>
                                      </p:cBhvr>
                                    </p:animEffect>
                                    <p:anim calcmode="lin" valueType="num">
                                      <p:cBhvr>
                                        <p:cTn id="22" dur="1000"/>
                                        <p:tgtEl>
                                          <p:spTgt spid="89"/>
                                        </p:tgtEl>
                                        <p:attrNameLst>
                                          <p:attrName>ppt_x</p:attrName>
                                        </p:attrNameLst>
                                      </p:cBhvr>
                                      <p:tavLst>
                                        <p:tav tm="0">
                                          <p:val>
                                            <p:strVal val="ppt_x"/>
                                          </p:val>
                                        </p:tav>
                                        <p:tav tm="100000">
                                          <p:val>
                                            <p:strVal val="ppt_x"/>
                                          </p:val>
                                        </p:tav>
                                      </p:tavLst>
                                    </p:anim>
                                    <p:anim calcmode="lin" valueType="num">
                                      <p:cBhvr>
                                        <p:cTn id="23" dur="1000"/>
                                        <p:tgtEl>
                                          <p:spTgt spid="89"/>
                                        </p:tgtEl>
                                        <p:attrNameLst>
                                          <p:attrName>ppt_y</p:attrName>
                                        </p:attrNameLst>
                                      </p:cBhvr>
                                      <p:tavLst>
                                        <p:tav tm="0">
                                          <p:val>
                                            <p:strVal val="ppt_y"/>
                                          </p:val>
                                        </p:tav>
                                        <p:tav tm="100000">
                                          <p:val>
                                            <p:strVal val="ppt_y+.1"/>
                                          </p:val>
                                        </p:tav>
                                      </p:tavLst>
                                    </p:anim>
                                    <p:set>
                                      <p:cBhvr>
                                        <p:cTn id="24" dur="1" fill="hold">
                                          <p:stCondLst>
                                            <p:cond delay="999"/>
                                          </p:stCondLst>
                                        </p:cTn>
                                        <p:tgtEl>
                                          <p:spTgt spid="89"/>
                                        </p:tgtEl>
                                        <p:attrNameLst>
                                          <p:attrName>style.visibility</p:attrName>
                                        </p:attrNameLst>
                                      </p:cBhvr>
                                      <p:to>
                                        <p:strVal val="hidden"/>
                                      </p:to>
                                    </p:set>
                                  </p:childTnLst>
                                </p:cTn>
                              </p:par>
                              <p:par>
                                <p:cTn id="25" presetID="22" presetClass="entr" presetSubtype="4" fill="hold" grpId="0" nodeType="withEffect">
                                  <p:stCondLst>
                                    <p:cond delay="1750"/>
                                  </p:stCondLst>
                                  <p:childTnLst>
                                    <p:set>
                                      <p:cBhvr>
                                        <p:cTn id="26" dur="1" fill="hold">
                                          <p:stCondLst>
                                            <p:cond delay="0"/>
                                          </p:stCondLst>
                                        </p:cTn>
                                        <p:tgtEl>
                                          <p:spTgt spid="152"/>
                                        </p:tgtEl>
                                        <p:attrNameLst>
                                          <p:attrName>style.visibility</p:attrName>
                                        </p:attrNameLst>
                                      </p:cBhvr>
                                      <p:to>
                                        <p:strVal val="visible"/>
                                      </p:to>
                                    </p:set>
                                    <p:animEffect transition="in" filter="wipe(down)">
                                      <p:cBhvr>
                                        <p:cTn id="27" dur="900"/>
                                        <p:tgtEl>
                                          <p:spTgt spid="152"/>
                                        </p:tgtEl>
                                      </p:cBhvr>
                                    </p:animEffect>
                                  </p:childTnLst>
                                </p:cTn>
                              </p:par>
                              <p:par>
                                <p:cTn id="28" presetID="22" presetClass="entr" presetSubtype="8" fill="hold" grpId="0" nodeType="withEffect">
                                  <p:stCondLst>
                                    <p:cond delay="1750"/>
                                  </p:stCondLst>
                                  <p:childTnLst>
                                    <p:set>
                                      <p:cBhvr>
                                        <p:cTn id="29" dur="1" fill="hold">
                                          <p:stCondLst>
                                            <p:cond delay="0"/>
                                          </p:stCondLst>
                                        </p:cTn>
                                        <p:tgtEl>
                                          <p:spTgt spid="193"/>
                                        </p:tgtEl>
                                        <p:attrNameLst>
                                          <p:attrName>style.visibility</p:attrName>
                                        </p:attrNameLst>
                                      </p:cBhvr>
                                      <p:to>
                                        <p:strVal val="visible"/>
                                      </p:to>
                                    </p:set>
                                    <p:animEffect transition="in" filter="wipe(left)">
                                      <p:cBhvr>
                                        <p:cTn id="30" dur="750"/>
                                        <p:tgtEl>
                                          <p:spTgt spid="193"/>
                                        </p:tgtEl>
                                      </p:cBhvr>
                                    </p:animEffect>
                                  </p:childTnLst>
                                </p:cTn>
                              </p:par>
                            </p:childTnLst>
                          </p:cTn>
                        </p:par>
                        <p:par>
                          <p:cTn id="31" fill="hold">
                            <p:stCondLst>
                              <p:cond delay="2950"/>
                            </p:stCondLst>
                            <p:childTnLst>
                              <p:par>
                                <p:cTn id="32" presetID="2" presetClass="exit" presetSubtype="8" fill="hold" grpId="1" nodeType="afterEffect">
                                  <p:stCondLst>
                                    <p:cond delay="0"/>
                                  </p:stCondLst>
                                  <p:childTnLst>
                                    <p:anim calcmode="lin" valueType="num">
                                      <p:cBhvr additive="base">
                                        <p:cTn id="33" dur="1000"/>
                                        <p:tgtEl>
                                          <p:spTgt spid="90"/>
                                        </p:tgtEl>
                                        <p:attrNameLst>
                                          <p:attrName>ppt_x</p:attrName>
                                        </p:attrNameLst>
                                      </p:cBhvr>
                                      <p:tavLst>
                                        <p:tav tm="0">
                                          <p:val>
                                            <p:strVal val="ppt_x"/>
                                          </p:val>
                                        </p:tav>
                                        <p:tav tm="100000">
                                          <p:val>
                                            <p:strVal val="0-ppt_w/2"/>
                                          </p:val>
                                        </p:tav>
                                      </p:tavLst>
                                    </p:anim>
                                    <p:anim calcmode="lin" valueType="num">
                                      <p:cBhvr additive="base">
                                        <p:cTn id="34" dur="1000"/>
                                        <p:tgtEl>
                                          <p:spTgt spid="90"/>
                                        </p:tgtEl>
                                        <p:attrNameLst>
                                          <p:attrName>ppt_y</p:attrName>
                                        </p:attrNameLst>
                                      </p:cBhvr>
                                      <p:tavLst>
                                        <p:tav tm="0">
                                          <p:val>
                                            <p:strVal val="ppt_y"/>
                                          </p:val>
                                        </p:tav>
                                        <p:tav tm="100000">
                                          <p:val>
                                            <p:strVal val="ppt_y"/>
                                          </p:val>
                                        </p:tav>
                                      </p:tavLst>
                                    </p:anim>
                                    <p:set>
                                      <p:cBhvr>
                                        <p:cTn id="35" dur="1" fill="hold">
                                          <p:stCondLst>
                                            <p:cond delay="999"/>
                                          </p:stCondLst>
                                        </p:cTn>
                                        <p:tgtEl>
                                          <p:spTgt spid="90"/>
                                        </p:tgtEl>
                                        <p:attrNameLst>
                                          <p:attrName>style.visibility</p:attrName>
                                        </p:attrNameLst>
                                      </p:cBhvr>
                                      <p:to>
                                        <p:strVal val="hidden"/>
                                      </p:to>
                                    </p:set>
                                  </p:childTnLst>
                                </p:cTn>
                              </p:par>
                            </p:childTnLst>
                          </p:cTn>
                        </p:par>
                        <p:par>
                          <p:cTn id="36" fill="hold">
                            <p:stCondLst>
                              <p:cond delay="3950"/>
                            </p:stCondLst>
                            <p:childTnLst>
                              <p:par>
                                <p:cTn id="37" presetID="10" presetClass="entr" presetSubtype="0" fill="hold" grpId="0" nodeType="afterEffect">
                                  <p:stCondLst>
                                    <p:cond delay="0"/>
                                  </p:stCondLst>
                                  <p:childTnLst>
                                    <p:set>
                                      <p:cBhvr>
                                        <p:cTn id="38" dur="1" fill="hold">
                                          <p:stCondLst>
                                            <p:cond delay="0"/>
                                          </p:stCondLst>
                                        </p:cTn>
                                        <p:tgtEl>
                                          <p:spTgt spid="243"/>
                                        </p:tgtEl>
                                        <p:attrNameLst>
                                          <p:attrName>style.visibility</p:attrName>
                                        </p:attrNameLst>
                                      </p:cBhvr>
                                      <p:to>
                                        <p:strVal val="visible"/>
                                      </p:to>
                                    </p:set>
                                    <p:animEffect transition="in" filter="fade">
                                      <p:cBhvr>
                                        <p:cTn id="39" dur="500"/>
                                        <p:tgtEl>
                                          <p:spTgt spid="24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1" decel="48000" fill="hold" grpId="0" nodeType="clickEffect">
                                  <p:stCondLst>
                                    <p:cond delay="0"/>
                                  </p:stCondLst>
                                  <p:childTnLst>
                                    <p:set>
                                      <p:cBhvr>
                                        <p:cTn id="43" dur="1" fill="hold">
                                          <p:stCondLst>
                                            <p:cond delay="0"/>
                                          </p:stCondLst>
                                        </p:cTn>
                                        <p:tgtEl>
                                          <p:spTgt spid="198"/>
                                        </p:tgtEl>
                                        <p:attrNameLst>
                                          <p:attrName>style.visibility</p:attrName>
                                        </p:attrNameLst>
                                      </p:cBhvr>
                                      <p:to>
                                        <p:strVal val="visible"/>
                                      </p:to>
                                    </p:set>
                                    <p:anim calcmode="lin" valueType="num">
                                      <p:cBhvr additive="base">
                                        <p:cTn id="44" dur="1250" fill="hold"/>
                                        <p:tgtEl>
                                          <p:spTgt spid="198"/>
                                        </p:tgtEl>
                                        <p:attrNameLst>
                                          <p:attrName>ppt_x</p:attrName>
                                        </p:attrNameLst>
                                      </p:cBhvr>
                                      <p:tavLst>
                                        <p:tav tm="0">
                                          <p:val>
                                            <p:strVal val="#ppt_x"/>
                                          </p:val>
                                        </p:tav>
                                        <p:tav tm="100000">
                                          <p:val>
                                            <p:strVal val="#ppt_x"/>
                                          </p:val>
                                        </p:tav>
                                      </p:tavLst>
                                    </p:anim>
                                    <p:anim calcmode="lin" valueType="num">
                                      <p:cBhvr additive="base">
                                        <p:cTn id="45" dur="1250" fill="hold"/>
                                        <p:tgtEl>
                                          <p:spTgt spid="198"/>
                                        </p:tgtEl>
                                        <p:attrNameLst>
                                          <p:attrName>ppt_y</p:attrName>
                                        </p:attrNameLst>
                                      </p:cBhvr>
                                      <p:tavLst>
                                        <p:tav tm="0">
                                          <p:val>
                                            <p:strVal val="0-#ppt_h/2"/>
                                          </p:val>
                                        </p:tav>
                                        <p:tav tm="100000">
                                          <p:val>
                                            <p:strVal val="#ppt_y"/>
                                          </p:val>
                                        </p:tav>
                                      </p:tavLst>
                                    </p:anim>
                                  </p:childTnLst>
                                </p:cTn>
                              </p:par>
                              <p:par>
                                <p:cTn id="46" presetID="2" presetClass="entr" presetSubtype="1" decel="48000" fill="hold" grpId="0" nodeType="withEffect">
                                  <p:stCondLst>
                                    <p:cond delay="0"/>
                                  </p:stCondLst>
                                  <p:childTnLst>
                                    <p:set>
                                      <p:cBhvr>
                                        <p:cTn id="47" dur="1" fill="hold">
                                          <p:stCondLst>
                                            <p:cond delay="0"/>
                                          </p:stCondLst>
                                        </p:cTn>
                                        <p:tgtEl>
                                          <p:spTgt spid="196"/>
                                        </p:tgtEl>
                                        <p:attrNameLst>
                                          <p:attrName>style.visibility</p:attrName>
                                        </p:attrNameLst>
                                      </p:cBhvr>
                                      <p:to>
                                        <p:strVal val="visible"/>
                                      </p:to>
                                    </p:set>
                                    <p:anim calcmode="lin" valueType="num">
                                      <p:cBhvr additive="base">
                                        <p:cTn id="48" dur="1250" fill="hold"/>
                                        <p:tgtEl>
                                          <p:spTgt spid="196"/>
                                        </p:tgtEl>
                                        <p:attrNameLst>
                                          <p:attrName>ppt_x</p:attrName>
                                        </p:attrNameLst>
                                      </p:cBhvr>
                                      <p:tavLst>
                                        <p:tav tm="0">
                                          <p:val>
                                            <p:strVal val="#ppt_x"/>
                                          </p:val>
                                        </p:tav>
                                        <p:tav tm="100000">
                                          <p:val>
                                            <p:strVal val="#ppt_x"/>
                                          </p:val>
                                        </p:tav>
                                      </p:tavLst>
                                    </p:anim>
                                    <p:anim calcmode="lin" valueType="num">
                                      <p:cBhvr additive="base">
                                        <p:cTn id="49" dur="1250" fill="hold"/>
                                        <p:tgtEl>
                                          <p:spTgt spid="196"/>
                                        </p:tgtEl>
                                        <p:attrNameLst>
                                          <p:attrName>ppt_y</p:attrName>
                                        </p:attrNameLst>
                                      </p:cBhvr>
                                      <p:tavLst>
                                        <p:tav tm="0">
                                          <p:val>
                                            <p:strVal val="0-#ppt_h/2"/>
                                          </p:val>
                                        </p:tav>
                                        <p:tav tm="100000">
                                          <p:val>
                                            <p:strVal val="#ppt_y"/>
                                          </p:val>
                                        </p:tav>
                                      </p:tavLst>
                                    </p:anim>
                                  </p:childTnLst>
                                </p:cTn>
                              </p:par>
                            </p:childTnLst>
                          </p:cTn>
                        </p:par>
                        <p:par>
                          <p:cTn id="50" fill="hold">
                            <p:stCondLst>
                              <p:cond delay="1500"/>
                            </p:stCondLst>
                            <p:childTnLst>
                              <p:par>
                                <p:cTn id="51" presetID="22" presetClass="exit" presetSubtype="1" fill="hold" grpId="1" nodeType="afterEffect">
                                  <p:stCondLst>
                                    <p:cond delay="450"/>
                                  </p:stCondLst>
                                  <p:childTnLst>
                                    <p:animEffect transition="out" filter="wipe(up)">
                                      <p:cBhvr>
                                        <p:cTn id="52" dur="1000"/>
                                        <p:tgtEl>
                                          <p:spTgt spid="196"/>
                                        </p:tgtEl>
                                      </p:cBhvr>
                                    </p:animEffect>
                                    <p:set>
                                      <p:cBhvr>
                                        <p:cTn id="53" dur="1" fill="hold">
                                          <p:stCondLst>
                                            <p:cond delay="999"/>
                                          </p:stCondLst>
                                        </p:cTn>
                                        <p:tgtEl>
                                          <p:spTgt spid="196"/>
                                        </p:tgtEl>
                                        <p:attrNameLst>
                                          <p:attrName>style.visibility</p:attrName>
                                        </p:attrNameLst>
                                      </p:cBhvr>
                                      <p:to>
                                        <p:strVal val="hidden"/>
                                      </p:to>
                                    </p:set>
                                  </p:childTnLst>
                                </p:cTn>
                              </p:par>
                              <p:par>
                                <p:cTn id="54" presetID="22" presetClass="entr" presetSubtype="1" fill="hold" grpId="1" nodeType="withEffect">
                                  <p:stCondLst>
                                    <p:cond delay="450"/>
                                  </p:stCondLst>
                                  <p:childTnLst>
                                    <p:set>
                                      <p:cBhvr>
                                        <p:cTn id="55" dur="1" fill="hold">
                                          <p:stCondLst>
                                            <p:cond delay="0"/>
                                          </p:stCondLst>
                                        </p:cTn>
                                        <p:tgtEl>
                                          <p:spTgt spid="195"/>
                                        </p:tgtEl>
                                        <p:attrNameLst>
                                          <p:attrName>style.visibility</p:attrName>
                                        </p:attrNameLst>
                                      </p:cBhvr>
                                      <p:to>
                                        <p:strVal val="visible"/>
                                      </p:to>
                                    </p:set>
                                    <p:animEffect transition="in" filter="wipe(up)">
                                      <p:cBhvr>
                                        <p:cTn id="56" dur="1000"/>
                                        <p:tgtEl>
                                          <p:spTgt spid="195"/>
                                        </p:tgtEl>
                                      </p:cBhvr>
                                    </p:animEffect>
                                  </p:childTnLst>
                                </p:cTn>
                              </p:par>
                              <p:par>
                                <p:cTn id="57" presetID="42" presetClass="exit" presetSubtype="0" fill="hold" grpId="0" nodeType="withEffect">
                                  <p:stCondLst>
                                    <p:cond delay="950"/>
                                  </p:stCondLst>
                                  <p:childTnLst>
                                    <p:animEffect transition="out" filter="fade">
                                      <p:cBhvr>
                                        <p:cTn id="58" dur="1000"/>
                                        <p:tgtEl>
                                          <p:spTgt spid="195"/>
                                        </p:tgtEl>
                                      </p:cBhvr>
                                    </p:animEffect>
                                    <p:anim calcmode="lin" valueType="num">
                                      <p:cBhvr>
                                        <p:cTn id="59" dur="1000"/>
                                        <p:tgtEl>
                                          <p:spTgt spid="195"/>
                                        </p:tgtEl>
                                        <p:attrNameLst>
                                          <p:attrName>ppt_x</p:attrName>
                                        </p:attrNameLst>
                                      </p:cBhvr>
                                      <p:tavLst>
                                        <p:tav tm="0">
                                          <p:val>
                                            <p:strVal val="ppt_x"/>
                                          </p:val>
                                        </p:tav>
                                        <p:tav tm="100000">
                                          <p:val>
                                            <p:strVal val="ppt_x"/>
                                          </p:val>
                                        </p:tav>
                                      </p:tavLst>
                                    </p:anim>
                                    <p:anim calcmode="lin" valueType="num">
                                      <p:cBhvr>
                                        <p:cTn id="60" dur="1000"/>
                                        <p:tgtEl>
                                          <p:spTgt spid="195"/>
                                        </p:tgtEl>
                                        <p:attrNameLst>
                                          <p:attrName>ppt_y</p:attrName>
                                        </p:attrNameLst>
                                      </p:cBhvr>
                                      <p:tavLst>
                                        <p:tav tm="0">
                                          <p:val>
                                            <p:strVal val="ppt_y"/>
                                          </p:val>
                                        </p:tav>
                                        <p:tav tm="100000">
                                          <p:val>
                                            <p:strVal val="ppt_y+.1"/>
                                          </p:val>
                                        </p:tav>
                                      </p:tavLst>
                                    </p:anim>
                                    <p:set>
                                      <p:cBhvr>
                                        <p:cTn id="61" dur="1" fill="hold">
                                          <p:stCondLst>
                                            <p:cond delay="999"/>
                                          </p:stCondLst>
                                        </p:cTn>
                                        <p:tgtEl>
                                          <p:spTgt spid="195"/>
                                        </p:tgtEl>
                                        <p:attrNameLst>
                                          <p:attrName>style.visibility</p:attrName>
                                        </p:attrNameLst>
                                      </p:cBhvr>
                                      <p:to>
                                        <p:strVal val="hidden"/>
                                      </p:to>
                                    </p:set>
                                  </p:childTnLst>
                                </p:cTn>
                              </p:par>
                              <p:par>
                                <p:cTn id="62" presetID="22" presetClass="entr" presetSubtype="4" fill="hold" grpId="0" nodeType="withEffect">
                                  <p:stCondLst>
                                    <p:cond delay="1750"/>
                                  </p:stCondLst>
                                  <p:childTnLst>
                                    <p:set>
                                      <p:cBhvr>
                                        <p:cTn id="63" dur="1" fill="hold">
                                          <p:stCondLst>
                                            <p:cond delay="0"/>
                                          </p:stCondLst>
                                        </p:cTn>
                                        <p:tgtEl>
                                          <p:spTgt spid="197"/>
                                        </p:tgtEl>
                                        <p:attrNameLst>
                                          <p:attrName>style.visibility</p:attrName>
                                        </p:attrNameLst>
                                      </p:cBhvr>
                                      <p:to>
                                        <p:strVal val="visible"/>
                                      </p:to>
                                    </p:set>
                                    <p:animEffect transition="in" filter="wipe(down)">
                                      <p:cBhvr>
                                        <p:cTn id="64" dur="900"/>
                                        <p:tgtEl>
                                          <p:spTgt spid="197"/>
                                        </p:tgtEl>
                                      </p:cBhvr>
                                    </p:animEffect>
                                  </p:childTnLst>
                                </p:cTn>
                              </p:par>
                              <p:par>
                                <p:cTn id="65" presetID="22" presetClass="entr" presetSubtype="8" fill="hold" grpId="0" nodeType="withEffect">
                                  <p:stCondLst>
                                    <p:cond delay="1750"/>
                                  </p:stCondLst>
                                  <p:childTnLst>
                                    <p:set>
                                      <p:cBhvr>
                                        <p:cTn id="66" dur="1" fill="hold">
                                          <p:stCondLst>
                                            <p:cond delay="0"/>
                                          </p:stCondLst>
                                        </p:cTn>
                                        <p:tgtEl>
                                          <p:spTgt spid="192"/>
                                        </p:tgtEl>
                                        <p:attrNameLst>
                                          <p:attrName>style.visibility</p:attrName>
                                        </p:attrNameLst>
                                      </p:cBhvr>
                                      <p:to>
                                        <p:strVal val="visible"/>
                                      </p:to>
                                    </p:set>
                                    <p:animEffect transition="in" filter="wipe(left)">
                                      <p:cBhvr>
                                        <p:cTn id="67" dur="750"/>
                                        <p:tgtEl>
                                          <p:spTgt spid="192"/>
                                        </p:tgtEl>
                                      </p:cBhvr>
                                    </p:animEffect>
                                  </p:childTnLst>
                                </p:cTn>
                              </p:par>
                            </p:childTnLst>
                          </p:cTn>
                        </p:par>
                        <p:par>
                          <p:cTn id="68" fill="hold">
                            <p:stCondLst>
                              <p:cond delay="2950"/>
                            </p:stCondLst>
                            <p:childTnLst>
                              <p:par>
                                <p:cTn id="69" presetID="2" presetClass="exit" presetSubtype="8" fill="hold" grpId="1" nodeType="afterEffect">
                                  <p:stCondLst>
                                    <p:cond delay="0"/>
                                  </p:stCondLst>
                                  <p:childTnLst>
                                    <p:anim calcmode="lin" valueType="num">
                                      <p:cBhvr additive="base">
                                        <p:cTn id="70" dur="1000"/>
                                        <p:tgtEl>
                                          <p:spTgt spid="198"/>
                                        </p:tgtEl>
                                        <p:attrNameLst>
                                          <p:attrName>ppt_x</p:attrName>
                                        </p:attrNameLst>
                                      </p:cBhvr>
                                      <p:tavLst>
                                        <p:tav tm="0">
                                          <p:val>
                                            <p:strVal val="ppt_x"/>
                                          </p:val>
                                        </p:tav>
                                        <p:tav tm="100000">
                                          <p:val>
                                            <p:strVal val="0-ppt_w/2"/>
                                          </p:val>
                                        </p:tav>
                                      </p:tavLst>
                                    </p:anim>
                                    <p:anim calcmode="lin" valueType="num">
                                      <p:cBhvr additive="base">
                                        <p:cTn id="71" dur="1000"/>
                                        <p:tgtEl>
                                          <p:spTgt spid="198"/>
                                        </p:tgtEl>
                                        <p:attrNameLst>
                                          <p:attrName>ppt_y</p:attrName>
                                        </p:attrNameLst>
                                      </p:cBhvr>
                                      <p:tavLst>
                                        <p:tav tm="0">
                                          <p:val>
                                            <p:strVal val="ppt_y"/>
                                          </p:val>
                                        </p:tav>
                                        <p:tav tm="100000">
                                          <p:val>
                                            <p:strVal val="ppt_y"/>
                                          </p:val>
                                        </p:tav>
                                      </p:tavLst>
                                    </p:anim>
                                    <p:set>
                                      <p:cBhvr>
                                        <p:cTn id="72" dur="1" fill="hold">
                                          <p:stCondLst>
                                            <p:cond delay="999"/>
                                          </p:stCondLst>
                                        </p:cTn>
                                        <p:tgtEl>
                                          <p:spTgt spid="198"/>
                                        </p:tgtEl>
                                        <p:attrNameLst>
                                          <p:attrName>style.visibility</p:attrName>
                                        </p:attrNameLst>
                                      </p:cBhvr>
                                      <p:to>
                                        <p:strVal val="hidden"/>
                                      </p:to>
                                    </p:set>
                                  </p:childTnLst>
                                </p:cTn>
                              </p:par>
                            </p:childTnLst>
                          </p:cTn>
                        </p:par>
                        <p:par>
                          <p:cTn id="73" fill="hold">
                            <p:stCondLst>
                              <p:cond delay="3950"/>
                            </p:stCondLst>
                            <p:childTnLst>
                              <p:par>
                                <p:cTn id="74" presetID="10" presetClass="entr" presetSubtype="0"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Effect transition="in" filter="fade">
                                      <p:cBhvr>
                                        <p:cTn id="76" dur="500"/>
                                        <p:tgtEl>
                                          <p:spTgt spid="244"/>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1" decel="48000" fill="hold" grpId="0" nodeType="clickEffect">
                                  <p:stCondLst>
                                    <p:cond delay="0"/>
                                  </p:stCondLst>
                                  <p:childTnLst>
                                    <p:set>
                                      <p:cBhvr>
                                        <p:cTn id="80" dur="1" fill="hold">
                                          <p:stCondLst>
                                            <p:cond delay="0"/>
                                          </p:stCondLst>
                                        </p:cTn>
                                        <p:tgtEl>
                                          <p:spTgt spid="202"/>
                                        </p:tgtEl>
                                        <p:attrNameLst>
                                          <p:attrName>style.visibility</p:attrName>
                                        </p:attrNameLst>
                                      </p:cBhvr>
                                      <p:to>
                                        <p:strVal val="visible"/>
                                      </p:to>
                                    </p:set>
                                    <p:anim calcmode="lin" valueType="num">
                                      <p:cBhvr additive="base">
                                        <p:cTn id="81" dur="1250" fill="hold"/>
                                        <p:tgtEl>
                                          <p:spTgt spid="202"/>
                                        </p:tgtEl>
                                        <p:attrNameLst>
                                          <p:attrName>ppt_x</p:attrName>
                                        </p:attrNameLst>
                                      </p:cBhvr>
                                      <p:tavLst>
                                        <p:tav tm="0">
                                          <p:val>
                                            <p:strVal val="#ppt_x"/>
                                          </p:val>
                                        </p:tav>
                                        <p:tav tm="100000">
                                          <p:val>
                                            <p:strVal val="#ppt_x"/>
                                          </p:val>
                                        </p:tav>
                                      </p:tavLst>
                                    </p:anim>
                                    <p:anim calcmode="lin" valueType="num">
                                      <p:cBhvr additive="base">
                                        <p:cTn id="82" dur="1250" fill="hold"/>
                                        <p:tgtEl>
                                          <p:spTgt spid="202"/>
                                        </p:tgtEl>
                                        <p:attrNameLst>
                                          <p:attrName>ppt_y</p:attrName>
                                        </p:attrNameLst>
                                      </p:cBhvr>
                                      <p:tavLst>
                                        <p:tav tm="0">
                                          <p:val>
                                            <p:strVal val="0-#ppt_h/2"/>
                                          </p:val>
                                        </p:tav>
                                        <p:tav tm="100000">
                                          <p:val>
                                            <p:strVal val="#ppt_y"/>
                                          </p:val>
                                        </p:tav>
                                      </p:tavLst>
                                    </p:anim>
                                  </p:childTnLst>
                                </p:cTn>
                              </p:par>
                              <p:par>
                                <p:cTn id="83" presetID="2" presetClass="entr" presetSubtype="1" decel="48000" fill="hold" grpId="0" nodeType="withEffect">
                                  <p:stCondLst>
                                    <p:cond delay="0"/>
                                  </p:stCondLst>
                                  <p:childTnLst>
                                    <p:set>
                                      <p:cBhvr>
                                        <p:cTn id="84" dur="1" fill="hold">
                                          <p:stCondLst>
                                            <p:cond delay="0"/>
                                          </p:stCondLst>
                                        </p:cTn>
                                        <p:tgtEl>
                                          <p:spTgt spid="200"/>
                                        </p:tgtEl>
                                        <p:attrNameLst>
                                          <p:attrName>style.visibility</p:attrName>
                                        </p:attrNameLst>
                                      </p:cBhvr>
                                      <p:to>
                                        <p:strVal val="visible"/>
                                      </p:to>
                                    </p:set>
                                    <p:anim calcmode="lin" valueType="num">
                                      <p:cBhvr additive="base">
                                        <p:cTn id="85" dur="1250" fill="hold"/>
                                        <p:tgtEl>
                                          <p:spTgt spid="200"/>
                                        </p:tgtEl>
                                        <p:attrNameLst>
                                          <p:attrName>ppt_x</p:attrName>
                                        </p:attrNameLst>
                                      </p:cBhvr>
                                      <p:tavLst>
                                        <p:tav tm="0">
                                          <p:val>
                                            <p:strVal val="#ppt_x"/>
                                          </p:val>
                                        </p:tav>
                                        <p:tav tm="100000">
                                          <p:val>
                                            <p:strVal val="#ppt_x"/>
                                          </p:val>
                                        </p:tav>
                                      </p:tavLst>
                                    </p:anim>
                                    <p:anim calcmode="lin" valueType="num">
                                      <p:cBhvr additive="base">
                                        <p:cTn id="86" dur="1250" fill="hold"/>
                                        <p:tgtEl>
                                          <p:spTgt spid="200"/>
                                        </p:tgtEl>
                                        <p:attrNameLst>
                                          <p:attrName>ppt_y</p:attrName>
                                        </p:attrNameLst>
                                      </p:cBhvr>
                                      <p:tavLst>
                                        <p:tav tm="0">
                                          <p:val>
                                            <p:strVal val="0-#ppt_h/2"/>
                                          </p:val>
                                        </p:tav>
                                        <p:tav tm="100000">
                                          <p:val>
                                            <p:strVal val="#ppt_y"/>
                                          </p:val>
                                        </p:tav>
                                      </p:tavLst>
                                    </p:anim>
                                  </p:childTnLst>
                                </p:cTn>
                              </p:par>
                            </p:childTnLst>
                          </p:cTn>
                        </p:par>
                        <p:par>
                          <p:cTn id="87" fill="hold">
                            <p:stCondLst>
                              <p:cond delay="1500"/>
                            </p:stCondLst>
                            <p:childTnLst>
                              <p:par>
                                <p:cTn id="88" presetID="22" presetClass="exit" presetSubtype="1" fill="hold" grpId="1" nodeType="afterEffect">
                                  <p:stCondLst>
                                    <p:cond delay="450"/>
                                  </p:stCondLst>
                                  <p:childTnLst>
                                    <p:animEffect transition="out" filter="wipe(up)">
                                      <p:cBhvr>
                                        <p:cTn id="89" dur="1000"/>
                                        <p:tgtEl>
                                          <p:spTgt spid="200"/>
                                        </p:tgtEl>
                                      </p:cBhvr>
                                    </p:animEffect>
                                    <p:set>
                                      <p:cBhvr>
                                        <p:cTn id="90" dur="1" fill="hold">
                                          <p:stCondLst>
                                            <p:cond delay="999"/>
                                          </p:stCondLst>
                                        </p:cTn>
                                        <p:tgtEl>
                                          <p:spTgt spid="200"/>
                                        </p:tgtEl>
                                        <p:attrNameLst>
                                          <p:attrName>style.visibility</p:attrName>
                                        </p:attrNameLst>
                                      </p:cBhvr>
                                      <p:to>
                                        <p:strVal val="hidden"/>
                                      </p:to>
                                    </p:set>
                                  </p:childTnLst>
                                </p:cTn>
                              </p:par>
                              <p:par>
                                <p:cTn id="91" presetID="22" presetClass="entr" presetSubtype="1" fill="hold" grpId="1" nodeType="withEffect">
                                  <p:stCondLst>
                                    <p:cond delay="450"/>
                                  </p:stCondLst>
                                  <p:childTnLst>
                                    <p:set>
                                      <p:cBhvr>
                                        <p:cTn id="92" dur="1" fill="hold">
                                          <p:stCondLst>
                                            <p:cond delay="0"/>
                                          </p:stCondLst>
                                        </p:cTn>
                                        <p:tgtEl>
                                          <p:spTgt spid="199"/>
                                        </p:tgtEl>
                                        <p:attrNameLst>
                                          <p:attrName>style.visibility</p:attrName>
                                        </p:attrNameLst>
                                      </p:cBhvr>
                                      <p:to>
                                        <p:strVal val="visible"/>
                                      </p:to>
                                    </p:set>
                                    <p:animEffect transition="in" filter="wipe(up)">
                                      <p:cBhvr>
                                        <p:cTn id="93" dur="1000"/>
                                        <p:tgtEl>
                                          <p:spTgt spid="199"/>
                                        </p:tgtEl>
                                      </p:cBhvr>
                                    </p:animEffect>
                                  </p:childTnLst>
                                </p:cTn>
                              </p:par>
                              <p:par>
                                <p:cTn id="94" presetID="42" presetClass="exit" presetSubtype="0" fill="hold" grpId="0" nodeType="withEffect">
                                  <p:stCondLst>
                                    <p:cond delay="950"/>
                                  </p:stCondLst>
                                  <p:childTnLst>
                                    <p:animEffect transition="out" filter="fade">
                                      <p:cBhvr>
                                        <p:cTn id="95" dur="1000"/>
                                        <p:tgtEl>
                                          <p:spTgt spid="199"/>
                                        </p:tgtEl>
                                      </p:cBhvr>
                                    </p:animEffect>
                                    <p:anim calcmode="lin" valueType="num">
                                      <p:cBhvr>
                                        <p:cTn id="96" dur="1000"/>
                                        <p:tgtEl>
                                          <p:spTgt spid="199"/>
                                        </p:tgtEl>
                                        <p:attrNameLst>
                                          <p:attrName>ppt_x</p:attrName>
                                        </p:attrNameLst>
                                      </p:cBhvr>
                                      <p:tavLst>
                                        <p:tav tm="0">
                                          <p:val>
                                            <p:strVal val="ppt_x"/>
                                          </p:val>
                                        </p:tav>
                                        <p:tav tm="100000">
                                          <p:val>
                                            <p:strVal val="ppt_x"/>
                                          </p:val>
                                        </p:tav>
                                      </p:tavLst>
                                    </p:anim>
                                    <p:anim calcmode="lin" valueType="num">
                                      <p:cBhvr>
                                        <p:cTn id="97" dur="1000"/>
                                        <p:tgtEl>
                                          <p:spTgt spid="199"/>
                                        </p:tgtEl>
                                        <p:attrNameLst>
                                          <p:attrName>ppt_y</p:attrName>
                                        </p:attrNameLst>
                                      </p:cBhvr>
                                      <p:tavLst>
                                        <p:tav tm="0">
                                          <p:val>
                                            <p:strVal val="ppt_y"/>
                                          </p:val>
                                        </p:tav>
                                        <p:tav tm="100000">
                                          <p:val>
                                            <p:strVal val="ppt_y+.1"/>
                                          </p:val>
                                        </p:tav>
                                      </p:tavLst>
                                    </p:anim>
                                    <p:set>
                                      <p:cBhvr>
                                        <p:cTn id="98" dur="1" fill="hold">
                                          <p:stCondLst>
                                            <p:cond delay="999"/>
                                          </p:stCondLst>
                                        </p:cTn>
                                        <p:tgtEl>
                                          <p:spTgt spid="199"/>
                                        </p:tgtEl>
                                        <p:attrNameLst>
                                          <p:attrName>style.visibility</p:attrName>
                                        </p:attrNameLst>
                                      </p:cBhvr>
                                      <p:to>
                                        <p:strVal val="hidden"/>
                                      </p:to>
                                    </p:set>
                                  </p:childTnLst>
                                </p:cTn>
                              </p:par>
                              <p:par>
                                <p:cTn id="99" presetID="22" presetClass="entr" presetSubtype="4" fill="hold" grpId="0" nodeType="withEffect">
                                  <p:stCondLst>
                                    <p:cond delay="1750"/>
                                  </p:stCondLst>
                                  <p:childTnLst>
                                    <p:set>
                                      <p:cBhvr>
                                        <p:cTn id="100" dur="1" fill="hold">
                                          <p:stCondLst>
                                            <p:cond delay="0"/>
                                          </p:stCondLst>
                                        </p:cTn>
                                        <p:tgtEl>
                                          <p:spTgt spid="201"/>
                                        </p:tgtEl>
                                        <p:attrNameLst>
                                          <p:attrName>style.visibility</p:attrName>
                                        </p:attrNameLst>
                                      </p:cBhvr>
                                      <p:to>
                                        <p:strVal val="visible"/>
                                      </p:to>
                                    </p:set>
                                    <p:animEffect transition="in" filter="wipe(down)">
                                      <p:cBhvr>
                                        <p:cTn id="101" dur="900"/>
                                        <p:tgtEl>
                                          <p:spTgt spid="201"/>
                                        </p:tgtEl>
                                      </p:cBhvr>
                                    </p:animEffect>
                                  </p:childTnLst>
                                </p:cTn>
                              </p:par>
                              <p:par>
                                <p:cTn id="102" presetID="22" presetClass="entr" presetSubtype="8" fill="hold" grpId="0" nodeType="withEffect">
                                  <p:stCondLst>
                                    <p:cond delay="1750"/>
                                  </p:stCondLst>
                                  <p:childTnLst>
                                    <p:set>
                                      <p:cBhvr>
                                        <p:cTn id="103" dur="1" fill="hold">
                                          <p:stCondLst>
                                            <p:cond delay="0"/>
                                          </p:stCondLst>
                                        </p:cTn>
                                        <p:tgtEl>
                                          <p:spTgt spid="6"/>
                                        </p:tgtEl>
                                        <p:attrNameLst>
                                          <p:attrName>style.visibility</p:attrName>
                                        </p:attrNameLst>
                                      </p:cBhvr>
                                      <p:to>
                                        <p:strVal val="visible"/>
                                      </p:to>
                                    </p:set>
                                    <p:animEffect transition="in" filter="wipe(left)">
                                      <p:cBhvr>
                                        <p:cTn id="104" dur="750"/>
                                        <p:tgtEl>
                                          <p:spTgt spid="6"/>
                                        </p:tgtEl>
                                      </p:cBhvr>
                                    </p:animEffect>
                                  </p:childTnLst>
                                </p:cTn>
                              </p:par>
                            </p:childTnLst>
                          </p:cTn>
                        </p:par>
                        <p:par>
                          <p:cTn id="105" fill="hold">
                            <p:stCondLst>
                              <p:cond delay="2950"/>
                            </p:stCondLst>
                            <p:childTnLst>
                              <p:par>
                                <p:cTn id="106" presetID="2" presetClass="exit" presetSubtype="8" fill="hold" grpId="1" nodeType="afterEffect">
                                  <p:stCondLst>
                                    <p:cond delay="0"/>
                                  </p:stCondLst>
                                  <p:childTnLst>
                                    <p:anim calcmode="lin" valueType="num">
                                      <p:cBhvr additive="base">
                                        <p:cTn id="107" dur="1000"/>
                                        <p:tgtEl>
                                          <p:spTgt spid="202"/>
                                        </p:tgtEl>
                                        <p:attrNameLst>
                                          <p:attrName>ppt_x</p:attrName>
                                        </p:attrNameLst>
                                      </p:cBhvr>
                                      <p:tavLst>
                                        <p:tav tm="0">
                                          <p:val>
                                            <p:strVal val="ppt_x"/>
                                          </p:val>
                                        </p:tav>
                                        <p:tav tm="100000">
                                          <p:val>
                                            <p:strVal val="0-ppt_w/2"/>
                                          </p:val>
                                        </p:tav>
                                      </p:tavLst>
                                    </p:anim>
                                    <p:anim calcmode="lin" valueType="num">
                                      <p:cBhvr additive="base">
                                        <p:cTn id="108" dur="1000"/>
                                        <p:tgtEl>
                                          <p:spTgt spid="202"/>
                                        </p:tgtEl>
                                        <p:attrNameLst>
                                          <p:attrName>ppt_y</p:attrName>
                                        </p:attrNameLst>
                                      </p:cBhvr>
                                      <p:tavLst>
                                        <p:tav tm="0">
                                          <p:val>
                                            <p:strVal val="ppt_y"/>
                                          </p:val>
                                        </p:tav>
                                        <p:tav tm="100000">
                                          <p:val>
                                            <p:strVal val="ppt_y"/>
                                          </p:val>
                                        </p:tav>
                                      </p:tavLst>
                                    </p:anim>
                                    <p:set>
                                      <p:cBhvr>
                                        <p:cTn id="109" dur="1" fill="hold">
                                          <p:stCondLst>
                                            <p:cond delay="999"/>
                                          </p:stCondLst>
                                        </p:cTn>
                                        <p:tgtEl>
                                          <p:spTgt spid="202"/>
                                        </p:tgtEl>
                                        <p:attrNameLst>
                                          <p:attrName>style.visibility</p:attrName>
                                        </p:attrNameLst>
                                      </p:cBhvr>
                                      <p:to>
                                        <p:strVal val="hidden"/>
                                      </p:to>
                                    </p:set>
                                  </p:childTnLst>
                                </p:cTn>
                              </p:par>
                            </p:childTnLst>
                          </p:cTn>
                        </p:par>
                        <p:par>
                          <p:cTn id="110" fill="hold">
                            <p:stCondLst>
                              <p:cond delay="3950"/>
                            </p:stCondLst>
                            <p:childTnLst>
                              <p:par>
                                <p:cTn id="111" presetID="10" presetClass="entr" presetSubtype="0" fill="hold" grpId="0" nodeType="afterEffect">
                                  <p:stCondLst>
                                    <p:cond delay="0"/>
                                  </p:stCondLst>
                                  <p:childTnLst>
                                    <p:set>
                                      <p:cBhvr>
                                        <p:cTn id="112" dur="1" fill="hold">
                                          <p:stCondLst>
                                            <p:cond delay="0"/>
                                          </p:stCondLst>
                                        </p:cTn>
                                        <p:tgtEl>
                                          <p:spTgt spid="245"/>
                                        </p:tgtEl>
                                        <p:attrNameLst>
                                          <p:attrName>style.visibility</p:attrName>
                                        </p:attrNameLst>
                                      </p:cBhvr>
                                      <p:to>
                                        <p:strVal val="visible"/>
                                      </p:to>
                                    </p:set>
                                    <p:animEffect transition="in" filter="fade">
                                      <p:cBhvr>
                                        <p:cTn id="113" dur="500"/>
                                        <p:tgtEl>
                                          <p:spTgt spid="245"/>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1" decel="48000" fill="hold" grpId="0" nodeType="clickEffect">
                                  <p:stCondLst>
                                    <p:cond delay="0"/>
                                  </p:stCondLst>
                                  <p:childTnLst>
                                    <p:set>
                                      <p:cBhvr>
                                        <p:cTn id="117" dur="1" fill="hold">
                                          <p:stCondLst>
                                            <p:cond delay="0"/>
                                          </p:stCondLst>
                                        </p:cTn>
                                        <p:tgtEl>
                                          <p:spTgt spid="206"/>
                                        </p:tgtEl>
                                        <p:attrNameLst>
                                          <p:attrName>style.visibility</p:attrName>
                                        </p:attrNameLst>
                                      </p:cBhvr>
                                      <p:to>
                                        <p:strVal val="visible"/>
                                      </p:to>
                                    </p:set>
                                    <p:anim calcmode="lin" valueType="num">
                                      <p:cBhvr additive="base">
                                        <p:cTn id="118" dur="1250" fill="hold"/>
                                        <p:tgtEl>
                                          <p:spTgt spid="206"/>
                                        </p:tgtEl>
                                        <p:attrNameLst>
                                          <p:attrName>ppt_x</p:attrName>
                                        </p:attrNameLst>
                                      </p:cBhvr>
                                      <p:tavLst>
                                        <p:tav tm="0">
                                          <p:val>
                                            <p:strVal val="#ppt_x"/>
                                          </p:val>
                                        </p:tav>
                                        <p:tav tm="100000">
                                          <p:val>
                                            <p:strVal val="#ppt_x"/>
                                          </p:val>
                                        </p:tav>
                                      </p:tavLst>
                                    </p:anim>
                                    <p:anim calcmode="lin" valueType="num">
                                      <p:cBhvr additive="base">
                                        <p:cTn id="119" dur="1250" fill="hold"/>
                                        <p:tgtEl>
                                          <p:spTgt spid="206"/>
                                        </p:tgtEl>
                                        <p:attrNameLst>
                                          <p:attrName>ppt_y</p:attrName>
                                        </p:attrNameLst>
                                      </p:cBhvr>
                                      <p:tavLst>
                                        <p:tav tm="0">
                                          <p:val>
                                            <p:strVal val="0-#ppt_h/2"/>
                                          </p:val>
                                        </p:tav>
                                        <p:tav tm="100000">
                                          <p:val>
                                            <p:strVal val="#ppt_y"/>
                                          </p:val>
                                        </p:tav>
                                      </p:tavLst>
                                    </p:anim>
                                  </p:childTnLst>
                                </p:cTn>
                              </p:par>
                              <p:par>
                                <p:cTn id="120" presetID="2" presetClass="entr" presetSubtype="1" decel="48000" fill="hold" grpId="0" nodeType="withEffect">
                                  <p:stCondLst>
                                    <p:cond delay="0"/>
                                  </p:stCondLst>
                                  <p:childTnLst>
                                    <p:set>
                                      <p:cBhvr>
                                        <p:cTn id="121" dur="1" fill="hold">
                                          <p:stCondLst>
                                            <p:cond delay="0"/>
                                          </p:stCondLst>
                                        </p:cTn>
                                        <p:tgtEl>
                                          <p:spTgt spid="204"/>
                                        </p:tgtEl>
                                        <p:attrNameLst>
                                          <p:attrName>style.visibility</p:attrName>
                                        </p:attrNameLst>
                                      </p:cBhvr>
                                      <p:to>
                                        <p:strVal val="visible"/>
                                      </p:to>
                                    </p:set>
                                    <p:anim calcmode="lin" valueType="num">
                                      <p:cBhvr additive="base">
                                        <p:cTn id="122" dur="1250" fill="hold"/>
                                        <p:tgtEl>
                                          <p:spTgt spid="204"/>
                                        </p:tgtEl>
                                        <p:attrNameLst>
                                          <p:attrName>ppt_x</p:attrName>
                                        </p:attrNameLst>
                                      </p:cBhvr>
                                      <p:tavLst>
                                        <p:tav tm="0">
                                          <p:val>
                                            <p:strVal val="#ppt_x"/>
                                          </p:val>
                                        </p:tav>
                                        <p:tav tm="100000">
                                          <p:val>
                                            <p:strVal val="#ppt_x"/>
                                          </p:val>
                                        </p:tav>
                                      </p:tavLst>
                                    </p:anim>
                                    <p:anim calcmode="lin" valueType="num">
                                      <p:cBhvr additive="base">
                                        <p:cTn id="123" dur="1250" fill="hold"/>
                                        <p:tgtEl>
                                          <p:spTgt spid="204"/>
                                        </p:tgtEl>
                                        <p:attrNameLst>
                                          <p:attrName>ppt_y</p:attrName>
                                        </p:attrNameLst>
                                      </p:cBhvr>
                                      <p:tavLst>
                                        <p:tav tm="0">
                                          <p:val>
                                            <p:strVal val="0-#ppt_h/2"/>
                                          </p:val>
                                        </p:tav>
                                        <p:tav tm="100000">
                                          <p:val>
                                            <p:strVal val="#ppt_y"/>
                                          </p:val>
                                        </p:tav>
                                      </p:tavLst>
                                    </p:anim>
                                  </p:childTnLst>
                                </p:cTn>
                              </p:par>
                            </p:childTnLst>
                          </p:cTn>
                        </p:par>
                        <p:par>
                          <p:cTn id="124" fill="hold">
                            <p:stCondLst>
                              <p:cond delay="1500"/>
                            </p:stCondLst>
                            <p:childTnLst>
                              <p:par>
                                <p:cTn id="125" presetID="22" presetClass="exit" presetSubtype="1" fill="hold" grpId="1" nodeType="afterEffect">
                                  <p:stCondLst>
                                    <p:cond delay="450"/>
                                  </p:stCondLst>
                                  <p:childTnLst>
                                    <p:animEffect transition="out" filter="wipe(up)">
                                      <p:cBhvr>
                                        <p:cTn id="126" dur="1000"/>
                                        <p:tgtEl>
                                          <p:spTgt spid="204"/>
                                        </p:tgtEl>
                                      </p:cBhvr>
                                    </p:animEffect>
                                    <p:set>
                                      <p:cBhvr>
                                        <p:cTn id="127" dur="1" fill="hold">
                                          <p:stCondLst>
                                            <p:cond delay="999"/>
                                          </p:stCondLst>
                                        </p:cTn>
                                        <p:tgtEl>
                                          <p:spTgt spid="204"/>
                                        </p:tgtEl>
                                        <p:attrNameLst>
                                          <p:attrName>style.visibility</p:attrName>
                                        </p:attrNameLst>
                                      </p:cBhvr>
                                      <p:to>
                                        <p:strVal val="hidden"/>
                                      </p:to>
                                    </p:set>
                                  </p:childTnLst>
                                </p:cTn>
                              </p:par>
                              <p:par>
                                <p:cTn id="128" presetID="22" presetClass="entr" presetSubtype="1" fill="hold" grpId="1" nodeType="withEffect">
                                  <p:stCondLst>
                                    <p:cond delay="450"/>
                                  </p:stCondLst>
                                  <p:childTnLst>
                                    <p:set>
                                      <p:cBhvr>
                                        <p:cTn id="129" dur="1" fill="hold">
                                          <p:stCondLst>
                                            <p:cond delay="0"/>
                                          </p:stCondLst>
                                        </p:cTn>
                                        <p:tgtEl>
                                          <p:spTgt spid="203"/>
                                        </p:tgtEl>
                                        <p:attrNameLst>
                                          <p:attrName>style.visibility</p:attrName>
                                        </p:attrNameLst>
                                      </p:cBhvr>
                                      <p:to>
                                        <p:strVal val="visible"/>
                                      </p:to>
                                    </p:set>
                                    <p:animEffect transition="in" filter="wipe(up)">
                                      <p:cBhvr>
                                        <p:cTn id="130" dur="1000"/>
                                        <p:tgtEl>
                                          <p:spTgt spid="203"/>
                                        </p:tgtEl>
                                      </p:cBhvr>
                                    </p:animEffect>
                                  </p:childTnLst>
                                </p:cTn>
                              </p:par>
                              <p:par>
                                <p:cTn id="131" presetID="42" presetClass="exit" presetSubtype="0" fill="hold" grpId="0" nodeType="withEffect">
                                  <p:stCondLst>
                                    <p:cond delay="950"/>
                                  </p:stCondLst>
                                  <p:childTnLst>
                                    <p:animEffect transition="out" filter="fade">
                                      <p:cBhvr>
                                        <p:cTn id="132" dur="1000"/>
                                        <p:tgtEl>
                                          <p:spTgt spid="203"/>
                                        </p:tgtEl>
                                      </p:cBhvr>
                                    </p:animEffect>
                                    <p:anim calcmode="lin" valueType="num">
                                      <p:cBhvr>
                                        <p:cTn id="133" dur="1000"/>
                                        <p:tgtEl>
                                          <p:spTgt spid="203"/>
                                        </p:tgtEl>
                                        <p:attrNameLst>
                                          <p:attrName>ppt_x</p:attrName>
                                        </p:attrNameLst>
                                      </p:cBhvr>
                                      <p:tavLst>
                                        <p:tav tm="0">
                                          <p:val>
                                            <p:strVal val="ppt_x"/>
                                          </p:val>
                                        </p:tav>
                                        <p:tav tm="100000">
                                          <p:val>
                                            <p:strVal val="ppt_x"/>
                                          </p:val>
                                        </p:tav>
                                      </p:tavLst>
                                    </p:anim>
                                    <p:anim calcmode="lin" valueType="num">
                                      <p:cBhvr>
                                        <p:cTn id="134" dur="1000"/>
                                        <p:tgtEl>
                                          <p:spTgt spid="203"/>
                                        </p:tgtEl>
                                        <p:attrNameLst>
                                          <p:attrName>ppt_y</p:attrName>
                                        </p:attrNameLst>
                                      </p:cBhvr>
                                      <p:tavLst>
                                        <p:tav tm="0">
                                          <p:val>
                                            <p:strVal val="ppt_y"/>
                                          </p:val>
                                        </p:tav>
                                        <p:tav tm="100000">
                                          <p:val>
                                            <p:strVal val="ppt_y+.1"/>
                                          </p:val>
                                        </p:tav>
                                      </p:tavLst>
                                    </p:anim>
                                    <p:set>
                                      <p:cBhvr>
                                        <p:cTn id="135" dur="1" fill="hold">
                                          <p:stCondLst>
                                            <p:cond delay="999"/>
                                          </p:stCondLst>
                                        </p:cTn>
                                        <p:tgtEl>
                                          <p:spTgt spid="203"/>
                                        </p:tgtEl>
                                        <p:attrNameLst>
                                          <p:attrName>style.visibility</p:attrName>
                                        </p:attrNameLst>
                                      </p:cBhvr>
                                      <p:to>
                                        <p:strVal val="hidden"/>
                                      </p:to>
                                    </p:set>
                                  </p:childTnLst>
                                </p:cTn>
                              </p:par>
                              <p:par>
                                <p:cTn id="136" presetID="22" presetClass="entr" presetSubtype="4" fill="hold" grpId="0" nodeType="withEffect">
                                  <p:stCondLst>
                                    <p:cond delay="1750"/>
                                  </p:stCondLst>
                                  <p:childTnLst>
                                    <p:set>
                                      <p:cBhvr>
                                        <p:cTn id="137" dur="1" fill="hold">
                                          <p:stCondLst>
                                            <p:cond delay="0"/>
                                          </p:stCondLst>
                                        </p:cTn>
                                        <p:tgtEl>
                                          <p:spTgt spid="205"/>
                                        </p:tgtEl>
                                        <p:attrNameLst>
                                          <p:attrName>style.visibility</p:attrName>
                                        </p:attrNameLst>
                                      </p:cBhvr>
                                      <p:to>
                                        <p:strVal val="visible"/>
                                      </p:to>
                                    </p:set>
                                    <p:animEffect transition="in" filter="wipe(down)">
                                      <p:cBhvr>
                                        <p:cTn id="138" dur="900"/>
                                        <p:tgtEl>
                                          <p:spTgt spid="205"/>
                                        </p:tgtEl>
                                      </p:cBhvr>
                                    </p:animEffect>
                                  </p:childTnLst>
                                </p:cTn>
                              </p:par>
                              <p:par>
                                <p:cTn id="139" presetID="22" presetClass="entr" presetSubtype="8" fill="hold" grpId="0" nodeType="withEffect">
                                  <p:stCondLst>
                                    <p:cond delay="1750"/>
                                  </p:stCondLst>
                                  <p:childTnLst>
                                    <p:set>
                                      <p:cBhvr>
                                        <p:cTn id="140" dur="1" fill="hold">
                                          <p:stCondLst>
                                            <p:cond delay="0"/>
                                          </p:stCondLst>
                                        </p:cTn>
                                        <p:tgtEl>
                                          <p:spTgt spid="194"/>
                                        </p:tgtEl>
                                        <p:attrNameLst>
                                          <p:attrName>style.visibility</p:attrName>
                                        </p:attrNameLst>
                                      </p:cBhvr>
                                      <p:to>
                                        <p:strVal val="visible"/>
                                      </p:to>
                                    </p:set>
                                    <p:animEffect transition="in" filter="wipe(left)">
                                      <p:cBhvr>
                                        <p:cTn id="141" dur="750"/>
                                        <p:tgtEl>
                                          <p:spTgt spid="194"/>
                                        </p:tgtEl>
                                      </p:cBhvr>
                                    </p:animEffect>
                                  </p:childTnLst>
                                </p:cTn>
                              </p:par>
                            </p:childTnLst>
                          </p:cTn>
                        </p:par>
                        <p:par>
                          <p:cTn id="142" fill="hold">
                            <p:stCondLst>
                              <p:cond delay="2950"/>
                            </p:stCondLst>
                            <p:childTnLst>
                              <p:par>
                                <p:cTn id="143" presetID="2" presetClass="exit" presetSubtype="8" fill="hold" grpId="1" nodeType="afterEffect">
                                  <p:stCondLst>
                                    <p:cond delay="0"/>
                                  </p:stCondLst>
                                  <p:childTnLst>
                                    <p:anim calcmode="lin" valueType="num">
                                      <p:cBhvr additive="base">
                                        <p:cTn id="144" dur="1000"/>
                                        <p:tgtEl>
                                          <p:spTgt spid="206"/>
                                        </p:tgtEl>
                                        <p:attrNameLst>
                                          <p:attrName>ppt_x</p:attrName>
                                        </p:attrNameLst>
                                      </p:cBhvr>
                                      <p:tavLst>
                                        <p:tav tm="0">
                                          <p:val>
                                            <p:strVal val="ppt_x"/>
                                          </p:val>
                                        </p:tav>
                                        <p:tav tm="100000">
                                          <p:val>
                                            <p:strVal val="0-ppt_w/2"/>
                                          </p:val>
                                        </p:tav>
                                      </p:tavLst>
                                    </p:anim>
                                    <p:anim calcmode="lin" valueType="num">
                                      <p:cBhvr additive="base">
                                        <p:cTn id="145" dur="1000"/>
                                        <p:tgtEl>
                                          <p:spTgt spid="206"/>
                                        </p:tgtEl>
                                        <p:attrNameLst>
                                          <p:attrName>ppt_y</p:attrName>
                                        </p:attrNameLst>
                                      </p:cBhvr>
                                      <p:tavLst>
                                        <p:tav tm="0">
                                          <p:val>
                                            <p:strVal val="ppt_y"/>
                                          </p:val>
                                        </p:tav>
                                        <p:tav tm="100000">
                                          <p:val>
                                            <p:strVal val="ppt_y"/>
                                          </p:val>
                                        </p:tav>
                                      </p:tavLst>
                                    </p:anim>
                                    <p:set>
                                      <p:cBhvr>
                                        <p:cTn id="146" dur="1" fill="hold">
                                          <p:stCondLst>
                                            <p:cond delay="999"/>
                                          </p:stCondLst>
                                        </p:cTn>
                                        <p:tgtEl>
                                          <p:spTgt spid="206"/>
                                        </p:tgtEl>
                                        <p:attrNameLst>
                                          <p:attrName>style.visibility</p:attrName>
                                        </p:attrNameLst>
                                      </p:cBhvr>
                                      <p:to>
                                        <p:strVal val="hidden"/>
                                      </p:to>
                                    </p:set>
                                  </p:childTnLst>
                                </p:cTn>
                              </p:par>
                            </p:childTnLst>
                          </p:cTn>
                        </p:par>
                        <p:par>
                          <p:cTn id="147" fill="hold">
                            <p:stCondLst>
                              <p:cond delay="3950"/>
                            </p:stCondLst>
                            <p:childTnLst>
                              <p:par>
                                <p:cTn id="148" presetID="10" presetClass="entr" presetSubtype="0" fill="hold" grpId="0" nodeType="afterEffect">
                                  <p:stCondLst>
                                    <p:cond delay="0"/>
                                  </p:stCondLst>
                                  <p:childTnLst>
                                    <p:set>
                                      <p:cBhvr>
                                        <p:cTn id="149" dur="1" fill="hold">
                                          <p:stCondLst>
                                            <p:cond delay="0"/>
                                          </p:stCondLst>
                                        </p:cTn>
                                        <p:tgtEl>
                                          <p:spTgt spid="246"/>
                                        </p:tgtEl>
                                        <p:attrNameLst>
                                          <p:attrName>style.visibility</p:attrName>
                                        </p:attrNameLst>
                                      </p:cBhvr>
                                      <p:to>
                                        <p:strVal val="visible"/>
                                      </p:to>
                                    </p:set>
                                    <p:animEffect transition="in" filter="fade">
                                      <p:cBhvr>
                                        <p:cTn id="150" dur="500"/>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2" grpId="0" animBg="1"/>
      <p:bldP spid="193" grpId="0" animBg="1"/>
      <p:bldP spid="194" grpId="0" animBg="1"/>
      <p:bldP spid="89" grpId="0" animBg="1"/>
      <p:bldP spid="89" grpId="1" animBg="1"/>
      <p:bldP spid="190" grpId="0" animBg="1"/>
      <p:bldP spid="190" grpId="1" animBg="1"/>
      <p:bldP spid="243" grpId="0"/>
      <p:bldP spid="244" grpId="0"/>
      <p:bldP spid="245" grpId="0"/>
      <p:bldP spid="246" grpId="0"/>
      <p:bldP spid="90" grpId="0" animBg="1"/>
      <p:bldP spid="90" grpId="1" animBg="1"/>
      <p:bldP spid="195" grpId="0" animBg="1"/>
      <p:bldP spid="195" grpId="1" animBg="1"/>
      <p:bldP spid="196" grpId="0" animBg="1"/>
      <p:bldP spid="196" grpId="1" animBg="1"/>
      <p:bldP spid="198" grpId="0" animBg="1"/>
      <p:bldP spid="198" grpId="1" animBg="1"/>
      <p:bldP spid="199" grpId="0" animBg="1"/>
      <p:bldP spid="199" grpId="1" animBg="1"/>
      <p:bldP spid="200" grpId="0" animBg="1"/>
      <p:bldP spid="200" grpId="1" animBg="1"/>
      <p:bldP spid="202" grpId="0" animBg="1"/>
      <p:bldP spid="202" grpId="1" animBg="1"/>
      <p:bldP spid="203" grpId="0" animBg="1"/>
      <p:bldP spid="203" grpId="1" animBg="1"/>
      <p:bldP spid="204" grpId="0" animBg="1"/>
      <p:bldP spid="204" grpId="1" animBg="1"/>
      <p:bldP spid="206" grpId="0" animBg="1"/>
      <p:bldP spid="206" grpId="1" animBg="1"/>
      <p:bldP spid="152" grpId="0" animBg="1"/>
      <p:bldP spid="197" grpId="0" animBg="1"/>
      <p:bldP spid="201" grpId="0" animBg="1"/>
      <p:bldP spid="2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5051" y="0"/>
            <a:ext cx="12207052" cy="6858000"/>
            <a:chOff x="-15051" y="0"/>
            <a:chExt cx="12207052" cy="6858000"/>
          </a:xfrm>
        </p:grpSpPr>
        <p:sp>
          <p:nvSpPr>
            <p:cNvPr id="3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3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250" name="Rectangle 106"/>
          <p:cNvSpPr>
            <a:spLocks noChangeArrowheads="1"/>
          </p:cNvSpPr>
          <p:nvPr/>
        </p:nvSpPr>
        <p:spPr bwMode="auto">
          <a:xfrm>
            <a:off x="5133974" y="458788"/>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251" name="Rectangle 107"/>
          <p:cNvSpPr>
            <a:spLocks noChangeArrowheads="1"/>
          </p:cNvSpPr>
          <p:nvPr/>
        </p:nvSpPr>
        <p:spPr bwMode="auto">
          <a:xfrm>
            <a:off x="5548313" y="500063"/>
            <a:ext cx="490538" cy="373063"/>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422" name="Isosceles Triangle 421"/>
          <p:cNvSpPr/>
          <p:nvPr/>
        </p:nvSpPr>
        <p:spPr>
          <a:xfrm rot="16200000">
            <a:off x="1456632" y="983456"/>
            <a:ext cx="3990974" cy="3032654"/>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3604253 w 4013097"/>
              <a:gd name="connsiteY0-2" fmla="*/ 2870422 h 2870422"/>
              <a:gd name="connsiteX1-3" fmla="*/ 0 w 4013097"/>
              <a:gd name="connsiteY1-4" fmla="*/ 0 h 2870422"/>
              <a:gd name="connsiteX2-5" fmla="*/ 4013097 w 4013097"/>
              <a:gd name="connsiteY2-6" fmla="*/ 2870422 h 2870422"/>
              <a:gd name="connsiteX3-7" fmla="*/ 3604253 w 4013097"/>
              <a:gd name="connsiteY3-8" fmla="*/ 2870422 h 2870422"/>
              <a:gd name="connsiteX0-9" fmla="*/ 3604253 w 3990974"/>
              <a:gd name="connsiteY0-10" fmla="*/ 2870422 h 2870422"/>
              <a:gd name="connsiteX1-11" fmla="*/ 0 w 3990974"/>
              <a:gd name="connsiteY1-12" fmla="*/ 0 h 2870422"/>
              <a:gd name="connsiteX2-13" fmla="*/ 3990974 w 3990974"/>
              <a:gd name="connsiteY2-14" fmla="*/ 2863051 h 2870422"/>
              <a:gd name="connsiteX3-15" fmla="*/ 3604253 w 3990974"/>
              <a:gd name="connsiteY3-16" fmla="*/ 2870422 h 2870422"/>
              <a:gd name="connsiteX0-17" fmla="*/ 3604253 w 3990974"/>
              <a:gd name="connsiteY0-18" fmla="*/ 3032654 h 3032654"/>
              <a:gd name="connsiteX1-19" fmla="*/ 0 w 3990974"/>
              <a:gd name="connsiteY1-20" fmla="*/ 0 h 3032654"/>
              <a:gd name="connsiteX2-21" fmla="*/ 3990974 w 3990974"/>
              <a:gd name="connsiteY2-22" fmla="*/ 3025283 h 3032654"/>
              <a:gd name="connsiteX3-23" fmla="*/ 3604253 w 3990974"/>
              <a:gd name="connsiteY3-24" fmla="*/ 3032654 h 3032654"/>
            </a:gdLst>
            <a:ahLst/>
            <a:cxnLst>
              <a:cxn ang="0">
                <a:pos x="connsiteX0-1" y="connsiteY0-2"/>
              </a:cxn>
              <a:cxn ang="0">
                <a:pos x="connsiteX1-3" y="connsiteY1-4"/>
              </a:cxn>
              <a:cxn ang="0">
                <a:pos x="connsiteX2-5" y="connsiteY2-6"/>
              </a:cxn>
              <a:cxn ang="0">
                <a:pos x="connsiteX3-7" y="connsiteY3-8"/>
              </a:cxn>
            </a:cxnLst>
            <a:rect l="l" t="t" r="r" b="b"/>
            <a:pathLst>
              <a:path w="3990974" h="3032654">
                <a:moveTo>
                  <a:pt x="3604253" y="3032654"/>
                </a:moveTo>
                <a:lnTo>
                  <a:pt x="0" y="0"/>
                </a:lnTo>
                <a:lnTo>
                  <a:pt x="3990974" y="3025283"/>
                </a:lnTo>
                <a:lnTo>
                  <a:pt x="3604253" y="3032654"/>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3" name="Isosceles Triangle 422"/>
          <p:cNvSpPr/>
          <p:nvPr/>
        </p:nvSpPr>
        <p:spPr>
          <a:xfrm rot="16200000">
            <a:off x="2512442" y="2027250"/>
            <a:ext cx="2437139" cy="2477343"/>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2109412 w 2518256"/>
              <a:gd name="connsiteY0-2" fmla="*/ 2433100 h 2433100"/>
              <a:gd name="connsiteX1-3" fmla="*/ 0 w 2518256"/>
              <a:gd name="connsiteY1-4" fmla="*/ 0 h 2433100"/>
              <a:gd name="connsiteX2-5" fmla="*/ 2518256 w 2518256"/>
              <a:gd name="connsiteY2-6" fmla="*/ 2433100 h 2433100"/>
              <a:gd name="connsiteX3-7" fmla="*/ 2109412 w 2518256"/>
              <a:gd name="connsiteY3-8" fmla="*/ 2433100 h 2433100"/>
              <a:gd name="connsiteX0-9" fmla="*/ 2065167 w 2518256"/>
              <a:gd name="connsiteY0-10" fmla="*/ 2425726 h 2433100"/>
              <a:gd name="connsiteX1-11" fmla="*/ 0 w 2518256"/>
              <a:gd name="connsiteY1-12" fmla="*/ 0 h 2433100"/>
              <a:gd name="connsiteX2-13" fmla="*/ 2518256 w 2518256"/>
              <a:gd name="connsiteY2-14" fmla="*/ 2433100 h 2433100"/>
              <a:gd name="connsiteX3-15" fmla="*/ 2065167 w 2518256"/>
              <a:gd name="connsiteY3-16" fmla="*/ 2425726 h 2433100"/>
              <a:gd name="connsiteX0-17" fmla="*/ 2065167 w 2415017"/>
              <a:gd name="connsiteY0-18" fmla="*/ 2425726 h 2433100"/>
              <a:gd name="connsiteX1-19" fmla="*/ 0 w 2415017"/>
              <a:gd name="connsiteY1-20" fmla="*/ 0 h 2433100"/>
              <a:gd name="connsiteX2-21" fmla="*/ 2415017 w 2415017"/>
              <a:gd name="connsiteY2-22" fmla="*/ 2433100 h 2433100"/>
              <a:gd name="connsiteX3-23" fmla="*/ 2065167 w 2415017"/>
              <a:gd name="connsiteY3-24" fmla="*/ 2425726 h 2433100"/>
              <a:gd name="connsiteX0-25" fmla="*/ 2087289 w 2437139"/>
              <a:gd name="connsiteY0-26" fmla="*/ 2469969 h 2477343"/>
              <a:gd name="connsiteX1-27" fmla="*/ 0 w 2437139"/>
              <a:gd name="connsiteY1-28" fmla="*/ 0 h 2477343"/>
              <a:gd name="connsiteX2-29" fmla="*/ 2437139 w 2437139"/>
              <a:gd name="connsiteY2-30" fmla="*/ 2477343 h 2477343"/>
              <a:gd name="connsiteX3-31" fmla="*/ 2087289 w 2437139"/>
              <a:gd name="connsiteY3-32" fmla="*/ 2469969 h 2477343"/>
            </a:gdLst>
            <a:ahLst/>
            <a:cxnLst>
              <a:cxn ang="0">
                <a:pos x="connsiteX0-1" y="connsiteY0-2"/>
              </a:cxn>
              <a:cxn ang="0">
                <a:pos x="connsiteX1-3" y="connsiteY1-4"/>
              </a:cxn>
              <a:cxn ang="0">
                <a:pos x="connsiteX2-5" y="connsiteY2-6"/>
              </a:cxn>
              <a:cxn ang="0">
                <a:pos x="connsiteX3-7" y="connsiteY3-8"/>
              </a:cxn>
            </a:cxnLst>
            <a:rect l="l" t="t" r="r" b="b"/>
            <a:pathLst>
              <a:path w="2437139" h="2477343">
                <a:moveTo>
                  <a:pt x="2087289" y="2469969"/>
                </a:moveTo>
                <a:lnTo>
                  <a:pt x="0" y="0"/>
                </a:lnTo>
                <a:lnTo>
                  <a:pt x="2437139" y="2477343"/>
                </a:lnTo>
                <a:lnTo>
                  <a:pt x="2087289" y="2469969"/>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4" name="Isosceles Triangle 423"/>
          <p:cNvSpPr/>
          <p:nvPr/>
        </p:nvSpPr>
        <p:spPr>
          <a:xfrm rot="16200000">
            <a:off x="3539313" y="3026645"/>
            <a:ext cx="853228" cy="2002572"/>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606616 w 1015460"/>
              <a:gd name="connsiteY0-2" fmla="*/ 1987823 h 1987823"/>
              <a:gd name="connsiteX1-3" fmla="*/ 0 w 1015460"/>
              <a:gd name="connsiteY1-4" fmla="*/ 0 h 1987823"/>
              <a:gd name="connsiteX2-5" fmla="*/ 1015460 w 1015460"/>
              <a:gd name="connsiteY2-6" fmla="*/ 1987823 h 1987823"/>
              <a:gd name="connsiteX3-7" fmla="*/ 606616 w 1015460"/>
              <a:gd name="connsiteY3-8" fmla="*/ 1987823 h 1987823"/>
              <a:gd name="connsiteX0-9" fmla="*/ 473883 w 1015460"/>
              <a:gd name="connsiteY0-10" fmla="*/ 1987826 h 1987826"/>
              <a:gd name="connsiteX1-11" fmla="*/ 0 w 1015460"/>
              <a:gd name="connsiteY1-12" fmla="*/ 0 h 1987826"/>
              <a:gd name="connsiteX2-13" fmla="*/ 1015460 w 1015460"/>
              <a:gd name="connsiteY2-14" fmla="*/ 1987823 h 1987826"/>
              <a:gd name="connsiteX3-15" fmla="*/ 473883 w 1015460"/>
              <a:gd name="connsiteY3-16" fmla="*/ 1987826 h 1987826"/>
              <a:gd name="connsiteX0-17" fmla="*/ 473883 w 823731"/>
              <a:gd name="connsiteY0-18" fmla="*/ 1987826 h 1987826"/>
              <a:gd name="connsiteX1-19" fmla="*/ 0 w 823731"/>
              <a:gd name="connsiteY1-20" fmla="*/ 0 h 1987826"/>
              <a:gd name="connsiteX2-21" fmla="*/ 823731 w 823731"/>
              <a:gd name="connsiteY2-22" fmla="*/ 1987823 h 1987826"/>
              <a:gd name="connsiteX3-23" fmla="*/ 473883 w 823731"/>
              <a:gd name="connsiteY3-24" fmla="*/ 1987826 h 1987826"/>
              <a:gd name="connsiteX0-25" fmla="*/ 503380 w 853228"/>
              <a:gd name="connsiteY0-26" fmla="*/ 2002572 h 2002572"/>
              <a:gd name="connsiteX1-27" fmla="*/ 0 w 853228"/>
              <a:gd name="connsiteY1-28" fmla="*/ 0 h 2002572"/>
              <a:gd name="connsiteX2-29" fmla="*/ 853228 w 853228"/>
              <a:gd name="connsiteY2-30" fmla="*/ 2002569 h 2002572"/>
              <a:gd name="connsiteX3-31" fmla="*/ 503380 w 853228"/>
              <a:gd name="connsiteY3-32" fmla="*/ 2002572 h 2002572"/>
            </a:gdLst>
            <a:ahLst/>
            <a:cxnLst>
              <a:cxn ang="0">
                <a:pos x="connsiteX0-1" y="connsiteY0-2"/>
              </a:cxn>
              <a:cxn ang="0">
                <a:pos x="connsiteX1-3" y="connsiteY1-4"/>
              </a:cxn>
              <a:cxn ang="0">
                <a:pos x="connsiteX2-5" y="connsiteY2-6"/>
              </a:cxn>
              <a:cxn ang="0">
                <a:pos x="connsiteX3-7" y="connsiteY3-8"/>
              </a:cxn>
            </a:cxnLst>
            <a:rect l="l" t="t" r="r" b="b"/>
            <a:pathLst>
              <a:path w="853228" h="2002572">
                <a:moveTo>
                  <a:pt x="503380" y="2002572"/>
                </a:moveTo>
                <a:lnTo>
                  <a:pt x="0" y="0"/>
                </a:lnTo>
                <a:lnTo>
                  <a:pt x="853228" y="2002569"/>
                </a:lnTo>
                <a:lnTo>
                  <a:pt x="503380" y="2002572"/>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5" name="Isosceles Triangle 424"/>
          <p:cNvSpPr/>
          <p:nvPr/>
        </p:nvSpPr>
        <p:spPr>
          <a:xfrm rot="16200000">
            <a:off x="3654593" y="4202491"/>
            <a:ext cx="1008402" cy="1604559"/>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0 w 816673"/>
              <a:gd name="connsiteY0-2" fmla="*/ 1685675 h 1685675"/>
              <a:gd name="connsiteX1-3" fmla="*/ 816673 w 816673"/>
              <a:gd name="connsiteY1-4" fmla="*/ 0 h 1685675"/>
              <a:gd name="connsiteX2-5" fmla="*/ 408844 w 816673"/>
              <a:gd name="connsiteY2-6" fmla="*/ 1685675 h 1685675"/>
              <a:gd name="connsiteX3-7" fmla="*/ 0 w 816673"/>
              <a:gd name="connsiteY3-8" fmla="*/ 1685675 h 1685675"/>
              <a:gd name="connsiteX0-9" fmla="*/ 0 w 1045273"/>
              <a:gd name="connsiteY0-10" fmla="*/ 1678301 h 1685675"/>
              <a:gd name="connsiteX1-11" fmla="*/ 1045273 w 1045273"/>
              <a:gd name="connsiteY1-12" fmla="*/ 0 h 1685675"/>
              <a:gd name="connsiteX2-13" fmla="*/ 637444 w 1045273"/>
              <a:gd name="connsiteY2-14" fmla="*/ 1685675 h 1685675"/>
              <a:gd name="connsiteX3-15" fmla="*/ 0 w 1045273"/>
              <a:gd name="connsiteY3-16" fmla="*/ 1678301 h 1685675"/>
              <a:gd name="connsiteX0-17" fmla="*/ 0 w 1045273"/>
              <a:gd name="connsiteY0-18" fmla="*/ 1678301 h 1678301"/>
              <a:gd name="connsiteX1-19" fmla="*/ 1045273 w 1045273"/>
              <a:gd name="connsiteY1-20" fmla="*/ 0 h 1678301"/>
              <a:gd name="connsiteX2-21" fmla="*/ 371973 w 1045273"/>
              <a:gd name="connsiteY2-22" fmla="*/ 1678301 h 1678301"/>
              <a:gd name="connsiteX3-23" fmla="*/ 0 w 1045273"/>
              <a:gd name="connsiteY3-24" fmla="*/ 1678301 h 1678301"/>
              <a:gd name="connsiteX0-25" fmla="*/ 0 w 1008402"/>
              <a:gd name="connsiteY0-26" fmla="*/ 1604559 h 1604559"/>
              <a:gd name="connsiteX1-27" fmla="*/ 1008402 w 1008402"/>
              <a:gd name="connsiteY1-28" fmla="*/ 0 h 1604559"/>
              <a:gd name="connsiteX2-29" fmla="*/ 371973 w 1008402"/>
              <a:gd name="connsiteY2-30" fmla="*/ 1604559 h 1604559"/>
              <a:gd name="connsiteX3-31" fmla="*/ 0 w 1008402"/>
              <a:gd name="connsiteY3-32" fmla="*/ 1604559 h 1604559"/>
            </a:gdLst>
            <a:ahLst/>
            <a:cxnLst>
              <a:cxn ang="0">
                <a:pos x="connsiteX0-1" y="connsiteY0-2"/>
              </a:cxn>
              <a:cxn ang="0">
                <a:pos x="connsiteX1-3" y="connsiteY1-4"/>
              </a:cxn>
              <a:cxn ang="0">
                <a:pos x="connsiteX2-5" y="connsiteY2-6"/>
              </a:cxn>
              <a:cxn ang="0">
                <a:pos x="connsiteX3-7" y="connsiteY3-8"/>
              </a:cxn>
            </a:cxnLst>
            <a:rect l="l" t="t" r="r" b="b"/>
            <a:pathLst>
              <a:path w="1008402" h="1604559">
                <a:moveTo>
                  <a:pt x="0" y="1604559"/>
                </a:moveTo>
                <a:lnTo>
                  <a:pt x="1008402" y="0"/>
                </a:lnTo>
                <a:lnTo>
                  <a:pt x="371973" y="1604559"/>
                </a:lnTo>
                <a:lnTo>
                  <a:pt x="0" y="1604559"/>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Subtitle 2"/>
          <p:cNvSpPr txBox="1"/>
          <p:nvPr/>
        </p:nvSpPr>
        <p:spPr>
          <a:xfrm>
            <a:off x="6619875" y="347663"/>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grpSp>
        <p:nvGrpSpPr>
          <p:cNvPr id="28" name="Group 27"/>
          <p:cNvGrpSpPr/>
          <p:nvPr/>
        </p:nvGrpSpPr>
        <p:grpSpPr>
          <a:xfrm>
            <a:off x="211631" y="1755471"/>
            <a:ext cx="3336925" cy="4746041"/>
            <a:chOff x="11184431" y="-1272737"/>
            <a:chExt cx="3336925" cy="4746041"/>
          </a:xfrm>
        </p:grpSpPr>
        <p:sp>
          <p:nvSpPr>
            <p:cNvPr id="29" name="Freeform 103"/>
            <p:cNvSpPr/>
            <p:nvPr/>
          </p:nvSpPr>
          <p:spPr bwMode="auto">
            <a:xfrm>
              <a:off x="11184431" y="-199587"/>
              <a:ext cx="2601913" cy="2689225"/>
            </a:xfrm>
            <a:custGeom>
              <a:avLst/>
              <a:gdLst>
                <a:gd name="T0" fmla="*/ 860 w 1093"/>
                <a:gd name="T1" fmla="*/ 902 h 1129"/>
                <a:gd name="T2" fmla="*/ 591 w 1093"/>
                <a:gd name="T3" fmla="*/ 996 h 1129"/>
                <a:gd name="T4" fmla="*/ 115 w 1093"/>
                <a:gd name="T5" fmla="*/ 524 h 1129"/>
                <a:gd name="T6" fmla="*/ 425 w 1093"/>
                <a:gd name="T7" fmla="*/ 77 h 1129"/>
                <a:gd name="T8" fmla="*/ 404 w 1093"/>
                <a:gd name="T9" fmla="*/ 0 h 1129"/>
                <a:gd name="T10" fmla="*/ 0 w 1093"/>
                <a:gd name="T11" fmla="*/ 553 h 1129"/>
                <a:gd name="T12" fmla="*/ 591 w 1093"/>
                <a:gd name="T13" fmla="*/ 1129 h 1129"/>
                <a:gd name="T14" fmla="*/ 1093 w 1093"/>
                <a:gd name="T15" fmla="*/ 902 h 1129"/>
                <a:gd name="T16" fmla="*/ 860 w 1093"/>
                <a:gd name="T17" fmla="*/ 902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3" h="1129">
                  <a:moveTo>
                    <a:pt x="860" y="902"/>
                  </a:moveTo>
                  <a:cubicBezTo>
                    <a:pt x="780" y="964"/>
                    <a:pt x="700" y="996"/>
                    <a:pt x="591" y="996"/>
                  </a:cubicBezTo>
                  <a:cubicBezTo>
                    <a:pt x="328" y="996"/>
                    <a:pt x="115" y="787"/>
                    <a:pt x="115" y="524"/>
                  </a:cubicBezTo>
                  <a:cubicBezTo>
                    <a:pt x="115" y="319"/>
                    <a:pt x="244" y="145"/>
                    <a:pt x="425" y="77"/>
                  </a:cubicBezTo>
                  <a:cubicBezTo>
                    <a:pt x="424" y="44"/>
                    <a:pt x="424" y="30"/>
                    <a:pt x="404" y="0"/>
                  </a:cubicBezTo>
                  <a:cubicBezTo>
                    <a:pt x="188" y="77"/>
                    <a:pt x="0" y="311"/>
                    <a:pt x="0" y="553"/>
                  </a:cubicBezTo>
                  <a:cubicBezTo>
                    <a:pt x="0" y="906"/>
                    <a:pt x="243" y="1129"/>
                    <a:pt x="591" y="1129"/>
                  </a:cubicBezTo>
                  <a:cubicBezTo>
                    <a:pt x="806" y="1129"/>
                    <a:pt x="992" y="1012"/>
                    <a:pt x="1093" y="902"/>
                  </a:cubicBezTo>
                  <a:lnTo>
                    <a:pt x="860" y="902"/>
                  </a:ln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30" name="Freeform 105"/>
            <p:cNvSpPr>
              <a:spLocks noEditPoints="1"/>
            </p:cNvSpPr>
            <p:nvPr/>
          </p:nvSpPr>
          <p:spPr bwMode="auto">
            <a:xfrm>
              <a:off x="12102006" y="-1272737"/>
              <a:ext cx="1160463" cy="1933575"/>
            </a:xfrm>
            <a:custGeom>
              <a:avLst/>
              <a:gdLst>
                <a:gd name="T0" fmla="*/ 133 w 488"/>
                <a:gd name="T1" fmla="*/ 579 h 812"/>
                <a:gd name="T2" fmla="*/ 166 w 488"/>
                <a:gd name="T3" fmla="*/ 574 h 812"/>
                <a:gd name="T4" fmla="*/ 216 w 488"/>
                <a:gd name="T5" fmla="*/ 744 h 812"/>
                <a:gd name="T6" fmla="*/ 318 w 488"/>
                <a:gd name="T7" fmla="*/ 800 h 812"/>
                <a:gd name="T8" fmla="*/ 419 w 488"/>
                <a:gd name="T9" fmla="*/ 770 h 812"/>
                <a:gd name="T10" fmla="*/ 475 w 488"/>
                <a:gd name="T11" fmla="*/ 667 h 812"/>
                <a:gd name="T12" fmla="*/ 330 w 488"/>
                <a:gd name="T13" fmla="*/ 177 h 812"/>
                <a:gd name="T14" fmla="*/ 244 w 488"/>
                <a:gd name="T15" fmla="*/ 119 h 812"/>
                <a:gd name="T16" fmla="*/ 221 w 488"/>
                <a:gd name="T17" fmla="*/ 38 h 812"/>
                <a:gd name="T18" fmla="*/ 165 w 488"/>
                <a:gd name="T19" fmla="*/ 7 h 812"/>
                <a:gd name="T20" fmla="*/ 121 w 488"/>
                <a:gd name="T21" fmla="*/ 21 h 812"/>
                <a:gd name="T22" fmla="*/ 91 w 488"/>
                <a:gd name="T23" fmla="*/ 76 h 812"/>
                <a:gd name="T24" fmla="*/ 114 w 488"/>
                <a:gd name="T25" fmla="*/ 156 h 812"/>
                <a:gd name="T26" fmla="*/ 71 w 488"/>
                <a:gd name="T27" fmla="*/ 254 h 812"/>
                <a:gd name="T28" fmla="*/ 98 w 488"/>
                <a:gd name="T29" fmla="*/ 346 h 812"/>
                <a:gd name="T30" fmla="*/ 19 w 488"/>
                <a:gd name="T31" fmla="*/ 490 h 812"/>
                <a:gd name="T32" fmla="*/ 133 w 488"/>
                <a:gd name="T33" fmla="*/ 579 h 812"/>
                <a:gd name="T34" fmla="*/ 133 w 488"/>
                <a:gd name="T35" fmla="*/ 407 h 812"/>
                <a:gd name="T36" fmla="*/ 186 w 488"/>
                <a:gd name="T37" fmla="*/ 460 h 812"/>
                <a:gd name="T38" fmla="*/ 133 w 488"/>
                <a:gd name="T39" fmla="*/ 512 h 812"/>
                <a:gd name="T40" fmla="*/ 81 w 488"/>
                <a:gd name="T41" fmla="*/ 460 h 812"/>
                <a:gd name="T42" fmla="*/ 133 w 488"/>
                <a:gd name="T43" fmla="*/ 40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8" h="812">
                  <a:moveTo>
                    <a:pt x="133" y="579"/>
                  </a:moveTo>
                  <a:cubicBezTo>
                    <a:pt x="145" y="579"/>
                    <a:pt x="155" y="577"/>
                    <a:pt x="166" y="574"/>
                  </a:cubicBezTo>
                  <a:cubicBezTo>
                    <a:pt x="216" y="744"/>
                    <a:pt x="216" y="744"/>
                    <a:pt x="216" y="744"/>
                  </a:cubicBezTo>
                  <a:cubicBezTo>
                    <a:pt x="229" y="787"/>
                    <a:pt x="275" y="812"/>
                    <a:pt x="318" y="800"/>
                  </a:cubicBezTo>
                  <a:cubicBezTo>
                    <a:pt x="419" y="770"/>
                    <a:pt x="419" y="770"/>
                    <a:pt x="419" y="770"/>
                  </a:cubicBezTo>
                  <a:cubicBezTo>
                    <a:pt x="463" y="757"/>
                    <a:pt x="488" y="711"/>
                    <a:pt x="475" y="667"/>
                  </a:cubicBezTo>
                  <a:cubicBezTo>
                    <a:pt x="330" y="177"/>
                    <a:pt x="330" y="177"/>
                    <a:pt x="330" y="177"/>
                  </a:cubicBezTo>
                  <a:cubicBezTo>
                    <a:pt x="319" y="139"/>
                    <a:pt x="283" y="116"/>
                    <a:pt x="244" y="119"/>
                  </a:cubicBezTo>
                  <a:cubicBezTo>
                    <a:pt x="221" y="38"/>
                    <a:pt x="221" y="38"/>
                    <a:pt x="221" y="38"/>
                  </a:cubicBezTo>
                  <a:cubicBezTo>
                    <a:pt x="214" y="14"/>
                    <a:pt x="189" y="0"/>
                    <a:pt x="165" y="7"/>
                  </a:cubicBezTo>
                  <a:cubicBezTo>
                    <a:pt x="121" y="21"/>
                    <a:pt x="121" y="21"/>
                    <a:pt x="121" y="21"/>
                  </a:cubicBezTo>
                  <a:cubicBezTo>
                    <a:pt x="97" y="28"/>
                    <a:pt x="84" y="52"/>
                    <a:pt x="91" y="76"/>
                  </a:cubicBezTo>
                  <a:cubicBezTo>
                    <a:pt x="114" y="156"/>
                    <a:pt x="114" y="156"/>
                    <a:pt x="114" y="156"/>
                  </a:cubicBezTo>
                  <a:cubicBezTo>
                    <a:pt x="79" y="174"/>
                    <a:pt x="60" y="215"/>
                    <a:pt x="71" y="254"/>
                  </a:cubicBezTo>
                  <a:cubicBezTo>
                    <a:pt x="98" y="346"/>
                    <a:pt x="98" y="346"/>
                    <a:pt x="98" y="346"/>
                  </a:cubicBezTo>
                  <a:cubicBezTo>
                    <a:pt x="52" y="360"/>
                    <a:pt x="0" y="419"/>
                    <a:pt x="19" y="490"/>
                  </a:cubicBezTo>
                  <a:cubicBezTo>
                    <a:pt x="39" y="561"/>
                    <a:pt x="93" y="579"/>
                    <a:pt x="133" y="579"/>
                  </a:cubicBezTo>
                  <a:close/>
                  <a:moveTo>
                    <a:pt x="133" y="407"/>
                  </a:moveTo>
                  <a:cubicBezTo>
                    <a:pt x="162" y="407"/>
                    <a:pt x="186" y="430"/>
                    <a:pt x="186" y="460"/>
                  </a:cubicBezTo>
                  <a:cubicBezTo>
                    <a:pt x="186" y="489"/>
                    <a:pt x="162" y="512"/>
                    <a:pt x="133" y="512"/>
                  </a:cubicBezTo>
                  <a:cubicBezTo>
                    <a:pt x="104" y="512"/>
                    <a:pt x="81" y="489"/>
                    <a:pt x="81" y="460"/>
                  </a:cubicBezTo>
                  <a:cubicBezTo>
                    <a:pt x="81" y="430"/>
                    <a:pt x="104" y="407"/>
                    <a:pt x="133" y="407"/>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1" name="Freeform 345"/>
            <p:cNvSpPr/>
            <p:nvPr/>
          </p:nvSpPr>
          <p:spPr bwMode="auto">
            <a:xfrm>
              <a:off x="12432206" y="1741926"/>
              <a:ext cx="2089150" cy="215900"/>
            </a:xfrm>
            <a:custGeom>
              <a:avLst/>
              <a:gdLst>
                <a:gd name="T0" fmla="*/ 833 w 878"/>
                <a:gd name="T1" fmla="*/ 91 h 91"/>
                <a:gd name="T2" fmla="*/ 45 w 878"/>
                <a:gd name="T3" fmla="*/ 91 h 91"/>
                <a:gd name="T4" fmla="*/ 0 w 878"/>
                <a:gd name="T5" fmla="*/ 46 h 91"/>
                <a:gd name="T6" fmla="*/ 45 w 878"/>
                <a:gd name="T7" fmla="*/ 0 h 91"/>
                <a:gd name="T8" fmla="*/ 833 w 878"/>
                <a:gd name="T9" fmla="*/ 0 h 91"/>
                <a:gd name="T10" fmla="*/ 878 w 878"/>
                <a:gd name="T11" fmla="*/ 46 h 91"/>
                <a:gd name="T12" fmla="*/ 833 w 878"/>
                <a:gd name="T13" fmla="*/ 91 h 91"/>
              </a:gdLst>
              <a:ahLst/>
              <a:cxnLst>
                <a:cxn ang="0">
                  <a:pos x="T0" y="T1"/>
                </a:cxn>
                <a:cxn ang="0">
                  <a:pos x="T2" y="T3"/>
                </a:cxn>
                <a:cxn ang="0">
                  <a:pos x="T4" y="T5"/>
                </a:cxn>
                <a:cxn ang="0">
                  <a:pos x="T6" y="T7"/>
                </a:cxn>
                <a:cxn ang="0">
                  <a:pos x="T8" y="T9"/>
                </a:cxn>
                <a:cxn ang="0">
                  <a:pos x="T10" y="T11"/>
                </a:cxn>
                <a:cxn ang="0">
                  <a:pos x="T12" y="T13"/>
                </a:cxn>
              </a:cxnLst>
              <a:rect l="0" t="0" r="r" b="b"/>
              <a:pathLst>
                <a:path w="878" h="91">
                  <a:moveTo>
                    <a:pt x="833" y="91"/>
                  </a:moveTo>
                  <a:cubicBezTo>
                    <a:pt x="45" y="91"/>
                    <a:pt x="45" y="91"/>
                    <a:pt x="45" y="91"/>
                  </a:cubicBezTo>
                  <a:cubicBezTo>
                    <a:pt x="20" y="91"/>
                    <a:pt x="0" y="71"/>
                    <a:pt x="0" y="46"/>
                  </a:cubicBezTo>
                  <a:cubicBezTo>
                    <a:pt x="0" y="21"/>
                    <a:pt x="20" y="0"/>
                    <a:pt x="45" y="0"/>
                  </a:cubicBezTo>
                  <a:cubicBezTo>
                    <a:pt x="833" y="0"/>
                    <a:pt x="833" y="0"/>
                    <a:pt x="833" y="0"/>
                  </a:cubicBezTo>
                  <a:cubicBezTo>
                    <a:pt x="858" y="0"/>
                    <a:pt x="878" y="21"/>
                    <a:pt x="878" y="46"/>
                  </a:cubicBezTo>
                  <a:cubicBezTo>
                    <a:pt x="878" y="71"/>
                    <a:pt x="858" y="91"/>
                    <a:pt x="833" y="91"/>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2" name="Freeform 346"/>
            <p:cNvSpPr/>
            <p:nvPr/>
          </p:nvSpPr>
          <p:spPr bwMode="auto">
            <a:xfrm>
              <a:off x="12714781" y="1548251"/>
              <a:ext cx="1504950" cy="119063"/>
            </a:xfrm>
            <a:custGeom>
              <a:avLst/>
              <a:gdLst>
                <a:gd name="T0" fmla="*/ 608 w 632"/>
                <a:gd name="T1" fmla="*/ 0 h 50"/>
                <a:gd name="T2" fmla="*/ 168 w 632"/>
                <a:gd name="T3" fmla="*/ 0 h 50"/>
                <a:gd name="T4" fmla="*/ 46 w 632"/>
                <a:gd name="T5" fmla="*/ 0 h 50"/>
                <a:gd name="T6" fmla="*/ 24 w 632"/>
                <a:gd name="T7" fmla="*/ 0 h 50"/>
                <a:gd name="T8" fmla="*/ 0 w 632"/>
                <a:gd name="T9" fmla="*/ 25 h 50"/>
                <a:gd name="T10" fmla="*/ 24 w 632"/>
                <a:gd name="T11" fmla="*/ 50 h 50"/>
                <a:gd name="T12" fmla="*/ 46 w 632"/>
                <a:gd name="T13" fmla="*/ 50 h 50"/>
                <a:gd name="T14" fmla="*/ 168 w 632"/>
                <a:gd name="T15" fmla="*/ 50 h 50"/>
                <a:gd name="T16" fmla="*/ 608 w 632"/>
                <a:gd name="T17" fmla="*/ 50 h 50"/>
                <a:gd name="T18" fmla="*/ 632 w 632"/>
                <a:gd name="T19" fmla="*/ 25 h 50"/>
                <a:gd name="T20" fmla="*/ 608 w 632"/>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2" h="50">
                  <a:moveTo>
                    <a:pt x="608" y="0"/>
                  </a:moveTo>
                  <a:cubicBezTo>
                    <a:pt x="168" y="0"/>
                    <a:pt x="168" y="0"/>
                    <a:pt x="168" y="0"/>
                  </a:cubicBezTo>
                  <a:cubicBezTo>
                    <a:pt x="46" y="0"/>
                    <a:pt x="46" y="0"/>
                    <a:pt x="46" y="0"/>
                  </a:cubicBezTo>
                  <a:cubicBezTo>
                    <a:pt x="24" y="0"/>
                    <a:pt x="24" y="0"/>
                    <a:pt x="24" y="0"/>
                  </a:cubicBezTo>
                  <a:cubicBezTo>
                    <a:pt x="11" y="0"/>
                    <a:pt x="0" y="11"/>
                    <a:pt x="0" y="25"/>
                  </a:cubicBezTo>
                  <a:cubicBezTo>
                    <a:pt x="0" y="38"/>
                    <a:pt x="11" y="50"/>
                    <a:pt x="24" y="50"/>
                  </a:cubicBezTo>
                  <a:cubicBezTo>
                    <a:pt x="46" y="50"/>
                    <a:pt x="46" y="50"/>
                    <a:pt x="46" y="50"/>
                  </a:cubicBezTo>
                  <a:cubicBezTo>
                    <a:pt x="168" y="50"/>
                    <a:pt x="168" y="50"/>
                    <a:pt x="168" y="50"/>
                  </a:cubicBezTo>
                  <a:cubicBezTo>
                    <a:pt x="608" y="50"/>
                    <a:pt x="608" y="50"/>
                    <a:pt x="608" y="50"/>
                  </a:cubicBezTo>
                  <a:cubicBezTo>
                    <a:pt x="621" y="50"/>
                    <a:pt x="632" y="38"/>
                    <a:pt x="632" y="25"/>
                  </a:cubicBezTo>
                  <a:cubicBezTo>
                    <a:pt x="632" y="11"/>
                    <a:pt x="621" y="0"/>
                    <a:pt x="608" y="0"/>
                  </a:cubicBez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33" name="Rounded Rectangle 3"/>
            <p:cNvSpPr/>
            <p:nvPr/>
          </p:nvSpPr>
          <p:spPr>
            <a:xfrm>
              <a:off x="11658369" y="2612572"/>
              <a:ext cx="1934412" cy="860732"/>
            </a:xfrm>
            <a:custGeom>
              <a:avLst/>
              <a:gdLst/>
              <a:ahLst/>
              <a:cxnLst/>
              <a:rect l="l" t="t" r="r" b="b"/>
              <a:pathLst>
                <a:path w="1608514" h="715721">
                  <a:moveTo>
                    <a:pt x="511482" y="0"/>
                  </a:moveTo>
                  <a:cubicBezTo>
                    <a:pt x="577637" y="20364"/>
                    <a:pt x="679150" y="33022"/>
                    <a:pt x="792931" y="33022"/>
                  </a:cubicBezTo>
                  <a:cubicBezTo>
                    <a:pt x="896989" y="33022"/>
                    <a:pt x="990787" y="22435"/>
                    <a:pt x="1056708" y="5163"/>
                  </a:cubicBezTo>
                  <a:cubicBezTo>
                    <a:pt x="1220390" y="142713"/>
                    <a:pt x="1378403" y="319143"/>
                    <a:pt x="1553503" y="514677"/>
                  </a:cubicBezTo>
                  <a:cubicBezTo>
                    <a:pt x="1558834" y="520629"/>
                    <a:pt x="1614173" y="601294"/>
                    <a:pt x="1608041" y="634801"/>
                  </a:cubicBezTo>
                  <a:cubicBezTo>
                    <a:pt x="1608041" y="679492"/>
                    <a:pt x="1567154" y="715721"/>
                    <a:pt x="1516716" y="715721"/>
                  </a:cubicBezTo>
                  <a:lnTo>
                    <a:pt x="92033" y="715721"/>
                  </a:lnTo>
                  <a:cubicBezTo>
                    <a:pt x="41595" y="715721"/>
                    <a:pt x="708" y="679492"/>
                    <a:pt x="708" y="634801"/>
                  </a:cubicBezTo>
                  <a:cubicBezTo>
                    <a:pt x="-6422" y="601294"/>
                    <a:pt x="42503" y="523647"/>
                    <a:pt x="49260" y="514677"/>
                  </a:cubicBezTo>
                  <a:cubicBezTo>
                    <a:pt x="149571" y="381499"/>
                    <a:pt x="339688" y="159905"/>
                    <a:pt x="510171" y="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grpSp>
      <p:sp>
        <p:nvSpPr>
          <p:cNvPr id="39" name="Rectangle 106"/>
          <p:cNvSpPr>
            <a:spLocks noChangeArrowheads="1"/>
          </p:cNvSpPr>
          <p:nvPr/>
        </p:nvSpPr>
        <p:spPr bwMode="auto">
          <a:xfrm>
            <a:off x="5145697" y="1997861"/>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0" name="Rectangle 107"/>
          <p:cNvSpPr>
            <a:spLocks noChangeArrowheads="1"/>
          </p:cNvSpPr>
          <p:nvPr/>
        </p:nvSpPr>
        <p:spPr bwMode="auto">
          <a:xfrm>
            <a:off x="5560036" y="2039136"/>
            <a:ext cx="490538" cy="37306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41" name="Subtitle 2"/>
          <p:cNvSpPr txBox="1"/>
          <p:nvPr/>
        </p:nvSpPr>
        <p:spPr>
          <a:xfrm>
            <a:off x="6631598" y="1886736"/>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42" name="Rectangle 106"/>
          <p:cNvSpPr>
            <a:spLocks noChangeArrowheads="1"/>
          </p:cNvSpPr>
          <p:nvPr/>
        </p:nvSpPr>
        <p:spPr bwMode="auto">
          <a:xfrm>
            <a:off x="5157420" y="3556976"/>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3" name="Rectangle 107"/>
          <p:cNvSpPr>
            <a:spLocks noChangeArrowheads="1"/>
          </p:cNvSpPr>
          <p:nvPr/>
        </p:nvSpPr>
        <p:spPr bwMode="auto">
          <a:xfrm>
            <a:off x="5571759" y="3598251"/>
            <a:ext cx="490538" cy="373063"/>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44" name="Subtitle 2"/>
          <p:cNvSpPr txBox="1"/>
          <p:nvPr/>
        </p:nvSpPr>
        <p:spPr>
          <a:xfrm>
            <a:off x="6643321" y="3445851"/>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45" name="Rectangle 106"/>
          <p:cNvSpPr>
            <a:spLocks noChangeArrowheads="1"/>
          </p:cNvSpPr>
          <p:nvPr/>
        </p:nvSpPr>
        <p:spPr bwMode="auto">
          <a:xfrm>
            <a:off x="5138998" y="5116144"/>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6" name="Rectangle 107"/>
          <p:cNvSpPr>
            <a:spLocks noChangeArrowheads="1"/>
          </p:cNvSpPr>
          <p:nvPr/>
        </p:nvSpPr>
        <p:spPr bwMode="auto">
          <a:xfrm>
            <a:off x="5553337" y="5157419"/>
            <a:ext cx="490538" cy="37306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47" name="Subtitle 2"/>
          <p:cNvSpPr txBox="1"/>
          <p:nvPr/>
        </p:nvSpPr>
        <p:spPr>
          <a:xfrm>
            <a:off x="6624899" y="5005019"/>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36"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mj-ea"/>
                <a:ea typeface="+mj-ea"/>
              </a:rPr>
              <a:t>检验结果展示</a:t>
            </a:r>
            <a:endParaRPr lang="en-US" sz="4000"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2"/>
                                        </p:tgtEl>
                                        <p:attrNameLst>
                                          <p:attrName>style.visibility</p:attrName>
                                        </p:attrNameLst>
                                      </p:cBhvr>
                                      <p:to>
                                        <p:strVal val="visible"/>
                                      </p:to>
                                    </p:set>
                                    <p:animEffect transition="in" filter="fade">
                                      <p:cBhvr>
                                        <p:cTn id="7" dur="500"/>
                                        <p:tgtEl>
                                          <p:spTgt spid="4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0"/>
                                        </p:tgtEl>
                                        <p:attrNameLst>
                                          <p:attrName>style.visibility</p:attrName>
                                        </p:attrNameLst>
                                      </p:cBhvr>
                                      <p:to>
                                        <p:strVal val="visible"/>
                                      </p:to>
                                    </p:set>
                                    <p:animEffect transition="in" filter="fade">
                                      <p:cBhvr>
                                        <p:cTn id="11" dur="500"/>
                                        <p:tgtEl>
                                          <p:spTgt spid="25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1"/>
                                        </p:tgtEl>
                                        <p:attrNameLst>
                                          <p:attrName>style.visibility</p:attrName>
                                        </p:attrNameLst>
                                      </p:cBhvr>
                                      <p:to>
                                        <p:strVal val="visible"/>
                                      </p:to>
                                    </p:set>
                                    <p:animEffect transition="in" filter="fade">
                                      <p:cBhvr>
                                        <p:cTn id="15" dur="500"/>
                                        <p:tgtEl>
                                          <p:spTgt spid="25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fade">
                                      <p:cBhvr>
                                        <p:cTn id="19" dur="500"/>
                                        <p:tgtEl>
                                          <p:spTgt spid="9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23"/>
                                        </p:tgtEl>
                                        <p:attrNameLst>
                                          <p:attrName>style.visibility</p:attrName>
                                        </p:attrNameLst>
                                      </p:cBhvr>
                                      <p:to>
                                        <p:strVal val="visible"/>
                                      </p:to>
                                    </p:set>
                                    <p:animEffect transition="in" filter="fade">
                                      <p:cBhvr>
                                        <p:cTn id="24" dur="500"/>
                                        <p:tgtEl>
                                          <p:spTgt spid="423"/>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4"/>
                                        </p:tgtEl>
                                        <p:attrNameLst>
                                          <p:attrName>style.visibility</p:attrName>
                                        </p:attrNameLst>
                                      </p:cBhvr>
                                      <p:to>
                                        <p:strVal val="visible"/>
                                      </p:to>
                                    </p:set>
                                    <p:animEffect transition="in" filter="fade">
                                      <p:cBhvr>
                                        <p:cTn id="41" dur="500"/>
                                        <p:tgtEl>
                                          <p:spTgt spid="424"/>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25"/>
                                        </p:tgtEl>
                                        <p:attrNameLst>
                                          <p:attrName>style.visibility</p:attrName>
                                        </p:attrNameLst>
                                      </p:cBhvr>
                                      <p:to>
                                        <p:strVal val="visible"/>
                                      </p:to>
                                    </p:set>
                                    <p:animEffect transition="in" filter="fade">
                                      <p:cBhvr>
                                        <p:cTn id="58" dur="500"/>
                                        <p:tgtEl>
                                          <p:spTgt spid="425"/>
                                        </p:tgtEl>
                                      </p:cBhvr>
                                    </p:animEffec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0" animBg="1"/>
      <p:bldP spid="251" grpId="0" animBg="1"/>
      <p:bldP spid="422" grpId="0" animBg="1"/>
      <p:bldP spid="423" grpId="0" animBg="1"/>
      <p:bldP spid="424" grpId="0" animBg="1"/>
      <p:bldP spid="425" grpId="0" animBg="1"/>
      <p:bldP spid="92" grpId="0"/>
      <p:bldP spid="39" grpId="0" animBg="1"/>
      <p:bldP spid="40" grpId="0" animBg="1"/>
      <p:bldP spid="41" grpId="0"/>
      <p:bldP spid="42" grpId="0" animBg="1"/>
      <p:bldP spid="43" grpId="0" animBg="1"/>
      <p:bldP spid="44" grpId="0"/>
      <p:bldP spid="45" grpId="0" animBg="1"/>
      <p:bldP spid="46" grpId="0" animBg="1"/>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5051" y="0"/>
            <a:ext cx="12207052" cy="6858000"/>
            <a:chOff x="-15051" y="0"/>
            <a:chExt cx="12207052" cy="6858000"/>
          </a:xfrm>
        </p:grpSpPr>
        <p:sp>
          <p:nvSpPr>
            <p:cNvPr id="12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2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143" name="Freeform 130"/>
          <p:cNvSpPr/>
          <p:nvPr/>
        </p:nvSpPr>
        <p:spPr bwMode="auto">
          <a:xfrm flipH="1">
            <a:off x="5622235" y="2779023"/>
            <a:ext cx="1328533" cy="2133601"/>
          </a:xfrm>
          <a:custGeom>
            <a:avLst/>
            <a:gdLst/>
            <a:ahLst/>
            <a:cxnLst/>
            <a:rect l="l" t="t" r="r" b="b"/>
            <a:pathLst>
              <a:path w="1328533" h="2133601">
                <a:moveTo>
                  <a:pt x="1042929" y="0"/>
                </a:moveTo>
                <a:cubicBezTo>
                  <a:pt x="1042929" y="0"/>
                  <a:pt x="1042929" y="0"/>
                  <a:pt x="941983" y="0"/>
                </a:cubicBezTo>
                <a:cubicBezTo>
                  <a:pt x="784408" y="0"/>
                  <a:pt x="656378" y="123825"/>
                  <a:pt x="656378" y="276225"/>
                </a:cubicBezTo>
                <a:cubicBezTo>
                  <a:pt x="656378" y="276225"/>
                  <a:pt x="656378" y="276225"/>
                  <a:pt x="656378" y="1857376"/>
                </a:cubicBezTo>
                <a:cubicBezTo>
                  <a:pt x="656378" y="1990726"/>
                  <a:pt x="545583" y="2097882"/>
                  <a:pt x="407706" y="2097882"/>
                </a:cubicBezTo>
                <a:cubicBezTo>
                  <a:pt x="407706" y="2097882"/>
                  <a:pt x="407706" y="2097882"/>
                  <a:pt x="0" y="2097882"/>
                </a:cubicBezTo>
                <a:lnTo>
                  <a:pt x="0" y="2133601"/>
                </a:lnTo>
                <a:cubicBezTo>
                  <a:pt x="72372" y="2133601"/>
                  <a:pt x="196117" y="2133601"/>
                  <a:pt x="407706" y="2133601"/>
                </a:cubicBezTo>
                <a:cubicBezTo>
                  <a:pt x="565280" y="2133601"/>
                  <a:pt x="693310" y="2009776"/>
                  <a:pt x="693310" y="1857376"/>
                </a:cubicBezTo>
                <a:cubicBezTo>
                  <a:pt x="693310" y="1857376"/>
                  <a:pt x="693310" y="1857376"/>
                  <a:pt x="693310" y="276225"/>
                </a:cubicBezTo>
                <a:cubicBezTo>
                  <a:pt x="693310" y="142875"/>
                  <a:pt x="804105" y="35719"/>
                  <a:pt x="941983" y="35719"/>
                </a:cubicBezTo>
                <a:cubicBezTo>
                  <a:pt x="941983" y="35719"/>
                  <a:pt x="941983" y="35719"/>
                  <a:pt x="1042929" y="35719"/>
                </a:cubicBezTo>
                <a:cubicBezTo>
                  <a:pt x="1180807" y="35719"/>
                  <a:pt x="1291602" y="142875"/>
                  <a:pt x="1291602" y="276225"/>
                </a:cubicBezTo>
                <a:cubicBezTo>
                  <a:pt x="1291602" y="276225"/>
                  <a:pt x="1291602" y="276225"/>
                  <a:pt x="1328533" y="276225"/>
                </a:cubicBezTo>
                <a:cubicBezTo>
                  <a:pt x="1328533" y="123825"/>
                  <a:pt x="1200504" y="0"/>
                  <a:pt x="1042929"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6"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 name="Rectangle 6"/>
          <p:cNvSpPr>
            <a:spLocks noChangeArrowheads="1"/>
          </p:cNvSpPr>
          <p:nvPr/>
        </p:nvSpPr>
        <p:spPr bwMode="auto">
          <a:xfrm>
            <a:off x="0" y="-3175"/>
            <a:ext cx="12185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5" name="Rectangle 83"/>
          <p:cNvSpPr>
            <a:spLocks noChangeArrowheads="1"/>
          </p:cNvSpPr>
          <p:nvPr/>
        </p:nvSpPr>
        <p:spPr bwMode="auto">
          <a:xfrm>
            <a:off x="1798638" y="2362200"/>
            <a:ext cx="11668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3236" name="Stand"/>
          <p:cNvGrpSpPr/>
          <p:nvPr/>
        </p:nvGrpSpPr>
        <p:grpSpPr>
          <a:xfrm>
            <a:off x="814388" y="5054600"/>
            <a:ext cx="1320800" cy="1395413"/>
            <a:chOff x="814388" y="5054600"/>
            <a:chExt cx="1320800" cy="1395413"/>
          </a:xfrm>
        </p:grpSpPr>
        <p:sp>
          <p:nvSpPr>
            <p:cNvPr id="3146" name="Freeform 117"/>
            <p:cNvSpPr/>
            <p:nvPr/>
          </p:nvSpPr>
          <p:spPr bwMode="auto">
            <a:xfrm>
              <a:off x="814388" y="5214938"/>
              <a:ext cx="1227138" cy="92075"/>
            </a:xfrm>
            <a:custGeom>
              <a:avLst/>
              <a:gdLst>
                <a:gd name="T0" fmla="*/ 496 w 516"/>
                <a:gd name="T1" fmla="*/ 0 h 39"/>
                <a:gd name="T2" fmla="*/ 137 w 516"/>
                <a:gd name="T3" fmla="*/ 0 h 39"/>
                <a:gd name="T4" fmla="*/ 38 w 516"/>
                <a:gd name="T5" fmla="*/ 0 h 39"/>
                <a:gd name="T6" fmla="*/ 19 w 516"/>
                <a:gd name="T7" fmla="*/ 0 h 39"/>
                <a:gd name="T8" fmla="*/ 0 w 516"/>
                <a:gd name="T9" fmla="*/ 20 h 39"/>
                <a:gd name="T10" fmla="*/ 19 w 516"/>
                <a:gd name="T11" fmla="*/ 39 h 39"/>
                <a:gd name="T12" fmla="*/ 38 w 516"/>
                <a:gd name="T13" fmla="*/ 39 h 39"/>
                <a:gd name="T14" fmla="*/ 137 w 516"/>
                <a:gd name="T15" fmla="*/ 39 h 39"/>
                <a:gd name="T16" fmla="*/ 496 w 516"/>
                <a:gd name="T17" fmla="*/ 39 h 39"/>
                <a:gd name="T18" fmla="*/ 516 w 516"/>
                <a:gd name="T19" fmla="*/ 20 h 39"/>
                <a:gd name="T20" fmla="*/ 496 w 516"/>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6" h="39">
                  <a:moveTo>
                    <a:pt x="496" y="0"/>
                  </a:moveTo>
                  <a:cubicBezTo>
                    <a:pt x="137" y="0"/>
                    <a:pt x="137" y="0"/>
                    <a:pt x="137" y="0"/>
                  </a:cubicBezTo>
                  <a:cubicBezTo>
                    <a:pt x="38" y="0"/>
                    <a:pt x="38" y="0"/>
                    <a:pt x="38" y="0"/>
                  </a:cubicBezTo>
                  <a:cubicBezTo>
                    <a:pt x="19" y="0"/>
                    <a:pt x="19" y="0"/>
                    <a:pt x="19" y="0"/>
                  </a:cubicBezTo>
                  <a:cubicBezTo>
                    <a:pt x="8" y="0"/>
                    <a:pt x="0" y="9"/>
                    <a:pt x="0" y="20"/>
                  </a:cubicBezTo>
                  <a:cubicBezTo>
                    <a:pt x="0" y="31"/>
                    <a:pt x="8" y="39"/>
                    <a:pt x="19" y="39"/>
                  </a:cubicBezTo>
                  <a:cubicBezTo>
                    <a:pt x="38" y="39"/>
                    <a:pt x="38" y="39"/>
                    <a:pt x="38" y="39"/>
                  </a:cubicBezTo>
                  <a:cubicBezTo>
                    <a:pt x="137" y="39"/>
                    <a:pt x="137" y="39"/>
                    <a:pt x="137" y="39"/>
                  </a:cubicBezTo>
                  <a:cubicBezTo>
                    <a:pt x="496" y="39"/>
                    <a:pt x="496" y="39"/>
                    <a:pt x="496" y="39"/>
                  </a:cubicBezTo>
                  <a:cubicBezTo>
                    <a:pt x="507" y="39"/>
                    <a:pt x="516" y="31"/>
                    <a:pt x="516" y="20"/>
                  </a:cubicBezTo>
                  <a:cubicBezTo>
                    <a:pt x="516" y="9"/>
                    <a:pt x="507" y="0"/>
                    <a:pt x="496"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7" name="Rectangle 118"/>
            <p:cNvSpPr>
              <a:spLocks noChangeArrowheads="1"/>
            </p:cNvSpPr>
            <p:nvPr/>
          </p:nvSpPr>
          <p:spPr bwMode="auto">
            <a:xfrm>
              <a:off x="1704975" y="5054600"/>
              <a:ext cx="98425" cy="134778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8" name="Rectangle 119"/>
            <p:cNvSpPr>
              <a:spLocks noChangeArrowheads="1"/>
            </p:cNvSpPr>
            <p:nvPr/>
          </p:nvSpPr>
          <p:spPr bwMode="auto">
            <a:xfrm>
              <a:off x="900113" y="6369050"/>
              <a:ext cx="1235075" cy="8096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9" name="Oval 120"/>
            <p:cNvSpPr>
              <a:spLocks noChangeArrowheads="1"/>
            </p:cNvSpPr>
            <p:nvPr/>
          </p:nvSpPr>
          <p:spPr bwMode="auto">
            <a:xfrm>
              <a:off x="890588"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150" name="Oval 121"/>
            <p:cNvSpPr>
              <a:spLocks noChangeArrowheads="1"/>
            </p:cNvSpPr>
            <p:nvPr/>
          </p:nvSpPr>
          <p:spPr bwMode="auto">
            <a:xfrm>
              <a:off x="1727200"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151" name="Oval 122"/>
            <p:cNvSpPr>
              <a:spLocks noChangeArrowheads="1"/>
            </p:cNvSpPr>
            <p:nvPr/>
          </p:nvSpPr>
          <p:spPr bwMode="auto">
            <a:xfrm>
              <a:off x="1727200" y="6378575"/>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grpSp>
      <p:sp>
        <p:nvSpPr>
          <p:cNvPr id="3156" name="Freeform 127"/>
          <p:cNvSpPr/>
          <p:nvPr/>
        </p:nvSpPr>
        <p:spPr bwMode="auto">
          <a:xfrm>
            <a:off x="1038225" y="133350"/>
            <a:ext cx="1893888" cy="933450"/>
          </a:xfrm>
          <a:custGeom>
            <a:avLst/>
            <a:gdLst>
              <a:gd name="T0" fmla="*/ 15 w 796"/>
              <a:gd name="T1" fmla="*/ 392 h 392"/>
              <a:gd name="T2" fmla="*/ 0 w 796"/>
              <a:gd name="T3" fmla="*/ 392 h 392"/>
              <a:gd name="T4" fmla="*/ 0 w 796"/>
              <a:gd name="T5" fmla="*/ 116 h 392"/>
              <a:gd name="T6" fmla="*/ 116 w 796"/>
              <a:gd name="T7" fmla="*/ 0 h 392"/>
              <a:gd name="T8" fmla="*/ 680 w 796"/>
              <a:gd name="T9" fmla="*/ 0 h 392"/>
              <a:gd name="T10" fmla="*/ 796 w 796"/>
              <a:gd name="T11" fmla="*/ 116 h 392"/>
              <a:gd name="T12" fmla="*/ 781 w 796"/>
              <a:gd name="T13" fmla="*/ 116 h 392"/>
              <a:gd name="T14" fmla="*/ 680 w 796"/>
              <a:gd name="T15" fmla="*/ 15 h 392"/>
              <a:gd name="T16" fmla="*/ 116 w 796"/>
              <a:gd name="T17" fmla="*/ 15 h 392"/>
              <a:gd name="T18" fmla="*/ 15 w 796"/>
              <a:gd name="T19" fmla="*/ 116 h 392"/>
              <a:gd name="T20" fmla="*/ 15 w 796"/>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392">
                <a:moveTo>
                  <a:pt x="15" y="392"/>
                </a:moveTo>
                <a:cubicBezTo>
                  <a:pt x="0" y="392"/>
                  <a:pt x="0" y="392"/>
                  <a:pt x="0" y="392"/>
                </a:cubicBezTo>
                <a:cubicBezTo>
                  <a:pt x="0" y="116"/>
                  <a:pt x="0" y="116"/>
                  <a:pt x="0" y="116"/>
                </a:cubicBezTo>
                <a:cubicBezTo>
                  <a:pt x="0" y="52"/>
                  <a:pt x="52" y="0"/>
                  <a:pt x="116" y="0"/>
                </a:cubicBezTo>
                <a:cubicBezTo>
                  <a:pt x="680" y="0"/>
                  <a:pt x="680" y="0"/>
                  <a:pt x="680" y="0"/>
                </a:cubicBezTo>
                <a:cubicBezTo>
                  <a:pt x="744" y="0"/>
                  <a:pt x="796" y="52"/>
                  <a:pt x="796" y="116"/>
                </a:cubicBezTo>
                <a:cubicBezTo>
                  <a:pt x="781" y="116"/>
                  <a:pt x="781" y="116"/>
                  <a:pt x="781" y="116"/>
                </a:cubicBezTo>
                <a:cubicBezTo>
                  <a:pt x="781" y="60"/>
                  <a:pt x="736" y="15"/>
                  <a:pt x="680" y="15"/>
                </a:cubicBezTo>
                <a:cubicBezTo>
                  <a:pt x="116" y="15"/>
                  <a:pt x="116" y="15"/>
                  <a:pt x="116" y="15"/>
                </a:cubicBezTo>
                <a:cubicBezTo>
                  <a:pt x="60" y="15"/>
                  <a:pt x="15" y="60"/>
                  <a:pt x="15" y="116"/>
                </a:cubicBezTo>
                <a:lnTo>
                  <a:pt x="15" y="3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57" name="Freeform 128"/>
          <p:cNvSpPr/>
          <p:nvPr/>
        </p:nvSpPr>
        <p:spPr bwMode="auto">
          <a:xfrm>
            <a:off x="558800" y="792163"/>
            <a:ext cx="936625" cy="1809750"/>
          </a:xfrm>
          <a:custGeom>
            <a:avLst/>
            <a:gdLst>
              <a:gd name="T0" fmla="*/ 14 w 393"/>
              <a:gd name="T1" fmla="*/ 760 h 760"/>
              <a:gd name="T2" fmla="*/ 0 w 393"/>
              <a:gd name="T3" fmla="*/ 760 h 760"/>
              <a:gd name="T4" fmla="*/ 0 w 393"/>
              <a:gd name="T5" fmla="*/ 116 h 760"/>
              <a:gd name="T6" fmla="*/ 115 w 393"/>
              <a:gd name="T7" fmla="*/ 0 h 760"/>
              <a:gd name="T8" fmla="*/ 277 w 393"/>
              <a:gd name="T9" fmla="*/ 0 h 760"/>
              <a:gd name="T10" fmla="*/ 393 w 393"/>
              <a:gd name="T11" fmla="*/ 116 h 760"/>
              <a:gd name="T12" fmla="*/ 378 w 393"/>
              <a:gd name="T13" fmla="*/ 116 h 760"/>
              <a:gd name="T14" fmla="*/ 277 w 393"/>
              <a:gd name="T15" fmla="*/ 15 h 760"/>
              <a:gd name="T16" fmla="*/ 115 w 393"/>
              <a:gd name="T17" fmla="*/ 15 h 760"/>
              <a:gd name="T18" fmla="*/ 14 w 393"/>
              <a:gd name="T19" fmla="*/ 116 h 760"/>
              <a:gd name="T20" fmla="*/ 14 w 393"/>
              <a:gd name="T21" fmla="*/ 76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3" h="760">
                <a:moveTo>
                  <a:pt x="14" y="760"/>
                </a:moveTo>
                <a:cubicBezTo>
                  <a:pt x="0" y="760"/>
                  <a:pt x="0" y="760"/>
                  <a:pt x="0" y="760"/>
                </a:cubicBezTo>
                <a:cubicBezTo>
                  <a:pt x="0" y="116"/>
                  <a:pt x="0" y="116"/>
                  <a:pt x="0" y="116"/>
                </a:cubicBezTo>
                <a:cubicBezTo>
                  <a:pt x="0" y="52"/>
                  <a:pt x="52" y="0"/>
                  <a:pt x="115" y="0"/>
                </a:cubicBezTo>
                <a:cubicBezTo>
                  <a:pt x="277" y="0"/>
                  <a:pt x="277" y="0"/>
                  <a:pt x="277" y="0"/>
                </a:cubicBezTo>
                <a:cubicBezTo>
                  <a:pt x="341" y="0"/>
                  <a:pt x="393" y="52"/>
                  <a:pt x="393" y="116"/>
                </a:cubicBezTo>
                <a:cubicBezTo>
                  <a:pt x="378" y="116"/>
                  <a:pt x="378" y="116"/>
                  <a:pt x="378" y="116"/>
                </a:cubicBezTo>
                <a:cubicBezTo>
                  <a:pt x="378" y="61"/>
                  <a:pt x="333" y="15"/>
                  <a:pt x="277" y="15"/>
                </a:cubicBezTo>
                <a:cubicBezTo>
                  <a:pt x="115" y="15"/>
                  <a:pt x="115" y="15"/>
                  <a:pt x="115" y="15"/>
                </a:cubicBezTo>
                <a:cubicBezTo>
                  <a:pt x="60" y="15"/>
                  <a:pt x="14" y="61"/>
                  <a:pt x="14" y="116"/>
                </a:cubicBezTo>
                <a:lnTo>
                  <a:pt x="14" y="760"/>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58" name="Freeform 129"/>
          <p:cNvSpPr/>
          <p:nvPr/>
        </p:nvSpPr>
        <p:spPr bwMode="auto">
          <a:xfrm>
            <a:off x="619125" y="2324100"/>
            <a:ext cx="649288" cy="2600325"/>
          </a:xfrm>
          <a:custGeom>
            <a:avLst/>
            <a:gdLst>
              <a:gd name="T0" fmla="*/ 273 w 273"/>
              <a:gd name="T1" fmla="*/ 1092 h 1092"/>
              <a:gd name="T2" fmla="*/ 259 w 273"/>
              <a:gd name="T3" fmla="*/ 1092 h 1092"/>
              <a:gd name="T4" fmla="*/ 259 w 273"/>
              <a:gd name="T5" fmla="*/ 116 h 1092"/>
              <a:gd name="T6" fmla="*/ 158 w 273"/>
              <a:gd name="T7" fmla="*/ 15 h 1092"/>
              <a:gd name="T8" fmla="*/ 116 w 273"/>
              <a:gd name="T9" fmla="*/ 15 h 1092"/>
              <a:gd name="T10" fmla="*/ 15 w 273"/>
              <a:gd name="T11" fmla="*/ 116 h 1092"/>
              <a:gd name="T12" fmla="*/ 0 w 273"/>
              <a:gd name="T13" fmla="*/ 116 h 1092"/>
              <a:gd name="T14" fmla="*/ 116 w 273"/>
              <a:gd name="T15" fmla="*/ 0 h 1092"/>
              <a:gd name="T16" fmla="*/ 158 w 273"/>
              <a:gd name="T17" fmla="*/ 0 h 1092"/>
              <a:gd name="T18" fmla="*/ 273 w 273"/>
              <a:gd name="T19" fmla="*/ 116 h 1092"/>
              <a:gd name="T20" fmla="*/ 273 w 273"/>
              <a:gd name="T21"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1092">
                <a:moveTo>
                  <a:pt x="273" y="1092"/>
                </a:moveTo>
                <a:cubicBezTo>
                  <a:pt x="259" y="1092"/>
                  <a:pt x="259" y="1092"/>
                  <a:pt x="259" y="1092"/>
                </a:cubicBezTo>
                <a:cubicBezTo>
                  <a:pt x="259" y="116"/>
                  <a:pt x="259" y="116"/>
                  <a:pt x="259" y="116"/>
                </a:cubicBezTo>
                <a:cubicBezTo>
                  <a:pt x="259" y="60"/>
                  <a:pt x="213" y="15"/>
                  <a:pt x="158" y="15"/>
                </a:cubicBezTo>
                <a:cubicBezTo>
                  <a:pt x="116" y="15"/>
                  <a:pt x="116" y="15"/>
                  <a:pt x="116" y="15"/>
                </a:cubicBezTo>
                <a:cubicBezTo>
                  <a:pt x="60" y="15"/>
                  <a:pt x="15" y="60"/>
                  <a:pt x="15" y="116"/>
                </a:cubicBezTo>
                <a:cubicBezTo>
                  <a:pt x="0" y="116"/>
                  <a:pt x="0" y="116"/>
                  <a:pt x="0" y="116"/>
                </a:cubicBezTo>
                <a:cubicBezTo>
                  <a:pt x="0" y="52"/>
                  <a:pt x="52" y="0"/>
                  <a:pt x="116" y="0"/>
                </a:cubicBezTo>
                <a:cubicBezTo>
                  <a:pt x="158" y="0"/>
                  <a:pt x="158" y="0"/>
                  <a:pt x="158" y="0"/>
                </a:cubicBezTo>
                <a:cubicBezTo>
                  <a:pt x="222" y="0"/>
                  <a:pt x="273" y="52"/>
                  <a:pt x="273" y="116"/>
                </a:cubicBezTo>
                <a:lnTo>
                  <a:pt x="273" y="10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61" name="Freeform 130"/>
          <p:cNvSpPr/>
          <p:nvPr/>
        </p:nvSpPr>
        <p:spPr bwMode="auto">
          <a:xfrm>
            <a:off x="3838575" y="2795588"/>
            <a:ext cx="1658938" cy="2519363"/>
          </a:xfrm>
          <a:custGeom>
            <a:avLst/>
            <a:gdLst>
              <a:gd name="T0" fmla="*/ 15 w 697"/>
              <a:gd name="T1" fmla="*/ 1058 h 1058"/>
              <a:gd name="T2" fmla="*/ 0 w 697"/>
              <a:gd name="T3" fmla="*/ 1058 h 1058"/>
              <a:gd name="T4" fmla="*/ 0 w 697"/>
              <a:gd name="T5" fmla="*/ 997 h 1058"/>
              <a:gd name="T6" fmla="*/ 116 w 697"/>
              <a:gd name="T7" fmla="*/ 881 h 1058"/>
              <a:gd name="T8" fmla="*/ 323 w 697"/>
              <a:gd name="T9" fmla="*/ 881 h 1058"/>
              <a:gd name="T10" fmla="*/ 424 w 697"/>
              <a:gd name="T11" fmla="*/ 780 h 1058"/>
              <a:gd name="T12" fmla="*/ 424 w 697"/>
              <a:gd name="T13" fmla="*/ 116 h 1058"/>
              <a:gd name="T14" fmla="*/ 540 w 697"/>
              <a:gd name="T15" fmla="*/ 0 h 1058"/>
              <a:gd name="T16" fmla="*/ 581 w 697"/>
              <a:gd name="T17" fmla="*/ 0 h 1058"/>
              <a:gd name="T18" fmla="*/ 697 w 697"/>
              <a:gd name="T19" fmla="*/ 116 h 1058"/>
              <a:gd name="T20" fmla="*/ 682 w 697"/>
              <a:gd name="T21" fmla="*/ 116 h 1058"/>
              <a:gd name="T22" fmla="*/ 581 w 697"/>
              <a:gd name="T23" fmla="*/ 15 h 1058"/>
              <a:gd name="T24" fmla="*/ 540 w 697"/>
              <a:gd name="T25" fmla="*/ 15 h 1058"/>
              <a:gd name="T26" fmla="*/ 439 w 697"/>
              <a:gd name="T27" fmla="*/ 116 h 1058"/>
              <a:gd name="T28" fmla="*/ 439 w 697"/>
              <a:gd name="T29" fmla="*/ 780 h 1058"/>
              <a:gd name="T30" fmla="*/ 323 w 697"/>
              <a:gd name="T31" fmla="*/ 896 h 1058"/>
              <a:gd name="T32" fmla="*/ 116 w 697"/>
              <a:gd name="T33" fmla="*/ 896 h 1058"/>
              <a:gd name="T34" fmla="*/ 15 w 697"/>
              <a:gd name="T35" fmla="*/ 997 h 1058"/>
              <a:gd name="T36" fmla="*/ 15 w 697"/>
              <a:gd name="T37" fmla="*/ 105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7" h="1058">
                <a:moveTo>
                  <a:pt x="15" y="1058"/>
                </a:moveTo>
                <a:cubicBezTo>
                  <a:pt x="0" y="1058"/>
                  <a:pt x="0" y="1058"/>
                  <a:pt x="0" y="1058"/>
                </a:cubicBezTo>
                <a:cubicBezTo>
                  <a:pt x="0" y="997"/>
                  <a:pt x="0" y="997"/>
                  <a:pt x="0" y="997"/>
                </a:cubicBezTo>
                <a:cubicBezTo>
                  <a:pt x="0" y="933"/>
                  <a:pt x="52" y="881"/>
                  <a:pt x="116" y="881"/>
                </a:cubicBezTo>
                <a:cubicBezTo>
                  <a:pt x="323" y="881"/>
                  <a:pt x="323" y="881"/>
                  <a:pt x="323" y="881"/>
                </a:cubicBezTo>
                <a:cubicBezTo>
                  <a:pt x="379" y="881"/>
                  <a:pt x="424" y="836"/>
                  <a:pt x="424" y="780"/>
                </a:cubicBezTo>
                <a:cubicBezTo>
                  <a:pt x="424" y="116"/>
                  <a:pt x="424" y="116"/>
                  <a:pt x="424" y="116"/>
                </a:cubicBezTo>
                <a:cubicBezTo>
                  <a:pt x="424" y="52"/>
                  <a:pt x="476" y="0"/>
                  <a:pt x="540" y="0"/>
                </a:cubicBezTo>
                <a:cubicBezTo>
                  <a:pt x="581" y="0"/>
                  <a:pt x="581" y="0"/>
                  <a:pt x="581" y="0"/>
                </a:cubicBezTo>
                <a:cubicBezTo>
                  <a:pt x="645" y="0"/>
                  <a:pt x="697" y="52"/>
                  <a:pt x="697" y="116"/>
                </a:cubicBezTo>
                <a:cubicBezTo>
                  <a:pt x="682" y="116"/>
                  <a:pt x="682" y="116"/>
                  <a:pt x="682" y="116"/>
                </a:cubicBezTo>
                <a:cubicBezTo>
                  <a:pt x="682" y="60"/>
                  <a:pt x="637" y="15"/>
                  <a:pt x="581" y="15"/>
                </a:cubicBezTo>
                <a:cubicBezTo>
                  <a:pt x="540" y="15"/>
                  <a:pt x="540" y="15"/>
                  <a:pt x="540" y="15"/>
                </a:cubicBezTo>
                <a:cubicBezTo>
                  <a:pt x="484" y="15"/>
                  <a:pt x="439" y="60"/>
                  <a:pt x="439" y="116"/>
                </a:cubicBezTo>
                <a:cubicBezTo>
                  <a:pt x="439" y="780"/>
                  <a:pt x="439" y="780"/>
                  <a:pt x="439" y="780"/>
                </a:cubicBezTo>
                <a:cubicBezTo>
                  <a:pt x="439" y="844"/>
                  <a:pt x="387" y="896"/>
                  <a:pt x="323" y="896"/>
                </a:cubicBezTo>
                <a:cubicBezTo>
                  <a:pt x="116" y="896"/>
                  <a:pt x="116" y="896"/>
                  <a:pt x="116" y="896"/>
                </a:cubicBezTo>
                <a:cubicBezTo>
                  <a:pt x="60" y="896"/>
                  <a:pt x="15" y="941"/>
                  <a:pt x="15" y="997"/>
                </a:cubicBezTo>
                <a:lnTo>
                  <a:pt x="15" y="105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3" name="Freeform 131"/>
          <p:cNvSpPr/>
          <p:nvPr/>
        </p:nvSpPr>
        <p:spPr bwMode="auto">
          <a:xfrm>
            <a:off x="1125538" y="4244975"/>
            <a:ext cx="2641600" cy="1069975"/>
          </a:xfrm>
          <a:custGeom>
            <a:avLst/>
            <a:gdLst>
              <a:gd name="T0" fmla="*/ 1110 w 1110"/>
              <a:gd name="T1" fmla="*/ 449 h 449"/>
              <a:gd name="T2" fmla="*/ 1095 w 1110"/>
              <a:gd name="T3" fmla="*/ 449 h 449"/>
              <a:gd name="T4" fmla="*/ 1095 w 1110"/>
              <a:gd name="T5" fmla="*/ 388 h 449"/>
              <a:gd name="T6" fmla="*/ 994 w 1110"/>
              <a:gd name="T7" fmla="*/ 287 h 449"/>
              <a:gd name="T8" fmla="*/ 374 w 1110"/>
              <a:gd name="T9" fmla="*/ 287 h 449"/>
              <a:gd name="T10" fmla="*/ 258 w 1110"/>
              <a:gd name="T11" fmla="*/ 171 h 449"/>
              <a:gd name="T12" fmla="*/ 258 w 1110"/>
              <a:gd name="T13" fmla="*/ 116 h 449"/>
              <a:gd name="T14" fmla="*/ 157 w 1110"/>
              <a:gd name="T15" fmla="*/ 15 h 449"/>
              <a:gd name="T16" fmla="*/ 116 w 1110"/>
              <a:gd name="T17" fmla="*/ 15 h 449"/>
              <a:gd name="T18" fmla="*/ 15 w 1110"/>
              <a:gd name="T19" fmla="*/ 116 h 449"/>
              <a:gd name="T20" fmla="*/ 15 w 1110"/>
              <a:gd name="T21" fmla="*/ 281 h 449"/>
              <a:gd name="T22" fmla="*/ 0 w 1110"/>
              <a:gd name="T23" fmla="*/ 281 h 449"/>
              <a:gd name="T24" fmla="*/ 0 w 1110"/>
              <a:gd name="T25" fmla="*/ 116 h 449"/>
              <a:gd name="T26" fmla="*/ 116 w 1110"/>
              <a:gd name="T27" fmla="*/ 0 h 449"/>
              <a:gd name="T28" fmla="*/ 157 w 1110"/>
              <a:gd name="T29" fmla="*/ 0 h 449"/>
              <a:gd name="T30" fmla="*/ 273 w 1110"/>
              <a:gd name="T31" fmla="*/ 116 h 449"/>
              <a:gd name="T32" fmla="*/ 273 w 1110"/>
              <a:gd name="T33" fmla="*/ 171 h 449"/>
              <a:gd name="T34" fmla="*/ 374 w 1110"/>
              <a:gd name="T35" fmla="*/ 272 h 449"/>
              <a:gd name="T36" fmla="*/ 994 w 1110"/>
              <a:gd name="T37" fmla="*/ 272 h 449"/>
              <a:gd name="T38" fmla="*/ 1110 w 1110"/>
              <a:gd name="T39" fmla="*/ 388 h 449"/>
              <a:gd name="T40" fmla="*/ 1110 w 1110"/>
              <a:gd name="T4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0" h="449">
                <a:moveTo>
                  <a:pt x="1110" y="449"/>
                </a:moveTo>
                <a:cubicBezTo>
                  <a:pt x="1095" y="449"/>
                  <a:pt x="1095" y="449"/>
                  <a:pt x="1095" y="449"/>
                </a:cubicBezTo>
                <a:cubicBezTo>
                  <a:pt x="1095" y="388"/>
                  <a:pt x="1095" y="388"/>
                  <a:pt x="1095" y="388"/>
                </a:cubicBezTo>
                <a:cubicBezTo>
                  <a:pt x="1095" y="332"/>
                  <a:pt x="1050" y="287"/>
                  <a:pt x="994" y="287"/>
                </a:cubicBezTo>
                <a:cubicBezTo>
                  <a:pt x="374" y="287"/>
                  <a:pt x="374" y="287"/>
                  <a:pt x="374" y="287"/>
                </a:cubicBezTo>
                <a:cubicBezTo>
                  <a:pt x="310" y="287"/>
                  <a:pt x="258" y="235"/>
                  <a:pt x="258" y="171"/>
                </a:cubicBezTo>
                <a:cubicBezTo>
                  <a:pt x="258" y="116"/>
                  <a:pt x="258" y="116"/>
                  <a:pt x="258" y="116"/>
                </a:cubicBezTo>
                <a:cubicBezTo>
                  <a:pt x="258" y="60"/>
                  <a:pt x="213" y="15"/>
                  <a:pt x="157" y="15"/>
                </a:cubicBezTo>
                <a:cubicBezTo>
                  <a:pt x="116" y="15"/>
                  <a:pt x="116" y="15"/>
                  <a:pt x="116" y="15"/>
                </a:cubicBezTo>
                <a:cubicBezTo>
                  <a:pt x="60" y="15"/>
                  <a:pt x="15" y="60"/>
                  <a:pt x="15" y="116"/>
                </a:cubicBezTo>
                <a:cubicBezTo>
                  <a:pt x="15" y="281"/>
                  <a:pt x="15" y="281"/>
                  <a:pt x="15" y="281"/>
                </a:cubicBezTo>
                <a:cubicBezTo>
                  <a:pt x="0" y="281"/>
                  <a:pt x="0" y="281"/>
                  <a:pt x="0" y="281"/>
                </a:cubicBezTo>
                <a:cubicBezTo>
                  <a:pt x="0" y="116"/>
                  <a:pt x="0" y="116"/>
                  <a:pt x="0" y="116"/>
                </a:cubicBezTo>
                <a:cubicBezTo>
                  <a:pt x="0" y="52"/>
                  <a:pt x="52" y="0"/>
                  <a:pt x="116" y="0"/>
                </a:cubicBezTo>
                <a:cubicBezTo>
                  <a:pt x="157" y="0"/>
                  <a:pt x="157" y="0"/>
                  <a:pt x="157" y="0"/>
                </a:cubicBezTo>
                <a:cubicBezTo>
                  <a:pt x="221" y="0"/>
                  <a:pt x="273" y="52"/>
                  <a:pt x="273" y="116"/>
                </a:cubicBezTo>
                <a:cubicBezTo>
                  <a:pt x="273" y="171"/>
                  <a:pt x="273" y="171"/>
                  <a:pt x="273" y="171"/>
                </a:cubicBezTo>
                <a:cubicBezTo>
                  <a:pt x="273" y="227"/>
                  <a:pt x="318" y="272"/>
                  <a:pt x="374" y="272"/>
                </a:cubicBezTo>
                <a:cubicBezTo>
                  <a:pt x="994" y="272"/>
                  <a:pt x="994" y="272"/>
                  <a:pt x="994" y="272"/>
                </a:cubicBezTo>
                <a:cubicBezTo>
                  <a:pt x="1058" y="272"/>
                  <a:pt x="1110" y="324"/>
                  <a:pt x="1110" y="388"/>
                </a:cubicBezTo>
                <a:lnTo>
                  <a:pt x="1110" y="449"/>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4" name="Freeform 132"/>
          <p:cNvSpPr/>
          <p:nvPr/>
        </p:nvSpPr>
        <p:spPr bwMode="auto">
          <a:xfrm>
            <a:off x="3406775" y="147638"/>
            <a:ext cx="1893888" cy="658813"/>
          </a:xfrm>
          <a:custGeom>
            <a:avLst/>
            <a:gdLst>
              <a:gd name="T0" fmla="*/ 796 w 796"/>
              <a:gd name="T1" fmla="*/ 277 h 277"/>
              <a:gd name="T2" fmla="*/ 781 w 796"/>
              <a:gd name="T3" fmla="*/ 277 h 277"/>
              <a:gd name="T4" fmla="*/ 781 w 796"/>
              <a:gd name="T5" fmla="*/ 116 h 277"/>
              <a:gd name="T6" fmla="*/ 680 w 796"/>
              <a:gd name="T7" fmla="*/ 15 h 277"/>
              <a:gd name="T8" fmla="*/ 116 w 796"/>
              <a:gd name="T9" fmla="*/ 15 h 277"/>
              <a:gd name="T10" fmla="*/ 15 w 796"/>
              <a:gd name="T11" fmla="*/ 116 h 277"/>
              <a:gd name="T12" fmla="*/ 0 w 796"/>
              <a:gd name="T13" fmla="*/ 116 h 277"/>
              <a:gd name="T14" fmla="*/ 116 w 796"/>
              <a:gd name="T15" fmla="*/ 0 h 277"/>
              <a:gd name="T16" fmla="*/ 680 w 796"/>
              <a:gd name="T17" fmla="*/ 0 h 277"/>
              <a:gd name="T18" fmla="*/ 796 w 796"/>
              <a:gd name="T19" fmla="*/ 116 h 277"/>
              <a:gd name="T20" fmla="*/ 796 w 79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277">
                <a:moveTo>
                  <a:pt x="796" y="277"/>
                </a:moveTo>
                <a:cubicBezTo>
                  <a:pt x="781" y="277"/>
                  <a:pt x="781" y="277"/>
                  <a:pt x="781" y="277"/>
                </a:cubicBezTo>
                <a:cubicBezTo>
                  <a:pt x="781" y="116"/>
                  <a:pt x="781" y="116"/>
                  <a:pt x="781" y="116"/>
                </a:cubicBezTo>
                <a:cubicBezTo>
                  <a:pt x="781" y="60"/>
                  <a:pt x="735" y="15"/>
                  <a:pt x="680" y="15"/>
                </a:cubicBezTo>
                <a:cubicBezTo>
                  <a:pt x="116" y="15"/>
                  <a:pt x="116" y="15"/>
                  <a:pt x="116" y="15"/>
                </a:cubicBezTo>
                <a:cubicBezTo>
                  <a:pt x="60" y="15"/>
                  <a:pt x="15" y="60"/>
                  <a:pt x="15" y="116"/>
                </a:cubicBezTo>
                <a:cubicBezTo>
                  <a:pt x="0" y="116"/>
                  <a:pt x="0" y="116"/>
                  <a:pt x="0" y="116"/>
                </a:cubicBezTo>
                <a:cubicBezTo>
                  <a:pt x="0" y="52"/>
                  <a:pt x="52" y="0"/>
                  <a:pt x="116" y="0"/>
                </a:cubicBezTo>
                <a:cubicBezTo>
                  <a:pt x="680" y="0"/>
                  <a:pt x="680" y="0"/>
                  <a:pt x="680" y="0"/>
                </a:cubicBezTo>
                <a:cubicBezTo>
                  <a:pt x="744" y="0"/>
                  <a:pt x="796" y="52"/>
                  <a:pt x="796" y="116"/>
                </a:cubicBezTo>
                <a:lnTo>
                  <a:pt x="796" y="277"/>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6" name="Freeform 134"/>
          <p:cNvSpPr/>
          <p:nvPr/>
        </p:nvSpPr>
        <p:spPr bwMode="auto">
          <a:xfrm>
            <a:off x="4333875" y="585788"/>
            <a:ext cx="1249363" cy="2478088"/>
          </a:xfrm>
          <a:custGeom>
            <a:avLst/>
            <a:gdLst/>
            <a:ahLst/>
            <a:cxnLst/>
            <a:rect l="l" t="t" r="r" b="b"/>
            <a:pathLst>
              <a:path w="1249363" h="2478088">
                <a:moveTo>
                  <a:pt x="264151" y="0"/>
                </a:moveTo>
                <a:cubicBezTo>
                  <a:pt x="316913" y="0"/>
                  <a:pt x="358207" y="0"/>
                  <a:pt x="390525" y="0"/>
                </a:cubicBezTo>
                <a:lnTo>
                  <a:pt x="404482" y="0"/>
                </a:lnTo>
                <a:lnTo>
                  <a:pt x="447624" y="0"/>
                </a:lnTo>
                <a:lnTo>
                  <a:pt x="471355" y="0"/>
                </a:lnTo>
                <a:lnTo>
                  <a:pt x="476543" y="0"/>
                </a:lnTo>
                <a:lnTo>
                  <a:pt x="494084" y="0"/>
                </a:lnTo>
                <a:lnTo>
                  <a:pt x="503092" y="0"/>
                </a:lnTo>
                <a:lnTo>
                  <a:pt x="506885" y="0"/>
                </a:lnTo>
                <a:cubicBezTo>
                  <a:pt x="635407" y="0"/>
                  <a:pt x="635407" y="0"/>
                  <a:pt x="635407" y="0"/>
                </a:cubicBezTo>
                <a:cubicBezTo>
                  <a:pt x="756658" y="4763"/>
                  <a:pt x="861268" y="90488"/>
                  <a:pt x="889798" y="211931"/>
                </a:cubicBezTo>
                <a:lnTo>
                  <a:pt x="892175" y="221456"/>
                </a:lnTo>
                <a:lnTo>
                  <a:pt x="858890" y="228600"/>
                </a:lnTo>
                <a:lnTo>
                  <a:pt x="856513" y="219075"/>
                </a:lnTo>
                <a:cubicBezTo>
                  <a:pt x="830361" y="111919"/>
                  <a:pt x="732884" y="33338"/>
                  <a:pt x="621142" y="33338"/>
                </a:cubicBezTo>
                <a:cubicBezTo>
                  <a:pt x="390525" y="33338"/>
                  <a:pt x="390525" y="33338"/>
                  <a:pt x="390525" y="33338"/>
                </a:cubicBezTo>
                <a:lnTo>
                  <a:pt x="390525" y="33327"/>
                </a:lnTo>
                <a:cubicBezTo>
                  <a:pt x="276049" y="33327"/>
                  <a:pt x="276049" y="33327"/>
                  <a:pt x="276049" y="33327"/>
                </a:cubicBezTo>
                <a:cubicBezTo>
                  <a:pt x="145164" y="33327"/>
                  <a:pt x="35696" y="142829"/>
                  <a:pt x="35696" y="273756"/>
                </a:cubicBezTo>
                <a:cubicBezTo>
                  <a:pt x="35696" y="1575883"/>
                  <a:pt x="35696" y="1575883"/>
                  <a:pt x="35696" y="1575883"/>
                </a:cubicBezTo>
                <a:cubicBezTo>
                  <a:pt x="35696" y="1709191"/>
                  <a:pt x="145164" y="1816313"/>
                  <a:pt x="276049" y="1816313"/>
                </a:cubicBezTo>
                <a:cubicBezTo>
                  <a:pt x="973313" y="1816313"/>
                  <a:pt x="973313" y="1816313"/>
                  <a:pt x="973313" y="1816313"/>
                </a:cubicBezTo>
                <a:cubicBezTo>
                  <a:pt x="1125617" y="1816313"/>
                  <a:pt x="1249363" y="1940098"/>
                  <a:pt x="1249363" y="2092449"/>
                </a:cubicBezTo>
                <a:lnTo>
                  <a:pt x="1249363" y="2478088"/>
                </a:lnTo>
                <a:cubicBezTo>
                  <a:pt x="1213667" y="2478088"/>
                  <a:pt x="1213667" y="2478088"/>
                  <a:pt x="1213667" y="2478088"/>
                </a:cubicBezTo>
                <a:cubicBezTo>
                  <a:pt x="1213667" y="2092449"/>
                  <a:pt x="1213667" y="2092449"/>
                  <a:pt x="1213667" y="2092449"/>
                </a:cubicBezTo>
                <a:cubicBezTo>
                  <a:pt x="1213667" y="1959142"/>
                  <a:pt x="1106579" y="1852020"/>
                  <a:pt x="973313" y="1852020"/>
                </a:cubicBezTo>
                <a:cubicBezTo>
                  <a:pt x="264151" y="1852020"/>
                  <a:pt x="264151" y="1852020"/>
                  <a:pt x="264151" y="1852020"/>
                </a:cubicBezTo>
                <a:cubicBezTo>
                  <a:pt x="118987" y="1844878"/>
                  <a:pt x="0" y="1723474"/>
                  <a:pt x="0" y="1575883"/>
                </a:cubicBezTo>
                <a:cubicBezTo>
                  <a:pt x="0" y="261854"/>
                  <a:pt x="0" y="261854"/>
                  <a:pt x="0" y="261854"/>
                </a:cubicBezTo>
                <a:cubicBezTo>
                  <a:pt x="7139" y="121405"/>
                  <a:pt x="121366" y="4761"/>
                  <a:pt x="264151" y="0"/>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270" name="Burner"/>
          <p:cNvGrpSpPr/>
          <p:nvPr/>
        </p:nvGrpSpPr>
        <p:grpSpPr>
          <a:xfrm>
            <a:off x="319087" y="3987174"/>
            <a:ext cx="607858" cy="1046790"/>
            <a:chOff x="1817688" y="5270500"/>
            <a:chExt cx="696913" cy="1200151"/>
          </a:xfrm>
        </p:grpSpPr>
        <p:sp>
          <p:nvSpPr>
            <p:cNvPr id="271"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2"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273" name="Burner"/>
          <p:cNvGrpSpPr/>
          <p:nvPr/>
        </p:nvGrpSpPr>
        <p:grpSpPr>
          <a:xfrm>
            <a:off x="5277031" y="4795830"/>
            <a:ext cx="607858" cy="1046790"/>
            <a:chOff x="1817688" y="5270500"/>
            <a:chExt cx="696913" cy="1200151"/>
          </a:xfrm>
        </p:grpSpPr>
        <p:sp>
          <p:nvSpPr>
            <p:cNvPr id="274"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5"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277" name="Rectangle 653"/>
          <p:cNvSpPr>
            <a:spLocks noChangeArrowheads="1"/>
          </p:cNvSpPr>
          <p:nvPr/>
        </p:nvSpPr>
        <p:spPr bwMode="auto">
          <a:xfrm>
            <a:off x="5395243" y="3124351"/>
            <a:ext cx="351487" cy="58582"/>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78" name="Freeform 654"/>
          <p:cNvSpPr/>
          <p:nvPr/>
        </p:nvSpPr>
        <p:spPr bwMode="auto">
          <a:xfrm>
            <a:off x="5118860" y="3220484"/>
            <a:ext cx="904254" cy="1446506"/>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dirty="0"/>
          </a:p>
        </p:txBody>
      </p:sp>
      <p:sp>
        <p:nvSpPr>
          <p:cNvPr id="279" name="Oval 655"/>
          <p:cNvSpPr>
            <a:spLocks noChangeArrowheads="1"/>
          </p:cNvSpPr>
          <p:nvPr/>
        </p:nvSpPr>
        <p:spPr bwMode="auto">
          <a:xfrm>
            <a:off x="5647593" y="4327519"/>
            <a:ext cx="69096" cy="72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0" name="Oval 656"/>
          <p:cNvSpPr>
            <a:spLocks noChangeArrowheads="1"/>
          </p:cNvSpPr>
          <p:nvPr/>
        </p:nvSpPr>
        <p:spPr bwMode="auto">
          <a:xfrm>
            <a:off x="5482364" y="4103709"/>
            <a:ext cx="48067" cy="4506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1" name="Oval 657"/>
          <p:cNvSpPr>
            <a:spLocks noChangeArrowheads="1"/>
          </p:cNvSpPr>
          <p:nvPr/>
        </p:nvSpPr>
        <p:spPr bwMode="auto">
          <a:xfrm>
            <a:off x="5327649" y="4332025"/>
            <a:ext cx="213296" cy="21179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2" name="Oval 658"/>
          <p:cNvSpPr>
            <a:spLocks noChangeArrowheads="1"/>
          </p:cNvSpPr>
          <p:nvPr/>
        </p:nvSpPr>
        <p:spPr bwMode="auto">
          <a:xfrm>
            <a:off x="5567982" y="4435669"/>
            <a:ext cx="121669" cy="1216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3" name="Oval 659"/>
          <p:cNvSpPr>
            <a:spLocks noChangeArrowheads="1"/>
          </p:cNvSpPr>
          <p:nvPr/>
        </p:nvSpPr>
        <p:spPr bwMode="auto">
          <a:xfrm>
            <a:off x="5593518" y="4022596"/>
            <a:ext cx="76607" cy="766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4" name="Oval 660"/>
          <p:cNvSpPr>
            <a:spLocks noChangeArrowheads="1"/>
          </p:cNvSpPr>
          <p:nvPr/>
        </p:nvSpPr>
        <p:spPr bwMode="auto">
          <a:xfrm>
            <a:off x="5302114" y="4120232"/>
            <a:ext cx="102142" cy="10064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5" name="Oval 661"/>
          <p:cNvSpPr>
            <a:spLocks noChangeArrowheads="1"/>
          </p:cNvSpPr>
          <p:nvPr/>
        </p:nvSpPr>
        <p:spPr bwMode="auto">
          <a:xfrm>
            <a:off x="5422281" y="3945990"/>
            <a:ext cx="121669" cy="1216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6" name="Oval 662"/>
          <p:cNvSpPr>
            <a:spLocks noChangeArrowheads="1"/>
          </p:cNvSpPr>
          <p:nvPr/>
        </p:nvSpPr>
        <p:spPr bwMode="auto">
          <a:xfrm>
            <a:off x="5667120" y="4106713"/>
            <a:ext cx="166732" cy="16823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7" name="Oval 663"/>
          <p:cNvSpPr>
            <a:spLocks noChangeArrowheads="1"/>
          </p:cNvSpPr>
          <p:nvPr/>
        </p:nvSpPr>
        <p:spPr bwMode="auto">
          <a:xfrm>
            <a:off x="5473352" y="4196838"/>
            <a:ext cx="133686" cy="13068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9" name="Freeform 641"/>
          <p:cNvSpPr/>
          <p:nvPr/>
        </p:nvSpPr>
        <p:spPr bwMode="auto">
          <a:xfrm flipH="1">
            <a:off x="5060682" y="860589"/>
            <a:ext cx="423026" cy="78420"/>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0" name="Freeform 642"/>
          <p:cNvSpPr/>
          <p:nvPr/>
        </p:nvSpPr>
        <p:spPr bwMode="auto">
          <a:xfrm flipH="1">
            <a:off x="4728046" y="957761"/>
            <a:ext cx="1285349" cy="1273471"/>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1" name="Oval 643"/>
          <p:cNvSpPr>
            <a:spLocks noChangeArrowheads="1"/>
          </p:cNvSpPr>
          <p:nvPr/>
        </p:nvSpPr>
        <p:spPr bwMode="auto">
          <a:xfrm flipH="1">
            <a:off x="5082376" y="1668655"/>
            <a:ext cx="86775" cy="8182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2" name="Oval 644"/>
          <p:cNvSpPr>
            <a:spLocks noChangeArrowheads="1"/>
          </p:cNvSpPr>
          <p:nvPr/>
        </p:nvSpPr>
        <p:spPr bwMode="auto">
          <a:xfrm flipH="1">
            <a:off x="5142033" y="1786284"/>
            <a:ext cx="171742" cy="16365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3" name="Oval 645"/>
          <p:cNvSpPr>
            <a:spLocks noChangeArrowheads="1"/>
          </p:cNvSpPr>
          <p:nvPr/>
        </p:nvSpPr>
        <p:spPr bwMode="auto">
          <a:xfrm flipH="1">
            <a:off x="5330045" y="1649902"/>
            <a:ext cx="83159" cy="8182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4" name="Oval 646"/>
          <p:cNvSpPr>
            <a:spLocks noChangeArrowheads="1"/>
          </p:cNvSpPr>
          <p:nvPr/>
        </p:nvSpPr>
        <p:spPr bwMode="auto">
          <a:xfrm flipH="1">
            <a:off x="5326430" y="1798218"/>
            <a:ext cx="303711" cy="2898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5" name="Oval 647"/>
          <p:cNvSpPr>
            <a:spLocks noChangeArrowheads="1"/>
          </p:cNvSpPr>
          <p:nvPr/>
        </p:nvSpPr>
        <p:spPr bwMode="auto">
          <a:xfrm flipH="1">
            <a:off x="5185420" y="2002792"/>
            <a:ext cx="103045" cy="9717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6" name="Oval 648"/>
          <p:cNvSpPr>
            <a:spLocks noChangeArrowheads="1"/>
          </p:cNvSpPr>
          <p:nvPr/>
        </p:nvSpPr>
        <p:spPr bwMode="auto">
          <a:xfrm flipH="1">
            <a:off x="4966676" y="1873228"/>
            <a:ext cx="148240" cy="1380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7" name="Oval 681"/>
          <p:cNvSpPr>
            <a:spLocks noChangeArrowheads="1"/>
          </p:cNvSpPr>
          <p:nvPr/>
        </p:nvSpPr>
        <p:spPr bwMode="auto">
          <a:xfrm flipH="1">
            <a:off x="6029665" y="1121420"/>
            <a:ext cx="83159" cy="7842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8" name="Oval 682"/>
          <p:cNvSpPr>
            <a:spLocks noChangeArrowheads="1"/>
          </p:cNvSpPr>
          <p:nvPr/>
        </p:nvSpPr>
        <p:spPr bwMode="auto">
          <a:xfrm flipH="1">
            <a:off x="6170674" y="1015724"/>
            <a:ext cx="108468" cy="1056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9" name="Oval 683"/>
          <p:cNvSpPr>
            <a:spLocks noChangeArrowheads="1"/>
          </p:cNvSpPr>
          <p:nvPr/>
        </p:nvSpPr>
        <p:spPr bwMode="auto">
          <a:xfrm flipH="1">
            <a:off x="6058590" y="867408"/>
            <a:ext cx="146433" cy="1380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0" name="Oval 684"/>
          <p:cNvSpPr>
            <a:spLocks noChangeArrowheads="1"/>
          </p:cNvSpPr>
          <p:nvPr/>
        </p:nvSpPr>
        <p:spPr bwMode="auto">
          <a:xfrm flipH="1">
            <a:off x="6194175" y="1184497"/>
            <a:ext cx="74121" cy="698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1" name="Oval 685"/>
          <p:cNvSpPr>
            <a:spLocks noChangeArrowheads="1"/>
          </p:cNvSpPr>
          <p:nvPr/>
        </p:nvSpPr>
        <p:spPr bwMode="auto">
          <a:xfrm flipH="1">
            <a:off x="6083899" y="1259508"/>
            <a:ext cx="48811" cy="4603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2" name="Oval 686"/>
          <p:cNvSpPr>
            <a:spLocks noChangeArrowheads="1"/>
          </p:cNvSpPr>
          <p:nvPr/>
        </p:nvSpPr>
        <p:spPr bwMode="auto">
          <a:xfrm flipH="1">
            <a:off x="6253833" y="688406"/>
            <a:ext cx="245861" cy="23014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4" name="Rectangle 687"/>
          <p:cNvSpPr>
            <a:spLocks noChangeArrowheads="1"/>
          </p:cNvSpPr>
          <p:nvPr/>
        </p:nvSpPr>
        <p:spPr bwMode="auto">
          <a:xfrm>
            <a:off x="444165" y="2764851"/>
            <a:ext cx="324710" cy="54119"/>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5" name="Freeform 688"/>
          <p:cNvSpPr/>
          <p:nvPr/>
        </p:nvSpPr>
        <p:spPr bwMode="auto">
          <a:xfrm>
            <a:off x="187450" y="2843946"/>
            <a:ext cx="836754" cy="1057390"/>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6" name="Oval 689"/>
          <p:cNvSpPr>
            <a:spLocks noChangeArrowheads="1"/>
          </p:cNvSpPr>
          <p:nvPr/>
        </p:nvSpPr>
        <p:spPr bwMode="auto">
          <a:xfrm>
            <a:off x="553790" y="3708453"/>
            <a:ext cx="58281" cy="5550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7" name="Oval 690"/>
          <p:cNvSpPr>
            <a:spLocks noChangeArrowheads="1"/>
          </p:cNvSpPr>
          <p:nvPr/>
        </p:nvSpPr>
        <p:spPr bwMode="auto">
          <a:xfrm>
            <a:off x="635661" y="3601603"/>
            <a:ext cx="126277" cy="12766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8" name="Oval 691"/>
          <p:cNvSpPr>
            <a:spLocks noChangeArrowheads="1"/>
          </p:cNvSpPr>
          <p:nvPr/>
        </p:nvSpPr>
        <p:spPr bwMode="auto">
          <a:xfrm>
            <a:off x="606521" y="3368478"/>
            <a:ext cx="179007" cy="1790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9" name="Oval 692"/>
          <p:cNvSpPr>
            <a:spLocks noChangeArrowheads="1"/>
          </p:cNvSpPr>
          <p:nvPr/>
        </p:nvSpPr>
        <p:spPr bwMode="auto">
          <a:xfrm>
            <a:off x="506610" y="3572463"/>
            <a:ext cx="83259" cy="8325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0" name="Oval 693"/>
          <p:cNvSpPr>
            <a:spLocks noChangeArrowheads="1"/>
          </p:cNvSpPr>
          <p:nvPr/>
        </p:nvSpPr>
        <p:spPr bwMode="auto">
          <a:xfrm>
            <a:off x="456654" y="3422597"/>
            <a:ext cx="122113" cy="123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1" name="Oval 694"/>
          <p:cNvSpPr>
            <a:spLocks noChangeArrowheads="1"/>
          </p:cNvSpPr>
          <p:nvPr/>
        </p:nvSpPr>
        <p:spPr bwMode="auto">
          <a:xfrm>
            <a:off x="795241" y="3558587"/>
            <a:ext cx="49955" cy="5134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2" name="Freeform 695"/>
          <p:cNvSpPr/>
          <p:nvPr/>
        </p:nvSpPr>
        <p:spPr bwMode="auto">
          <a:xfrm>
            <a:off x="491345" y="2639962"/>
            <a:ext cx="228963" cy="156805"/>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4" name="Freeform 715"/>
          <p:cNvSpPr/>
          <p:nvPr/>
        </p:nvSpPr>
        <p:spPr bwMode="auto">
          <a:xfrm>
            <a:off x="812463" y="1242145"/>
            <a:ext cx="895010" cy="94615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5" name="Freeform 716"/>
          <p:cNvSpPr/>
          <p:nvPr/>
        </p:nvSpPr>
        <p:spPr bwMode="auto">
          <a:xfrm>
            <a:off x="783481" y="1098943"/>
            <a:ext cx="470519" cy="102287"/>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6" name="Freeform 717"/>
          <p:cNvSpPr/>
          <p:nvPr/>
        </p:nvSpPr>
        <p:spPr bwMode="auto">
          <a:xfrm>
            <a:off x="1294915" y="1098943"/>
            <a:ext cx="450062" cy="102287"/>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7" name="Oval 718"/>
          <p:cNvSpPr>
            <a:spLocks noChangeArrowheads="1"/>
          </p:cNvSpPr>
          <p:nvPr/>
        </p:nvSpPr>
        <p:spPr bwMode="auto">
          <a:xfrm>
            <a:off x="1182400" y="2048505"/>
            <a:ext cx="69897" cy="6819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8" name="Oval 719"/>
          <p:cNvSpPr>
            <a:spLocks noChangeArrowheads="1"/>
          </p:cNvSpPr>
          <p:nvPr/>
        </p:nvSpPr>
        <p:spPr bwMode="auto">
          <a:xfrm>
            <a:off x="1274458" y="2055324"/>
            <a:ext cx="105696" cy="10228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9" name="Oval 720"/>
          <p:cNvSpPr>
            <a:spLocks noChangeArrowheads="1"/>
          </p:cNvSpPr>
          <p:nvPr/>
        </p:nvSpPr>
        <p:spPr bwMode="auto">
          <a:xfrm>
            <a:off x="1167057" y="1874617"/>
            <a:ext cx="151726" cy="15002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0" name="Oval 721"/>
          <p:cNvSpPr>
            <a:spLocks noChangeArrowheads="1"/>
          </p:cNvSpPr>
          <p:nvPr/>
        </p:nvSpPr>
        <p:spPr bwMode="auto">
          <a:xfrm>
            <a:off x="1323897" y="1818360"/>
            <a:ext cx="61372" cy="6307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2" name="Rectangle 653"/>
          <p:cNvSpPr>
            <a:spLocks noChangeArrowheads="1"/>
          </p:cNvSpPr>
          <p:nvPr/>
        </p:nvSpPr>
        <p:spPr bwMode="auto">
          <a:xfrm>
            <a:off x="1051087" y="4976626"/>
            <a:ext cx="301019" cy="5017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23" name="Freeform 654"/>
          <p:cNvSpPr/>
          <p:nvPr/>
        </p:nvSpPr>
        <p:spPr bwMode="auto">
          <a:xfrm>
            <a:off x="814388" y="5058956"/>
            <a:ext cx="774417" cy="1238810"/>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24" name="Oval 655"/>
          <p:cNvSpPr>
            <a:spLocks noChangeArrowheads="1"/>
          </p:cNvSpPr>
          <p:nvPr/>
        </p:nvSpPr>
        <p:spPr bwMode="auto">
          <a:xfrm>
            <a:off x="1267203" y="6007038"/>
            <a:ext cx="59175" cy="6174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5" name="Oval 656"/>
          <p:cNvSpPr>
            <a:spLocks noChangeArrowheads="1"/>
          </p:cNvSpPr>
          <p:nvPr/>
        </p:nvSpPr>
        <p:spPr bwMode="auto">
          <a:xfrm>
            <a:off x="1125698" y="5815363"/>
            <a:ext cx="41165" cy="3859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6" name="Oval 657"/>
          <p:cNvSpPr>
            <a:spLocks noChangeArrowheads="1"/>
          </p:cNvSpPr>
          <p:nvPr/>
        </p:nvSpPr>
        <p:spPr bwMode="auto">
          <a:xfrm>
            <a:off x="993198" y="6010897"/>
            <a:ext cx="182670" cy="18138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7" name="Oval 658"/>
          <p:cNvSpPr>
            <a:spLocks noChangeArrowheads="1"/>
          </p:cNvSpPr>
          <p:nvPr/>
        </p:nvSpPr>
        <p:spPr bwMode="auto">
          <a:xfrm>
            <a:off x="1199023" y="6099659"/>
            <a:ext cx="104199" cy="10419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8" name="Oval 659"/>
          <p:cNvSpPr>
            <a:spLocks noChangeArrowheads="1"/>
          </p:cNvSpPr>
          <p:nvPr/>
        </p:nvSpPr>
        <p:spPr bwMode="auto">
          <a:xfrm>
            <a:off x="1220893" y="5745897"/>
            <a:ext cx="65607" cy="656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9" name="Oval 660"/>
          <p:cNvSpPr>
            <a:spLocks noChangeArrowheads="1"/>
          </p:cNvSpPr>
          <p:nvPr/>
        </p:nvSpPr>
        <p:spPr bwMode="auto">
          <a:xfrm>
            <a:off x="971330" y="5829514"/>
            <a:ext cx="87476" cy="8619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0" name="Oval 661"/>
          <p:cNvSpPr>
            <a:spLocks noChangeArrowheads="1"/>
          </p:cNvSpPr>
          <p:nvPr/>
        </p:nvSpPr>
        <p:spPr bwMode="auto">
          <a:xfrm>
            <a:off x="1074242" y="5680291"/>
            <a:ext cx="104199" cy="10419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1" name="Oval 662"/>
          <p:cNvSpPr>
            <a:spLocks noChangeArrowheads="1"/>
          </p:cNvSpPr>
          <p:nvPr/>
        </p:nvSpPr>
        <p:spPr bwMode="auto">
          <a:xfrm>
            <a:off x="1283926" y="5817936"/>
            <a:ext cx="142792" cy="14407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2" name="Oval 663"/>
          <p:cNvSpPr>
            <a:spLocks noChangeArrowheads="1"/>
          </p:cNvSpPr>
          <p:nvPr/>
        </p:nvSpPr>
        <p:spPr bwMode="auto">
          <a:xfrm>
            <a:off x="1117980" y="5895120"/>
            <a:ext cx="114491" cy="11191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4" name="Rectangle 635"/>
          <p:cNvSpPr>
            <a:spLocks noChangeArrowheads="1"/>
          </p:cNvSpPr>
          <p:nvPr/>
        </p:nvSpPr>
        <p:spPr bwMode="auto">
          <a:xfrm>
            <a:off x="3592654" y="5381625"/>
            <a:ext cx="428936" cy="62165"/>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35" name="Freeform 636"/>
          <p:cNvSpPr/>
          <p:nvPr/>
        </p:nvSpPr>
        <p:spPr bwMode="auto">
          <a:xfrm>
            <a:off x="3303588" y="5484197"/>
            <a:ext cx="1007068" cy="1227753"/>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36" name="Oval 637"/>
          <p:cNvSpPr>
            <a:spLocks noChangeArrowheads="1"/>
          </p:cNvSpPr>
          <p:nvPr/>
        </p:nvSpPr>
        <p:spPr bwMode="auto">
          <a:xfrm>
            <a:off x="3849084" y="6164900"/>
            <a:ext cx="97910" cy="9946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7" name="Oval 638"/>
          <p:cNvSpPr>
            <a:spLocks noChangeArrowheads="1"/>
          </p:cNvSpPr>
          <p:nvPr/>
        </p:nvSpPr>
        <p:spPr bwMode="auto">
          <a:xfrm>
            <a:off x="3706105" y="6021922"/>
            <a:ext cx="83922" cy="8392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8" name="Oval 639"/>
          <p:cNvSpPr>
            <a:spLocks noChangeArrowheads="1"/>
          </p:cNvSpPr>
          <p:nvPr/>
        </p:nvSpPr>
        <p:spPr bwMode="auto">
          <a:xfrm>
            <a:off x="3659481" y="6192875"/>
            <a:ext cx="74598" cy="7459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9" name="Oval 640"/>
          <p:cNvSpPr>
            <a:spLocks noChangeArrowheads="1"/>
          </p:cNvSpPr>
          <p:nvPr/>
        </p:nvSpPr>
        <p:spPr bwMode="auto">
          <a:xfrm>
            <a:off x="3729416" y="6290785"/>
            <a:ext cx="189602" cy="18804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0" name="Freeform 140"/>
          <p:cNvSpPr/>
          <p:nvPr/>
        </p:nvSpPr>
        <p:spPr bwMode="auto">
          <a:xfrm>
            <a:off x="2476885" y="1986653"/>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151" name="Freeform 141"/>
          <p:cNvSpPr/>
          <p:nvPr/>
        </p:nvSpPr>
        <p:spPr bwMode="auto">
          <a:xfrm>
            <a:off x="2762635" y="2477190"/>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Freeform 142"/>
          <p:cNvSpPr/>
          <p:nvPr/>
        </p:nvSpPr>
        <p:spPr bwMode="auto">
          <a:xfrm>
            <a:off x="2191135" y="2477190"/>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143"/>
          <p:cNvSpPr/>
          <p:nvPr/>
        </p:nvSpPr>
        <p:spPr bwMode="auto">
          <a:xfrm>
            <a:off x="3327785" y="2480365"/>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Freeform 144"/>
          <p:cNvSpPr/>
          <p:nvPr/>
        </p:nvSpPr>
        <p:spPr bwMode="auto">
          <a:xfrm>
            <a:off x="3613535" y="2970903"/>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Freeform 145"/>
          <p:cNvSpPr/>
          <p:nvPr/>
        </p:nvSpPr>
        <p:spPr bwMode="auto">
          <a:xfrm>
            <a:off x="30452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Freeform 146"/>
          <p:cNvSpPr/>
          <p:nvPr/>
        </p:nvSpPr>
        <p:spPr bwMode="auto">
          <a:xfrm>
            <a:off x="24737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7" name="Freeform 147"/>
          <p:cNvSpPr/>
          <p:nvPr/>
        </p:nvSpPr>
        <p:spPr bwMode="auto">
          <a:xfrm>
            <a:off x="2762635" y="3461440"/>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8" name="Freeform 148"/>
          <p:cNvSpPr/>
          <p:nvPr/>
        </p:nvSpPr>
        <p:spPr bwMode="auto">
          <a:xfrm>
            <a:off x="2191135" y="3461440"/>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267" name="Group 266"/>
          <p:cNvGrpSpPr/>
          <p:nvPr/>
        </p:nvGrpSpPr>
        <p:grpSpPr>
          <a:xfrm>
            <a:off x="7275007" y="359442"/>
            <a:ext cx="4441371" cy="4337555"/>
            <a:chOff x="7275007" y="359442"/>
            <a:chExt cx="4441371" cy="4337555"/>
          </a:xfrm>
        </p:grpSpPr>
        <p:sp>
          <p:nvSpPr>
            <p:cNvPr id="268" name="Rounded Rectangle 267"/>
            <p:cNvSpPr/>
            <p:nvPr/>
          </p:nvSpPr>
          <p:spPr>
            <a:xfrm>
              <a:off x="7315200" y="365933"/>
              <a:ext cx="4401178" cy="4331064"/>
            </a:xfrm>
            <a:prstGeom prst="roundRect">
              <a:avLst>
                <a:gd name="adj" fmla="val 5689"/>
              </a:avLst>
            </a:prstGeom>
            <a:solidFill>
              <a:schemeClr val="accent6">
                <a:lumMod val="75000"/>
              </a:schemeClr>
            </a:solidFill>
            <a:ln w="41275">
              <a:solidFill>
                <a:schemeClr val="accent1"/>
              </a:solidFill>
            </a:ln>
          </p:spPr>
          <p:txBody>
            <a:bodyPr vert="horz" wrap="square" lIns="91440" tIns="45720" rIns="91440" bIns="45720" numCol="1" anchor="t" anchorCtr="0" compatLnSpc="1"/>
            <a:lstStyle/>
            <a:p>
              <a:endParaRPr lang="en-US">
                <a:solidFill>
                  <a:schemeClr val="tx1"/>
                </a:solidFill>
              </a:endParaRPr>
            </a:p>
          </p:txBody>
        </p:sp>
        <p:sp>
          <p:nvSpPr>
            <p:cNvPr id="276" name="Title 1"/>
            <p:cNvSpPr txBox="1"/>
            <p:nvPr/>
          </p:nvSpPr>
          <p:spPr>
            <a:xfrm>
              <a:off x="7275007" y="359442"/>
              <a:ext cx="4441371" cy="57170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solidFill>
                    <a:schemeClr val="bg1"/>
                  </a:solidFill>
                </a:rPr>
                <a:t>主要成分构成</a:t>
              </a:r>
              <a:endParaRPr lang="en-US" sz="3600" dirty="0">
                <a:solidFill>
                  <a:schemeClr val="bg1"/>
                </a:solidFill>
              </a:endParaRPr>
            </a:p>
          </p:txBody>
        </p:sp>
      </p:grpSp>
      <p:sp>
        <p:nvSpPr>
          <p:cNvPr id="313" name="Freeform 130"/>
          <p:cNvSpPr/>
          <p:nvPr/>
        </p:nvSpPr>
        <p:spPr bwMode="auto">
          <a:xfrm flipH="1">
            <a:off x="5622235" y="2779023"/>
            <a:ext cx="1328533" cy="2133601"/>
          </a:xfrm>
          <a:custGeom>
            <a:avLst/>
            <a:gdLst/>
            <a:ahLst/>
            <a:cxnLst/>
            <a:rect l="l" t="t" r="r" b="b"/>
            <a:pathLst>
              <a:path w="1328533" h="2133601">
                <a:moveTo>
                  <a:pt x="1042929" y="0"/>
                </a:moveTo>
                <a:cubicBezTo>
                  <a:pt x="1042929" y="0"/>
                  <a:pt x="1042929" y="0"/>
                  <a:pt x="941983" y="0"/>
                </a:cubicBezTo>
                <a:cubicBezTo>
                  <a:pt x="784408" y="0"/>
                  <a:pt x="656378" y="123825"/>
                  <a:pt x="656378" y="276225"/>
                </a:cubicBezTo>
                <a:cubicBezTo>
                  <a:pt x="656378" y="276225"/>
                  <a:pt x="656378" y="276225"/>
                  <a:pt x="656378" y="1857376"/>
                </a:cubicBezTo>
                <a:cubicBezTo>
                  <a:pt x="656378" y="1990726"/>
                  <a:pt x="545583" y="2097882"/>
                  <a:pt x="407706" y="2097882"/>
                </a:cubicBezTo>
                <a:cubicBezTo>
                  <a:pt x="407706" y="2097882"/>
                  <a:pt x="407706" y="2097882"/>
                  <a:pt x="0" y="2097882"/>
                </a:cubicBezTo>
                <a:lnTo>
                  <a:pt x="0" y="2133601"/>
                </a:lnTo>
                <a:cubicBezTo>
                  <a:pt x="72372" y="2133601"/>
                  <a:pt x="196117" y="2133601"/>
                  <a:pt x="407706" y="2133601"/>
                </a:cubicBezTo>
                <a:cubicBezTo>
                  <a:pt x="565280" y="2133601"/>
                  <a:pt x="693310" y="2009776"/>
                  <a:pt x="693310" y="1857376"/>
                </a:cubicBezTo>
                <a:cubicBezTo>
                  <a:pt x="693310" y="1857376"/>
                  <a:pt x="693310" y="1857376"/>
                  <a:pt x="693310" y="276225"/>
                </a:cubicBezTo>
                <a:cubicBezTo>
                  <a:pt x="693310" y="142875"/>
                  <a:pt x="804105" y="35719"/>
                  <a:pt x="941983" y="35719"/>
                </a:cubicBezTo>
                <a:cubicBezTo>
                  <a:pt x="941983" y="35719"/>
                  <a:pt x="941983" y="35719"/>
                  <a:pt x="1042929" y="35719"/>
                </a:cubicBezTo>
                <a:cubicBezTo>
                  <a:pt x="1180807" y="35719"/>
                  <a:pt x="1291602" y="142875"/>
                  <a:pt x="1291602" y="276225"/>
                </a:cubicBezTo>
                <a:cubicBezTo>
                  <a:pt x="1291602" y="276225"/>
                  <a:pt x="1291602" y="276225"/>
                  <a:pt x="1328533" y="276225"/>
                </a:cubicBezTo>
                <a:cubicBezTo>
                  <a:pt x="1328533" y="123825"/>
                  <a:pt x="1200504" y="0"/>
                  <a:pt x="1042929" y="0"/>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40" name="Rounded Rectangle 339"/>
          <p:cNvSpPr/>
          <p:nvPr/>
        </p:nvSpPr>
        <p:spPr>
          <a:xfrm>
            <a:off x="6972677" y="871553"/>
            <a:ext cx="5034225" cy="5797898"/>
          </a:xfrm>
          <a:prstGeom prst="roundRect">
            <a:avLst>
              <a:gd name="adj" fmla="val 5689"/>
            </a:avLst>
          </a:prstGeom>
          <a:solidFill>
            <a:schemeClr val="accent6">
              <a:lumMod val="75000"/>
            </a:schemeClr>
          </a:solidFill>
          <a:ln w="41275">
            <a:noFill/>
          </a:ln>
        </p:spPr>
        <p:txBody>
          <a:bodyPr vert="horz" wrap="square" lIns="91440" tIns="45720" rIns="91440" bIns="45720" numCol="1" anchor="t" anchorCtr="0" compatLnSpc="1"/>
          <a:lstStyle/>
          <a:p>
            <a:endParaRPr lang="en-US">
              <a:solidFill>
                <a:schemeClr val="tx1"/>
              </a:solidFill>
            </a:endParaRPr>
          </a:p>
        </p:txBody>
      </p:sp>
      <p:sp>
        <p:nvSpPr>
          <p:cNvPr id="341"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42" name="Rectangle 6"/>
          <p:cNvSpPr>
            <a:spLocks noChangeArrowheads="1"/>
          </p:cNvSpPr>
          <p:nvPr/>
        </p:nvSpPr>
        <p:spPr bwMode="auto">
          <a:xfrm>
            <a:off x="0" y="-3175"/>
            <a:ext cx="12185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43" name="Rectangle 83"/>
          <p:cNvSpPr>
            <a:spLocks noChangeArrowheads="1"/>
          </p:cNvSpPr>
          <p:nvPr/>
        </p:nvSpPr>
        <p:spPr bwMode="auto">
          <a:xfrm>
            <a:off x="1798638" y="2362200"/>
            <a:ext cx="11668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344" name="Stand"/>
          <p:cNvGrpSpPr/>
          <p:nvPr/>
        </p:nvGrpSpPr>
        <p:grpSpPr>
          <a:xfrm>
            <a:off x="814388" y="5054600"/>
            <a:ext cx="1320800" cy="1395413"/>
            <a:chOff x="814388" y="5054600"/>
            <a:chExt cx="1320800" cy="1395413"/>
          </a:xfrm>
        </p:grpSpPr>
        <p:sp>
          <p:nvSpPr>
            <p:cNvPr id="345" name="Freeform 117"/>
            <p:cNvSpPr/>
            <p:nvPr/>
          </p:nvSpPr>
          <p:spPr bwMode="auto">
            <a:xfrm>
              <a:off x="814388" y="5214938"/>
              <a:ext cx="1227138" cy="92075"/>
            </a:xfrm>
            <a:custGeom>
              <a:avLst/>
              <a:gdLst>
                <a:gd name="T0" fmla="*/ 496 w 516"/>
                <a:gd name="T1" fmla="*/ 0 h 39"/>
                <a:gd name="T2" fmla="*/ 137 w 516"/>
                <a:gd name="T3" fmla="*/ 0 h 39"/>
                <a:gd name="T4" fmla="*/ 38 w 516"/>
                <a:gd name="T5" fmla="*/ 0 h 39"/>
                <a:gd name="T6" fmla="*/ 19 w 516"/>
                <a:gd name="T7" fmla="*/ 0 h 39"/>
                <a:gd name="T8" fmla="*/ 0 w 516"/>
                <a:gd name="T9" fmla="*/ 20 h 39"/>
                <a:gd name="T10" fmla="*/ 19 w 516"/>
                <a:gd name="T11" fmla="*/ 39 h 39"/>
                <a:gd name="T12" fmla="*/ 38 w 516"/>
                <a:gd name="T13" fmla="*/ 39 h 39"/>
                <a:gd name="T14" fmla="*/ 137 w 516"/>
                <a:gd name="T15" fmla="*/ 39 h 39"/>
                <a:gd name="T16" fmla="*/ 496 w 516"/>
                <a:gd name="T17" fmla="*/ 39 h 39"/>
                <a:gd name="T18" fmla="*/ 516 w 516"/>
                <a:gd name="T19" fmla="*/ 20 h 39"/>
                <a:gd name="T20" fmla="*/ 496 w 516"/>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6" h="39">
                  <a:moveTo>
                    <a:pt x="496" y="0"/>
                  </a:moveTo>
                  <a:cubicBezTo>
                    <a:pt x="137" y="0"/>
                    <a:pt x="137" y="0"/>
                    <a:pt x="137" y="0"/>
                  </a:cubicBezTo>
                  <a:cubicBezTo>
                    <a:pt x="38" y="0"/>
                    <a:pt x="38" y="0"/>
                    <a:pt x="38" y="0"/>
                  </a:cubicBezTo>
                  <a:cubicBezTo>
                    <a:pt x="19" y="0"/>
                    <a:pt x="19" y="0"/>
                    <a:pt x="19" y="0"/>
                  </a:cubicBezTo>
                  <a:cubicBezTo>
                    <a:pt x="8" y="0"/>
                    <a:pt x="0" y="9"/>
                    <a:pt x="0" y="20"/>
                  </a:cubicBezTo>
                  <a:cubicBezTo>
                    <a:pt x="0" y="31"/>
                    <a:pt x="8" y="39"/>
                    <a:pt x="19" y="39"/>
                  </a:cubicBezTo>
                  <a:cubicBezTo>
                    <a:pt x="38" y="39"/>
                    <a:pt x="38" y="39"/>
                    <a:pt x="38" y="39"/>
                  </a:cubicBezTo>
                  <a:cubicBezTo>
                    <a:pt x="137" y="39"/>
                    <a:pt x="137" y="39"/>
                    <a:pt x="137" y="39"/>
                  </a:cubicBezTo>
                  <a:cubicBezTo>
                    <a:pt x="496" y="39"/>
                    <a:pt x="496" y="39"/>
                    <a:pt x="496" y="39"/>
                  </a:cubicBezTo>
                  <a:cubicBezTo>
                    <a:pt x="507" y="39"/>
                    <a:pt x="516" y="31"/>
                    <a:pt x="516" y="20"/>
                  </a:cubicBezTo>
                  <a:cubicBezTo>
                    <a:pt x="516" y="9"/>
                    <a:pt x="507" y="0"/>
                    <a:pt x="496"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6" name="Rectangle 118"/>
            <p:cNvSpPr>
              <a:spLocks noChangeArrowheads="1"/>
            </p:cNvSpPr>
            <p:nvPr/>
          </p:nvSpPr>
          <p:spPr bwMode="auto">
            <a:xfrm>
              <a:off x="1704975" y="5054600"/>
              <a:ext cx="98425" cy="134778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7" name="Rectangle 119"/>
            <p:cNvSpPr>
              <a:spLocks noChangeArrowheads="1"/>
            </p:cNvSpPr>
            <p:nvPr/>
          </p:nvSpPr>
          <p:spPr bwMode="auto">
            <a:xfrm>
              <a:off x="900113" y="6369050"/>
              <a:ext cx="1235075" cy="8096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8" name="Oval 120"/>
            <p:cNvSpPr>
              <a:spLocks noChangeArrowheads="1"/>
            </p:cNvSpPr>
            <p:nvPr/>
          </p:nvSpPr>
          <p:spPr bwMode="auto">
            <a:xfrm>
              <a:off x="890588"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49" name="Oval 121"/>
            <p:cNvSpPr>
              <a:spLocks noChangeArrowheads="1"/>
            </p:cNvSpPr>
            <p:nvPr/>
          </p:nvSpPr>
          <p:spPr bwMode="auto">
            <a:xfrm>
              <a:off x="1727200"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50" name="Oval 122"/>
            <p:cNvSpPr>
              <a:spLocks noChangeArrowheads="1"/>
            </p:cNvSpPr>
            <p:nvPr/>
          </p:nvSpPr>
          <p:spPr bwMode="auto">
            <a:xfrm>
              <a:off x="1727200" y="6378575"/>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grpSp>
      <p:sp>
        <p:nvSpPr>
          <p:cNvPr id="351" name="Freeform 127"/>
          <p:cNvSpPr/>
          <p:nvPr/>
        </p:nvSpPr>
        <p:spPr bwMode="auto">
          <a:xfrm>
            <a:off x="1038225" y="133350"/>
            <a:ext cx="1893888" cy="933450"/>
          </a:xfrm>
          <a:custGeom>
            <a:avLst/>
            <a:gdLst>
              <a:gd name="T0" fmla="*/ 15 w 796"/>
              <a:gd name="T1" fmla="*/ 392 h 392"/>
              <a:gd name="T2" fmla="*/ 0 w 796"/>
              <a:gd name="T3" fmla="*/ 392 h 392"/>
              <a:gd name="T4" fmla="*/ 0 w 796"/>
              <a:gd name="T5" fmla="*/ 116 h 392"/>
              <a:gd name="T6" fmla="*/ 116 w 796"/>
              <a:gd name="T7" fmla="*/ 0 h 392"/>
              <a:gd name="T8" fmla="*/ 680 w 796"/>
              <a:gd name="T9" fmla="*/ 0 h 392"/>
              <a:gd name="T10" fmla="*/ 796 w 796"/>
              <a:gd name="T11" fmla="*/ 116 h 392"/>
              <a:gd name="T12" fmla="*/ 781 w 796"/>
              <a:gd name="T13" fmla="*/ 116 h 392"/>
              <a:gd name="T14" fmla="*/ 680 w 796"/>
              <a:gd name="T15" fmla="*/ 15 h 392"/>
              <a:gd name="T16" fmla="*/ 116 w 796"/>
              <a:gd name="T17" fmla="*/ 15 h 392"/>
              <a:gd name="T18" fmla="*/ 15 w 796"/>
              <a:gd name="T19" fmla="*/ 116 h 392"/>
              <a:gd name="T20" fmla="*/ 15 w 796"/>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392">
                <a:moveTo>
                  <a:pt x="15" y="392"/>
                </a:moveTo>
                <a:cubicBezTo>
                  <a:pt x="0" y="392"/>
                  <a:pt x="0" y="392"/>
                  <a:pt x="0" y="392"/>
                </a:cubicBezTo>
                <a:cubicBezTo>
                  <a:pt x="0" y="116"/>
                  <a:pt x="0" y="116"/>
                  <a:pt x="0" y="116"/>
                </a:cubicBezTo>
                <a:cubicBezTo>
                  <a:pt x="0" y="52"/>
                  <a:pt x="52" y="0"/>
                  <a:pt x="116" y="0"/>
                </a:cubicBezTo>
                <a:cubicBezTo>
                  <a:pt x="680" y="0"/>
                  <a:pt x="680" y="0"/>
                  <a:pt x="680" y="0"/>
                </a:cubicBezTo>
                <a:cubicBezTo>
                  <a:pt x="744" y="0"/>
                  <a:pt x="796" y="52"/>
                  <a:pt x="796" y="116"/>
                </a:cubicBezTo>
                <a:cubicBezTo>
                  <a:pt x="781" y="116"/>
                  <a:pt x="781" y="116"/>
                  <a:pt x="781" y="116"/>
                </a:cubicBezTo>
                <a:cubicBezTo>
                  <a:pt x="781" y="60"/>
                  <a:pt x="736" y="15"/>
                  <a:pt x="680" y="15"/>
                </a:cubicBezTo>
                <a:cubicBezTo>
                  <a:pt x="116" y="15"/>
                  <a:pt x="116" y="15"/>
                  <a:pt x="116" y="15"/>
                </a:cubicBezTo>
                <a:cubicBezTo>
                  <a:pt x="60" y="15"/>
                  <a:pt x="15" y="60"/>
                  <a:pt x="15" y="116"/>
                </a:cubicBezTo>
                <a:lnTo>
                  <a:pt x="15" y="392"/>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52" name="Freeform 128"/>
          <p:cNvSpPr/>
          <p:nvPr/>
        </p:nvSpPr>
        <p:spPr bwMode="auto">
          <a:xfrm>
            <a:off x="558800" y="792163"/>
            <a:ext cx="936625" cy="1809750"/>
          </a:xfrm>
          <a:custGeom>
            <a:avLst/>
            <a:gdLst>
              <a:gd name="T0" fmla="*/ 14 w 393"/>
              <a:gd name="T1" fmla="*/ 760 h 760"/>
              <a:gd name="T2" fmla="*/ 0 w 393"/>
              <a:gd name="T3" fmla="*/ 760 h 760"/>
              <a:gd name="T4" fmla="*/ 0 w 393"/>
              <a:gd name="T5" fmla="*/ 116 h 760"/>
              <a:gd name="T6" fmla="*/ 115 w 393"/>
              <a:gd name="T7" fmla="*/ 0 h 760"/>
              <a:gd name="T8" fmla="*/ 277 w 393"/>
              <a:gd name="T9" fmla="*/ 0 h 760"/>
              <a:gd name="T10" fmla="*/ 393 w 393"/>
              <a:gd name="T11" fmla="*/ 116 h 760"/>
              <a:gd name="T12" fmla="*/ 378 w 393"/>
              <a:gd name="T13" fmla="*/ 116 h 760"/>
              <a:gd name="T14" fmla="*/ 277 w 393"/>
              <a:gd name="T15" fmla="*/ 15 h 760"/>
              <a:gd name="T16" fmla="*/ 115 w 393"/>
              <a:gd name="T17" fmla="*/ 15 h 760"/>
              <a:gd name="T18" fmla="*/ 14 w 393"/>
              <a:gd name="T19" fmla="*/ 116 h 760"/>
              <a:gd name="T20" fmla="*/ 14 w 393"/>
              <a:gd name="T21" fmla="*/ 76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3" h="760">
                <a:moveTo>
                  <a:pt x="14" y="760"/>
                </a:moveTo>
                <a:cubicBezTo>
                  <a:pt x="0" y="760"/>
                  <a:pt x="0" y="760"/>
                  <a:pt x="0" y="760"/>
                </a:cubicBezTo>
                <a:cubicBezTo>
                  <a:pt x="0" y="116"/>
                  <a:pt x="0" y="116"/>
                  <a:pt x="0" y="116"/>
                </a:cubicBezTo>
                <a:cubicBezTo>
                  <a:pt x="0" y="52"/>
                  <a:pt x="52" y="0"/>
                  <a:pt x="115" y="0"/>
                </a:cubicBezTo>
                <a:cubicBezTo>
                  <a:pt x="277" y="0"/>
                  <a:pt x="277" y="0"/>
                  <a:pt x="277" y="0"/>
                </a:cubicBezTo>
                <a:cubicBezTo>
                  <a:pt x="341" y="0"/>
                  <a:pt x="393" y="52"/>
                  <a:pt x="393" y="116"/>
                </a:cubicBezTo>
                <a:cubicBezTo>
                  <a:pt x="378" y="116"/>
                  <a:pt x="378" y="116"/>
                  <a:pt x="378" y="116"/>
                </a:cubicBezTo>
                <a:cubicBezTo>
                  <a:pt x="378" y="61"/>
                  <a:pt x="333" y="15"/>
                  <a:pt x="277" y="15"/>
                </a:cubicBezTo>
                <a:cubicBezTo>
                  <a:pt x="115" y="15"/>
                  <a:pt x="115" y="15"/>
                  <a:pt x="115" y="15"/>
                </a:cubicBezTo>
                <a:cubicBezTo>
                  <a:pt x="60" y="15"/>
                  <a:pt x="14" y="61"/>
                  <a:pt x="14" y="116"/>
                </a:cubicBezTo>
                <a:lnTo>
                  <a:pt x="14" y="76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53" name="Freeform 129"/>
          <p:cNvSpPr/>
          <p:nvPr/>
        </p:nvSpPr>
        <p:spPr bwMode="auto">
          <a:xfrm>
            <a:off x="619125" y="2324100"/>
            <a:ext cx="649288" cy="2600325"/>
          </a:xfrm>
          <a:custGeom>
            <a:avLst/>
            <a:gdLst>
              <a:gd name="T0" fmla="*/ 273 w 273"/>
              <a:gd name="T1" fmla="*/ 1092 h 1092"/>
              <a:gd name="T2" fmla="*/ 259 w 273"/>
              <a:gd name="T3" fmla="*/ 1092 h 1092"/>
              <a:gd name="T4" fmla="*/ 259 w 273"/>
              <a:gd name="T5" fmla="*/ 116 h 1092"/>
              <a:gd name="T6" fmla="*/ 158 w 273"/>
              <a:gd name="T7" fmla="*/ 15 h 1092"/>
              <a:gd name="T8" fmla="*/ 116 w 273"/>
              <a:gd name="T9" fmla="*/ 15 h 1092"/>
              <a:gd name="T10" fmla="*/ 15 w 273"/>
              <a:gd name="T11" fmla="*/ 116 h 1092"/>
              <a:gd name="T12" fmla="*/ 0 w 273"/>
              <a:gd name="T13" fmla="*/ 116 h 1092"/>
              <a:gd name="T14" fmla="*/ 116 w 273"/>
              <a:gd name="T15" fmla="*/ 0 h 1092"/>
              <a:gd name="T16" fmla="*/ 158 w 273"/>
              <a:gd name="T17" fmla="*/ 0 h 1092"/>
              <a:gd name="T18" fmla="*/ 273 w 273"/>
              <a:gd name="T19" fmla="*/ 116 h 1092"/>
              <a:gd name="T20" fmla="*/ 273 w 273"/>
              <a:gd name="T21"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1092">
                <a:moveTo>
                  <a:pt x="273" y="1092"/>
                </a:moveTo>
                <a:cubicBezTo>
                  <a:pt x="259" y="1092"/>
                  <a:pt x="259" y="1092"/>
                  <a:pt x="259" y="1092"/>
                </a:cubicBezTo>
                <a:cubicBezTo>
                  <a:pt x="259" y="116"/>
                  <a:pt x="259" y="116"/>
                  <a:pt x="259" y="116"/>
                </a:cubicBezTo>
                <a:cubicBezTo>
                  <a:pt x="259" y="60"/>
                  <a:pt x="213" y="15"/>
                  <a:pt x="158" y="15"/>
                </a:cubicBezTo>
                <a:cubicBezTo>
                  <a:pt x="116" y="15"/>
                  <a:pt x="116" y="15"/>
                  <a:pt x="116" y="15"/>
                </a:cubicBezTo>
                <a:cubicBezTo>
                  <a:pt x="60" y="15"/>
                  <a:pt x="15" y="60"/>
                  <a:pt x="15" y="116"/>
                </a:cubicBezTo>
                <a:cubicBezTo>
                  <a:pt x="0" y="116"/>
                  <a:pt x="0" y="116"/>
                  <a:pt x="0" y="116"/>
                </a:cubicBezTo>
                <a:cubicBezTo>
                  <a:pt x="0" y="52"/>
                  <a:pt x="52" y="0"/>
                  <a:pt x="116" y="0"/>
                </a:cubicBezTo>
                <a:cubicBezTo>
                  <a:pt x="158" y="0"/>
                  <a:pt x="158" y="0"/>
                  <a:pt x="158" y="0"/>
                </a:cubicBezTo>
                <a:cubicBezTo>
                  <a:pt x="222" y="0"/>
                  <a:pt x="273" y="52"/>
                  <a:pt x="273" y="116"/>
                </a:cubicBezTo>
                <a:lnTo>
                  <a:pt x="273" y="1092"/>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354" name="Freeform 130"/>
          <p:cNvSpPr/>
          <p:nvPr/>
        </p:nvSpPr>
        <p:spPr bwMode="auto">
          <a:xfrm>
            <a:off x="3838575" y="2795588"/>
            <a:ext cx="1658938" cy="2519363"/>
          </a:xfrm>
          <a:custGeom>
            <a:avLst/>
            <a:gdLst>
              <a:gd name="T0" fmla="*/ 15 w 697"/>
              <a:gd name="T1" fmla="*/ 1058 h 1058"/>
              <a:gd name="T2" fmla="*/ 0 w 697"/>
              <a:gd name="T3" fmla="*/ 1058 h 1058"/>
              <a:gd name="T4" fmla="*/ 0 w 697"/>
              <a:gd name="T5" fmla="*/ 997 h 1058"/>
              <a:gd name="T6" fmla="*/ 116 w 697"/>
              <a:gd name="T7" fmla="*/ 881 h 1058"/>
              <a:gd name="T8" fmla="*/ 323 w 697"/>
              <a:gd name="T9" fmla="*/ 881 h 1058"/>
              <a:gd name="T10" fmla="*/ 424 w 697"/>
              <a:gd name="T11" fmla="*/ 780 h 1058"/>
              <a:gd name="T12" fmla="*/ 424 w 697"/>
              <a:gd name="T13" fmla="*/ 116 h 1058"/>
              <a:gd name="T14" fmla="*/ 540 w 697"/>
              <a:gd name="T15" fmla="*/ 0 h 1058"/>
              <a:gd name="T16" fmla="*/ 581 w 697"/>
              <a:gd name="T17" fmla="*/ 0 h 1058"/>
              <a:gd name="T18" fmla="*/ 697 w 697"/>
              <a:gd name="T19" fmla="*/ 116 h 1058"/>
              <a:gd name="T20" fmla="*/ 682 w 697"/>
              <a:gd name="T21" fmla="*/ 116 h 1058"/>
              <a:gd name="T22" fmla="*/ 581 w 697"/>
              <a:gd name="T23" fmla="*/ 15 h 1058"/>
              <a:gd name="T24" fmla="*/ 540 w 697"/>
              <a:gd name="T25" fmla="*/ 15 h 1058"/>
              <a:gd name="T26" fmla="*/ 439 w 697"/>
              <a:gd name="T27" fmla="*/ 116 h 1058"/>
              <a:gd name="T28" fmla="*/ 439 w 697"/>
              <a:gd name="T29" fmla="*/ 780 h 1058"/>
              <a:gd name="T30" fmla="*/ 323 w 697"/>
              <a:gd name="T31" fmla="*/ 896 h 1058"/>
              <a:gd name="T32" fmla="*/ 116 w 697"/>
              <a:gd name="T33" fmla="*/ 896 h 1058"/>
              <a:gd name="T34" fmla="*/ 15 w 697"/>
              <a:gd name="T35" fmla="*/ 997 h 1058"/>
              <a:gd name="T36" fmla="*/ 15 w 697"/>
              <a:gd name="T37" fmla="*/ 105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7" h="1058">
                <a:moveTo>
                  <a:pt x="15" y="1058"/>
                </a:moveTo>
                <a:cubicBezTo>
                  <a:pt x="0" y="1058"/>
                  <a:pt x="0" y="1058"/>
                  <a:pt x="0" y="1058"/>
                </a:cubicBezTo>
                <a:cubicBezTo>
                  <a:pt x="0" y="997"/>
                  <a:pt x="0" y="997"/>
                  <a:pt x="0" y="997"/>
                </a:cubicBezTo>
                <a:cubicBezTo>
                  <a:pt x="0" y="933"/>
                  <a:pt x="52" y="881"/>
                  <a:pt x="116" y="881"/>
                </a:cubicBezTo>
                <a:cubicBezTo>
                  <a:pt x="323" y="881"/>
                  <a:pt x="323" y="881"/>
                  <a:pt x="323" y="881"/>
                </a:cubicBezTo>
                <a:cubicBezTo>
                  <a:pt x="379" y="881"/>
                  <a:pt x="424" y="836"/>
                  <a:pt x="424" y="780"/>
                </a:cubicBezTo>
                <a:cubicBezTo>
                  <a:pt x="424" y="116"/>
                  <a:pt x="424" y="116"/>
                  <a:pt x="424" y="116"/>
                </a:cubicBezTo>
                <a:cubicBezTo>
                  <a:pt x="424" y="52"/>
                  <a:pt x="476" y="0"/>
                  <a:pt x="540" y="0"/>
                </a:cubicBezTo>
                <a:cubicBezTo>
                  <a:pt x="581" y="0"/>
                  <a:pt x="581" y="0"/>
                  <a:pt x="581" y="0"/>
                </a:cubicBezTo>
                <a:cubicBezTo>
                  <a:pt x="645" y="0"/>
                  <a:pt x="697" y="52"/>
                  <a:pt x="697" y="116"/>
                </a:cubicBezTo>
                <a:cubicBezTo>
                  <a:pt x="682" y="116"/>
                  <a:pt x="682" y="116"/>
                  <a:pt x="682" y="116"/>
                </a:cubicBezTo>
                <a:cubicBezTo>
                  <a:pt x="682" y="60"/>
                  <a:pt x="637" y="15"/>
                  <a:pt x="581" y="15"/>
                </a:cubicBezTo>
                <a:cubicBezTo>
                  <a:pt x="540" y="15"/>
                  <a:pt x="540" y="15"/>
                  <a:pt x="540" y="15"/>
                </a:cubicBezTo>
                <a:cubicBezTo>
                  <a:pt x="484" y="15"/>
                  <a:pt x="439" y="60"/>
                  <a:pt x="439" y="116"/>
                </a:cubicBezTo>
                <a:cubicBezTo>
                  <a:pt x="439" y="780"/>
                  <a:pt x="439" y="780"/>
                  <a:pt x="439" y="780"/>
                </a:cubicBezTo>
                <a:cubicBezTo>
                  <a:pt x="439" y="844"/>
                  <a:pt x="387" y="896"/>
                  <a:pt x="323" y="896"/>
                </a:cubicBezTo>
                <a:cubicBezTo>
                  <a:pt x="116" y="896"/>
                  <a:pt x="116" y="896"/>
                  <a:pt x="116" y="896"/>
                </a:cubicBezTo>
                <a:cubicBezTo>
                  <a:pt x="60" y="896"/>
                  <a:pt x="15" y="941"/>
                  <a:pt x="15" y="997"/>
                </a:cubicBezTo>
                <a:lnTo>
                  <a:pt x="15" y="105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373" name="Freeform 131"/>
          <p:cNvSpPr/>
          <p:nvPr/>
        </p:nvSpPr>
        <p:spPr bwMode="auto">
          <a:xfrm>
            <a:off x="1125538" y="4244975"/>
            <a:ext cx="2641600" cy="1069975"/>
          </a:xfrm>
          <a:custGeom>
            <a:avLst/>
            <a:gdLst>
              <a:gd name="T0" fmla="*/ 1110 w 1110"/>
              <a:gd name="T1" fmla="*/ 449 h 449"/>
              <a:gd name="T2" fmla="*/ 1095 w 1110"/>
              <a:gd name="T3" fmla="*/ 449 h 449"/>
              <a:gd name="T4" fmla="*/ 1095 w 1110"/>
              <a:gd name="T5" fmla="*/ 388 h 449"/>
              <a:gd name="T6" fmla="*/ 994 w 1110"/>
              <a:gd name="T7" fmla="*/ 287 h 449"/>
              <a:gd name="T8" fmla="*/ 374 w 1110"/>
              <a:gd name="T9" fmla="*/ 287 h 449"/>
              <a:gd name="T10" fmla="*/ 258 w 1110"/>
              <a:gd name="T11" fmla="*/ 171 h 449"/>
              <a:gd name="T12" fmla="*/ 258 w 1110"/>
              <a:gd name="T13" fmla="*/ 116 h 449"/>
              <a:gd name="T14" fmla="*/ 157 w 1110"/>
              <a:gd name="T15" fmla="*/ 15 h 449"/>
              <a:gd name="T16" fmla="*/ 116 w 1110"/>
              <a:gd name="T17" fmla="*/ 15 h 449"/>
              <a:gd name="T18" fmla="*/ 15 w 1110"/>
              <a:gd name="T19" fmla="*/ 116 h 449"/>
              <a:gd name="T20" fmla="*/ 15 w 1110"/>
              <a:gd name="T21" fmla="*/ 281 h 449"/>
              <a:gd name="T22" fmla="*/ 0 w 1110"/>
              <a:gd name="T23" fmla="*/ 281 h 449"/>
              <a:gd name="T24" fmla="*/ 0 w 1110"/>
              <a:gd name="T25" fmla="*/ 116 h 449"/>
              <a:gd name="T26" fmla="*/ 116 w 1110"/>
              <a:gd name="T27" fmla="*/ 0 h 449"/>
              <a:gd name="T28" fmla="*/ 157 w 1110"/>
              <a:gd name="T29" fmla="*/ 0 h 449"/>
              <a:gd name="T30" fmla="*/ 273 w 1110"/>
              <a:gd name="T31" fmla="*/ 116 h 449"/>
              <a:gd name="T32" fmla="*/ 273 w 1110"/>
              <a:gd name="T33" fmla="*/ 171 h 449"/>
              <a:gd name="T34" fmla="*/ 374 w 1110"/>
              <a:gd name="T35" fmla="*/ 272 h 449"/>
              <a:gd name="T36" fmla="*/ 994 w 1110"/>
              <a:gd name="T37" fmla="*/ 272 h 449"/>
              <a:gd name="T38" fmla="*/ 1110 w 1110"/>
              <a:gd name="T39" fmla="*/ 388 h 449"/>
              <a:gd name="T40" fmla="*/ 1110 w 1110"/>
              <a:gd name="T4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0" h="449">
                <a:moveTo>
                  <a:pt x="1110" y="449"/>
                </a:moveTo>
                <a:cubicBezTo>
                  <a:pt x="1095" y="449"/>
                  <a:pt x="1095" y="449"/>
                  <a:pt x="1095" y="449"/>
                </a:cubicBezTo>
                <a:cubicBezTo>
                  <a:pt x="1095" y="388"/>
                  <a:pt x="1095" y="388"/>
                  <a:pt x="1095" y="388"/>
                </a:cubicBezTo>
                <a:cubicBezTo>
                  <a:pt x="1095" y="332"/>
                  <a:pt x="1050" y="287"/>
                  <a:pt x="994" y="287"/>
                </a:cubicBezTo>
                <a:cubicBezTo>
                  <a:pt x="374" y="287"/>
                  <a:pt x="374" y="287"/>
                  <a:pt x="374" y="287"/>
                </a:cubicBezTo>
                <a:cubicBezTo>
                  <a:pt x="310" y="287"/>
                  <a:pt x="258" y="235"/>
                  <a:pt x="258" y="171"/>
                </a:cubicBezTo>
                <a:cubicBezTo>
                  <a:pt x="258" y="116"/>
                  <a:pt x="258" y="116"/>
                  <a:pt x="258" y="116"/>
                </a:cubicBezTo>
                <a:cubicBezTo>
                  <a:pt x="258" y="60"/>
                  <a:pt x="213" y="15"/>
                  <a:pt x="157" y="15"/>
                </a:cubicBezTo>
                <a:cubicBezTo>
                  <a:pt x="116" y="15"/>
                  <a:pt x="116" y="15"/>
                  <a:pt x="116" y="15"/>
                </a:cubicBezTo>
                <a:cubicBezTo>
                  <a:pt x="60" y="15"/>
                  <a:pt x="15" y="60"/>
                  <a:pt x="15" y="116"/>
                </a:cubicBezTo>
                <a:cubicBezTo>
                  <a:pt x="15" y="281"/>
                  <a:pt x="15" y="281"/>
                  <a:pt x="15" y="281"/>
                </a:cubicBezTo>
                <a:cubicBezTo>
                  <a:pt x="0" y="281"/>
                  <a:pt x="0" y="281"/>
                  <a:pt x="0" y="281"/>
                </a:cubicBezTo>
                <a:cubicBezTo>
                  <a:pt x="0" y="116"/>
                  <a:pt x="0" y="116"/>
                  <a:pt x="0" y="116"/>
                </a:cubicBezTo>
                <a:cubicBezTo>
                  <a:pt x="0" y="52"/>
                  <a:pt x="52" y="0"/>
                  <a:pt x="116" y="0"/>
                </a:cubicBezTo>
                <a:cubicBezTo>
                  <a:pt x="157" y="0"/>
                  <a:pt x="157" y="0"/>
                  <a:pt x="157" y="0"/>
                </a:cubicBezTo>
                <a:cubicBezTo>
                  <a:pt x="221" y="0"/>
                  <a:pt x="273" y="52"/>
                  <a:pt x="273" y="116"/>
                </a:cubicBezTo>
                <a:cubicBezTo>
                  <a:pt x="273" y="171"/>
                  <a:pt x="273" y="171"/>
                  <a:pt x="273" y="171"/>
                </a:cubicBezTo>
                <a:cubicBezTo>
                  <a:pt x="273" y="227"/>
                  <a:pt x="318" y="272"/>
                  <a:pt x="374" y="272"/>
                </a:cubicBezTo>
                <a:cubicBezTo>
                  <a:pt x="994" y="272"/>
                  <a:pt x="994" y="272"/>
                  <a:pt x="994" y="272"/>
                </a:cubicBezTo>
                <a:cubicBezTo>
                  <a:pt x="1058" y="272"/>
                  <a:pt x="1110" y="324"/>
                  <a:pt x="1110" y="388"/>
                </a:cubicBezTo>
                <a:lnTo>
                  <a:pt x="1110" y="449"/>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374" name="Freeform 132"/>
          <p:cNvSpPr/>
          <p:nvPr/>
        </p:nvSpPr>
        <p:spPr bwMode="auto">
          <a:xfrm>
            <a:off x="3406775" y="147638"/>
            <a:ext cx="1893888" cy="658813"/>
          </a:xfrm>
          <a:custGeom>
            <a:avLst/>
            <a:gdLst>
              <a:gd name="T0" fmla="*/ 796 w 796"/>
              <a:gd name="T1" fmla="*/ 277 h 277"/>
              <a:gd name="T2" fmla="*/ 781 w 796"/>
              <a:gd name="T3" fmla="*/ 277 h 277"/>
              <a:gd name="T4" fmla="*/ 781 w 796"/>
              <a:gd name="T5" fmla="*/ 116 h 277"/>
              <a:gd name="T6" fmla="*/ 680 w 796"/>
              <a:gd name="T7" fmla="*/ 15 h 277"/>
              <a:gd name="T8" fmla="*/ 116 w 796"/>
              <a:gd name="T9" fmla="*/ 15 h 277"/>
              <a:gd name="T10" fmla="*/ 15 w 796"/>
              <a:gd name="T11" fmla="*/ 116 h 277"/>
              <a:gd name="T12" fmla="*/ 0 w 796"/>
              <a:gd name="T13" fmla="*/ 116 h 277"/>
              <a:gd name="T14" fmla="*/ 116 w 796"/>
              <a:gd name="T15" fmla="*/ 0 h 277"/>
              <a:gd name="T16" fmla="*/ 680 w 796"/>
              <a:gd name="T17" fmla="*/ 0 h 277"/>
              <a:gd name="T18" fmla="*/ 796 w 796"/>
              <a:gd name="T19" fmla="*/ 116 h 277"/>
              <a:gd name="T20" fmla="*/ 796 w 79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277">
                <a:moveTo>
                  <a:pt x="796" y="277"/>
                </a:moveTo>
                <a:cubicBezTo>
                  <a:pt x="781" y="277"/>
                  <a:pt x="781" y="277"/>
                  <a:pt x="781" y="277"/>
                </a:cubicBezTo>
                <a:cubicBezTo>
                  <a:pt x="781" y="116"/>
                  <a:pt x="781" y="116"/>
                  <a:pt x="781" y="116"/>
                </a:cubicBezTo>
                <a:cubicBezTo>
                  <a:pt x="781" y="60"/>
                  <a:pt x="735" y="15"/>
                  <a:pt x="680" y="15"/>
                </a:cubicBezTo>
                <a:cubicBezTo>
                  <a:pt x="116" y="15"/>
                  <a:pt x="116" y="15"/>
                  <a:pt x="116" y="15"/>
                </a:cubicBezTo>
                <a:cubicBezTo>
                  <a:pt x="60" y="15"/>
                  <a:pt x="15" y="60"/>
                  <a:pt x="15" y="116"/>
                </a:cubicBezTo>
                <a:cubicBezTo>
                  <a:pt x="0" y="116"/>
                  <a:pt x="0" y="116"/>
                  <a:pt x="0" y="116"/>
                </a:cubicBezTo>
                <a:cubicBezTo>
                  <a:pt x="0" y="52"/>
                  <a:pt x="52" y="0"/>
                  <a:pt x="116" y="0"/>
                </a:cubicBezTo>
                <a:cubicBezTo>
                  <a:pt x="680" y="0"/>
                  <a:pt x="680" y="0"/>
                  <a:pt x="680" y="0"/>
                </a:cubicBezTo>
                <a:cubicBezTo>
                  <a:pt x="744" y="0"/>
                  <a:pt x="796" y="52"/>
                  <a:pt x="796" y="116"/>
                </a:cubicBezTo>
                <a:lnTo>
                  <a:pt x="796" y="277"/>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75" name="Freeform 134"/>
          <p:cNvSpPr/>
          <p:nvPr/>
        </p:nvSpPr>
        <p:spPr bwMode="auto">
          <a:xfrm>
            <a:off x="4333875" y="585788"/>
            <a:ext cx="1249363" cy="2478088"/>
          </a:xfrm>
          <a:custGeom>
            <a:avLst/>
            <a:gdLst/>
            <a:ahLst/>
            <a:cxnLst/>
            <a:rect l="l" t="t" r="r" b="b"/>
            <a:pathLst>
              <a:path w="1249363" h="2478088">
                <a:moveTo>
                  <a:pt x="264151" y="0"/>
                </a:moveTo>
                <a:cubicBezTo>
                  <a:pt x="316913" y="0"/>
                  <a:pt x="358207" y="0"/>
                  <a:pt x="390525" y="0"/>
                </a:cubicBezTo>
                <a:lnTo>
                  <a:pt x="404482" y="0"/>
                </a:lnTo>
                <a:lnTo>
                  <a:pt x="447624" y="0"/>
                </a:lnTo>
                <a:lnTo>
                  <a:pt x="471355" y="0"/>
                </a:lnTo>
                <a:lnTo>
                  <a:pt x="476543" y="0"/>
                </a:lnTo>
                <a:lnTo>
                  <a:pt x="494084" y="0"/>
                </a:lnTo>
                <a:lnTo>
                  <a:pt x="503092" y="0"/>
                </a:lnTo>
                <a:lnTo>
                  <a:pt x="506885" y="0"/>
                </a:lnTo>
                <a:cubicBezTo>
                  <a:pt x="635407" y="0"/>
                  <a:pt x="635407" y="0"/>
                  <a:pt x="635407" y="0"/>
                </a:cubicBezTo>
                <a:cubicBezTo>
                  <a:pt x="756658" y="4763"/>
                  <a:pt x="861268" y="90488"/>
                  <a:pt x="889798" y="211931"/>
                </a:cubicBezTo>
                <a:lnTo>
                  <a:pt x="892175" y="221456"/>
                </a:lnTo>
                <a:lnTo>
                  <a:pt x="858890" y="228600"/>
                </a:lnTo>
                <a:lnTo>
                  <a:pt x="856513" y="219075"/>
                </a:lnTo>
                <a:cubicBezTo>
                  <a:pt x="830361" y="111919"/>
                  <a:pt x="732884" y="33338"/>
                  <a:pt x="621142" y="33338"/>
                </a:cubicBezTo>
                <a:cubicBezTo>
                  <a:pt x="390525" y="33338"/>
                  <a:pt x="390525" y="33338"/>
                  <a:pt x="390525" y="33338"/>
                </a:cubicBezTo>
                <a:lnTo>
                  <a:pt x="390525" y="33327"/>
                </a:lnTo>
                <a:cubicBezTo>
                  <a:pt x="276049" y="33327"/>
                  <a:pt x="276049" y="33327"/>
                  <a:pt x="276049" y="33327"/>
                </a:cubicBezTo>
                <a:cubicBezTo>
                  <a:pt x="145164" y="33327"/>
                  <a:pt x="35696" y="142829"/>
                  <a:pt x="35696" y="273756"/>
                </a:cubicBezTo>
                <a:cubicBezTo>
                  <a:pt x="35696" y="1575883"/>
                  <a:pt x="35696" y="1575883"/>
                  <a:pt x="35696" y="1575883"/>
                </a:cubicBezTo>
                <a:cubicBezTo>
                  <a:pt x="35696" y="1709191"/>
                  <a:pt x="145164" y="1816313"/>
                  <a:pt x="276049" y="1816313"/>
                </a:cubicBezTo>
                <a:cubicBezTo>
                  <a:pt x="973313" y="1816313"/>
                  <a:pt x="973313" y="1816313"/>
                  <a:pt x="973313" y="1816313"/>
                </a:cubicBezTo>
                <a:cubicBezTo>
                  <a:pt x="1125617" y="1816313"/>
                  <a:pt x="1249363" y="1940098"/>
                  <a:pt x="1249363" y="2092449"/>
                </a:cubicBezTo>
                <a:lnTo>
                  <a:pt x="1249363" y="2478088"/>
                </a:lnTo>
                <a:cubicBezTo>
                  <a:pt x="1213667" y="2478088"/>
                  <a:pt x="1213667" y="2478088"/>
                  <a:pt x="1213667" y="2478088"/>
                </a:cubicBezTo>
                <a:cubicBezTo>
                  <a:pt x="1213667" y="2092449"/>
                  <a:pt x="1213667" y="2092449"/>
                  <a:pt x="1213667" y="2092449"/>
                </a:cubicBezTo>
                <a:cubicBezTo>
                  <a:pt x="1213667" y="1959142"/>
                  <a:pt x="1106579" y="1852020"/>
                  <a:pt x="973313" y="1852020"/>
                </a:cubicBezTo>
                <a:cubicBezTo>
                  <a:pt x="264151" y="1852020"/>
                  <a:pt x="264151" y="1852020"/>
                  <a:pt x="264151" y="1852020"/>
                </a:cubicBezTo>
                <a:cubicBezTo>
                  <a:pt x="118987" y="1844878"/>
                  <a:pt x="0" y="1723474"/>
                  <a:pt x="0" y="1575883"/>
                </a:cubicBezTo>
                <a:cubicBezTo>
                  <a:pt x="0" y="261854"/>
                  <a:pt x="0" y="261854"/>
                  <a:pt x="0" y="261854"/>
                </a:cubicBezTo>
                <a:cubicBezTo>
                  <a:pt x="7139" y="121405"/>
                  <a:pt x="121366" y="4761"/>
                  <a:pt x="264151"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376" name="Burner"/>
          <p:cNvGrpSpPr/>
          <p:nvPr/>
        </p:nvGrpSpPr>
        <p:grpSpPr>
          <a:xfrm>
            <a:off x="319087" y="3987174"/>
            <a:ext cx="607858" cy="1046790"/>
            <a:chOff x="1817688" y="5270500"/>
            <a:chExt cx="696913" cy="1200151"/>
          </a:xfrm>
        </p:grpSpPr>
        <p:sp>
          <p:nvSpPr>
            <p:cNvPr id="377"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8"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379" name="Burner"/>
          <p:cNvGrpSpPr/>
          <p:nvPr/>
        </p:nvGrpSpPr>
        <p:grpSpPr>
          <a:xfrm>
            <a:off x="5277031" y="4795830"/>
            <a:ext cx="607858" cy="1046790"/>
            <a:chOff x="1817688" y="5270500"/>
            <a:chExt cx="696913" cy="1200151"/>
          </a:xfrm>
        </p:grpSpPr>
        <p:sp>
          <p:nvSpPr>
            <p:cNvPr id="380"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1"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382" name="Group 381"/>
          <p:cNvGrpSpPr/>
          <p:nvPr/>
        </p:nvGrpSpPr>
        <p:grpSpPr>
          <a:xfrm>
            <a:off x="5118860" y="3124351"/>
            <a:ext cx="904254" cy="1542639"/>
            <a:chOff x="5118860" y="3124351"/>
            <a:chExt cx="904254" cy="1542639"/>
          </a:xfrm>
        </p:grpSpPr>
        <p:sp>
          <p:nvSpPr>
            <p:cNvPr id="383" name="Rectangle 653"/>
            <p:cNvSpPr>
              <a:spLocks noChangeArrowheads="1"/>
            </p:cNvSpPr>
            <p:nvPr/>
          </p:nvSpPr>
          <p:spPr bwMode="auto">
            <a:xfrm>
              <a:off x="5395243" y="3124351"/>
              <a:ext cx="351487" cy="58582"/>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384" name="Freeform 654"/>
            <p:cNvSpPr/>
            <p:nvPr/>
          </p:nvSpPr>
          <p:spPr bwMode="auto">
            <a:xfrm>
              <a:off x="5118860" y="3220484"/>
              <a:ext cx="904254" cy="1446506"/>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p>
          </p:txBody>
        </p:sp>
        <p:sp>
          <p:nvSpPr>
            <p:cNvPr id="385" name="Oval 655"/>
            <p:cNvSpPr>
              <a:spLocks noChangeArrowheads="1"/>
            </p:cNvSpPr>
            <p:nvPr/>
          </p:nvSpPr>
          <p:spPr bwMode="auto">
            <a:xfrm>
              <a:off x="5647593" y="4327519"/>
              <a:ext cx="69096" cy="7210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6" name="Oval 656"/>
            <p:cNvSpPr>
              <a:spLocks noChangeArrowheads="1"/>
            </p:cNvSpPr>
            <p:nvPr/>
          </p:nvSpPr>
          <p:spPr bwMode="auto">
            <a:xfrm>
              <a:off x="5482364" y="4103709"/>
              <a:ext cx="48067" cy="45062"/>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7" name="Oval 657"/>
            <p:cNvSpPr>
              <a:spLocks noChangeArrowheads="1"/>
            </p:cNvSpPr>
            <p:nvPr/>
          </p:nvSpPr>
          <p:spPr bwMode="auto">
            <a:xfrm>
              <a:off x="5327649" y="4332025"/>
              <a:ext cx="213296" cy="211794"/>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8" name="Oval 658"/>
            <p:cNvSpPr>
              <a:spLocks noChangeArrowheads="1"/>
            </p:cNvSpPr>
            <p:nvPr/>
          </p:nvSpPr>
          <p:spPr bwMode="auto">
            <a:xfrm>
              <a:off x="5567982" y="4435669"/>
              <a:ext cx="121669" cy="121669"/>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9" name="Oval 659"/>
            <p:cNvSpPr>
              <a:spLocks noChangeArrowheads="1"/>
            </p:cNvSpPr>
            <p:nvPr/>
          </p:nvSpPr>
          <p:spPr bwMode="auto">
            <a:xfrm>
              <a:off x="5593518" y="4022596"/>
              <a:ext cx="76607" cy="76607"/>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0" name="Oval 660"/>
            <p:cNvSpPr>
              <a:spLocks noChangeArrowheads="1"/>
            </p:cNvSpPr>
            <p:nvPr/>
          </p:nvSpPr>
          <p:spPr bwMode="auto">
            <a:xfrm>
              <a:off x="5302114" y="4120232"/>
              <a:ext cx="102142" cy="10064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1" name="Oval 661"/>
            <p:cNvSpPr>
              <a:spLocks noChangeArrowheads="1"/>
            </p:cNvSpPr>
            <p:nvPr/>
          </p:nvSpPr>
          <p:spPr bwMode="auto">
            <a:xfrm>
              <a:off x="5422281" y="3945990"/>
              <a:ext cx="121669" cy="121669"/>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2" name="Oval 662"/>
            <p:cNvSpPr>
              <a:spLocks noChangeArrowheads="1"/>
            </p:cNvSpPr>
            <p:nvPr/>
          </p:nvSpPr>
          <p:spPr bwMode="auto">
            <a:xfrm>
              <a:off x="5667120" y="4106713"/>
              <a:ext cx="166732" cy="16823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3" name="Oval 663"/>
            <p:cNvSpPr>
              <a:spLocks noChangeArrowheads="1"/>
            </p:cNvSpPr>
            <p:nvPr/>
          </p:nvSpPr>
          <p:spPr bwMode="auto">
            <a:xfrm>
              <a:off x="5473352" y="4196838"/>
              <a:ext cx="133686" cy="130682"/>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394" name="Teapot Bottle"/>
          <p:cNvGrpSpPr/>
          <p:nvPr/>
        </p:nvGrpSpPr>
        <p:grpSpPr>
          <a:xfrm flipH="1">
            <a:off x="4728046" y="688406"/>
            <a:ext cx="1771648" cy="1542826"/>
            <a:chOff x="3441701" y="5019675"/>
            <a:chExt cx="1555750" cy="1436688"/>
          </a:xfrm>
        </p:grpSpPr>
        <p:sp>
          <p:nvSpPr>
            <p:cNvPr id="395"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96"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97" name="Oval 643"/>
            <p:cNvSpPr>
              <a:spLocks noChangeArrowheads="1"/>
            </p:cNvSpPr>
            <p:nvPr/>
          </p:nvSpPr>
          <p:spPr bwMode="auto">
            <a:xfrm>
              <a:off x="4610101" y="5932488"/>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398" name="Oval 644"/>
            <p:cNvSpPr>
              <a:spLocks noChangeArrowheads="1"/>
            </p:cNvSpPr>
            <p:nvPr/>
          </p:nvSpPr>
          <p:spPr bwMode="auto">
            <a:xfrm>
              <a:off x="4483101" y="6042025"/>
              <a:ext cx="150813" cy="1524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399" name="Oval 645"/>
            <p:cNvSpPr>
              <a:spLocks noChangeArrowheads="1"/>
            </p:cNvSpPr>
            <p:nvPr/>
          </p:nvSpPr>
          <p:spPr bwMode="auto">
            <a:xfrm>
              <a:off x="4395788" y="5915025"/>
              <a:ext cx="73025"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0" name="Oval 646"/>
            <p:cNvSpPr>
              <a:spLocks noChangeArrowheads="1"/>
            </p:cNvSpPr>
            <p:nvPr/>
          </p:nvSpPr>
          <p:spPr bwMode="auto">
            <a:xfrm>
              <a:off x="4205288" y="6053138"/>
              <a:ext cx="266700" cy="26987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1" name="Oval 647"/>
            <p:cNvSpPr>
              <a:spLocks noChangeArrowheads="1"/>
            </p:cNvSpPr>
            <p:nvPr/>
          </p:nvSpPr>
          <p:spPr bwMode="auto">
            <a:xfrm>
              <a:off x="4505326" y="6243638"/>
              <a:ext cx="90488" cy="904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2" name="Oval 648"/>
            <p:cNvSpPr>
              <a:spLocks noChangeArrowheads="1"/>
            </p:cNvSpPr>
            <p:nvPr/>
          </p:nvSpPr>
          <p:spPr bwMode="auto">
            <a:xfrm>
              <a:off x="4657726" y="6122988"/>
              <a:ext cx="130175"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3" name="Oval 681"/>
            <p:cNvSpPr>
              <a:spLocks noChangeArrowheads="1"/>
            </p:cNvSpPr>
            <p:nvPr/>
          </p:nvSpPr>
          <p:spPr bwMode="auto">
            <a:xfrm>
              <a:off x="3781426" y="5422900"/>
              <a:ext cx="73025" cy="730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4" name="Oval 682"/>
            <p:cNvSpPr>
              <a:spLocks noChangeArrowheads="1"/>
            </p:cNvSpPr>
            <p:nvPr/>
          </p:nvSpPr>
          <p:spPr bwMode="auto">
            <a:xfrm>
              <a:off x="3635376" y="5324475"/>
              <a:ext cx="95250" cy="984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5" name="Oval 683"/>
            <p:cNvSpPr>
              <a:spLocks noChangeArrowheads="1"/>
            </p:cNvSpPr>
            <p:nvPr/>
          </p:nvSpPr>
          <p:spPr bwMode="auto">
            <a:xfrm>
              <a:off x="3700463" y="5186363"/>
              <a:ext cx="128588"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6" name="Oval 684"/>
            <p:cNvSpPr>
              <a:spLocks noChangeArrowheads="1"/>
            </p:cNvSpPr>
            <p:nvPr/>
          </p:nvSpPr>
          <p:spPr bwMode="auto">
            <a:xfrm>
              <a:off x="3644901" y="5481638"/>
              <a:ext cx="65088" cy="650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7" name="Oval 685"/>
            <p:cNvSpPr>
              <a:spLocks noChangeArrowheads="1"/>
            </p:cNvSpPr>
            <p:nvPr/>
          </p:nvSpPr>
          <p:spPr bwMode="auto">
            <a:xfrm>
              <a:off x="3763963" y="5551488"/>
              <a:ext cx="42863" cy="4286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8" name="Oval 686"/>
            <p:cNvSpPr>
              <a:spLocks noChangeArrowheads="1"/>
            </p:cNvSpPr>
            <p:nvPr/>
          </p:nvSpPr>
          <p:spPr bwMode="auto">
            <a:xfrm>
              <a:off x="3441701" y="5019675"/>
              <a:ext cx="215900" cy="2143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409" name="Flask Bottle"/>
          <p:cNvGrpSpPr/>
          <p:nvPr/>
        </p:nvGrpSpPr>
        <p:grpSpPr>
          <a:xfrm>
            <a:off x="187450" y="2639962"/>
            <a:ext cx="836754" cy="1261374"/>
            <a:chOff x="708026" y="5014913"/>
            <a:chExt cx="957263" cy="1443037"/>
          </a:xfrm>
        </p:grpSpPr>
        <p:sp>
          <p:nvSpPr>
            <p:cNvPr id="410" name="Rectangle 687"/>
            <p:cNvSpPr>
              <a:spLocks noChangeArrowheads="1"/>
            </p:cNvSpPr>
            <p:nvPr/>
          </p:nvSpPr>
          <p:spPr bwMode="auto">
            <a:xfrm>
              <a:off x="1001713" y="5157788"/>
              <a:ext cx="371475" cy="61913"/>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11"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12" name="Oval 689"/>
            <p:cNvSpPr>
              <a:spLocks noChangeArrowheads="1"/>
            </p:cNvSpPr>
            <p:nvPr/>
          </p:nvSpPr>
          <p:spPr bwMode="auto">
            <a:xfrm>
              <a:off x="1127126" y="6237288"/>
              <a:ext cx="66675"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3" name="Oval 690"/>
            <p:cNvSpPr>
              <a:spLocks noChangeArrowheads="1"/>
            </p:cNvSpPr>
            <p:nvPr/>
          </p:nvSpPr>
          <p:spPr bwMode="auto">
            <a:xfrm>
              <a:off x="1220788" y="6115050"/>
              <a:ext cx="144463" cy="1460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4" name="Oval 691"/>
            <p:cNvSpPr>
              <a:spLocks noChangeArrowheads="1"/>
            </p:cNvSpPr>
            <p:nvPr/>
          </p:nvSpPr>
          <p:spPr bwMode="auto">
            <a:xfrm>
              <a:off x="1187451" y="5848350"/>
              <a:ext cx="204788" cy="2047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5" name="Oval 692"/>
            <p:cNvSpPr>
              <a:spLocks noChangeArrowheads="1"/>
            </p:cNvSpPr>
            <p:nvPr/>
          </p:nvSpPr>
          <p:spPr bwMode="auto">
            <a:xfrm>
              <a:off x="1073151" y="6081713"/>
              <a:ext cx="95250"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6" name="Oval 693"/>
            <p:cNvSpPr>
              <a:spLocks noChangeArrowheads="1"/>
            </p:cNvSpPr>
            <p:nvPr/>
          </p:nvSpPr>
          <p:spPr bwMode="auto">
            <a:xfrm>
              <a:off x="1016001" y="5910263"/>
              <a:ext cx="139700" cy="1412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7" name="Oval 694"/>
            <p:cNvSpPr>
              <a:spLocks noChangeArrowheads="1"/>
            </p:cNvSpPr>
            <p:nvPr/>
          </p:nvSpPr>
          <p:spPr bwMode="auto">
            <a:xfrm>
              <a:off x="1403351" y="6065838"/>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8"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grpSp>
      <p:grpSp>
        <p:nvGrpSpPr>
          <p:cNvPr id="419" name="Group 418"/>
          <p:cNvGrpSpPr/>
          <p:nvPr/>
        </p:nvGrpSpPr>
        <p:grpSpPr>
          <a:xfrm>
            <a:off x="783481" y="1098943"/>
            <a:ext cx="961496" cy="1089355"/>
            <a:chOff x="783481" y="1098943"/>
            <a:chExt cx="961496" cy="1089355"/>
          </a:xfrm>
          <a:solidFill>
            <a:schemeClr val="accent2"/>
          </a:solidFill>
        </p:grpSpPr>
        <p:sp>
          <p:nvSpPr>
            <p:cNvPr id="420" name="Freeform 715"/>
            <p:cNvSpPr/>
            <p:nvPr/>
          </p:nvSpPr>
          <p:spPr bwMode="auto">
            <a:xfrm>
              <a:off x="812463" y="1242145"/>
              <a:ext cx="895010" cy="94615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1" name="Freeform 716"/>
            <p:cNvSpPr/>
            <p:nvPr/>
          </p:nvSpPr>
          <p:spPr bwMode="auto">
            <a:xfrm>
              <a:off x="783481" y="1098943"/>
              <a:ext cx="470519" cy="102287"/>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2" name="Freeform 717"/>
            <p:cNvSpPr/>
            <p:nvPr/>
          </p:nvSpPr>
          <p:spPr bwMode="auto">
            <a:xfrm>
              <a:off x="1294915" y="1098943"/>
              <a:ext cx="450062" cy="102287"/>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3" name="Oval 718"/>
            <p:cNvSpPr>
              <a:spLocks noChangeArrowheads="1"/>
            </p:cNvSpPr>
            <p:nvPr/>
          </p:nvSpPr>
          <p:spPr bwMode="auto">
            <a:xfrm>
              <a:off x="1182400" y="2048505"/>
              <a:ext cx="69897" cy="6819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4" name="Oval 719"/>
            <p:cNvSpPr>
              <a:spLocks noChangeArrowheads="1"/>
            </p:cNvSpPr>
            <p:nvPr/>
          </p:nvSpPr>
          <p:spPr bwMode="auto">
            <a:xfrm>
              <a:off x="1274458" y="2055324"/>
              <a:ext cx="105696" cy="102287"/>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5" name="Oval 720"/>
            <p:cNvSpPr>
              <a:spLocks noChangeArrowheads="1"/>
            </p:cNvSpPr>
            <p:nvPr/>
          </p:nvSpPr>
          <p:spPr bwMode="auto">
            <a:xfrm>
              <a:off x="1167057" y="1874617"/>
              <a:ext cx="151726" cy="15002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6" name="Oval 721"/>
            <p:cNvSpPr>
              <a:spLocks noChangeArrowheads="1"/>
            </p:cNvSpPr>
            <p:nvPr/>
          </p:nvSpPr>
          <p:spPr bwMode="auto">
            <a:xfrm>
              <a:off x="1323897" y="1818360"/>
              <a:ext cx="61372" cy="63077"/>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427" name="Round Bottle 2"/>
          <p:cNvGrpSpPr/>
          <p:nvPr/>
        </p:nvGrpSpPr>
        <p:grpSpPr>
          <a:xfrm>
            <a:off x="814388" y="4976626"/>
            <a:ext cx="774417" cy="1321140"/>
            <a:chOff x="6816726" y="4641850"/>
            <a:chExt cx="955675" cy="1630363"/>
          </a:xfrm>
        </p:grpSpPr>
        <p:sp>
          <p:nvSpPr>
            <p:cNvPr id="428" name="Rectangle 653"/>
            <p:cNvSpPr>
              <a:spLocks noChangeArrowheads="1"/>
            </p:cNvSpPr>
            <p:nvPr/>
          </p:nvSpPr>
          <p:spPr bwMode="auto">
            <a:xfrm>
              <a:off x="7108826" y="4641850"/>
              <a:ext cx="371475" cy="61913"/>
            </a:xfrm>
            <a:prstGeom prst="rect">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29"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0" name="Oval 655"/>
            <p:cNvSpPr>
              <a:spLocks noChangeArrowheads="1"/>
            </p:cNvSpPr>
            <p:nvPr/>
          </p:nvSpPr>
          <p:spPr bwMode="auto">
            <a:xfrm>
              <a:off x="7375526" y="5913438"/>
              <a:ext cx="73025" cy="762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1" name="Oval 656"/>
            <p:cNvSpPr>
              <a:spLocks noChangeArrowheads="1"/>
            </p:cNvSpPr>
            <p:nvPr/>
          </p:nvSpPr>
          <p:spPr bwMode="auto">
            <a:xfrm>
              <a:off x="7200901" y="5676900"/>
              <a:ext cx="50800"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2" name="Oval 657"/>
            <p:cNvSpPr>
              <a:spLocks noChangeArrowheads="1"/>
            </p:cNvSpPr>
            <p:nvPr/>
          </p:nvSpPr>
          <p:spPr bwMode="auto">
            <a:xfrm>
              <a:off x="7037388" y="5918200"/>
              <a:ext cx="225425" cy="22383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3" name="Oval 658"/>
            <p:cNvSpPr>
              <a:spLocks noChangeArrowheads="1"/>
            </p:cNvSpPr>
            <p:nvPr/>
          </p:nvSpPr>
          <p:spPr bwMode="auto">
            <a:xfrm>
              <a:off x="7291388" y="6027738"/>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4" name="Oval 659"/>
            <p:cNvSpPr>
              <a:spLocks noChangeArrowheads="1"/>
            </p:cNvSpPr>
            <p:nvPr/>
          </p:nvSpPr>
          <p:spPr bwMode="auto">
            <a:xfrm>
              <a:off x="7318376" y="5591175"/>
              <a:ext cx="80963" cy="809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5" name="Oval 660"/>
            <p:cNvSpPr>
              <a:spLocks noChangeArrowheads="1"/>
            </p:cNvSpPr>
            <p:nvPr/>
          </p:nvSpPr>
          <p:spPr bwMode="auto">
            <a:xfrm>
              <a:off x="7010401" y="5694363"/>
              <a:ext cx="107950" cy="1063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6" name="Oval 661"/>
            <p:cNvSpPr>
              <a:spLocks noChangeArrowheads="1"/>
            </p:cNvSpPr>
            <p:nvPr/>
          </p:nvSpPr>
          <p:spPr bwMode="auto">
            <a:xfrm>
              <a:off x="7137401" y="5510213"/>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7" name="Oval 662"/>
            <p:cNvSpPr>
              <a:spLocks noChangeArrowheads="1"/>
            </p:cNvSpPr>
            <p:nvPr/>
          </p:nvSpPr>
          <p:spPr bwMode="auto">
            <a:xfrm>
              <a:off x="7396163" y="5680075"/>
              <a:ext cx="176213" cy="1778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8" name="Oval 663"/>
            <p:cNvSpPr>
              <a:spLocks noChangeArrowheads="1"/>
            </p:cNvSpPr>
            <p:nvPr/>
          </p:nvSpPr>
          <p:spPr bwMode="auto">
            <a:xfrm>
              <a:off x="7191376" y="5775325"/>
              <a:ext cx="141288" cy="13811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39" name="Pyramid Bottle"/>
          <p:cNvGrpSpPr/>
          <p:nvPr/>
        </p:nvGrpSpPr>
        <p:grpSpPr>
          <a:xfrm>
            <a:off x="3303588" y="5381625"/>
            <a:ext cx="1007068" cy="1330325"/>
            <a:chOff x="1627188" y="3860800"/>
            <a:chExt cx="1028700" cy="1358900"/>
          </a:xfrm>
        </p:grpSpPr>
        <p:sp>
          <p:nvSpPr>
            <p:cNvPr id="440" name="Rectangle 635"/>
            <p:cNvSpPr>
              <a:spLocks noChangeArrowheads="1"/>
            </p:cNvSpPr>
            <p:nvPr/>
          </p:nvSpPr>
          <p:spPr bwMode="auto">
            <a:xfrm>
              <a:off x="1922463" y="3860800"/>
              <a:ext cx="438150" cy="635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41"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2" name="Oval 637"/>
            <p:cNvSpPr>
              <a:spLocks noChangeArrowheads="1"/>
            </p:cNvSpPr>
            <p:nvPr/>
          </p:nvSpPr>
          <p:spPr bwMode="auto">
            <a:xfrm>
              <a:off x="2184401" y="4660900"/>
              <a:ext cx="100013" cy="101600"/>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3" name="Oval 638"/>
            <p:cNvSpPr>
              <a:spLocks noChangeArrowheads="1"/>
            </p:cNvSpPr>
            <p:nvPr/>
          </p:nvSpPr>
          <p:spPr bwMode="auto">
            <a:xfrm>
              <a:off x="2038351" y="4514850"/>
              <a:ext cx="85725" cy="8572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4" name="Oval 639"/>
            <p:cNvSpPr>
              <a:spLocks noChangeArrowheads="1"/>
            </p:cNvSpPr>
            <p:nvPr/>
          </p:nvSpPr>
          <p:spPr bwMode="auto">
            <a:xfrm>
              <a:off x="1990726" y="4689475"/>
              <a:ext cx="76200" cy="76200"/>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5" name="Oval 640"/>
            <p:cNvSpPr>
              <a:spLocks noChangeArrowheads="1"/>
            </p:cNvSpPr>
            <p:nvPr/>
          </p:nvSpPr>
          <p:spPr bwMode="auto">
            <a:xfrm>
              <a:off x="2062163" y="4789488"/>
              <a:ext cx="193675" cy="19208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46" name="Vials"/>
          <p:cNvGrpSpPr/>
          <p:nvPr/>
        </p:nvGrpSpPr>
        <p:grpSpPr>
          <a:xfrm>
            <a:off x="2586038" y="457201"/>
            <a:ext cx="912812" cy="781050"/>
            <a:chOff x="5318126" y="5584825"/>
            <a:chExt cx="912812" cy="781050"/>
          </a:xfrm>
        </p:grpSpPr>
        <p:sp>
          <p:nvSpPr>
            <p:cNvPr id="447"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8"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9"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0" name="Freeform 622"/>
            <p:cNvSpPr/>
            <p:nvPr/>
          </p:nvSpPr>
          <p:spPr bwMode="auto">
            <a:xfrm>
              <a:off x="5611813" y="5673664"/>
              <a:ext cx="80157" cy="649350"/>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1"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2"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3"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4"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5" name="Freeform 628"/>
            <p:cNvSpPr/>
            <p:nvPr/>
          </p:nvSpPr>
          <p:spPr bwMode="auto">
            <a:xfrm>
              <a:off x="6102352" y="5669330"/>
              <a:ext cx="79322" cy="653683"/>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456"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57" name="Vial Stand"/>
          <p:cNvGrpSpPr/>
          <p:nvPr/>
        </p:nvGrpSpPr>
        <p:grpSpPr>
          <a:xfrm>
            <a:off x="2460625" y="928689"/>
            <a:ext cx="1168400" cy="392112"/>
            <a:chOff x="5192713" y="6056313"/>
            <a:chExt cx="1168400" cy="392112"/>
          </a:xfrm>
        </p:grpSpPr>
        <p:sp>
          <p:nvSpPr>
            <p:cNvPr id="458" name="Rectangle 630"/>
            <p:cNvSpPr>
              <a:spLocks noChangeArrowheads="1"/>
            </p:cNvSpPr>
            <p:nvPr/>
          </p:nvSpPr>
          <p:spPr bwMode="auto">
            <a:xfrm>
              <a:off x="5192713" y="6056313"/>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59" name="Rectangle 631"/>
            <p:cNvSpPr>
              <a:spLocks noChangeArrowheads="1"/>
            </p:cNvSpPr>
            <p:nvPr/>
          </p:nvSpPr>
          <p:spPr bwMode="auto">
            <a:xfrm>
              <a:off x="5192713" y="6413500"/>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60" name="Rectangle 632"/>
            <p:cNvSpPr>
              <a:spLocks noChangeArrowheads="1"/>
            </p:cNvSpPr>
            <p:nvPr/>
          </p:nvSpPr>
          <p:spPr bwMode="auto">
            <a:xfrm>
              <a:off x="5240338" y="6072188"/>
              <a:ext cx="47625"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61" name="Rectangle 633"/>
            <p:cNvSpPr>
              <a:spLocks noChangeArrowheads="1"/>
            </p:cNvSpPr>
            <p:nvPr/>
          </p:nvSpPr>
          <p:spPr bwMode="auto">
            <a:xfrm>
              <a:off x="6256338" y="6072188"/>
              <a:ext cx="50800"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grpSp>
      <p:sp>
        <p:nvSpPr>
          <p:cNvPr id="462" name="Subtitle 2"/>
          <p:cNvSpPr txBox="1"/>
          <p:nvPr/>
        </p:nvSpPr>
        <p:spPr>
          <a:xfrm>
            <a:off x="7414549" y="5511688"/>
            <a:ext cx="4243954" cy="126182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2700" dirty="0">
                <a:solidFill>
                  <a:schemeClr val="bg1"/>
                </a:solidFill>
                <a:latin typeface="+mn-ea"/>
              </a:rPr>
              <a:t>在游戏中学习知识在实验中收获乐趣</a:t>
            </a:r>
            <a:endParaRPr lang="en-US" altLang="zh-CN" sz="2700" dirty="0">
              <a:solidFill>
                <a:schemeClr val="bg1"/>
              </a:solidFill>
              <a:latin typeface="+mn-ea"/>
            </a:endParaRPr>
          </a:p>
          <a:p>
            <a:pPr marL="0" indent="0" algn="ctr">
              <a:lnSpc>
                <a:spcPct val="120000"/>
              </a:lnSpc>
              <a:buNone/>
            </a:pPr>
            <a:r>
              <a:rPr lang="zh-CN" altLang="en-US" sz="2700" dirty="0">
                <a:solidFill>
                  <a:schemeClr val="bg1"/>
                </a:solidFill>
                <a:latin typeface="+mn-ea"/>
              </a:rPr>
              <a:t>希望同学们能够喜欢在玩的过程中体验知识的魅力和学习的乐趣</a:t>
            </a:r>
            <a:endParaRPr lang="en-US" altLang="zh-CN" sz="2700" dirty="0">
              <a:solidFill>
                <a:schemeClr val="bg1"/>
              </a:solidFill>
              <a:latin typeface="+mn-ea"/>
            </a:endParaRPr>
          </a:p>
        </p:txBody>
      </p:sp>
      <p:sp>
        <p:nvSpPr>
          <p:cNvPr id="463" name="Freeform 140"/>
          <p:cNvSpPr/>
          <p:nvPr/>
        </p:nvSpPr>
        <p:spPr bwMode="auto">
          <a:xfrm>
            <a:off x="2476885" y="1986653"/>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64" name="Freeform 141"/>
          <p:cNvSpPr/>
          <p:nvPr/>
        </p:nvSpPr>
        <p:spPr bwMode="auto">
          <a:xfrm>
            <a:off x="2762635" y="2477190"/>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5" name="Freeform 142"/>
          <p:cNvSpPr/>
          <p:nvPr/>
        </p:nvSpPr>
        <p:spPr bwMode="auto">
          <a:xfrm>
            <a:off x="2191135" y="2477190"/>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6" name="Freeform 143"/>
          <p:cNvSpPr/>
          <p:nvPr/>
        </p:nvSpPr>
        <p:spPr bwMode="auto">
          <a:xfrm>
            <a:off x="3327785" y="2480365"/>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7" name="Freeform 144"/>
          <p:cNvSpPr/>
          <p:nvPr/>
        </p:nvSpPr>
        <p:spPr bwMode="auto">
          <a:xfrm>
            <a:off x="3613535" y="2970903"/>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8" name="Freeform 145"/>
          <p:cNvSpPr/>
          <p:nvPr/>
        </p:nvSpPr>
        <p:spPr bwMode="auto">
          <a:xfrm>
            <a:off x="30452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9" name="Freeform 146"/>
          <p:cNvSpPr/>
          <p:nvPr/>
        </p:nvSpPr>
        <p:spPr bwMode="auto">
          <a:xfrm>
            <a:off x="24737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0" name="Freeform 147"/>
          <p:cNvSpPr/>
          <p:nvPr/>
        </p:nvSpPr>
        <p:spPr bwMode="auto">
          <a:xfrm>
            <a:off x="2762635" y="3461440"/>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1" name="Freeform 148"/>
          <p:cNvSpPr/>
          <p:nvPr/>
        </p:nvSpPr>
        <p:spPr bwMode="auto">
          <a:xfrm>
            <a:off x="2191135" y="3461440"/>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2" name="Rounded Rectangle 471"/>
          <p:cNvSpPr/>
          <p:nvPr/>
        </p:nvSpPr>
        <p:spPr>
          <a:xfrm>
            <a:off x="6972677" y="871553"/>
            <a:ext cx="5034225" cy="5797898"/>
          </a:xfrm>
          <a:prstGeom prst="roundRect">
            <a:avLst>
              <a:gd name="adj" fmla="val 5689"/>
            </a:avLst>
          </a:prstGeom>
          <a:noFill/>
          <a:ln w="41275">
            <a:solidFill>
              <a:schemeClr val="bg1">
                <a:lumMod val="95000"/>
              </a:schemeClr>
            </a:solidFill>
          </a:ln>
        </p:spPr>
        <p:txBody>
          <a:bodyPr vert="horz" wrap="square" lIns="91440" tIns="45720" rIns="91440" bIns="45720" numCol="1" anchor="t" anchorCtr="0" compatLnSpc="1"/>
          <a:lstStyle/>
          <a:p>
            <a:endParaRPr lang="en-US">
              <a:solidFill>
                <a:schemeClr val="tx1"/>
              </a:solidFill>
            </a:endParaRPr>
          </a:p>
        </p:txBody>
      </p:sp>
      <p:graphicFrame>
        <p:nvGraphicFramePr>
          <p:cNvPr id="473" name="Content Placeholder 7"/>
          <p:cNvGraphicFramePr>
            <a:graphicFrameLocks noGrp="1"/>
          </p:cNvGraphicFramePr>
          <p:nvPr>
            <p:ph idx="1"/>
          </p:nvPr>
        </p:nvGraphicFramePr>
        <p:xfrm>
          <a:off x="7074039" y="1085222"/>
          <a:ext cx="4876800" cy="4527619"/>
        </p:xfrm>
        <a:graphic>
          <a:graphicData uri="http://schemas.openxmlformats.org/drawingml/2006/chart">
            <c:chart xmlns:c="http://schemas.openxmlformats.org/drawingml/2006/chart" xmlns:r="http://schemas.openxmlformats.org/officeDocument/2006/relationships" r:id="rId1"/>
          </a:graphicData>
        </a:graphic>
      </p:graphicFrame>
      <p:sp>
        <p:nvSpPr>
          <p:cNvPr id="474" name="Rounded Rectangle 473"/>
          <p:cNvSpPr/>
          <p:nvPr/>
        </p:nvSpPr>
        <p:spPr>
          <a:xfrm>
            <a:off x="6972677" y="871553"/>
            <a:ext cx="5034225" cy="5797898"/>
          </a:xfrm>
          <a:prstGeom prst="roundRect">
            <a:avLst>
              <a:gd name="adj" fmla="val 5689"/>
            </a:avLst>
          </a:prstGeom>
          <a:noFill/>
          <a:ln w="41275">
            <a:solidFill>
              <a:schemeClr val="accent1"/>
            </a:solidFill>
          </a:ln>
        </p:spPr>
        <p:txBody>
          <a:bodyPr vert="horz" wrap="square" lIns="91440" tIns="45720" rIns="91440" bIns="45720" numCol="1" anchor="t" anchorCtr="0" compatLnSpc="1"/>
          <a:lstStyle/>
          <a:p>
            <a:endParaRPr lang="en-US">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60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500"/>
                                        <p:tgtEl>
                                          <p:spTgt spid="351"/>
                                        </p:tgtEl>
                                      </p:cBhvr>
                                    </p:animEffect>
                                  </p:childTnLst>
                                </p:cTn>
                              </p:par>
                              <p:par>
                                <p:cTn id="8" presetID="10" presetClass="exit" presetSubtype="0" fill="hold" grpId="0" nodeType="withEffect">
                                  <p:stCondLst>
                                    <p:cond delay="600"/>
                                  </p:stCondLst>
                                  <p:childTnLst>
                                    <p:animEffect transition="out" filter="fade">
                                      <p:cBhvr>
                                        <p:cTn id="9" dur="500"/>
                                        <p:tgtEl>
                                          <p:spTgt spid="3156"/>
                                        </p:tgtEl>
                                      </p:cBhvr>
                                    </p:animEffect>
                                    <p:set>
                                      <p:cBhvr>
                                        <p:cTn id="10" dur="1" fill="hold">
                                          <p:stCondLst>
                                            <p:cond delay="499"/>
                                          </p:stCondLst>
                                        </p:cTn>
                                        <p:tgtEl>
                                          <p:spTgt spid="3156"/>
                                        </p:tgtEl>
                                        <p:attrNameLst>
                                          <p:attrName>style.visibility</p:attrName>
                                        </p:attrNameLst>
                                      </p:cBhvr>
                                      <p:to>
                                        <p:strVal val="hidden"/>
                                      </p:to>
                                    </p:set>
                                  </p:childTnLst>
                                </p:cTn>
                              </p:par>
                            </p:childTnLst>
                          </p:cTn>
                        </p:par>
                        <p:par>
                          <p:cTn id="11" fill="hold">
                            <p:stCondLst>
                              <p:cond delay="1100"/>
                            </p:stCondLst>
                            <p:childTnLst>
                              <p:par>
                                <p:cTn id="12" presetID="22" presetClass="entr" presetSubtype="4" fill="hold" nodeType="afterEffect">
                                  <p:stCondLst>
                                    <p:cond delay="0"/>
                                  </p:stCondLst>
                                  <p:childTnLst>
                                    <p:set>
                                      <p:cBhvr>
                                        <p:cTn id="13" dur="1" fill="hold">
                                          <p:stCondLst>
                                            <p:cond delay="0"/>
                                          </p:stCondLst>
                                        </p:cTn>
                                        <p:tgtEl>
                                          <p:spTgt spid="419"/>
                                        </p:tgtEl>
                                        <p:attrNameLst>
                                          <p:attrName>style.visibility</p:attrName>
                                        </p:attrNameLst>
                                      </p:cBhvr>
                                      <p:to>
                                        <p:strVal val="visible"/>
                                      </p:to>
                                    </p:set>
                                    <p:animEffect transition="in" filter="wipe(down)">
                                      <p:cBhvr>
                                        <p:cTn id="14" dur="1000"/>
                                        <p:tgtEl>
                                          <p:spTgt spid="419"/>
                                        </p:tgtEl>
                                      </p:cBhvr>
                                    </p:animEffect>
                                  </p:childTnLst>
                                </p:cTn>
                              </p:par>
                            </p:childTnLst>
                          </p:cTn>
                        </p:par>
                        <p:par>
                          <p:cTn id="15" fill="hold">
                            <p:stCondLst>
                              <p:cond delay="2100"/>
                            </p:stCondLst>
                            <p:childTnLst>
                              <p:par>
                                <p:cTn id="16" presetID="10" presetClass="entr" presetSubtype="0" fill="hold" grpId="0" nodeType="afterEffect">
                                  <p:stCondLst>
                                    <p:cond delay="0"/>
                                  </p:stCondLst>
                                  <p:childTnLst>
                                    <p:set>
                                      <p:cBhvr>
                                        <p:cTn id="17" dur="1" fill="hold">
                                          <p:stCondLst>
                                            <p:cond delay="0"/>
                                          </p:stCondLst>
                                        </p:cTn>
                                        <p:tgtEl>
                                          <p:spTgt spid="352"/>
                                        </p:tgtEl>
                                        <p:attrNameLst>
                                          <p:attrName>style.visibility</p:attrName>
                                        </p:attrNameLst>
                                      </p:cBhvr>
                                      <p:to>
                                        <p:strVal val="visible"/>
                                      </p:to>
                                    </p:set>
                                    <p:animEffect transition="in" filter="fade">
                                      <p:cBhvr>
                                        <p:cTn id="18" dur="500"/>
                                        <p:tgtEl>
                                          <p:spTgt spid="352"/>
                                        </p:tgtEl>
                                      </p:cBhvr>
                                    </p:animEffect>
                                  </p:childTnLst>
                                </p:cTn>
                              </p:par>
                              <p:par>
                                <p:cTn id="19" presetID="10" presetClass="exit" presetSubtype="0" fill="hold" grpId="0" nodeType="withEffect">
                                  <p:stCondLst>
                                    <p:cond delay="0"/>
                                  </p:stCondLst>
                                  <p:childTnLst>
                                    <p:animEffect transition="out" filter="fade">
                                      <p:cBhvr>
                                        <p:cTn id="20" dur="500"/>
                                        <p:tgtEl>
                                          <p:spTgt spid="3157"/>
                                        </p:tgtEl>
                                      </p:cBhvr>
                                    </p:animEffect>
                                    <p:set>
                                      <p:cBhvr>
                                        <p:cTn id="21" dur="1" fill="hold">
                                          <p:stCondLst>
                                            <p:cond delay="499"/>
                                          </p:stCondLst>
                                        </p:cTn>
                                        <p:tgtEl>
                                          <p:spTgt spid="3157"/>
                                        </p:tgtEl>
                                        <p:attrNameLst>
                                          <p:attrName>style.visibility</p:attrName>
                                        </p:attrNameLst>
                                      </p:cBhvr>
                                      <p:to>
                                        <p:strVal val="hidden"/>
                                      </p:to>
                                    </p:set>
                                  </p:childTnLst>
                                </p:cTn>
                              </p:par>
                            </p:childTnLst>
                          </p:cTn>
                        </p:par>
                        <p:par>
                          <p:cTn id="22" fill="hold">
                            <p:stCondLst>
                              <p:cond delay="2600"/>
                            </p:stCondLst>
                            <p:childTnLst>
                              <p:par>
                                <p:cTn id="23" presetID="22" presetClass="entr" presetSubtype="4" fill="hold" nodeType="afterEffect">
                                  <p:stCondLst>
                                    <p:cond delay="0"/>
                                  </p:stCondLst>
                                  <p:childTnLst>
                                    <p:set>
                                      <p:cBhvr>
                                        <p:cTn id="24" dur="1" fill="hold">
                                          <p:stCondLst>
                                            <p:cond delay="0"/>
                                          </p:stCondLst>
                                        </p:cTn>
                                        <p:tgtEl>
                                          <p:spTgt spid="409"/>
                                        </p:tgtEl>
                                        <p:attrNameLst>
                                          <p:attrName>style.visibility</p:attrName>
                                        </p:attrNameLst>
                                      </p:cBhvr>
                                      <p:to>
                                        <p:strVal val="visible"/>
                                      </p:to>
                                    </p:set>
                                    <p:animEffect transition="in" filter="wipe(down)">
                                      <p:cBhvr>
                                        <p:cTn id="25" dur="1000"/>
                                        <p:tgtEl>
                                          <p:spTgt spid="409"/>
                                        </p:tgtEl>
                                      </p:cBhvr>
                                    </p:animEffect>
                                  </p:childTnLst>
                                </p:cTn>
                              </p:par>
                            </p:childTnLst>
                          </p:cTn>
                        </p:par>
                        <p:par>
                          <p:cTn id="26" fill="hold">
                            <p:stCondLst>
                              <p:cond delay="3600"/>
                            </p:stCondLst>
                            <p:childTnLst>
                              <p:par>
                                <p:cTn id="27" presetID="10" presetClass="entr" presetSubtype="0" fill="hold" grpId="0" nodeType="afterEffect">
                                  <p:stCondLst>
                                    <p:cond delay="0"/>
                                  </p:stCondLst>
                                  <p:childTnLst>
                                    <p:set>
                                      <p:cBhvr>
                                        <p:cTn id="28" dur="1" fill="hold">
                                          <p:stCondLst>
                                            <p:cond delay="0"/>
                                          </p:stCondLst>
                                        </p:cTn>
                                        <p:tgtEl>
                                          <p:spTgt spid="353"/>
                                        </p:tgtEl>
                                        <p:attrNameLst>
                                          <p:attrName>style.visibility</p:attrName>
                                        </p:attrNameLst>
                                      </p:cBhvr>
                                      <p:to>
                                        <p:strVal val="visible"/>
                                      </p:to>
                                    </p:set>
                                    <p:animEffect transition="in" filter="fade">
                                      <p:cBhvr>
                                        <p:cTn id="29" dur="500"/>
                                        <p:tgtEl>
                                          <p:spTgt spid="353"/>
                                        </p:tgtEl>
                                      </p:cBhvr>
                                    </p:animEffect>
                                  </p:childTnLst>
                                </p:cTn>
                              </p:par>
                              <p:par>
                                <p:cTn id="30" presetID="10" presetClass="exit" presetSubtype="0" fill="hold" grpId="0" nodeType="withEffect">
                                  <p:stCondLst>
                                    <p:cond delay="0"/>
                                  </p:stCondLst>
                                  <p:childTnLst>
                                    <p:animEffect transition="out" filter="fade">
                                      <p:cBhvr>
                                        <p:cTn id="31" dur="500"/>
                                        <p:tgtEl>
                                          <p:spTgt spid="3158"/>
                                        </p:tgtEl>
                                      </p:cBhvr>
                                    </p:animEffect>
                                    <p:set>
                                      <p:cBhvr>
                                        <p:cTn id="32" dur="1" fill="hold">
                                          <p:stCondLst>
                                            <p:cond delay="499"/>
                                          </p:stCondLst>
                                        </p:cTn>
                                        <p:tgtEl>
                                          <p:spTgt spid="3158"/>
                                        </p:tgtEl>
                                        <p:attrNameLst>
                                          <p:attrName>style.visibility</p:attrName>
                                        </p:attrNameLst>
                                      </p:cBhvr>
                                      <p:to>
                                        <p:strVal val="hidden"/>
                                      </p:to>
                                    </p:set>
                                  </p:childTnLst>
                                </p:cTn>
                              </p:par>
                            </p:childTnLst>
                          </p:cTn>
                        </p:par>
                        <p:par>
                          <p:cTn id="33" fill="hold">
                            <p:stCondLst>
                              <p:cond delay="4100"/>
                            </p:stCondLst>
                            <p:childTnLst>
                              <p:par>
                                <p:cTn id="34" presetID="22" presetClass="entr" presetSubtype="4" fill="hold" nodeType="afterEffect">
                                  <p:stCondLst>
                                    <p:cond delay="0"/>
                                  </p:stCondLst>
                                  <p:childTnLst>
                                    <p:set>
                                      <p:cBhvr>
                                        <p:cTn id="35" dur="1" fill="hold">
                                          <p:stCondLst>
                                            <p:cond delay="0"/>
                                          </p:stCondLst>
                                        </p:cTn>
                                        <p:tgtEl>
                                          <p:spTgt spid="427"/>
                                        </p:tgtEl>
                                        <p:attrNameLst>
                                          <p:attrName>style.visibility</p:attrName>
                                        </p:attrNameLst>
                                      </p:cBhvr>
                                      <p:to>
                                        <p:strVal val="visible"/>
                                      </p:to>
                                    </p:set>
                                    <p:animEffect transition="in" filter="wipe(down)">
                                      <p:cBhvr>
                                        <p:cTn id="36" dur="1000"/>
                                        <p:tgtEl>
                                          <p:spTgt spid="427"/>
                                        </p:tgtEl>
                                      </p:cBhvr>
                                    </p:animEffect>
                                  </p:childTnLst>
                                </p:cTn>
                              </p:par>
                            </p:childTnLst>
                          </p:cTn>
                        </p:par>
                        <p:par>
                          <p:cTn id="37" fill="hold">
                            <p:stCondLst>
                              <p:cond delay="5100"/>
                            </p:stCondLst>
                            <p:childTnLst>
                              <p:par>
                                <p:cTn id="38" presetID="10" presetClass="entr" presetSubtype="0" fill="hold" grpId="0" nodeType="afterEffect">
                                  <p:stCondLst>
                                    <p:cond delay="0"/>
                                  </p:stCondLst>
                                  <p:childTnLst>
                                    <p:set>
                                      <p:cBhvr>
                                        <p:cTn id="39" dur="1" fill="hold">
                                          <p:stCondLst>
                                            <p:cond delay="0"/>
                                          </p:stCondLst>
                                        </p:cTn>
                                        <p:tgtEl>
                                          <p:spTgt spid="373"/>
                                        </p:tgtEl>
                                        <p:attrNameLst>
                                          <p:attrName>style.visibility</p:attrName>
                                        </p:attrNameLst>
                                      </p:cBhvr>
                                      <p:to>
                                        <p:strVal val="visible"/>
                                      </p:to>
                                    </p:set>
                                    <p:animEffect transition="in" filter="fade">
                                      <p:cBhvr>
                                        <p:cTn id="40" dur="500"/>
                                        <p:tgtEl>
                                          <p:spTgt spid="373"/>
                                        </p:tgtEl>
                                      </p:cBhvr>
                                    </p:animEffect>
                                  </p:childTnLst>
                                </p:cTn>
                              </p:par>
                              <p:par>
                                <p:cTn id="41" presetID="10" presetClass="exit" presetSubtype="0" fill="hold" grpId="0" nodeType="withEffect">
                                  <p:stCondLst>
                                    <p:cond delay="0"/>
                                  </p:stCondLst>
                                  <p:childTnLst>
                                    <p:animEffect transition="out" filter="fade">
                                      <p:cBhvr>
                                        <p:cTn id="42" dur="500"/>
                                        <p:tgtEl>
                                          <p:spTgt spid="3173"/>
                                        </p:tgtEl>
                                      </p:cBhvr>
                                    </p:animEffect>
                                    <p:set>
                                      <p:cBhvr>
                                        <p:cTn id="43" dur="1" fill="hold">
                                          <p:stCondLst>
                                            <p:cond delay="499"/>
                                          </p:stCondLst>
                                        </p:cTn>
                                        <p:tgtEl>
                                          <p:spTgt spid="3173"/>
                                        </p:tgtEl>
                                        <p:attrNameLst>
                                          <p:attrName>style.visibility</p:attrName>
                                        </p:attrNameLst>
                                      </p:cBhvr>
                                      <p:to>
                                        <p:strVal val="hidden"/>
                                      </p:to>
                                    </p:set>
                                  </p:childTnLst>
                                </p:cTn>
                              </p:par>
                            </p:childTnLst>
                          </p:cTn>
                        </p:par>
                        <p:par>
                          <p:cTn id="44" fill="hold">
                            <p:stCondLst>
                              <p:cond delay="5600"/>
                            </p:stCondLst>
                            <p:childTnLst>
                              <p:par>
                                <p:cTn id="45" presetID="22" presetClass="entr" presetSubtype="4" fill="hold" nodeType="afterEffect">
                                  <p:stCondLst>
                                    <p:cond delay="0"/>
                                  </p:stCondLst>
                                  <p:childTnLst>
                                    <p:set>
                                      <p:cBhvr>
                                        <p:cTn id="46" dur="1" fill="hold">
                                          <p:stCondLst>
                                            <p:cond delay="0"/>
                                          </p:stCondLst>
                                        </p:cTn>
                                        <p:tgtEl>
                                          <p:spTgt spid="439"/>
                                        </p:tgtEl>
                                        <p:attrNameLst>
                                          <p:attrName>style.visibility</p:attrName>
                                        </p:attrNameLst>
                                      </p:cBhvr>
                                      <p:to>
                                        <p:strVal val="visible"/>
                                      </p:to>
                                    </p:set>
                                    <p:animEffect transition="in" filter="wipe(down)">
                                      <p:cBhvr>
                                        <p:cTn id="47" dur="1000"/>
                                        <p:tgtEl>
                                          <p:spTgt spid="439"/>
                                        </p:tgtEl>
                                      </p:cBhvr>
                                    </p:animEffect>
                                  </p:childTnLst>
                                </p:cTn>
                              </p:par>
                            </p:childTnLst>
                          </p:cTn>
                        </p:par>
                        <p:par>
                          <p:cTn id="48" fill="hold">
                            <p:stCondLst>
                              <p:cond delay="6600"/>
                            </p:stCondLst>
                            <p:childTnLst>
                              <p:par>
                                <p:cTn id="49" presetID="10" presetClass="entr" presetSubtype="0" fill="hold" grpId="0" nodeType="afterEffect">
                                  <p:stCondLst>
                                    <p:cond delay="0"/>
                                  </p:stCondLst>
                                  <p:childTnLst>
                                    <p:set>
                                      <p:cBhvr>
                                        <p:cTn id="50" dur="1" fill="hold">
                                          <p:stCondLst>
                                            <p:cond delay="0"/>
                                          </p:stCondLst>
                                        </p:cTn>
                                        <p:tgtEl>
                                          <p:spTgt spid="354"/>
                                        </p:tgtEl>
                                        <p:attrNameLst>
                                          <p:attrName>style.visibility</p:attrName>
                                        </p:attrNameLst>
                                      </p:cBhvr>
                                      <p:to>
                                        <p:strVal val="visible"/>
                                      </p:to>
                                    </p:set>
                                    <p:animEffect transition="in" filter="fade">
                                      <p:cBhvr>
                                        <p:cTn id="51" dur="500"/>
                                        <p:tgtEl>
                                          <p:spTgt spid="354"/>
                                        </p:tgtEl>
                                      </p:cBhvr>
                                    </p:animEffect>
                                  </p:childTnLst>
                                </p:cTn>
                              </p:par>
                              <p:par>
                                <p:cTn id="52" presetID="10" presetClass="exit" presetSubtype="0" fill="hold" grpId="0" nodeType="withEffect">
                                  <p:stCondLst>
                                    <p:cond delay="0"/>
                                  </p:stCondLst>
                                  <p:childTnLst>
                                    <p:animEffect transition="out" filter="fade">
                                      <p:cBhvr>
                                        <p:cTn id="53" dur="500"/>
                                        <p:tgtEl>
                                          <p:spTgt spid="3161"/>
                                        </p:tgtEl>
                                      </p:cBhvr>
                                    </p:animEffect>
                                    <p:set>
                                      <p:cBhvr>
                                        <p:cTn id="54" dur="1" fill="hold">
                                          <p:stCondLst>
                                            <p:cond delay="499"/>
                                          </p:stCondLst>
                                        </p:cTn>
                                        <p:tgtEl>
                                          <p:spTgt spid="3161"/>
                                        </p:tgtEl>
                                        <p:attrNameLst>
                                          <p:attrName>style.visibility</p:attrName>
                                        </p:attrNameLst>
                                      </p:cBhvr>
                                      <p:to>
                                        <p:strVal val="hidden"/>
                                      </p:to>
                                    </p:set>
                                  </p:childTnLst>
                                </p:cTn>
                              </p:par>
                            </p:childTnLst>
                          </p:cTn>
                        </p:par>
                        <p:par>
                          <p:cTn id="55" fill="hold">
                            <p:stCondLst>
                              <p:cond delay="7100"/>
                            </p:stCondLst>
                            <p:childTnLst>
                              <p:par>
                                <p:cTn id="56" presetID="10" presetClass="entr" presetSubtype="0" fill="hold" grpId="0" nodeType="afterEffect">
                                  <p:stCondLst>
                                    <p:cond delay="0"/>
                                  </p:stCondLst>
                                  <p:childTnLst>
                                    <p:set>
                                      <p:cBhvr>
                                        <p:cTn id="57" dur="1" fill="hold">
                                          <p:stCondLst>
                                            <p:cond delay="0"/>
                                          </p:stCondLst>
                                        </p:cTn>
                                        <p:tgtEl>
                                          <p:spTgt spid="374"/>
                                        </p:tgtEl>
                                        <p:attrNameLst>
                                          <p:attrName>style.visibility</p:attrName>
                                        </p:attrNameLst>
                                      </p:cBhvr>
                                      <p:to>
                                        <p:strVal val="visible"/>
                                      </p:to>
                                    </p:set>
                                    <p:animEffect transition="in" filter="fade">
                                      <p:cBhvr>
                                        <p:cTn id="58" dur="500"/>
                                        <p:tgtEl>
                                          <p:spTgt spid="374"/>
                                        </p:tgtEl>
                                      </p:cBhvr>
                                    </p:animEffect>
                                  </p:childTnLst>
                                </p:cTn>
                              </p:par>
                              <p:par>
                                <p:cTn id="59" presetID="10" presetClass="exit" presetSubtype="0" fill="hold" grpId="0" nodeType="withEffect">
                                  <p:stCondLst>
                                    <p:cond delay="0"/>
                                  </p:stCondLst>
                                  <p:childTnLst>
                                    <p:animEffect transition="out" filter="fade">
                                      <p:cBhvr>
                                        <p:cTn id="60" dur="500"/>
                                        <p:tgtEl>
                                          <p:spTgt spid="3174"/>
                                        </p:tgtEl>
                                      </p:cBhvr>
                                    </p:animEffect>
                                    <p:set>
                                      <p:cBhvr>
                                        <p:cTn id="61" dur="1" fill="hold">
                                          <p:stCondLst>
                                            <p:cond delay="499"/>
                                          </p:stCondLst>
                                        </p:cTn>
                                        <p:tgtEl>
                                          <p:spTgt spid="3174"/>
                                        </p:tgtEl>
                                        <p:attrNameLst>
                                          <p:attrName>style.visibility</p:attrName>
                                        </p:attrNameLst>
                                      </p:cBhvr>
                                      <p:to>
                                        <p:strVal val="hidden"/>
                                      </p:to>
                                    </p:set>
                                  </p:childTnLst>
                                </p:cTn>
                              </p:par>
                            </p:childTnLst>
                          </p:cTn>
                        </p:par>
                        <p:par>
                          <p:cTn id="62" fill="hold">
                            <p:stCondLst>
                              <p:cond delay="7600"/>
                            </p:stCondLst>
                            <p:childTnLst>
                              <p:par>
                                <p:cTn id="63" presetID="22" presetClass="entr" presetSubtype="4" fill="hold" nodeType="afterEffect">
                                  <p:stCondLst>
                                    <p:cond delay="0"/>
                                  </p:stCondLst>
                                  <p:childTnLst>
                                    <p:set>
                                      <p:cBhvr>
                                        <p:cTn id="64" dur="1" fill="hold">
                                          <p:stCondLst>
                                            <p:cond delay="0"/>
                                          </p:stCondLst>
                                        </p:cTn>
                                        <p:tgtEl>
                                          <p:spTgt spid="394"/>
                                        </p:tgtEl>
                                        <p:attrNameLst>
                                          <p:attrName>style.visibility</p:attrName>
                                        </p:attrNameLst>
                                      </p:cBhvr>
                                      <p:to>
                                        <p:strVal val="visible"/>
                                      </p:to>
                                    </p:set>
                                    <p:animEffect transition="in" filter="wipe(down)">
                                      <p:cBhvr>
                                        <p:cTn id="65" dur="1000"/>
                                        <p:tgtEl>
                                          <p:spTgt spid="394"/>
                                        </p:tgtEl>
                                      </p:cBhvr>
                                    </p:animEffect>
                                  </p:childTnLst>
                                </p:cTn>
                              </p:par>
                            </p:childTnLst>
                          </p:cTn>
                        </p:par>
                        <p:par>
                          <p:cTn id="66" fill="hold">
                            <p:stCondLst>
                              <p:cond delay="8600"/>
                            </p:stCondLst>
                            <p:childTnLst>
                              <p:par>
                                <p:cTn id="67" presetID="10" presetClass="entr" presetSubtype="0" fill="hold" grpId="0" nodeType="afterEffect">
                                  <p:stCondLst>
                                    <p:cond delay="0"/>
                                  </p:stCondLst>
                                  <p:childTnLst>
                                    <p:set>
                                      <p:cBhvr>
                                        <p:cTn id="68" dur="1" fill="hold">
                                          <p:stCondLst>
                                            <p:cond delay="0"/>
                                          </p:stCondLst>
                                        </p:cTn>
                                        <p:tgtEl>
                                          <p:spTgt spid="375"/>
                                        </p:tgtEl>
                                        <p:attrNameLst>
                                          <p:attrName>style.visibility</p:attrName>
                                        </p:attrNameLst>
                                      </p:cBhvr>
                                      <p:to>
                                        <p:strVal val="visible"/>
                                      </p:to>
                                    </p:set>
                                    <p:animEffect transition="in" filter="fade">
                                      <p:cBhvr>
                                        <p:cTn id="69" dur="500"/>
                                        <p:tgtEl>
                                          <p:spTgt spid="375"/>
                                        </p:tgtEl>
                                      </p:cBhvr>
                                    </p:animEffect>
                                  </p:childTnLst>
                                </p:cTn>
                              </p:par>
                              <p:par>
                                <p:cTn id="70" presetID="10" presetClass="exit" presetSubtype="0" fill="hold" grpId="0" nodeType="withEffect">
                                  <p:stCondLst>
                                    <p:cond delay="0"/>
                                  </p:stCondLst>
                                  <p:childTnLst>
                                    <p:animEffect transition="out" filter="fade">
                                      <p:cBhvr>
                                        <p:cTn id="71" dur="500"/>
                                        <p:tgtEl>
                                          <p:spTgt spid="3176"/>
                                        </p:tgtEl>
                                      </p:cBhvr>
                                    </p:animEffect>
                                    <p:set>
                                      <p:cBhvr>
                                        <p:cTn id="72" dur="1" fill="hold">
                                          <p:stCondLst>
                                            <p:cond delay="499"/>
                                          </p:stCondLst>
                                        </p:cTn>
                                        <p:tgtEl>
                                          <p:spTgt spid="3176"/>
                                        </p:tgtEl>
                                        <p:attrNameLst>
                                          <p:attrName>style.visibility</p:attrName>
                                        </p:attrNameLst>
                                      </p:cBhvr>
                                      <p:to>
                                        <p:strVal val="hidden"/>
                                      </p:to>
                                    </p:set>
                                  </p:childTnLst>
                                </p:cTn>
                              </p:par>
                            </p:childTnLst>
                          </p:cTn>
                        </p:par>
                        <p:par>
                          <p:cTn id="73" fill="hold">
                            <p:stCondLst>
                              <p:cond delay="9100"/>
                            </p:stCondLst>
                            <p:childTnLst>
                              <p:par>
                                <p:cTn id="74" presetID="22" presetClass="entr" presetSubtype="4" fill="hold" nodeType="afterEffect">
                                  <p:stCondLst>
                                    <p:cond delay="0"/>
                                  </p:stCondLst>
                                  <p:childTnLst>
                                    <p:set>
                                      <p:cBhvr>
                                        <p:cTn id="75" dur="1" fill="hold">
                                          <p:stCondLst>
                                            <p:cond delay="0"/>
                                          </p:stCondLst>
                                        </p:cTn>
                                        <p:tgtEl>
                                          <p:spTgt spid="382"/>
                                        </p:tgtEl>
                                        <p:attrNameLst>
                                          <p:attrName>style.visibility</p:attrName>
                                        </p:attrNameLst>
                                      </p:cBhvr>
                                      <p:to>
                                        <p:strVal val="visible"/>
                                      </p:to>
                                    </p:set>
                                    <p:animEffect transition="in" filter="wipe(down)">
                                      <p:cBhvr>
                                        <p:cTn id="76" dur="1000"/>
                                        <p:tgtEl>
                                          <p:spTgt spid="382"/>
                                        </p:tgtEl>
                                      </p:cBhvr>
                                    </p:animEffect>
                                  </p:childTnLst>
                                </p:cTn>
                              </p:par>
                            </p:childTnLst>
                          </p:cTn>
                        </p:par>
                        <p:par>
                          <p:cTn id="77" fill="hold">
                            <p:stCondLst>
                              <p:cond delay="10100"/>
                            </p:stCondLst>
                            <p:childTnLst>
                              <p:par>
                                <p:cTn id="78" presetID="10" presetClass="entr" presetSubtype="0" fill="hold" grpId="0" nodeType="afterEffect">
                                  <p:stCondLst>
                                    <p:cond delay="0"/>
                                  </p:stCondLst>
                                  <p:childTnLst>
                                    <p:set>
                                      <p:cBhvr>
                                        <p:cTn id="79" dur="1" fill="hold">
                                          <p:stCondLst>
                                            <p:cond delay="0"/>
                                          </p:stCondLst>
                                        </p:cTn>
                                        <p:tgtEl>
                                          <p:spTgt spid="313"/>
                                        </p:tgtEl>
                                        <p:attrNameLst>
                                          <p:attrName>style.visibility</p:attrName>
                                        </p:attrNameLst>
                                      </p:cBhvr>
                                      <p:to>
                                        <p:strVal val="visible"/>
                                      </p:to>
                                    </p:set>
                                    <p:animEffect transition="in" filter="fade">
                                      <p:cBhvr>
                                        <p:cTn id="80" dur="500"/>
                                        <p:tgtEl>
                                          <p:spTgt spid="313"/>
                                        </p:tgtEl>
                                      </p:cBhvr>
                                    </p:animEffect>
                                  </p:childTnLst>
                                </p:cTn>
                              </p:par>
                              <p:par>
                                <p:cTn id="81" presetID="10" presetClass="exit" presetSubtype="0" fill="hold" grpId="0" nodeType="withEffect">
                                  <p:stCondLst>
                                    <p:cond delay="0"/>
                                  </p:stCondLst>
                                  <p:childTnLst>
                                    <p:animEffect transition="out" filter="fade">
                                      <p:cBhvr>
                                        <p:cTn id="82" dur="500"/>
                                        <p:tgtEl>
                                          <p:spTgt spid="143"/>
                                        </p:tgtEl>
                                      </p:cBhvr>
                                    </p:animEffect>
                                    <p:set>
                                      <p:cBhvr>
                                        <p:cTn id="83" dur="1" fill="hold">
                                          <p:stCondLst>
                                            <p:cond delay="499"/>
                                          </p:stCondLst>
                                        </p:cTn>
                                        <p:tgtEl>
                                          <p:spTgt spid="143"/>
                                        </p:tgtEl>
                                        <p:attrNameLst>
                                          <p:attrName>style.visibility</p:attrName>
                                        </p:attrNameLst>
                                      </p:cBhvr>
                                      <p:to>
                                        <p:strVal val="hidden"/>
                                      </p:to>
                                    </p:set>
                                  </p:childTnLst>
                                </p:cTn>
                              </p:par>
                            </p:childTnLst>
                          </p:cTn>
                        </p:par>
                        <p:par>
                          <p:cTn id="84" fill="hold">
                            <p:stCondLst>
                              <p:cond delay="10600"/>
                            </p:stCondLst>
                            <p:childTnLst>
                              <p:par>
                                <p:cTn id="85" presetID="10" presetClass="entr" presetSubtype="0" fill="hold" grpId="0" nodeType="afterEffect">
                                  <p:stCondLst>
                                    <p:cond delay="0"/>
                                  </p:stCondLst>
                                  <p:childTnLst>
                                    <p:set>
                                      <p:cBhvr>
                                        <p:cTn id="86" dur="1" fill="hold">
                                          <p:stCondLst>
                                            <p:cond delay="0"/>
                                          </p:stCondLst>
                                        </p:cTn>
                                        <p:tgtEl>
                                          <p:spTgt spid="474"/>
                                        </p:tgtEl>
                                        <p:attrNameLst>
                                          <p:attrName>style.visibility</p:attrName>
                                        </p:attrNameLst>
                                      </p:cBhvr>
                                      <p:to>
                                        <p:strVal val="visible"/>
                                      </p:to>
                                    </p:set>
                                    <p:animEffect transition="in" filter="fade">
                                      <p:cBhvr>
                                        <p:cTn id="87" dur="700"/>
                                        <p:tgtEl>
                                          <p:spTgt spid="474"/>
                                        </p:tgtEl>
                                      </p:cBhvr>
                                    </p:animEffect>
                                  </p:childTnLst>
                                </p:cTn>
                              </p:par>
                              <p:par>
                                <p:cTn id="88" presetID="42" presetClass="entr" presetSubtype="0" fill="hold" nodeType="withEffect">
                                  <p:stCondLst>
                                    <p:cond delay="500"/>
                                  </p:stCondLst>
                                  <p:childTnLst>
                                    <p:set>
                                      <p:cBhvr>
                                        <p:cTn id="89" dur="1" fill="hold">
                                          <p:stCondLst>
                                            <p:cond delay="0"/>
                                          </p:stCondLst>
                                        </p:cTn>
                                        <p:tgtEl>
                                          <p:spTgt spid="267"/>
                                        </p:tgtEl>
                                        <p:attrNameLst>
                                          <p:attrName>style.visibility</p:attrName>
                                        </p:attrNameLst>
                                      </p:cBhvr>
                                      <p:to>
                                        <p:strVal val="visible"/>
                                      </p:to>
                                    </p:set>
                                    <p:animEffect transition="in" filter="fade">
                                      <p:cBhvr>
                                        <p:cTn id="90" dur="1300"/>
                                        <p:tgtEl>
                                          <p:spTgt spid="267"/>
                                        </p:tgtEl>
                                      </p:cBhvr>
                                    </p:animEffect>
                                    <p:anim calcmode="lin" valueType="num">
                                      <p:cBhvr>
                                        <p:cTn id="91" dur="1300" fill="hold"/>
                                        <p:tgtEl>
                                          <p:spTgt spid="267"/>
                                        </p:tgtEl>
                                        <p:attrNameLst>
                                          <p:attrName>ppt_x</p:attrName>
                                        </p:attrNameLst>
                                      </p:cBhvr>
                                      <p:tavLst>
                                        <p:tav tm="0">
                                          <p:val>
                                            <p:strVal val="#ppt_x"/>
                                          </p:val>
                                        </p:tav>
                                        <p:tav tm="100000">
                                          <p:val>
                                            <p:strVal val="#ppt_x"/>
                                          </p:val>
                                        </p:tav>
                                      </p:tavLst>
                                    </p:anim>
                                    <p:anim calcmode="lin" valueType="num">
                                      <p:cBhvr>
                                        <p:cTn id="92" dur="1300" fill="hold"/>
                                        <p:tgtEl>
                                          <p:spTgt spid="267"/>
                                        </p:tgtEl>
                                        <p:attrNameLst>
                                          <p:attrName>ppt_y</p:attrName>
                                        </p:attrNameLst>
                                      </p:cBhvr>
                                      <p:tavLst>
                                        <p:tav tm="0">
                                          <p:val>
                                            <p:strVal val="#ppt_y+.1"/>
                                          </p:val>
                                        </p:tav>
                                        <p:tav tm="100000">
                                          <p:val>
                                            <p:strVal val="#ppt_y"/>
                                          </p:val>
                                        </p:tav>
                                      </p:tavLst>
                                    </p:anim>
                                  </p:childTnLst>
                                </p:cTn>
                              </p:par>
                            </p:childTnLst>
                          </p:cTn>
                        </p:par>
                        <p:par>
                          <p:cTn id="93" fill="hold">
                            <p:stCondLst>
                              <p:cond delay="11600"/>
                            </p:stCondLst>
                            <p:childTnLst>
                              <p:par>
                                <p:cTn id="94" presetID="10" presetClass="entr" presetSubtype="0" fill="hold" grpId="0" nodeType="afterEffect">
                                  <p:stCondLst>
                                    <p:cond delay="0"/>
                                  </p:stCondLst>
                                  <p:childTnLst>
                                    <p:set>
                                      <p:cBhvr>
                                        <p:cTn id="95" dur="1" fill="hold">
                                          <p:stCondLst>
                                            <p:cond delay="0"/>
                                          </p:stCondLst>
                                        </p:cTn>
                                        <p:tgtEl>
                                          <p:spTgt spid="473"/>
                                        </p:tgtEl>
                                        <p:attrNameLst>
                                          <p:attrName>style.visibility</p:attrName>
                                        </p:attrNameLst>
                                      </p:cBhvr>
                                      <p:to>
                                        <p:strVal val="visible"/>
                                      </p:to>
                                    </p:set>
                                    <p:animEffect transition="in" filter="fade">
                                      <p:cBhvr>
                                        <p:cTn id="96" dur="750"/>
                                        <p:tgtEl>
                                          <p:spTgt spid="47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62"/>
                                        </p:tgtEl>
                                        <p:attrNameLst>
                                          <p:attrName>style.visibility</p:attrName>
                                        </p:attrNameLst>
                                      </p:cBhvr>
                                      <p:to>
                                        <p:strVal val="visible"/>
                                      </p:to>
                                    </p:set>
                                    <p:animEffect transition="in" filter="fade">
                                      <p:cBhvr>
                                        <p:cTn id="99" dur="750"/>
                                        <p:tgtEl>
                                          <p:spTgt spid="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3156" grpId="0" animBg="1"/>
      <p:bldP spid="3157" grpId="0" animBg="1"/>
      <p:bldP spid="3158" grpId="0" animBg="1"/>
      <p:bldP spid="3161" grpId="0" animBg="1"/>
      <p:bldP spid="3173" grpId="0" animBg="1"/>
      <p:bldP spid="3174" grpId="0" animBg="1"/>
      <p:bldP spid="3176" grpId="0" animBg="1"/>
      <p:bldP spid="313" grpId="0" animBg="1"/>
      <p:bldP spid="351" grpId="0" animBg="1"/>
      <p:bldP spid="352" grpId="0" animBg="1"/>
      <p:bldP spid="353" grpId="0" animBg="1"/>
      <p:bldP spid="354" grpId="0" animBg="1"/>
      <p:bldP spid="373" grpId="0" animBg="1"/>
      <p:bldP spid="374" grpId="0" animBg="1"/>
      <p:bldP spid="375" grpId="0" animBg="1"/>
      <p:bldP spid="462" grpId="0"/>
      <p:bldGraphic spid="473" grpId="0">
        <p:bldAsOne/>
      </p:bldGraphic>
      <p:bldP spid="4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15051" y="0"/>
            <a:ext cx="12207052" cy="6858000"/>
            <a:chOff x="-15051" y="0"/>
            <a:chExt cx="12207052" cy="6858000"/>
          </a:xfrm>
        </p:grpSpPr>
        <p:sp>
          <p:nvSpPr>
            <p:cNvPr id="115"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16"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182" name="Subtitle 2"/>
          <p:cNvSpPr txBox="1"/>
          <p:nvPr/>
        </p:nvSpPr>
        <p:spPr>
          <a:xfrm>
            <a:off x="0" y="2297883"/>
            <a:ext cx="3482501" cy="7468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sp>
        <p:nvSpPr>
          <p:cNvPr id="183" name="Subtitle 2"/>
          <p:cNvSpPr txBox="1"/>
          <p:nvPr/>
        </p:nvSpPr>
        <p:spPr>
          <a:xfrm>
            <a:off x="4302581" y="1303518"/>
            <a:ext cx="3547644" cy="7392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grpSp>
        <p:nvGrpSpPr>
          <p:cNvPr id="5" name="Group 4"/>
          <p:cNvGrpSpPr/>
          <p:nvPr/>
        </p:nvGrpSpPr>
        <p:grpSpPr>
          <a:xfrm>
            <a:off x="4688486" y="2052537"/>
            <a:ext cx="1652036" cy="4609328"/>
            <a:chOff x="4688486" y="2052537"/>
            <a:chExt cx="1652036" cy="4609328"/>
          </a:xfrm>
        </p:grpSpPr>
        <p:grpSp>
          <p:nvGrpSpPr>
            <p:cNvPr id="118" name="Group 117"/>
            <p:cNvGrpSpPr/>
            <p:nvPr/>
          </p:nvGrpSpPr>
          <p:grpSpPr>
            <a:xfrm>
              <a:off x="5536746" y="4996495"/>
              <a:ext cx="623016" cy="824298"/>
              <a:chOff x="1211263" y="4575175"/>
              <a:chExt cx="825500" cy="1092200"/>
            </a:xfrm>
          </p:grpSpPr>
          <p:sp>
            <p:nvSpPr>
              <p:cNvPr id="191"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92"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3"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4"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5"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6"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19" name="Group 118"/>
            <p:cNvGrpSpPr/>
            <p:nvPr/>
          </p:nvGrpSpPr>
          <p:grpSpPr>
            <a:xfrm>
              <a:off x="5651764" y="5849548"/>
              <a:ext cx="421734" cy="729648"/>
              <a:chOff x="1363663" y="5705475"/>
              <a:chExt cx="558800" cy="966788"/>
            </a:xfrm>
          </p:grpSpPr>
          <p:sp>
            <p:nvSpPr>
              <p:cNvPr id="189"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0"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21" name="Group 120"/>
            <p:cNvGrpSpPr/>
            <p:nvPr/>
          </p:nvGrpSpPr>
          <p:grpSpPr>
            <a:xfrm>
              <a:off x="4979626" y="5697388"/>
              <a:ext cx="581082" cy="873420"/>
              <a:chOff x="473075" y="5503863"/>
              <a:chExt cx="769938" cy="1157287"/>
            </a:xfrm>
          </p:grpSpPr>
          <p:sp>
            <p:nvSpPr>
              <p:cNvPr id="146"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7"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9"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0"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4"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4"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23" name="Line 159"/>
            <p:cNvSpPr>
              <a:spLocks noChangeShapeType="1"/>
            </p:cNvSpPr>
            <p:nvPr/>
          </p:nvSpPr>
          <p:spPr bwMode="auto">
            <a:xfrm>
              <a:off x="5378596" y="4293207"/>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124" name="Group 123"/>
            <p:cNvGrpSpPr/>
            <p:nvPr/>
          </p:nvGrpSpPr>
          <p:grpSpPr>
            <a:xfrm>
              <a:off x="4906541" y="3788804"/>
              <a:ext cx="579884" cy="934523"/>
              <a:chOff x="376238" y="2974975"/>
              <a:chExt cx="768350" cy="1238250"/>
            </a:xfrm>
          </p:grpSpPr>
          <p:sp>
            <p:nvSpPr>
              <p:cNvPr id="140"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1"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2"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25" name="Group 124"/>
            <p:cNvGrpSpPr/>
            <p:nvPr/>
          </p:nvGrpSpPr>
          <p:grpSpPr>
            <a:xfrm>
              <a:off x="4688486" y="2052537"/>
              <a:ext cx="1652036" cy="4609328"/>
              <a:chOff x="87313" y="674410"/>
              <a:chExt cx="2188959" cy="6107391"/>
            </a:xfrm>
            <a:solidFill>
              <a:schemeClr val="bg1">
                <a:lumMod val="50000"/>
              </a:schemeClr>
            </a:solidFill>
          </p:grpSpPr>
          <p:sp>
            <p:nvSpPr>
              <p:cNvPr id="131" name="Rectangle 129"/>
              <p:cNvSpPr>
                <a:spLocks noChangeArrowheads="1"/>
              </p:cNvSpPr>
              <p:nvPr/>
            </p:nvSpPr>
            <p:spPr bwMode="auto">
              <a:xfrm>
                <a:off x="177799" y="674410"/>
                <a:ext cx="64511" cy="610739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2" name="Rectangle 130"/>
              <p:cNvSpPr>
                <a:spLocks noChangeArrowheads="1"/>
              </p:cNvSpPr>
              <p:nvPr/>
            </p:nvSpPr>
            <p:spPr bwMode="auto">
              <a:xfrm>
                <a:off x="87313" y="6653212"/>
                <a:ext cx="2188959" cy="52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3" name="Rectangle 131"/>
              <p:cNvSpPr>
                <a:spLocks noChangeArrowheads="1"/>
              </p:cNvSpPr>
              <p:nvPr/>
            </p:nvSpPr>
            <p:spPr bwMode="auto">
              <a:xfrm>
                <a:off x="106363" y="3352800"/>
                <a:ext cx="874713"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4" name="Rectangle 132"/>
              <p:cNvSpPr>
                <a:spLocks noChangeArrowheads="1"/>
              </p:cNvSpPr>
              <p:nvPr/>
            </p:nvSpPr>
            <p:spPr bwMode="auto">
              <a:xfrm>
                <a:off x="114300" y="4757738"/>
                <a:ext cx="1749425"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5"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8"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9"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129" name="Freeform 163"/>
            <p:cNvSpPr/>
            <p:nvPr/>
          </p:nvSpPr>
          <p:spPr bwMode="auto">
            <a:xfrm>
              <a:off x="5184502" y="3649823"/>
              <a:ext cx="681723" cy="1329899"/>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64"/>
            <p:cNvSpPr/>
            <p:nvPr/>
          </p:nvSpPr>
          <p:spPr bwMode="auto">
            <a:xfrm>
              <a:off x="5270766" y="4834751"/>
              <a:ext cx="546337" cy="841071"/>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 name="Group 1"/>
          <p:cNvGrpSpPr/>
          <p:nvPr/>
        </p:nvGrpSpPr>
        <p:grpSpPr>
          <a:xfrm>
            <a:off x="723900" y="3044757"/>
            <a:ext cx="1734450" cy="3611631"/>
            <a:chOff x="723900" y="1870953"/>
            <a:chExt cx="2298158" cy="4785435"/>
          </a:xfrm>
        </p:grpSpPr>
        <p:grpSp>
          <p:nvGrpSpPr>
            <p:cNvPr id="170" name="Group 169"/>
            <p:cNvGrpSpPr/>
            <p:nvPr/>
          </p:nvGrpSpPr>
          <p:grpSpPr>
            <a:xfrm>
              <a:off x="1196975" y="5572125"/>
              <a:ext cx="558800" cy="965201"/>
              <a:chOff x="1196975" y="5572125"/>
              <a:chExt cx="558800" cy="965201"/>
            </a:xfrm>
          </p:grpSpPr>
          <p:sp>
            <p:nvSpPr>
              <p:cNvPr id="103" name="Freeform 103"/>
              <p:cNvSpPr/>
              <p:nvPr/>
            </p:nvSpPr>
            <p:spPr bwMode="auto">
              <a:xfrm>
                <a:off x="1196975" y="6005513"/>
                <a:ext cx="558800" cy="531813"/>
              </a:xfrm>
              <a:custGeom>
                <a:avLst/>
                <a:gdLst>
                  <a:gd name="T0" fmla="*/ 23 w 235"/>
                  <a:gd name="T1" fmla="*/ 189 h 223"/>
                  <a:gd name="T2" fmla="*/ 88 w 235"/>
                  <a:gd name="T3" fmla="*/ 189 h 223"/>
                  <a:gd name="T4" fmla="*/ 88 w 235"/>
                  <a:gd name="T5" fmla="*/ 98 h 223"/>
                  <a:gd name="T6" fmla="*/ 56 w 235"/>
                  <a:gd name="T7" fmla="*/ 98 h 223"/>
                  <a:gd name="T8" fmla="*/ 56 w 235"/>
                  <a:gd name="T9" fmla="*/ 114 h 223"/>
                  <a:gd name="T10" fmla="*/ 37 w 235"/>
                  <a:gd name="T11" fmla="*/ 114 h 223"/>
                  <a:gd name="T12" fmla="*/ 37 w 235"/>
                  <a:gd name="T13" fmla="*/ 47 h 223"/>
                  <a:gd name="T14" fmla="*/ 56 w 235"/>
                  <a:gd name="T15" fmla="*/ 47 h 223"/>
                  <a:gd name="T16" fmla="*/ 56 w 235"/>
                  <a:gd name="T17" fmla="*/ 63 h 223"/>
                  <a:gd name="T18" fmla="*/ 88 w 235"/>
                  <a:gd name="T19" fmla="*/ 63 h 223"/>
                  <a:gd name="T20" fmla="*/ 88 w 235"/>
                  <a:gd name="T21" fmla="*/ 33 h 223"/>
                  <a:gd name="T22" fmla="*/ 79 w 235"/>
                  <a:gd name="T23" fmla="*/ 33 h 223"/>
                  <a:gd name="T24" fmla="*/ 79 w 235"/>
                  <a:gd name="T25" fmla="*/ 0 h 223"/>
                  <a:gd name="T26" fmla="*/ 156 w 235"/>
                  <a:gd name="T27" fmla="*/ 0 h 223"/>
                  <a:gd name="T28" fmla="*/ 156 w 235"/>
                  <a:gd name="T29" fmla="*/ 33 h 223"/>
                  <a:gd name="T30" fmla="*/ 147 w 235"/>
                  <a:gd name="T31" fmla="*/ 33 h 223"/>
                  <a:gd name="T32" fmla="*/ 147 w 235"/>
                  <a:gd name="T33" fmla="*/ 189 h 223"/>
                  <a:gd name="T34" fmla="*/ 212 w 235"/>
                  <a:gd name="T35" fmla="*/ 189 h 223"/>
                  <a:gd name="T36" fmla="*/ 235 w 235"/>
                  <a:gd name="T37" fmla="*/ 223 h 223"/>
                  <a:gd name="T38" fmla="*/ 0 w 235"/>
                  <a:gd name="T39" fmla="*/ 223 h 223"/>
                  <a:gd name="T40" fmla="*/ 23 w 235"/>
                  <a:gd name="T41" fmla="*/ 189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3">
                    <a:moveTo>
                      <a:pt x="23" y="189"/>
                    </a:moveTo>
                    <a:cubicBezTo>
                      <a:pt x="88" y="189"/>
                      <a:pt x="88" y="189"/>
                      <a:pt x="88" y="189"/>
                    </a:cubicBezTo>
                    <a:cubicBezTo>
                      <a:pt x="88" y="98"/>
                      <a:pt x="88" y="98"/>
                      <a:pt x="88" y="98"/>
                    </a:cubicBezTo>
                    <a:cubicBezTo>
                      <a:pt x="56" y="98"/>
                      <a:pt x="56" y="98"/>
                      <a:pt x="56" y="98"/>
                    </a:cubicBezTo>
                    <a:cubicBezTo>
                      <a:pt x="56" y="114"/>
                      <a:pt x="56" y="114"/>
                      <a:pt x="56" y="114"/>
                    </a:cubicBezTo>
                    <a:cubicBezTo>
                      <a:pt x="37" y="114"/>
                      <a:pt x="37" y="114"/>
                      <a:pt x="37" y="114"/>
                    </a:cubicBezTo>
                    <a:cubicBezTo>
                      <a:pt x="37" y="47"/>
                      <a:pt x="37" y="47"/>
                      <a:pt x="37" y="47"/>
                    </a:cubicBezTo>
                    <a:cubicBezTo>
                      <a:pt x="56" y="47"/>
                      <a:pt x="56" y="47"/>
                      <a:pt x="56" y="47"/>
                    </a:cubicBezTo>
                    <a:cubicBezTo>
                      <a:pt x="56" y="63"/>
                      <a:pt x="56" y="63"/>
                      <a:pt x="56" y="63"/>
                    </a:cubicBezTo>
                    <a:cubicBezTo>
                      <a:pt x="88" y="63"/>
                      <a:pt x="88" y="63"/>
                      <a:pt x="88" y="63"/>
                    </a:cubicBezTo>
                    <a:cubicBezTo>
                      <a:pt x="88" y="33"/>
                      <a:pt x="88" y="33"/>
                      <a:pt x="88" y="33"/>
                    </a:cubicBezTo>
                    <a:cubicBezTo>
                      <a:pt x="79" y="33"/>
                      <a:pt x="79" y="33"/>
                      <a:pt x="79" y="33"/>
                    </a:cubicBezTo>
                    <a:cubicBezTo>
                      <a:pt x="79" y="0"/>
                      <a:pt x="79" y="0"/>
                      <a:pt x="79" y="0"/>
                    </a:cubicBezTo>
                    <a:cubicBezTo>
                      <a:pt x="156" y="0"/>
                      <a:pt x="156" y="0"/>
                      <a:pt x="156" y="0"/>
                    </a:cubicBezTo>
                    <a:cubicBezTo>
                      <a:pt x="156" y="33"/>
                      <a:pt x="156" y="33"/>
                      <a:pt x="156" y="33"/>
                    </a:cubicBezTo>
                    <a:cubicBezTo>
                      <a:pt x="147" y="33"/>
                      <a:pt x="147" y="33"/>
                      <a:pt x="147" y="33"/>
                    </a:cubicBezTo>
                    <a:cubicBezTo>
                      <a:pt x="147" y="189"/>
                      <a:pt x="147" y="189"/>
                      <a:pt x="147" y="189"/>
                    </a:cubicBezTo>
                    <a:cubicBezTo>
                      <a:pt x="212" y="189"/>
                      <a:pt x="212" y="189"/>
                      <a:pt x="212" y="189"/>
                    </a:cubicBezTo>
                    <a:cubicBezTo>
                      <a:pt x="225" y="189"/>
                      <a:pt x="235" y="204"/>
                      <a:pt x="235" y="223"/>
                    </a:cubicBezTo>
                    <a:cubicBezTo>
                      <a:pt x="0" y="223"/>
                      <a:pt x="0" y="223"/>
                      <a:pt x="0" y="223"/>
                    </a:cubicBezTo>
                    <a:cubicBezTo>
                      <a:pt x="0" y="204"/>
                      <a:pt x="10" y="189"/>
                      <a:pt x="23" y="189"/>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Freeform 104"/>
              <p:cNvSpPr/>
              <p:nvPr/>
            </p:nvSpPr>
            <p:spPr bwMode="auto">
              <a:xfrm>
                <a:off x="1296988" y="5572125"/>
                <a:ext cx="371475" cy="414338"/>
              </a:xfrm>
              <a:custGeom>
                <a:avLst/>
                <a:gdLst>
                  <a:gd name="T0" fmla="*/ 68 w 156"/>
                  <a:gd name="T1" fmla="*/ 172 h 174"/>
                  <a:gd name="T2" fmla="*/ 59 w 156"/>
                  <a:gd name="T3" fmla="*/ 53 h 174"/>
                  <a:gd name="T4" fmla="*/ 71 w 156"/>
                  <a:gd name="T5" fmla="*/ 0 h 174"/>
                  <a:gd name="T6" fmla="*/ 101 w 156"/>
                  <a:gd name="T7" fmla="*/ 87 h 174"/>
                  <a:gd name="T8" fmla="*/ 137 w 156"/>
                  <a:gd name="T9" fmla="*/ 55 h 174"/>
                  <a:gd name="T10" fmla="*/ 86 w 156"/>
                  <a:gd name="T11" fmla="*/ 174 h 174"/>
                  <a:gd name="T12" fmla="*/ 86 w 156"/>
                  <a:gd name="T13" fmla="*/ 124 h 174"/>
                  <a:gd name="T14" fmla="*/ 81 w 156"/>
                  <a:gd name="T15" fmla="*/ 84 h 174"/>
                  <a:gd name="T16" fmla="*/ 6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68" y="172"/>
                    </a:moveTo>
                    <a:cubicBezTo>
                      <a:pt x="0" y="114"/>
                      <a:pt x="24" y="78"/>
                      <a:pt x="59" y="53"/>
                    </a:cubicBezTo>
                    <a:cubicBezTo>
                      <a:pt x="95" y="29"/>
                      <a:pt x="71" y="0"/>
                      <a:pt x="71" y="0"/>
                    </a:cubicBezTo>
                    <a:cubicBezTo>
                      <a:pt x="71" y="0"/>
                      <a:pt x="132" y="41"/>
                      <a:pt x="101" y="87"/>
                    </a:cubicBezTo>
                    <a:cubicBezTo>
                      <a:pt x="101" y="87"/>
                      <a:pt x="127" y="84"/>
                      <a:pt x="137" y="55"/>
                    </a:cubicBezTo>
                    <a:cubicBezTo>
                      <a:pt x="137" y="55"/>
                      <a:pt x="156" y="171"/>
                      <a:pt x="86" y="174"/>
                    </a:cubicBezTo>
                    <a:cubicBezTo>
                      <a:pt x="86" y="174"/>
                      <a:pt x="97" y="144"/>
                      <a:pt x="86" y="124"/>
                    </a:cubicBezTo>
                    <a:cubicBezTo>
                      <a:pt x="75" y="104"/>
                      <a:pt x="81" y="84"/>
                      <a:pt x="81" y="84"/>
                    </a:cubicBezTo>
                    <a:cubicBezTo>
                      <a:pt x="81" y="84"/>
                      <a:pt x="42" y="102"/>
                      <a:pt x="6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9" name="Group 168"/>
            <p:cNvGrpSpPr/>
            <p:nvPr/>
          </p:nvGrpSpPr>
          <p:grpSpPr>
            <a:xfrm>
              <a:off x="2130425" y="5362575"/>
              <a:ext cx="768350" cy="1160463"/>
              <a:chOff x="2130425" y="5362575"/>
              <a:chExt cx="768350" cy="1160463"/>
            </a:xfrm>
          </p:grpSpPr>
          <p:sp>
            <p:nvSpPr>
              <p:cNvPr id="151" name="Rectangle 151"/>
              <p:cNvSpPr>
                <a:spLocks noChangeArrowheads="1"/>
              </p:cNvSpPr>
              <p:nvPr/>
            </p:nvSpPr>
            <p:spPr bwMode="auto">
              <a:xfrm>
                <a:off x="2365375" y="5476875"/>
                <a:ext cx="298450" cy="508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2" name="Freeform 152"/>
              <p:cNvSpPr/>
              <p:nvPr/>
            </p:nvSpPr>
            <p:spPr bwMode="auto">
              <a:xfrm>
                <a:off x="2130425" y="5551488"/>
                <a:ext cx="768350" cy="971550"/>
              </a:xfrm>
              <a:custGeom>
                <a:avLst/>
                <a:gdLst>
                  <a:gd name="T0" fmla="*/ 323 w 323"/>
                  <a:gd name="T1" fmla="*/ 408 h 408"/>
                  <a:gd name="T2" fmla="*/ 212 w 323"/>
                  <a:gd name="T3" fmla="*/ 174 h 408"/>
                  <a:gd name="T4" fmla="*/ 212 w 323"/>
                  <a:gd name="T5" fmla="*/ 0 h 408"/>
                  <a:gd name="T6" fmla="*/ 110 w 323"/>
                  <a:gd name="T7" fmla="*/ 0 h 408"/>
                  <a:gd name="T8" fmla="*/ 110 w 323"/>
                  <a:gd name="T9" fmla="*/ 174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6"/>
                      <a:pt x="277" y="196"/>
                      <a:pt x="212" y="174"/>
                    </a:cubicBezTo>
                    <a:cubicBezTo>
                      <a:pt x="212" y="0"/>
                      <a:pt x="212" y="0"/>
                      <a:pt x="212" y="0"/>
                    </a:cubicBezTo>
                    <a:cubicBezTo>
                      <a:pt x="110" y="0"/>
                      <a:pt x="110" y="0"/>
                      <a:pt x="110" y="0"/>
                    </a:cubicBezTo>
                    <a:cubicBezTo>
                      <a:pt x="110" y="174"/>
                      <a:pt x="110" y="174"/>
                      <a:pt x="110" y="174"/>
                    </a:cubicBezTo>
                    <a:cubicBezTo>
                      <a:pt x="46" y="196"/>
                      <a:pt x="0" y="256"/>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Oval 153"/>
              <p:cNvSpPr>
                <a:spLocks noChangeArrowheads="1"/>
              </p:cNvSpPr>
              <p:nvPr/>
            </p:nvSpPr>
            <p:spPr bwMode="auto">
              <a:xfrm>
                <a:off x="2465388" y="6343650"/>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Oval 154"/>
              <p:cNvSpPr>
                <a:spLocks noChangeArrowheads="1"/>
              </p:cNvSpPr>
              <p:nvPr/>
            </p:nvSpPr>
            <p:spPr bwMode="auto">
              <a:xfrm>
                <a:off x="2420938" y="6219825"/>
                <a:ext cx="77788"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Oval 155"/>
              <p:cNvSpPr>
                <a:spLocks noChangeArrowheads="1"/>
              </p:cNvSpPr>
              <p:nvPr/>
            </p:nvSpPr>
            <p:spPr bwMode="auto">
              <a:xfrm>
                <a:off x="2513013" y="6024563"/>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Freeform 156"/>
              <p:cNvSpPr/>
              <p:nvPr/>
            </p:nvSpPr>
            <p:spPr bwMode="auto">
              <a:xfrm>
                <a:off x="2408238" y="5362575"/>
                <a:ext cx="209550" cy="142875"/>
              </a:xfrm>
              <a:custGeom>
                <a:avLst/>
                <a:gdLst>
                  <a:gd name="T0" fmla="*/ 132 w 132"/>
                  <a:gd name="T1" fmla="*/ 0 h 90"/>
                  <a:gd name="T2" fmla="*/ 0 w 132"/>
                  <a:gd name="T3" fmla="*/ 0 h 90"/>
                  <a:gd name="T4" fmla="*/ 15 w 132"/>
                  <a:gd name="T5" fmla="*/ 90 h 90"/>
                  <a:gd name="T6" fmla="*/ 117 w 132"/>
                  <a:gd name="T7" fmla="*/ 90 h 90"/>
                  <a:gd name="T8" fmla="*/ 132 w 132"/>
                  <a:gd name="T9" fmla="*/ 0 h 90"/>
                </a:gdLst>
                <a:ahLst/>
                <a:cxnLst>
                  <a:cxn ang="0">
                    <a:pos x="T0" y="T1"/>
                  </a:cxn>
                  <a:cxn ang="0">
                    <a:pos x="T2" y="T3"/>
                  </a:cxn>
                  <a:cxn ang="0">
                    <a:pos x="T4" y="T5"/>
                  </a:cxn>
                  <a:cxn ang="0">
                    <a:pos x="T6" y="T7"/>
                  </a:cxn>
                  <a:cxn ang="0">
                    <a:pos x="T8" y="T9"/>
                  </a:cxn>
                </a:cxnLst>
                <a:rect l="0" t="0" r="r" b="b"/>
                <a:pathLst>
                  <a:path w="132" h="90">
                    <a:moveTo>
                      <a:pt x="132" y="0"/>
                    </a:moveTo>
                    <a:lnTo>
                      <a:pt x="0" y="0"/>
                    </a:lnTo>
                    <a:lnTo>
                      <a:pt x="15" y="90"/>
                    </a:lnTo>
                    <a:lnTo>
                      <a:pt x="117" y="90"/>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57" name="Freeform 157"/>
            <p:cNvSpPr/>
            <p:nvPr/>
          </p:nvSpPr>
          <p:spPr bwMode="auto">
            <a:xfrm>
              <a:off x="1447800" y="3775075"/>
              <a:ext cx="1089025" cy="1587500"/>
            </a:xfrm>
            <a:custGeom>
              <a:avLst/>
              <a:gdLst>
                <a:gd name="T0" fmla="*/ 458 w 458"/>
                <a:gd name="T1" fmla="*/ 667 h 667"/>
                <a:gd name="T2" fmla="*/ 458 w 458"/>
                <a:gd name="T3" fmla="*/ 128 h 667"/>
                <a:gd name="T4" fmla="*/ 330 w 458"/>
                <a:gd name="T5" fmla="*/ 0 h 667"/>
                <a:gd name="T6" fmla="*/ 124 w 458"/>
                <a:gd name="T7" fmla="*/ 0 h 667"/>
                <a:gd name="T8" fmla="*/ 0 w 458"/>
                <a:gd name="T9" fmla="*/ 98 h 667"/>
                <a:gd name="T10" fmla="*/ 0 w 458"/>
                <a:gd name="T11" fmla="*/ 133 h 667"/>
                <a:gd name="T12" fmla="*/ 17 w 458"/>
                <a:gd name="T13" fmla="*/ 134 h 667"/>
                <a:gd name="T14" fmla="*/ 17 w 458"/>
                <a:gd name="T15" fmla="*/ 98 h 667"/>
                <a:gd name="T16" fmla="*/ 124 w 458"/>
                <a:gd name="T17" fmla="*/ 16 h 667"/>
                <a:gd name="T18" fmla="*/ 330 w 458"/>
                <a:gd name="T19" fmla="*/ 16 h 667"/>
                <a:gd name="T20" fmla="*/ 442 w 458"/>
                <a:gd name="T21" fmla="*/ 128 h 667"/>
                <a:gd name="T22" fmla="*/ 442 w 458"/>
                <a:gd name="T23" fmla="*/ 667 h 667"/>
                <a:gd name="T24" fmla="*/ 458 w 458"/>
                <a:gd name="T25" fmla="*/ 667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8" h="667">
                  <a:moveTo>
                    <a:pt x="458" y="667"/>
                  </a:moveTo>
                  <a:cubicBezTo>
                    <a:pt x="458" y="128"/>
                    <a:pt x="458" y="128"/>
                    <a:pt x="458" y="128"/>
                  </a:cubicBezTo>
                  <a:cubicBezTo>
                    <a:pt x="458" y="57"/>
                    <a:pt x="401" y="0"/>
                    <a:pt x="330" y="0"/>
                  </a:cubicBezTo>
                  <a:cubicBezTo>
                    <a:pt x="124" y="0"/>
                    <a:pt x="124" y="0"/>
                    <a:pt x="124" y="0"/>
                  </a:cubicBezTo>
                  <a:cubicBezTo>
                    <a:pt x="64" y="0"/>
                    <a:pt x="0" y="41"/>
                    <a:pt x="0" y="98"/>
                  </a:cubicBezTo>
                  <a:cubicBezTo>
                    <a:pt x="0" y="133"/>
                    <a:pt x="0" y="133"/>
                    <a:pt x="0" y="133"/>
                  </a:cubicBezTo>
                  <a:cubicBezTo>
                    <a:pt x="17" y="134"/>
                    <a:pt x="17" y="134"/>
                    <a:pt x="17" y="134"/>
                  </a:cubicBezTo>
                  <a:cubicBezTo>
                    <a:pt x="17" y="98"/>
                    <a:pt x="17" y="98"/>
                    <a:pt x="17" y="98"/>
                  </a:cubicBezTo>
                  <a:cubicBezTo>
                    <a:pt x="16" y="52"/>
                    <a:pt x="73" y="16"/>
                    <a:pt x="124" y="16"/>
                  </a:cubicBezTo>
                  <a:cubicBezTo>
                    <a:pt x="330" y="16"/>
                    <a:pt x="330" y="16"/>
                    <a:pt x="330" y="16"/>
                  </a:cubicBezTo>
                  <a:cubicBezTo>
                    <a:pt x="392" y="16"/>
                    <a:pt x="442" y="66"/>
                    <a:pt x="442" y="128"/>
                  </a:cubicBezTo>
                  <a:cubicBezTo>
                    <a:pt x="442" y="667"/>
                    <a:pt x="442" y="667"/>
                    <a:pt x="442" y="667"/>
                  </a:cubicBezTo>
                  <a:lnTo>
                    <a:pt x="458" y="667"/>
                  </a:ln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171" name="Group 170"/>
            <p:cNvGrpSpPr/>
            <p:nvPr/>
          </p:nvGrpSpPr>
          <p:grpSpPr>
            <a:xfrm>
              <a:off x="1071563" y="4113213"/>
              <a:ext cx="768350" cy="1239838"/>
              <a:chOff x="1071563" y="4113213"/>
              <a:chExt cx="768350" cy="1239838"/>
            </a:xfrm>
          </p:grpSpPr>
          <p:sp>
            <p:nvSpPr>
              <p:cNvPr id="158" name="Rectangle 158"/>
              <p:cNvSpPr>
                <a:spLocks noChangeArrowheads="1"/>
              </p:cNvSpPr>
              <p:nvPr/>
            </p:nvSpPr>
            <p:spPr bwMode="auto">
              <a:xfrm>
                <a:off x="1306513" y="4113213"/>
                <a:ext cx="298450" cy="523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9" name="Freeform 159"/>
              <p:cNvSpPr/>
              <p:nvPr/>
            </p:nvSpPr>
            <p:spPr bwMode="auto">
              <a:xfrm>
                <a:off x="1071563" y="4186238"/>
                <a:ext cx="768350" cy="1166813"/>
              </a:xfrm>
              <a:custGeom>
                <a:avLst/>
                <a:gdLst>
                  <a:gd name="T0" fmla="*/ 213 w 323"/>
                  <a:gd name="T1" fmla="*/ 175 h 490"/>
                  <a:gd name="T2" fmla="*/ 213 w 323"/>
                  <a:gd name="T3" fmla="*/ 0 h 490"/>
                  <a:gd name="T4" fmla="*/ 111 w 323"/>
                  <a:gd name="T5" fmla="*/ 0 h 490"/>
                  <a:gd name="T6" fmla="*/ 111 w 323"/>
                  <a:gd name="T7" fmla="*/ 175 h 490"/>
                  <a:gd name="T8" fmla="*/ 0 w 323"/>
                  <a:gd name="T9" fmla="*/ 328 h 490"/>
                  <a:gd name="T10" fmla="*/ 162 w 323"/>
                  <a:gd name="T11" fmla="*/ 490 h 490"/>
                  <a:gd name="T12" fmla="*/ 323 w 323"/>
                  <a:gd name="T13" fmla="*/ 328 h 490"/>
                  <a:gd name="T14" fmla="*/ 213 w 323"/>
                  <a:gd name="T15" fmla="*/ 175 h 4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90">
                    <a:moveTo>
                      <a:pt x="213" y="175"/>
                    </a:moveTo>
                    <a:cubicBezTo>
                      <a:pt x="213" y="0"/>
                      <a:pt x="213" y="0"/>
                      <a:pt x="213" y="0"/>
                    </a:cubicBezTo>
                    <a:cubicBezTo>
                      <a:pt x="111" y="0"/>
                      <a:pt x="111" y="0"/>
                      <a:pt x="111" y="0"/>
                    </a:cubicBezTo>
                    <a:cubicBezTo>
                      <a:pt x="111" y="175"/>
                      <a:pt x="111" y="175"/>
                      <a:pt x="111" y="175"/>
                    </a:cubicBezTo>
                    <a:cubicBezTo>
                      <a:pt x="46" y="196"/>
                      <a:pt x="0" y="257"/>
                      <a:pt x="0" y="328"/>
                    </a:cubicBezTo>
                    <a:cubicBezTo>
                      <a:pt x="0" y="417"/>
                      <a:pt x="72" y="490"/>
                      <a:pt x="162" y="490"/>
                    </a:cubicBezTo>
                    <a:cubicBezTo>
                      <a:pt x="251" y="490"/>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0" name="Oval 160"/>
              <p:cNvSpPr>
                <a:spLocks noChangeArrowheads="1"/>
              </p:cNvSpPr>
              <p:nvPr/>
            </p:nvSpPr>
            <p:spPr bwMode="auto">
              <a:xfrm>
                <a:off x="1347788" y="5153025"/>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1" name="Oval 161"/>
              <p:cNvSpPr>
                <a:spLocks noChangeArrowheads="1"/>
              </p:cNvSpPr>
              <p:nvPr/>
            </p:nvSpPr>
            <p:spPr bwMode="auto">
              <a:xfrm>
                <a:off x="1390650" y="4622800"/>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2" name="Oval 162"/>
              <p:cNvSpPr>
                <a:spLocks noChangeArrowheads="1"/>
              </p:cNvSpPr>
              <p:nvPr/>
            </p:nvSpPr>
            <p:spPr bwMode="auto">
              <a:xfrm>
                <a:off x="1306513" y="4738688"/>
                <a:ext cx="60325" cy="6191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3" name="Oval 163"/>
              <p:cNvSpPr>
                <a:spLocks noChangeArrowheads="1"/>
              </p:cNvSpPr>
              <p:nvPr/>
            </p:nvSpPr>
            <p:spPr bwMode="auto">
              <a:xfrm>
                <a:off x="1409700" y="4733925"/>
                <a:ext cx="153988" cy="1571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64" name="Rectangle 164"/>
            <p:cNvSpPr>
              <a:spLocks noChangeArrowheads="1"/>
            </p:cNvSpPr>
            <p:nvPr/>
          </p:nvSpPr>
          <p:spPr bwMode="auto">
            <a:xfrm>
              <a:off x="814386" y="1870953"/>
              <a:ext cx="60578" cy="4785435"/>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65" name="Rectangle 165"/>
            <p:cNvSpPr>
              <a:spLocks noChangeArrowheads="1"/>
            </p:cNvSpPr>
            <p:nvPr/>
          </p:nvSpPr>
          <p:spPr bwMode="auto">
            <a:xfrm>
              <a:off x="723900" y="6524625"/>
              <a:ext cx="2230438" cy="52388"/>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en-US"/>
            </a:p>
          </p:txBody>
        </p:sp>
        <p:sp>
          <p:nvSpPr>
            <p:cNvPr id="166" name="Rectangle 166"/>
            <p:cNvSpPr>
              <a:spLocks noChangeArrowheads="1"/>
            </p:cNvSpPr>
            <p:nvPr/>
          </p:nvSpPr>
          <p:spPr bwMode="auto">
            <a:xfrm>
              <a:off x="747713" y="4241800"/>
              <a:ext cx="1008063" cy="52388"/>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67" name="Rectangle 167"/>
            <p:cNvSpPr>
              <a:spLocks noChangeArrowheads="1"/>
            </p:cNvSpPr>
            <p:nvPr/>
          </p:nvSpPr>
          <p:spPr bwMode="auto">
            <a:xfrm>
              <a:off x="768350" y="4189413"/>
              <a:ext cx="141288" cy="142875"/>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sp>
          <p:nvSpPr>
            <p:cNvPr id="198" name="Rectangle 130"/>
            <p:cNvSpPr>
              <a:spLocks noChangeArrowheads="1"/>
            </p:cNvSpPr>
            <p:nvPr/>
          </p:nvSpPr>
          <p:spPr bwMode="auto">
            <a:xfrm>
              <a:off x="833099" y="6530034"/>
              <a:ext cx="2188959" cy="5235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68" name="Rectangle 168"/>
            <p:cNvSpPr>
              <a:spLocks noChangeArrowheads="1"/>
            </p:cNvSpPr>
            <p:nvPr/>
          </p:nvSpPr>
          <p:spPr bwMode="auto">
            <a:xfrm>
              <a:off x="768350" y="6480175"/>
              <a:ext cx="141288" cy="142875"/>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grpSp>
      <p:sp>
        <p:nvSpPr>
          <p:cNvPr id="199" name="Subtitle 2"/>
          <p:cNvSpPr txBox="1"/>
          <p:nvPr/>
        </p:nvSpPr>
        <p:spPr>
          <a:xfrm>
            <a:off x="8005578" y="493322"/>
            <a:ext cx="3547644" cy="8750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grpSp>
        <p:nvGrpSpPr>
          <p:cNvPr id="4" name="Group 3"/>
          <p:cNvGrpSpPr/>
          <p:nvPr/>
        </p:nvGrpSpPr>
        <p:grpSpPr>
          <a:xfrm>
            <a:off x="8402335" y="1371601"/>
            <a:ext cx="3416771" cy="5267123"/>
            <a:chOff x="8402335" y="1371601"/>
            <a:chExt cx="3416771" cy="5267123"/>
          </a:xfrm>
        </p:grpSpPr>
        <p:grpSp>
          <p:nvGrpSpPr>
            <p:cNvPr id="175" name="Group 174"/>
            <p:cNvGrpSpPr/>
            <p:nvPr/>
          </p:nvGrpSpPr>
          <p:grpSpPr>
            <a:xfrm flipH="1">
              <a:off x="10336922" y="4973355"/>
              <a:ext cx="627636" cy="824298"/>
              <a:chOff x="1211263" y="4575175"/>
              <a:chExt cx="825500" cy="1092200"/>
            </a:xfrm>
          </p:grpSpPr>
          <p:sp>
            <p:nvSpPr>
              <p:cNvPr id="176"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7"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8"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9"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0"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1"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1" name="Group 200"/>
            <p:cNvGrpSpPr/>
            <p:nvPr/>
          </p:nvGrpSpPr>
          <p:grpSpPr>
            <a:xfrm flipH="1">
              <a:off x="10423825" y="5826407"/>
              <a:ext cx="424861" cy="729648"/>
              <a:chOff x="1363663" y="5705475"/>
              <a:chExt cx="558800" cy="966788"/>
            </a:xfrm>
          </p:grpSpPr>
          <p:sp>
            <p:nvSpPr>
              <p:cNvPr id="202"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3"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4" name="Group 203"/>
            <p:cNvGrpSpPr/>
            <p:nvPr/>
          </p:nvGrpSpPr>
          <p:grpSpPr>
            <a:xfrm flipH="1">
              <a:off x="10848686" y="2397556"/>
              <a:ext cx="699989" cy="682790"/>
              <a:chOff x="443000" y="1162224"/>
              <a:chExt cx="920663" cy="904701"/>
            </a:xfrm>
            <a:solidFill>
              <a:schemeClr val="accent5"/>
            </a:solidFill>
          </p:grpSpPr>
          <p:sp>
            <p:nvSpPr>
              <p:cNvPr id="205"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9" name="Group 208"/>
            <p:cNvGrpSpPr/>
            <p:nvPr/>
          </p:nvGrpSpPr>
          <p:grpSpPr>
            <a:xfrm flipH="1">
              <a:off x="8905429" y="5675446"/>
              <a:ext cx="949903" cy="872222"/>
              <a:chOff x="2670175" y="5505450"/>
              <a:chExt cx="1249363" cy="1155700"/>
            </a:xfrm>
          </p:grpSpPr>
          <p:sp>
            <p:nvSpPr>
              <p:cNvPr id="210"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1"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4"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5"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6"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7"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8" name="Oval 143"/>
              <p:cNvSpPr>
                <a:spLocks noChangeArrowheads="1"/>
              </p:cNvSpPr>
              <p:nvPr/>
            </p:nvSpPr>
            <p:spPr bwMode="auto">
              <a:xfrm>
                <a:off x="2941638" y="5829300"/>
                <a:ext cx="60325" cy="603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9" name="Oval 144"/>
              <p:cNvSpPr>
                <a:spLocks noChangeArrowheads="1"/>
              </p:cNvSpPr>
              <p:nvPr/>
            </p:nvSpPr>
            <p:spPr bwMode="auto">
              <a:xfrm>
                <a:off x="2825750" y="5751513"/>
                <a:ext cx="77788" cy="777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0" name="Oval 145"/>
              <p:cNvSpPr>
                <a:spLocks noChangeArrowheads="1"/>
              </p:cNvSpPr>
              <p:nvPr/>
            </p:nvSpPr>
            <p:spPr bwMode="auto">
              <a:xfrm>
                <a:off x="2878138" y="5638800"/>
                <a:ext cx="101600" cy="1031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1" name="Oval 146"/>
              <p:cNvSpPr>
                <a:spLocks noChangeArrowheads="1"/>
              </p:cNvSpPr>
              <p:nvPr/>
            </p:nvSpPr>
            <p:spPr bwMode="auto">
              <a:xfrm>
                <a:off x="2835275" y="5876925"/>
                <a:ext cx="49213" cy="50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2" name="Oval 147"/>
              <p:cNvSpPr>
                <a:spLocks noChangeArrowheads="1"/>
              </p:cNvSpPr>
              <p:nvPr/>
            </p:nvSpPr>
            <p:spPr bwMode="auto">
              <a:xfrm>
                <a:off x="2930525" y="5932488"/>
                <a:ext cx="33338" cy="349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3" name="Oval 148"/>
              <p:cNvSpPr>
                <a:spLocks noChangeArrowheads="1"/>
              </p:cNvSpPr>
              <p:nvPr/>
            </p:nvSpPr>
            <p:spPr bwMode="auto">
              <a:xfrm>
                <a:off x="2670175" y="5505450"/>
                <a:ext cx="171450" cy="17145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 name="Group 223"/>
            <p:cNvGrpSpPr/>
            <p:nvPr/>
          </p:nvGrpSpPr>
          <p:grpSpPr>
            <a:xfrm flipH="1">
              <a:off x="10940417" y="5674248"/>
              <a:ext cx="585392" cy="873420"/>
              <a:chOff x="473075" y="5503863"/>
              <a:chExt cx="769938" cy="1157287"/>
            </a:xfrm>
          </p:grpSpPr>
          <p:sp>
            <p:nvSpPr>
              <p:cNvPr id="225"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26"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7"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8"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9"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0"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1"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2"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3"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34" name="Rectangle 158"/>
            <p:cNvSpPr>
              <a:spLocks noChangeArrowheads="1"/>
            </p:cNvSpPr>
            <p:nvPr/>
          </p:nvSpPr>
          <p:spPr bwMode="auto">
            <a:xfrm flipH="1">
              <a:off x="11170953" y="2414198"/>
              <a:ext cx="30175" cy="14377"/>
            </a:xfrm>
            <a:prstGeom prst="rect">
              <a:avLst/>
            </a:prstGeom>
            <a:solidFill>
              <a:srgbClr val="2FAD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35" name="Line 159"/>
            <p:cNvSpPr>
              <a:spLocks noChangeShapeType="1"/>
            </p:cNvSpPr>
            <p:nvPr/>
          </p:nvSpPr>
          <p:spPr bwMode="auto">
            <a:xfrm flipH="1">
              <a:off x="11123880" y="4270067"/>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236" name="Group 235"/>
            <p:cNvGrpSpPr/>
            <p:nvPr/>
          </p:nvGrpSpPr>
          <p:grpSpPr>
            <a:xfrm flipH="1">
              <a:off x="11015251" y="3765663"/>
              <a:ext cx="584184" cy="934524"/>
              <a:chOff x="376238" y="2974975"/>
              <a:chExt cx="768350" cy="1238250"/>
            </a:xfrm>
          </p:grpSpPr>
          <p:sp>
            <p:nvSpPr>
              <p:cNvPr id="237"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38"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9"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0"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1"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2"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43" name="Group 242"/>
            <p:cNvGrpSpPr/>
            <p:nvPr/>
          </p:nvGrpSpPr>
          <p:grpSpPr>
            <a:xfrm flipH="1">
              <a:off x="9087685" y="4232925"/>
              <a:ext cx="547975" cy="615828"/>
              <a:chOff x="2959100" y="3594100"/>
              <a:chExt cx="720726" cy="815976"/>
            </a:xfrm>
          </p:grpSpPr>
          <p:sp>
            <p:nvSpPr>
              <p:cNvPr id="244" name="Freeform 181"/>
              <p:cNvSpPr/>
              <p:nvPr/>
            </p:nvSpPr>
            <p:spPr bwMode="auto">
              <a:xfrm>
                <a:off x="2979738" y="3703638"/>
                <a:ext cx="671513" cy="706438"/>
              </a:xfrm>
              <a:custGeom>
                <a:avLst/>
                <a:gdLst>
                  <a:gd name="T0" fmla="*/ 1 w 282"/>
                  <a:gd name="T1" fmla="*/ 0 h 297"/>
                  <a:gd name="T2" fmla="*/ 0 w 282"/>
                  <a:gd name="T3" fmla="*/ 5 h 297"/>
                  <a:gd name="T4" fmla="*/ 0 w 282"/>
                  <a:gd name="T5" fmla="*/ 214 h 297"/>
                  <a:gd name="T6" fmla="*/ 120 w 282"/>
                  <a:gd name="T7" fmla="*/ 297 h 297"/>
                  <a:gd name="T8" fmla="*/ 162 w 282"/>
                  <a:gd name="T9" fmla="*/ 297 h 297"/>
                  <a:gd name="T10" fmla="*/ 282 w 282"/>
                  <a:gd name="T11" fmla="*/ 214 h 297"/>
                  <a:gd name="T12" fmla="*/ 282 w 282"/>
                  <a:gd name="T13" fmla="*/ 5 h 297"/>
                  <a:gd name="T14" fmla="*/ 282 w 282"/>
                  <a:gd name="T15" fmla="*/ 0 h 297"/>
                  <a:gd name="T16" fmla="*/ 1 w 282"/>
                  <a:gd name="T1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97">
                    <a:moveTo>
                      <a:pt x="1" y="0"/>
                    </a:moveTo>
                    <a:cubicBezTo>
                      <a:pt x="0" y="1"/>
                      <a:pt x="0" y="3"/>
                      <a:pt x="0" y="5"/>
                    </a:cubicBezTo>
                    <a:cubicBezTo>
                      <a:pt x="0" y="214"/>
                      <a:pt x="0" y="214"/>
                      <a:pt x="0" y="214"/>
                    </a:cubicBezTo>
                    <a:cubicBezTo>
                      <a:pt x="0" y="280"/>
                      <a:pt x="54" y="297"/>
                      <a:pt x="120" y="297"/>
                    </a:cubicBezTo>
                    <a:cubicBezTo>
                      <a:pt x="162" y="297"/>
                      <a:pt x="162" y="297"/>
                      <a:pt x="162" y="297"/>
                    </a:cubicBezTo>
                    <a:cubicBezTo>
                      <a:pt x="228" y="297"/>
                      <a:pt x="282" y="280"/>
                      <a:pt x="282" y="214"/>
                    </a:cubicBezTo>
                    <a:cubicBezTo>
                      <a:pt x="282" y="5"/>
                      <a:pt x="282" y="5"/>
                      <a:pt x="282" y="5"/>
                    </a:cubicBezTo>
                    <a:cubicBezTo>
                      <a:pt x="282" y="3"/>
                      <a:pt x="282" y="1"/>
                      <a:pt x="282" y="0"/>
                    </a:cubicBezTo>
                    <a:lnTo>
                      <a:pt x="1"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5" name="Freeform 182"/>
              <p:cNvSpPr/>
              <p:nvPr/>
            </p:nvSpPr>
            <p:spPr bwMode="auto">
              <a:xfrm>
                <a:off x="2959100" y="3594100"/>
                <a:ext cx="354013" cy="77788"/>
              </a:xfrm>
              <a:custGeom>
                <a:avLst/>
                <a:gdLst>
                  <a:gd name="T0" fmla="*/ 0 w 223"/>
                  <a:gd name="T1" fmla="*/ 0 h 49"/>
                  <a:gd name="T2" fmla="*/ 0 w 223"/>
                  <a:gd name="T3" fmla="*/ 49 h 49"/>
                  <a:gd name="T4" fmla="*/ 223 w 223"/>
                  <a:gd name="T5" fmla="*/ 49 h 49"/>
                  <a:gd name="T6" fmla="*/ 177 w 223"/>
                  <a:gd name="T7" fmla="*/ 0 h 49"/>
                  <a:gd name="T8" fmla="*/ 0 w 223"/>
                  <a:gd name="T9" fmla="*/ 0 h 49"/>
                </a:gdLst>
                <a:ahLst/>
                <a:cxnLst>
                  <a:cxn ang="0">
                    <a:pos x="T0" y="T1"/>
                  </a:cxn>
                  <a:cxn ang="0">
                    <a:pos x="T2" y="T3"/>
                  </a:cxn>
                  <a:cxn ang="0">
                    <a:pos x="T4" y="T5"/>
                  </a:cxn>
                  <a:cxn ang="0">
                    <a:pos x="T6" y="T7"/>
                  </a:cxn>
                  <a:cxn ang="0">
                    <a:pos x="T8" y="T9"/>
                  </a:cxn>
                </a:cxnLst>
                <a:rect l="0" t="0" r="r" b="b"/>
                <a:pathLst>
                  <a:path w="223" h="49">
                    <a:moveTo>
                      <a:pt x="0" y="0"/>
                    </a:moveTo>
                    <a:lnTo>
                      <a:pt x="0" y="49"/>
                    </a:lnTo>
                    <a:lnTo>
                      <a:pt x="223" y="49"/>
                    </a:lnTo>
                    <a:lnTo>
                      <a:pt x="177" y="0"/>
                    </a:lnTo>
                    <a:lnTo>
                      <a:pt x="0"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6" name="Freeform 183"/>
              <p:cNvSpPr/>
              <p:nvPr/>
            </p:nvSpPr>
            <p:spPr bwMode="auto">
              <a:xfrm>
                <a:off x="3344863" y="3594100"/>
                <a:ext cx="334963" cy="77788"/>
              </a:xfrm>
              <a:custGeom>
                <a:avLst/>
                <a:gdLst>
                  <a:gd name="T0" fmla="*/ 45 w 211"/>
                  <a:gd name="T1" fmla="*/ 0 h 49"/>
                  <a:gd name="T2" fmla="*/ 0 w 211"/>
                  <a:gd name="T3" fmla="*/ 49 h 49"/>
                  <a:gd name="T4" fmla="*/ 211 w 211"/>
                  <a:gd name="T5" fmla="*/ 49 h 49"/>
                  <a:gd name="T6" fmla="*/ 211 w 211"/>
                  <a:gd name="T7" fmla="*/ 0 h 49"/>
                  <a:gd name="T8" fmla="*/ 45 w 211"/>
                  <a:gd name="T9" fmla="*/ 0 h 49"/>
                </a:gdLst>
                <a:ahLst/>
                <a:cxnLst>
                  <a:cxn ang="0">
                    <a:pos x="T0" y="T1"/>
                  </a:cxn>
                  <a:cxn ang="0">
                    <a:pos x="T2" y="T3"/>
                  </a:cxn>
                  <a:cxn ang="0">
                    <a:pos x="T4" y="T5"/>
                  </a:cxn>
                  <a:cxn ang="0">
                    <a:pos x="T6" y="T7"/>
                  </a:cxn>
                  <a:cxn ang="0">
                    <a:pos x="T8" y="T9"/>
                  </a:cxn>
                </a:cxnLst>
                <a:rect l="0" t="0" r="r" b="b"/>
                <a:pathLst>
                  <a:path w="211" h="49">
                    <a:moveTo>
                      <a:pt x="45" y="0"/>
                    </a:moveTo>
                    <a:lnTo>
                      <a:pt x="0" y="49"/>
                    </a:lnTo>
                    <a:lnTo>
                      <a:pt x="211" y="49"/>
                    </a:lnTo>
                    <a:lnTo>
                      <a:pt x="211" y="0"/>
                    </a:lnTo>
                    <a:lnTo>
                      <a:pt x="45"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7" name="Oval 184"/>
              <p:cNvSpPr>
                <a:spLocks noChangeArrowheads="1"/>
              </p:cNvSpPr>
              <p:nvPr/>
            </p:nvSpPr>
            <p:spPr bwMode="auto">
              <a:xfrm>
                <a:off x="3259138" y="4305300"/>
                <a:ext cx="52388" cy="523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8" name="Oval 185"/>
              <p:cNvSpPr>
                <a:spLocks noChangeArrowheads="1"/>
              </p:cNvSpPr>
              <p:nvPr/>
            </p:nvSpPr>
            <p:spPr bwMode="auto">
              <a:xfrm>
                <a:off x="3327400" y="4310063"/>
                <a:ext cx="79375" cy="7937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9" name="Oval 186"/>
              <p:cNvSpPr>
                <a:spLocks noChangeArrowheads="1"/>
              </p:cNvSpPr>
              <p:nvPr/>
            </p:nvSpPr>
            <p:spPr bwMode="auto">
              <a:xfrm>
                <a:off x="3246438" y="4175125"/>
                <a:ext cx="112713" cy="1111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0" name="Oval 187"/>
              <p:cNvSpPr>
                <a:spLocks noChangeArrowheads="1"/>
              </p:cNvSpPr>
              <p:nvPr/>
            </p:nvSpPr>
            <p:spPr bwMode="auto">
              <a:xfrm>
                <a:off x="3363913" y="4132263"/>
                <a:ext cx="47625"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84" name="Group 283"/>
            <p:cNvGrpSpPr/>
            <p:nvPr/>
          </p:nvGrpSpPr>
          <p:grpSpPr>
            <a:xfrm flipH="1">
              <a:off x="8609716" y="2030935"/>
              <a:ext cx="2890746" cy="3725982"/>
              <a:chOff x="506413" y="676449"/>
              <a:chExt cx="3802063" cy="4936951"/>
            </a:xfrm>
            <a:solidFill>
              <a:schemeClr val="bg1"/>
            </a:solidFill>
          </p:grpSpPr>
          <p:sp>
            <p:nvSpPr>
              <p:cNvPr id="286" name="Freeform 160"/>
              <p:cNvSpPr/>
              <p:nvPr/>
            </p:nvSpPr>
            <p:spPr bwMode="auto">
              <a:xfrm>
                <a:off x="506413" y="676449"/>
                <a:ext cx="757238" cy="619125"/>
              </a:xfrm>
              <a:custGeom>
                <a:avLst/>
                <a:gdLst>
                  <a:gd name="T0" fmla="*/ 318 w 318"/>
                  <a:gd name="T1" fmla="*/ 103 h 260"/>
                  <a:gd name="T2" fmla="*/ 239 w 318"/>
                  <a:gd name="T3" fmla="*/ 24 h 260"/>
                  <a:gd name="T4" fmla="*/ 172 w 318"/>
                  <a:gd name="T5" fmla="*/ 61 h 260"/>
                  <a:gd name="T6" fmla="*/ 88 w 318"/>
                  <a:gd name="T7" fmla="*/ 0 h 260"/>
                  <a:gd name="T8" fmla="*/ 0 w 318"/>
                  <a:gd name="T9" fmla="*/ 88 h 260"/>
                  <a:gd name="T10" fmla="*/ 0 w 318"/>
                  <a:gd name="T11" fmla="*/ 260 h 260"/>
                  <a:gd name="T12" fmla="*/ 16 w 318"/>
                  <a:gd name="T13" fmla="*/ 253 h 260"/>
                  <a:gd name="T14" fmla="*/ 16 w 318"/>
                  <a:gd name="T15" fmla="*/ 88 h 260"/>
                  <a:gd name="T16" fmla="*/ 88 w 318"/>
                  <a:gd name="T17" fmla="*/ 17 h 260"/>
                  <a:gd name="T18" fmla="*/ 160 w 318"/>
                  <a:gd name="T19" fmla="*/ 88 h 260"/>
                  <a:gd name="T20" fmla="*/ 160 w 318"/>
                  <a:gd name="T21" fmla="*/ 103 h 260"/>
                  <a:gd name="T22" fmla="*/ 160 w 318"/>
                  <a:gd name="T23" fmla="*/ 191 h 260"/>
                  <a:gd name="T24" fmla="*/ 160 w 318"/>
                  <a:gd name="T25" fmla="*/ 193 h 260"/>
                  <a:gd name="T26" fmla="*/ 176 w 318"/>
                  <a:gd name="T27" fmla="*/ 193 h 260"/>
                  <a:gd name="T28" fmla="*/ 176 w 318"/>
                  <a:gd name="T29" fmla="*/ 191 h 260"/>
                  <a:gd name="T30" fmla="*/ 176 w 318"/>
                  <a:gd name="T31" fmla="*/ 103 h 260"/>
                  <a:gd name="T32" fmla="*/ 239 w 318"/>
                  <a:gd name="T33" fmla="*/ 40 h 260"/>
                  <a:gd name="T34" fmla="*/ 301 w 318"/>
                  <a:gd name="T35" fmla="*/ 103 h 260"/>
                  <a:gd name="T36" fmla="*/ 301 w 318"/>
                  <a:gd name="T37" fmla="*/ 238 h 260"/>
                  <a:gd name="T38" fmla="*/ 318 w 318"/>
                  <a:gd name="T39" fmla="*/ 246 h 260"/>
                  <a:gd name="T40" fmla="*/ 318 w 318"/>
                  <a:gd name="T41" fmla="*/ 10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8" h="260">
                    <a:moveTo>
                      <a:pt x="318" y="103"/>
                    </a:moveTo>
                    <a:cubicBezTo>
                      <a:pt x="318" y="59"/>
                      <a:pt x="282" y="24"/>
                      <a:pt x="239" y="24"/>
                    </a:cubicBezTo>
                    <a:cubicBezTo>
                      <a:pt x="211" y="24"/>
                      <a:pt x="186" y="39"/>
                      <a:pt x="172" y="61"/>
                    </a:cubicBezTo>
                    <a:cubicBezTo>
                      <a:pt x="160" y="26"/>
                      <a:pt x="127" y="0"/>
                      <a:pt x="88" y="0"/>
                    </a:cubicBezTo>
                    <a:cubicBezTo>
                      <a:pt x="40" y="0"/>
                      <a:pt x="0" y="40"/>
                      <a:pt x="0" y="88"/>
                    </a:cubicBezTo>
                    <a:cubicBezTo>
                      <a:pt x="0" y="260"/>
                      <a:pt x="0" y="260"/>
                      <a:pt x="0" y="260"/>
                    </a:cubicBezTo>
                    <a:cubicBezTo>
                      <a:pt x="16" y="253"/>
                      <a:pt x="16" y="253"/>
                      <a:pt x="16" y="253"/>
                    </a:cubicBezTo>
                    <a:cubicBezTo>
                      <a:pt x="16" y="88"/>
                      <a:pt x="16" y="88"/>
                      <a:pt x="16" y="88"/>
                    </a:cubicBezTo>
                    <a:cubicBezTo>
                      <a:pt x="16" y="49"/>
                      <a:pt x="49" y="17"/>
                      <a:pt x="88" y="17"/>
                    </a:cubicBezTo>
                    <a:cubicBezTo>
                      <a:pt x="128" y="17"/>
                      <a:pt x="160" y="49"/>
                      <a:pt x="160" y="88"/>
                    </a:cubicBezTo>
                    <a:cubicBezTo>
                      <a:pt x="160" y="103"/>
                      <a:pt x="160" y="103"/>
                      <a:pt x="160" y="103"/>
                    </a:cubicBezTo>
                    <a:cubicBezTo>
                      <a:pt x="160" y="191"/>
                      <a:pt x="160" y="191"/>
                      <a:pt x="160" y="191"/>
                    </a:cubicBezTo>
                    <a:cubicBezTo>
                      <a:pt x="160" y="193"/>
                      <a:pt x="160" y="193"/>
                      <a:pt x="160" y="193"/>
                    </a:cubicBezTo>
                    <a:cubicBezTo>
                      <a:pt x="176" y="193"/>
                      <a:pt x="176" y="193"/>
                      <a:pt x="176" y="193"/>
                    </a:cubicBezTo>
                    <a:cubicBezTo>
                      <a:pt x="176" y="191"/>
                      <a:pt x="176" y="191"/>
                      <a:pt x="176" y="191"/>
                    </a:cubicBezTo>
                    <a:cubicBezTo>
                      <a:pt x="176" y="103"/>
                      <a:pt x="176" y="103"/>
                      <a:pt x="176" y="103"/>
                    </a:cubicBezTo>
                    <a:cubicBezTo>
                      <a:pt x="176" y="68"/>
                      <a:pt x="204" y="40"/>
                      <a:pt x="239" y="40"/>
                    </a:cubicBezTo>
                    <a:cubicBezTo>
                      <a:pt x="273" y="40"/>
                      <a:pt x="301" y="68"/>
                      <a:pt x="301" y="103"/>
                    </a:cubicBezTo>
                    <a:cubicBezTo>
                      <a:pt x="301" y="238"/>
                      <a:pt x="301" y="238"/>
                      <a:pt x="301" y="238"/>
                    </a:cubicBezTo>
                    <a:cubicBezTo>
                      <a:pt x="318" y="246"/>
                      <a:pt x="318" y="246"/>
                      <a:pt x="318" y="246"/>
                    </a:cubicBezTo>
                    <a:lnTo>
                      <a:pt x="31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7" name="Freeform 161"/>
              <p:cNvSpPr/>
              <p:nvPr/>
            </p:nvSpPr>
            <p:spPr bwMode="auto">
              <a:xfrm>
                <a:off x="1319213" y="1298575"/>
                <a:ext cx="463550" cy="601663"/>
              </a:xfrm>
              <a:custGeom>
                <a:avLst/>
                <a:gdLst>
                  <a:gd name="T0" fmla="*/ 85 w 195"/>
                  <a:gd name="T1" fmla="*/ 0 h 253"/>
                  <a:gd name="T2" fmla="*/ 0 w 195"/>
                  <a:gd name="T3" fmla="*/ 0 h 253"/>
                  <a:gd name="T4" fmla="*/ 20 w 195"/>
                  <a:gd name="T5" fmla="*/ 9 h 253"/>
                  <a:gd name="T6" fmla="*/ 26 w 195"/>
                  <a:gd name="T7" fmla="*/ 17 h 253"/>
                  <a:gd name="T8" fmla="*/ 85 w 195"/>
                  <a:gd name="T9" fmla="*/ 17 h 253"/>
                  <a:gd name="T10" fmla="*/ 178 w 195"/>
                  <a:gd name="T11" fmla="*/ 110 h 253"/>
                  <a:gd name="T12" fmla="*/ 178 w 195"/>
                  <a:gd name="T13" fmla="*/ 253 h 253"/>
                  <a:gd name="T14" fmla="*/ 195 w 195"/>
                  <a:gd name="T15" fmla="*/ 253 h 253"/>
                  <a:gd name="T16" fmla="*/ 195 w 195"/>
                  <a:gd name="T17" fmla="*/ 110 h 253"/>
                  <a:gd name="T18" fmla="*/ 85 w 19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253">
                    <a:moveTo>
                      <a:pt x="85" y="0"/>
                    </a:moveTo>
                    <a:cubicBezTo>
                      <a:pt x="0" y="0"/>
                      <a:pt x="0" y="0"/>
                      <a:pt x="0" y="0"/>
                    </a:cubicBezTo>
                    <a:cubicBezTo>
                      <a:pt x="20" y="9"/>
                      <a:pt x="20" y="9"/>
                      <a:pt x="20" y="9"/>
                    </a:cubicBezTo>
                    <a:cubicBezTo>
                      <a:pt x="23" y="10"/>
                      <a:pt x="25" y="13"/>
                      <a:pt x="26" y="17"/>
                    </a:cubicBezTo>
                    <a:cubicBezTo>
                      <a:pt x="85" y="17"/>
                      <a:pt x="85" y="17"/>
                      <a:pt x="85" y="17"/>
                    </a:cubicBezTo>
                    <a:cubicBezTo>
                      <a:pt x="136" y="17"/>
                      <a:pt x="178" y="59"/>
                      <a:pt x="178" y="110"/>
                    </a:cubicBezTo>
                    <a:cubicBezTo>
                      <a:pt x="178" y="253"/>
                      <a:pt x="178" y="253"/>
                      <a:pt x="178" y="253"/>
                    </a:cubicBezTo>
                    <a:cubicBezTo>
                      <a:pt x="195" y="253"/>
                      <a:pt x="195" y="253"/>
                      <a:pt x="195" y="253"/>
                    </a:cubicBezTo>
                    <a:cubicBezTo>
                      <a:pt x="195" y="110"/>
                      <a:pt x="195" y="110"/>
                      <a:pt x="195" y="110"/>
                    </a:cubicBezTo>
                    <a:cubicBezTo>
                      <a:pt x="195" y="50"/>
                      <a:pt x="145" y="0"/>
                      <a:pt x="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8" name="Freeform 162"/>
              <p:cNvSpPr/>
              <p:nvPr/>
            </p:nvSpPr>
            <p:spPr bwMode="auto">
              <a:xfrm>
                <a:off x="644525" y="1900238"/>
                <a:ext cx="1138238" cy="1060450"/>
              </a:xfrm>
              <a:custGeom>
                <a:avLst/>
                <a:gdLst>
                  <a:gd name="T0" fmla="*/ 461 w 478"/>
                  <a:gd name="T1" fmla="*/ 0 h 445"/>
                  <a:gd name="T2" fmla="*/ 461 w 478"/>
                  <a:gd name="T3" fmla="*/ 144 h 445"/>
                  <a:gd name="T4" fmla="*/ 368 w 478"/>
                  <a:gd name="T5" fmla="*/ 237 h 445"/>
                  <a:gd name="T6" fmla="*/ 110 w 478"/>
                  <a:gd name="T7" fmla="*/ 237 h 445"/>
                  <a:gd name="T8" fmla="*/ 0 w 478"/>
                  <a:gd name="T9" fmla="*/ 347 h 445"/>
                  <a:gd name="T10" fmla="*/ 0 w 478"/>
                  <a:gd name="T11" fmla="*/ 445 h 445"/>
                  <a:gd name="T12" fmla="*/ 17 w 478"/>
                  <a:gd name="T13" fmla="*/ 445 h 445"/>
                  <a:gd name="T14" fmla="*/ 17 w 478"/>
                  <a:gd name="T15" fmla="*/ 347 h 445"/>
                  <a:gd name="T16" fmla="*/ 110 w 478"/>
                  <a:gd name="T17" fmla="*/ 254 h 445"/>
                  <a:gd name="T18" fmla="*/ 368 w 478"/>
                  <a:gd name="T19" fmla="*/ 254 h 445"/>
                  <a:gd name="T20" fmla="*/ 478 w 478"/>
                  <a:gd name="T21" fmla="*/ 144 h 445"/>
                  <a:gd name="T22" fmla="*/ 478 w 478"/>
                  <a:gd name="T23" fmla="*/ 0 h 445"/>
                  <a:gd name="T24" fmla="*/ 461 w 478"/>
                  <a:gd name="T25"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8" h="445">
                    <a:moveTo>
                      <a:pt x="461" y="0"/>
                    </a:moveTo>
                    <a:cubicBezTo>
                      <a:pt x="461" y="144"/>
                      <a:pt x="461" y="144"/>
                      <a:pt x="461" y="144"/>
                    </a:cubicBezTo>
                    <a:cubicBezTo>
                      <a:pt x="461" y="195"/>
                      <a:pt x="419" y="237"/>
                      <a:pt x="368" y="237"/>
                    </a:cubicBezTo>
                    <a:cubicBezTo>
                      <a:pt x="110" y="237"/>
                      <a:pt x="110" y="237"/>
                      <a:pt x="110" y="237"/>
                    </a:cubicBezTo>
                    <a:cubicBezTo>
                      <a:pt x="49" y="237"/>
                      <a:pt x="0" y="287"/>
                      <a:pt x="0" y="347"/>
                    </a:cubicBezTo>
                    <a:cubicBezTo>
                      <a:pt x="0" y="445"/>
                      <a:pt x="0" y="445"/>
                      <a:pt x="0" y="445"/>
                    </a:cubicBezTo>
                    <a:cubicBezTo>
                      <a:pt x="17" y="445"/>
                      <a:pt x="17" y="445"/>
                      <a:pt x="17" y="445"/>
                    </a:cubicBezTo>
                    <a:cubicBezTo>
                      <a:pt x="17" y="347"/>
                      <a:pt x="17" y="347"/>
                      <a:pt x="17" y="347"/>
                    </a:cubicBezTo>
                    <a:cubicBezTo>
                      <a:pt x="17" y="296"/>
                      <a:pt x="58" y="254"/>
                      <a:pt x="110" y="254"/>
                    </a:cubicBezTo>
                    <a:cubicBezTo>
                      <a:pt x="368" y="254"/>
                      <a:pt x="368" y="254"/>
                      <a:pt x="368" y="254"/>
                    </a:cubicBezTo>
                    <a:cubicBezTo>
                      <a:pt x="428" y="254"/>
                      <a:pt x="478" y="204"/>
                      <a:pt x="478" y="144"/>
                    </a:cubicBezTo>
                    <a:cubicBezTo>
                      <a:pt x="478" y="0"/>
                      <a:pt x="478" y="0"/>
                      <a:pt x="478" y="0"/>
                    </a:cubicBezTo>
                    <a:lnTo>
                      <a:pt x="4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9" name="Freeform 163"/>
              <p:cNvSpPr/>
              <p:nvPr/>
            </p:nvSpPr>
            <p:spPr bwMode="auto">
              <a:xfrm>
                <a:off x="744538" y="2790825"/>
                <a:ext cx="903288" cy="1762125"/>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0" name="Freeform 164"/>
              <p:cNvSpPr/>
              <p:nvPr/>
            </p:nvSpPr>
            <p:spPr bwMode="auto">
              <a:xfrm>
                <a:off x="858838" y="4360863"/>
                <a:ext cx="723900" cy="1114425"/>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1" name="Freeform 165"/>
              <p:cNvSpPr/>
              <p:nvPr/>
            </p:nvSpPr>
            <p:spPr bwMode="auto">
              <a:xfrm>
                <a:off x="1709738" y="3051175"/>
                <a:ext cx="1497013" cy="1501775"/>
              </a:xfrm>
              <a:custGeom>
                <a:avLst/>
                <a:gdLst>
                  <a:gd name="T0" fmla="*/ 629 w 629"/>
                  <a:gd name="T1" fmla="*/ 128 h 631"/>
                  <a:gd name="T2" fmla="*/ 501 w 629"/>
                  <a:gd name="T3" fmla="*/ 0 h 631"/>
                  <a:gd name="T4" fmla="*/ 128 w 629"/>
                  <a:gd name="T5" fmla="*/ 0 h 631"/>
                  <a:gd name="T6" fmla="*/ 0 w 629"/>
                  <a:gd name="T7" fmla="*/ 128 h 631"/>
                  <a:gd name="T8" fmla="*/ 0 w 629"/>
                  <a:gd name="T9" fmla="*/ 631 h 631"/>
                  <a:gd name="T10" fmla="*/ 17 w 629"/>
                  <a:gd name="T11" fmla="*/ 631 h 631"/>
                  <a:gd name="T12" fmla="*/ 17 w 629"/>
                  <a:gd name="T13" fmla="*/ 128 h 631"/>
                  <a:gd name="T14" fmla="*/ 128 w 629"/>
                  <a:gd name="T15" fmla="*/ 16 h 631"/>
                  <a:gd name="T16" fmla="*/ 501 w 629"/>
                  <a:gd name="T17" fmla="*/ 16 h 631"/>
                  <a:gd name="T18" fmla="*/ 612 w 629"/>
                  <a:gd name="T19" fmla="*/ 128 h 631"/>
                  <a:gd name="T20" fmla="*/ 612 w 629"/>
                  <a:gd name="T21" fmla="*/ 222 h 631"/>
                  <a:gd name="T22" fmla="*/ 629 w 629"/>
                  <a:gd name="T23" fmla="*/ 222 h 631"/>
                  <a:gd name="T24" fmla="*/ 629 w 629"/>
                  <a:gd name="T25" fmla="*/ 128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9" h="631">
                    <a:moveTo>
                      <a:pt x="629" y="128"/>
                    </a:moveTo>
                    <a:cubicBezTo>
                      <a:pt x="629" y="57"/>
                      <a:pt x="571" y="0"/>
                      <a:pt x="501" y="0"/>
                    </a:cubicBezTo>
                    <a:cubicBezTo>
                      <a:pt x="128" y="0"/>
                      <a:pt x="128" y="0"/>
                      <a:pt x="128" y="0"/>
                    </a:cubicBezTo>
                    <a:cubicBezTo>
                      <a:pt x="58" y="0"/>
                      <a:pt x="0" y="57"/>
                      <a:pt x="0" y="128"/>
                    </a:cubicBezTo>
                    <a:cubicBezTo>
                      <a:pt x="0" y="631"/>
                      <a:pt x="0" y="631"/>
                      <a:pt x="0" y="631"/>
                    </a:cubicBezTo>
                    <a:cubicBezTo>
                      <a:pt x="17" y="631"/>
                      <a:pt x="17" y="631"/>
                      <a:pt x="17" y="631"/>
                    </a:cubicBezTo>
                    <a:cubicBezTo>
                      <a:pt x="17" y="128"/>
                      <a:pt x="17" y="128"/>
                      <a:pt x="17" y="128"/>
                    </a:cubicBezTo>
                    <a:cubicBezTo>
                      <a:pt x="17" y="66"/>
                      <a:pt x="67" y="16"/>
                      <a:pt x="128" y="16"/>
                    </a:cubicBezTo>
                    <a:cubicBezTo>
                      <a:pt x="501" y="16"/>
                      <a:pt x="501" y="16"/>
                      <a:pt x="501" y="16"/>
                    </a:cubicBezTo>
                    <a:cubicBezTo>
                      <a:pt x="562" y="16"/>
                      <a:pt x="612" y="66"/>
                      <a:pt x="612" y="128"/>
                    </a:cubicBezTo>
                    <a:cubicBezTo>
                      <a:pt x="612" y="222"/>
                      <a:pt x="612" y="222"/>
                      <a:pt x="612" y="222"/>
                    </a:cubicBezTo>
                    <a:cubicBezTo>
                      <a:pt x="629" y="222"/>
                      <a:pt x="629" y="222"/>
                      <a:pt x="629" y="222"/>
                    </a:cubicBezTo>
                    <a:lnTo>
                      <a:pt x="62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2" name="Freeform 166"/>
              <p:cNvSpPr/>
              <p:nvPr/>
            </p:nvSpPr>
            <p:spPr bwMode="auto">
              <a:xfrm>
                <a:off x="3217863" y="3346450"/>
                <a:ext cx="1090613" cy="2266950"/>
              </a:xfrm>
              <a:custGeom>
                <a:avLst/>
                <a:gdLst>
                  <a:gd name="T0" fmla="*/ 132 w 458"/>
                  <a:gd name="T1" fmla="*/ 735 h 952"/>
                  <a:gd name="T2" fmla="*/ 244 w 458"/>
                  <a:gd name="T3" fmla="*/ 623 h 952"/>
                  <a:gd name="T4" fmla="*/ 330 w 458"/>
                  <a:gd name="T5" fmla="*/ 623 h 952"/>
                  <a:gd name="T6" fmla="*/ 458 w 458"/>
                  <a:gd name="T7" fmla="*/ 495 h 952"/>
                  <a:gd name="T8" fmla="*/ 458 w 458"/>
                  <a:gd name="T9" fmla="*/ 128 h 952"/>
                  <a:gd name="T10" fmla="*/ 330 w 458"/>
                  <a:gd name="T11" fmla="*/ 0 h 952"/>
                  <a:gd name="T12" fmla="*/ 124 w 458"/>
                  <a:gd name="T13" fmla="*/ 0 h 952"/>
                  <a:gd name="T14" fmla="*/ 0 w 458"/>
                  <a:gd name="T15" fmla="*/ 98 h 952"/>
                  <a:gd name="T16" fmla="*/ 17 w 458"/>
                  <a:gd name="T17" fmla="*/ 98 h 952"/>
                  <a:gd name="T18" fmla="*/ 124 w 458"/>
                  <a:gd name="T19" fmla="*/ 16 h 952"/>
                  <a:gd name="T20" fmla="*/ 330 w 458"/>
                  <a:gd name="T21" fmla="*/ 16 h 952"/>
                  <a:gd name="T22" fmla="*/ 442 w 458"/>
                  <a:gd name="T23" fmla="*/ 128 h 952"/>
                  <a:gd name="T24" fmla="*/ 442 w 458"/>
                  <a:gd name="T25" fmla="*/ 495 h 952"/>
                  <a:gd name="T26" fmla="*/ 330 w 458"/>
                  <a:gd name="T27" fmla="*/ 607 h 952"/>
                  <a:gd name="T28" fmla="*/ 244 w 458"/>
                  <a:gd name="T29" fmla="*/ 607 h 952"/>
                  <a:gd name="T30" fmla="*/ 116 w 458"/>
                  <a:gd name="T31" fmla="*/ 735 h 952"/>
                  <a:gd name="T32" fmla="*/ 116 w 458"/>
                  <a:gd name="T33" fmla="*/ 952 h 952"/>
                  <a:gd name="T34" fmla="*/ 132 w 458"/>
                  <a:gd name="T35" fmla="*/ 952 h 952"/>
                  <a:gd name="T36" fmla="*/ 132 w 458"/>
                  <a:gd name="T37" fmla="*/ 735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8" h="952">
                    <a:moveTo>
                      <a:pt x="132" y="735"/>
                    </a:moveTo>
                    <a:cubicBezTo>
                      <a:pt x="132" y="673"/>
                      <a:pt x="182" y="623"/>
                      <a:pt x="244" y="623"/>
                    </a:cubicBezTo>
                    <a:cubicBezTo>
                      <a:pt x="330" y="623"/>
                      <a:pt x="330" y="623"/>
                      <a:pt x="330" y="623"/>
                    </a:cubicBezTo>
                    <a:cubicBezTo>
                      <a:pt x="401" y="623"/>
                      <a:pt x="458" y="566"/>
                      <a:pt x="458" y="495"/>
                    </a:cubicBezTo>
                    <a:cubicBezTo>
                      <a:pt x="458" y="128"/>
                      <a:pt x="458" y="128"/>
                      <a:pt x="458" y="128"/>
                    </a:cubicBezTo>
                    <a:cubicBezTo>
                      <a:pt x="458" y="58"/>
                      <a:pt x="401" y="0"/>
                      <a:pt x="330" y="0"/>
                    </a:cubicBezTo>
                    <a:cubicBezTo>
                      <a:pt x="124" y="0"/>
                      <a:pt x="124" y="0"/>
                      <a:pt x="124" y="0"/>
                    </a:cubicBezTo>
                    <a:cubicBezTo>
                      <a:pt x="64" y="0"/>
                      <a:pt x="13" y="42"/>
                      <a:pt x="0" y="98"/>
                    </a:cubicBezTo>
                    <a:cubicBezTo>
                      <a:pt x="17" y="98"/>
                      <a:pt x="17" y="98"/>
                      <a:pt x="17" y="98"/>
                    </a:cubicBezTo>
                    <a:cubicBezTo>
                      <a:pt x="30" y="51"/>
                      <a:pt x="73" y="16"/>
                      <a:pt x="124" y="16"/>
                    </a:cubicBezTo>
                    <a:cubicBezTo>
                      <a:pt x="330" y="16"/>
                      <a:pt x="330" y="16"/>
                      <a:pt x="330" y="16"/>
                    </a:cubicBezTo>
                    <a:cubicBezTo>
                      <a:pt x="392" y="16"/>
                      <a:pt x="442" y="67"/>
                      <a:pt x="442" y="128"/>
                    </a:cubicBezTo>
                    <a:cubicBezTo>
                      <a:pt x="442" y="495"/>
                      <a:pt x="442" y="495"/>
                      <a:pt x="442" y="495"/>
                    </a:cubicBezTo>
                    <a:cubicBezTo>
                      <a:pt x="442" y="557"/>
                      <a:pt x="392" y="607"/>
                      <a:pt x="330" y="607"/>
                    </a:cubicBezTo>
                    <a:cubicBezTo>
                      <a:pt x="244" y="607"/>
                      <a:pt x="244" y="607"/>
                      <a:pt x="244" y="607"/>
                    </a:cubicBezTo>
                    <a:cubicBezTo>
                      <a:pt x="173" y="607"/>
                      <a:pt x="116" y="664"/>
                      <a:pt x="116" y="735"/>
                    </a:cubicBezTo>
                    <a:cubicBezTo>
                      <a:pt x="116" y="952"/>
                      <a:pt x="116" y="952"/>
                      <a:pt x="116" y="952"/>
                    </a:cubicBezTo>
                    <a:cubicBezTo>
                      <a:pt x="132" y="952"/>
                      <a:pt x="132" y="952"/>
                      <a:pt x="132" y="952"/>
                    </a:cubicBezTo>
                    <a:lnTo>
                      <a:pt x="132" y="7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7" name="Rectangle 129"/>
            <p:cNvSpPr>
              <a:spLocks noChangeArrowheads="1"/>
            </p:cNvSpPr>
            <p:nvPr/>
          </p:nvSpPr>
          <p:spPr bwMode="auto">
            <a:xfrm flipH="1">
              <a:off x="8441015" y="1371601"/>
              <a:ext cx="45719" cy="515566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69" name="Group 268"/>
            <p:cNvGrpSpPr/>
            <p:nvPr/>
          </p:nvGrpSpPr>
          <p:grpSpPr>
            <a:xfrm flipH="1">
              <a:off x="8402335" y="2663405"/>
              <a:ext cx="3416771" cy="3975319"/>
              <a:chOff x="87315" y="1514475"/>
              <a:chExt cx="4493919" cy="5267325"/>
            </a:xfrm>
            <a:solidFill>
              <a:schemeClr val="tx1"/>
            </a:solidFill>
          </p:grpSpPr>
          <p:sp>
            <p:nvSpPr>
              <p:cNvPr id="270" name="Rectangle 129"/>
              <p:cNvSpPr>
                <a:spLocks noChangeArrowheads="1"/>
              </p:cNvSpPr>
              <p:nvPr/>
            </p:nvSpPr>
            <p:spPr bwMode="auto">
              <a:xfrm>
                <a:off x="177800" y="1514475"/>
                <a:ext cx="52388" cy="5267325"/>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1" name="Rectangle 130"/>
              <p:cNvSpPr>
                <a:spLocks noChangeArrowheads="1"/>
              </p:cNvSpPr>
              <p:nvPr/>
            </p:nvSpPr>
            <p:spPr bwMode="auto">
              <a:xfrm>
                <a:off x="87315" y="6660197"/>
                <a:ext cx="4443293" cy="45719"/>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2" name="Rectangle 131"/>
              <p:cNvSpPr>
                <a:spLocks noChangeArrowheads="1"/>
              </p:cNvSpPr>
              <p:nvPr/>
            </p:nvSpPr>
            <p:spPr bwMode="auto">
              <a:xfrm>
                <a:off x="106363" y="3352800"/>
                <a:ext cx="874713" cy="5080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3" name="Rectangle 132"/>
              <p:cNvSpPr>
                <a:spLocks noChangeArrowheads="1"/>
              </p:cNvSpPr>
              <p:nvPr/>
            </p:nvSpPr>
            <p:spPr bwMode="auto">
              <a:xfrm>
                <a:off x="114300" y="4757738"/>
                <a:ext cx="1749425" cy="52388"/>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4" name="Rectangle 133"/>
              <p:cNvSpPr>
                <a:spLocks noChangeArrowheads="1"/>
              </p:cNvSpPr>
              <p:nvPr/>
            </p:nvSpPr>
            <p:spPr bwMode="auto">
              <a:xfrm>
                <a:off x="2517775" y="3798888"/>
                <a:ext cx="52388" cy="2944813"/>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5"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6" name="Rectangle 135"/>
              <p:cNvSpPr>
                <a:spLocks noChangeArrowheads="1"/>
              </p:cNvSpPr>
              <p:nvPr/>
            </p:nvSpPr>
            <p:spPr bwMode="auto">
              <a:xfrm>
                <a:off x="106363" y="1690688"/>
                <a:ext cx="1208088" cy="52388"/>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7" name="Rectangle 136"/>
              <p:cNvSpPr>
                <a:spLocks noChangeArrowheads="1"/>
              </p:cNvSpPr>
              <p:nvPr/>
            </p:nvSpPr>
            <p:spPr bwMode="auto">
              <a:xfrm>
                <a:off x="133350" y="164623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8"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9" name="Rectangle 138"/>
              <p:cNvSpPr>
                <a:spLocks noChangeArrowheads="1"/>
              </p:cNvSpPr>
              <p:nvPr/>
            </p:nvSpPr>
            <p:spPr bwMode="auto">
              <a:xfrm>
                <a:off x="2542769" y="3798888"/>
                <a:ext cx="1939560" cy="45719"/>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0" name="Rectangle 139"/>
              <p:cNvSpPr>
                <a:spLocks noChangeArrowheads="1"/>
              </p:cNvSpPr>
              <p:nvPr/>
            </p:nvSpPr>
            <p:spPr bwMode="auto">
              <a:xfrm>
                <a:off x="2561816" y="375622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1"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2" name="Rectangle 141"/>
              <p:cNvSpPr>
                <a:spLocks noChangeArrowheads="1"/>
              </p:cNvSpPr>
              <p:nvPr/>
            </p:nvSpPr>
            <p:spPr bwMode="auto">
              <a:xfrm>
                <a:off x="24701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3" name="Rectangle 142"/>
              <p:cNvSpPr>
                <a:spLocks noChangeArrowheads="1"/>
              </p:cNvSpPr>
              <p:nvPr/>
            </p:nvSpPr>
            <p:spPr bwMode="auto">
              <a:xfrm>
                <a:off x="4438359" y="6613524"/>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sp>
        <p:nvSpPr>
          <p:cNvPr id="200"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数据对比结果展示</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14:presetBounceEnd="37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37000">
                                          <p:cBhvr additive="base">
                                            <p:cTn id="7" dur="750" fill="hold"/>
                                            <p:tgtEl>
                                              <p:spTgt spid="2"/>
                                            </p:tgtEl>
                                            <p:attrNameLst>
                                              <p:attrName>ppt_x</p:attrName>
                                            </p:attrNameLst>
                                          </p:cBhvr>
                                          <p:tavLst>
                                            <p:tav tm="0">
                                              <p:val>
                                                <p:strVal val="#ppt_x"/>
                                              </p:val>
                                            </p:tav>
                                            <p:tav tm="100000">
                                              <p:val>
                                                <p:strVal val="#ppt_x"/>
                                              </p:val>
                                            </p:tav>
                                          </p:tavLst>
                                        </p:anim>
                                        <p:anim calcmode="lin" valueType="num" p14:bounceEnd="37000">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500"/>
                                            <p:tgtEl>
                                              <p:spTgt spid="1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14:presetBounceEnd="37000">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14:bounceEnd="37000">
                                          <p:cBhvr additive="base">
                                            <p:cTn id="17" dur="750" fill="hold"/>
                                            <p:tgtEl>
                                              <p:spTgt spid="5"/>
                                            </p:tgtEl>
                                            <p:attrNameLst>
                                              <p:attrName>ppt_x</p:attrName>
                                            </p:attrNameLst>
                                          </p:cBhvr>
                                          <p:tavLst>
                                            <p:tav tm="0">
                                              <p:val>
                                                <p:strVal val="#ppt_x"/>
                                              </p:val>
                                            </p:tav>
                                            <p:tav tm="100000">
                                              <p:val>
                                                <p:strVal val="#ppt_x"/>
                                              </p:val>
                                            </p:tav>
                                          </p:tavLst>
                                        </p:anim>
                                        <p:anim calcmode="lin" valueType="num" p14:bounceEnd="37000">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fade">
                                          <p:cBhvr>
                                            <p:cTn id="22" dur="500"/>
                                            <p:tgtEl>
                                              <p:spTgt spid="1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14:presetBounceEnd="37000">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14:bounceEnd="37000">
                                          <p:cBhvr additive="base">
                                            <p:cTn id="27" dur="750" fill="hold"/>
                                            <p:tgtEl>
                                              <p:spTgt spid="4"/>
                                            </p:tgtEl>
                                            <p:attrNameLst>
                                              <p:attrName>ppt_x</p:attrName>
                                            </p:attrNameLst>
                                          </p:cBhvr>
                                          <p:tavLst>
                                            <p:tav tm="0">
                                              <p:val>
                                                <p:strVal val="#ppt_x"/>
                                              </p:val>
                                            </p:tav>
                                            <p:tav tm="100000">
                                              <p:val>
                                                <p:strVal val="#ppt_x"/>
                                              </p:val>
                                            </p:tav>
                                          </p:tavLst>
                                        </p:anim>
                                        <p:anim calcmode="lin" valueType="num" p14:bounceEnd="37000">
                                          <p:cBhvr additive="base">
                                            <p:cTn id="28" dur="75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99"/>
                                            </p:tgtEl>
                                            <p:attrNameLst>
                                              <p:attrName>style.visibility</p:attrName>
                                            </p:attrNameLst>
                                          </p:cBhvr>
                                          <p:to>
                                            <p:strVal val="visible"/>
                                          </p:to>
                                        </p:set>
                                        <p:animEffect transition="in" filter="fade">
                                          <p:cBhvr>
                                            <p:cTn id="32"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183" grpId="0"/>
          <p:bldP spid="199"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500"/>
                                            <p:tgtEl>
                                              <p:spTgt spid="1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fade">
                                          <p:cBhvr>
                                            <p:cTn id="22" dur="500"/>
                                            <p:tgtEl>
                                              <p:spTgt spid="1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750" fill="hold"/>
                                            <p:tgtEl>
                                              <p:spTgt spid="4"/>
                                            </p:tgtEl>
                                            <p:attrNameLst>
                                              <p:attrName>ppt_x</p:attrName>
                                            </p:attrNameLst>
                                          </p:cBhvr>
                                          <p:tavLst>
                                            <p:tav tm="0">
                                              <p:val>
                                                <p:strVal val="#ppt_x"/>
                                              </p:val>
                                            </p:tav>
                                            <p:tav tm="100000">
                                              <p:val>
                                                <p:strVal val="#ppt_x"/>
                                              </p:val>
                                            </p:tav>
                                          </p:tavLst>
                                        </p:anim>
                                        <p:anim calcmode="lin" valueType="num">
                                          <p:cBhvr additive="base">
                                            <p:cTn id="28" dur="75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99"/>
                                            </p:tgtEl>
                                            <p:attrNameLst>
                                              <p:attrName>style.visibility</p:attrName>
                                            </p:attrNameLst>
                                          </p:cBhvr>
                                          <p:to>
                                            <p:strVal val="visible"/>
                                          </p:to>
                                        </p:set>
                                        <p:animEffect transition="in" filter="fade">
                                          <p:cBhvr>
                                            <p:cTn id="32"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183" grpId="0"/>
          <p:bldP spid="199"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548"/>
          <p:cNvSpPr>
            <a:spLocks noChangeArrowheads="1"/>
          </p:cNvSpPr>
          <p:nvPr/>
        </p:nvSpPr>
        <p:spPr bwMode="auto">
          <a:xfrm>
            <a:off x="0" y="1488332"/>
            <a:ext cx="12207051" cy="5369668"/>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en-US" dirty="0"/>
          </a:p>
        </p:txBody>
      </p:sp>
      <p:sp>
        <p:nvSpPr>
          <p:cNvPr id="10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2" name="Rectangle 549"/>
          <p:cNvSpPr>
            <a:spLocks noChangeArrowheads="1"/>
          </p:cNvSpPr>
          <p:nvPr/>
        </p:nvSpPr>
        <p:spPr bwMode="auto">
          <a:xfrm>
            <a:off x="-15051" y="0"/>
            <a:ext cx="12207051" cy="1507788"/>
          </a:xfrm>
          <a:custGeom>
            <a:avLst/>
            <a:gdLst/>
            <a:ahLst/>
            <a:cxnLst/>
            <a:rect l="l" t="t" r="r" b="b"/>
            <a:pathLst>
              <a:path w="12207051" h="1507788">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1507788"/>
                </a:lnTo>
                <a:lnTo>
                  <a:pt x="12197073" y="1507788"/>
                </a:lnTo>
                <a:lnTo>
                  <a:pt x="12197073" y="1447800"/>
                </a:lnTo>
                <a:lnTo>
                  <a:pt x="11925920" y="1447800"/>
                </a:lnTo>
                <a:lnTo>
                  <a:pt x="11925920" y="1507788"/>
                </a:lnTo>
                <a:lnTo>
                  <a:pt x="11906552" y="1507788"/>
                </a:lnTo>
                <a:lnTo>
                  <a:pt x="11906552" y="1447800"/>
                </a:lnTo>
                <a:lnTo>
                  <a:pt x="11635398" y="1447800"/>
                </a:lnTo>
                <a:lnTo>
                  <a:pt x="11635398" y="1507788"/>
                </a:lnTo>
                <a:lnTo>
                  <a:pt x="11616030" y="1507788"/>
                </a:lnTo>
                <a:lnTo>
                  <a:pt x="11616030" y="1447800"/>
                </a:lnTo>
                <a:lnTo>
                  <a:pt x="11344876" y="1447800"/>
                </a:lnTo>
                <a:lnTo>
                  <a:pt x="11344876" y="1507788"/>
                </a:lnTo>
                <a:lnTo>
                  <a:pt x="11325508" y="1507788"/>
                </a:lnTo>
                <a:lnTo>
                  <a:pt x="11325508" y="1447800"/>
                </a:lnTo>
                <a:lnTo>
                  <a:pt x="11054354" y="1447800"/>
                </a:lnTo>
                <a:lnTo>
                  <a:pt x="11054354" y="1507788"/>
                </a:lnTo>
                <a:lnTo>
                  <a:pt x="11034986" y="1507788"/>
                </a:lnTo>
                <a:lnTo>
                  <a:pt x="11034986" y="1447800"/>
                </a:lnTo>
                <a:lnTo>
                  <a:pt x="10763832" y="1447800"/>
                </a:lnTo>
                <a:lnTo>
                  <a:pt x="10763832" y="1507788"/>
                </a:lnTo>
                <a:lnTo>
                  <a:pt x="10744464" y="1507788"/>
                </a:lnTo>
                <a:lnTo>
                  <a:pt x="10744464" y="1447800"/>
                </a:lnTo>
                <a:lnTo>
                  <a:pt x="10473311" y="1447800"/>
                </a:lnTo>
                <a:lnTo>
                  <a:pt x="10473311" y="1507788"/>
                </a:lnTo>
                <a:lnTo>
                  <a:pt x="10453943" y="1507788"/>
                </a:lnTo>
                <a:lnTo>
                  <a:pt x="10453943" y="1447800"/>
                </a:lnTo>
                <a:lnTo>
                  <a:pt x="10182789" y="1447800"/>
                </a:lnTo>
                <a:lnTo>
                  <a:pt x="10182789" y="1507788"/>
                </a:lnTo>
                <a:lnTo>
                  <a:pt x="10163421" y="1507788"/>
                </a:lnTo>
                <a:lnTo>
                  <a:pt x="10163421" y="1447800"/>
                </a:lnTo>
                <a:lnTo>
                  <a:pt x="9892267" y="1447800"/>
                </a:lnTo>
                <a:lnTo>
                  <a:pt x="9892267" y="1507788"/>
                </a:lnTo>
                <a:lnTo>
                  <a:pt x="9872899" y="1507788"/>
                </a:lnTo>
                <a:lnTo>
                  <a:pt x="9872899" y="1447800"/>
                </a:lnTo>
                <a:lnTo>
                  <a:pt x="9601745" y="1447800"/>
                </a:lnTo>
                <a:lnTo>
                  <a:pt x="9601745" y="1507788"/>
                </a:lnTo>
                <a:lnTo>
                  <a:pt x="9582377" y="1507788"/>
                </a:lnTo>
                <a:lnTo>
                  <a:pt x="9582377" y="1447800"/>
                </a:lnTo>
                <a:lnTo>
                  <a:pt x="9311224" y="1447800"/>
                </a:lnTo>
                <a:lnTo>
                  <a:pt x="9311224" y="1507788"/>
                </a:lnTo>
                <a:lnTo>
                  <a:pt x="9291856" y="1507788"/>
                </a:lnTo>
                <a:lnTo>
                  <a:pt x="9291856" y="1447800"/>
                </a:lnTo>
                <a:lnTo>
                  <a:pt x="9020702" y="1447800"/>
                </a:lnTo>
                <a:lnTo>
                  <a:pt x="9020702" y="1507788"/>
                </a:lnTo>
                <a:lnTo>
                  <a:pt x="9001334" y="1507788"/>
                </a:lnTo>
                <a:lnTo>
                  <a:pt x="9001334" y="1447800"/>
                </a:lnTo>
                <a:lnTo>
                  <a:pt x="8731793" y="1447800"/>
                </a:lnTo>
                <a:lnTo>
                  <a:pt x="8731793" y="1507788"/>
                </a:lnTo>
                <a:lnTo>
                  <a:pt x="8712425" y="1507788"/>
                </a:lnTo>
                <a:lnTo>
                  <a:pt x="8712425" y="1447800"/>
                </a:lnTo>
                <a:lnTo>
                  <a:pt x="8441272" y="1447800"/>
                </a:lnTo>
                <a:lnTo>
                  <a:pt x="8441272" y="1507788"/>
                </a:lnTo>
                <a:lnTo>
                  <a:pt x="8421904" y="1507788"/>
                </a:lnTo>
                <a:lnTo>
                  <a:pt x="8421904" y="1447800"/>
                </a:lnTo>
                <a:lnTo>
                  <a:pt x="8150750" y="1447800"/>
                </a:lnTo>
                <a:lnTo>
                  <a:pt x="8150750" y="1507788"/>
                </a:lnTo>
                <a:lnTo>
                  <a:pt x="8131382" y="1507788"/>
                </a:lnTo>
                <a:lnTo>
                  <a:pt x="8131382" y="1447800"/>
                </a:lnTo>
                <a:lnTo>
                  <a:pt x="7860228" y="1447800"/>
                </a:lnTo>
                <a:lnTo>
                  <a:pt x="7860228" y="1507788"/>
                </a:lnTo>
                <a:lnTo>
                  <a:pt x="7840860" y="1507788"/>
                </a:lnTo>
                <a:lnTo>
                  <a:pt x="7840860" y="1447800"/>
                </a:lnTo>
                <a:lnTo>
                  <a:pt x="7569706" y="1447800"/>
                </a:lnTo>
                <a:lnTo>
                  <a:pt x="7569706" y="1507788"/>
                </a:lnTo>
                <a:lnTo>
                  <a:pt x="7550338" y="1507788"/>
                </a:lnTo>
                <a:lnTo>
                  <a:pt x="7550338" y="1447800"/>
                </a:lnTo>
                <a:lnTo>
                  <a:pt x="7279185" y="1447800"/>
                </a:lnTo>
                <a:lnTo>
                  <a:pt x="7279185" y="1507788"/>
                </a:lnTo>
                <a:lnTo>
                  <a:pt x="7259817" y="1507788"/>
                </a:lnTo>
                <a:lnTo>
                  <a:pt x="7259817" y="1447800"/>
                </a:lnTo>
                <a:lnTo>
                  <a:pt x="6988663" y="1447800"/>
                </a:lnTo>
                <a:lnTo>
                  <a:pt x="6988663" y="1507788"/>
                </a:lnTo>
                <a:lnTo>
                  <a:pt x="6969295" y="1507788"/>
                </a:lnTo>
                <a:lnTo>
                  <a:pt x="6969295" y="1447800"/>
                </a:lnTo>
                <a:lnTo>
                  <a:pt x="6698141" y="1447800"/>
                </a:lnTo>
                <a:lnTo>
                  <a:pt x="6698141" y="1507788"/>
                </a:lnTo>
                <a:lnTo>
                  <a:pt x="6678773" y="1507788"/>
                </a:lnTo>
                <a:lnTo>
                  <a:pt x="6678773" y="1447800"/>
                </a:lnTo>
                <a:lnTo>
                  <a:pt x="6407619" y="1447800"/>
                </a:lnTo>
                <a:lnTo>
                  <a:pt x="6407619" y="1507788"/>
                </a:lnTo>
                <a:lnTo>
                  <a:pt x="6388251" y="1507788"/>
                </a:lnTo>
                <a:lnTo>
                  <a:pt x="6388251" y="1447800"/>
                </a:lnTo>
                <a:lnTo>
                  <a:pt x="6117097" y="1447800"/>
                </a:lnTo>
                <a:lnTo>
                  <a:pt x="6117097" y="1507788"/>
                </a:lnTo>
                <a:lnTo>
                  <a:pt x="6097729" y="1507788"/>
                </a:lnTo>
                <a:lnTo>
                  <a:pt x="6097729" y="1447800"/>
                </a:lnTo>
                <a:lnTo>
                  <a:pt x="5826576" y="1447800"/>
                </a:lnTo>
                <a:lnTo>
                  <a:pt x="5826576" y="1507788"/>
                </a:lnTo>
                <a:lnTo>
                  <a:pt x="5807208" y="1507788"/>
                </a:lnTo>
                <a:lnTo>
                  <a:pt x="5807208" y="1447800"/>
                </a:lnTo>
                <a:lnTo>
                  <a:pt x="5536054" y="1447800"/>
                </a:lnTo>
                <a:lnTo>
                  <a:pt x="5536054" y="1507788"/>
                </a:lnTo>
                <a:lnTo>
                  <a:pt x="5516686" y="1507788"/>
                </a:lnTo>
                <a:lnTo>
                  <a:pt x="5516686" y="1447800"/>
                </a:lnTo>
                <a:lnTo>
                  <a:pt x="5247147" y="1447800"/>
                </a:lnTo>
                <a:lnTo>
                  <a:pt x="5247147" y="1507788"/>
                </a:lnTo>
                <a:lnTo>
                  <a:pt x="5227779" y="1507788"/>
                </a:lnTo>
                <a:lnTo>
                  <a:pt x="5227779" y="1447800"/>
                </a:lnTo>
                <a:lnTo>
                  <a:pt x="4956625" y="1447800"/>
                </a:lnTo>
                <a:lnTo>
                  <a:pt x="4956625" y="1507788"/>
                </a:lnTo>
                <a:lnTo>
                  <a:pt x="4937257" y="1507788"/>
                </a:lnTo>
                <a:lnTo>
                  <a:pt x="4937257" y="1447800"/>
                </a:lnTo>
                <a:lnTo>
                  <a:pt x="4666103" y="1447800"/>
                </a:lnTo>
                <a:lnTo>
                  <a:pt x="4666103" y="1507788"/>
                </a:lnTo>
                <a:lnTo>
                  <a:pt x="4646735" y="1507788"/>
                </a:lnTo>
                <a:lnTo>
                  <a:pt x="4646735" y="1447800"/>
                </a:lnTo>
                <a:lnTo>
                  <a:pt x="4375581" y="1447800"/>
                </a:lnTo>
                <a:lnTo>
                  <a:pt x="4375581" y="1507788"/>
                </a:lnTo>
                <a:lnTo>
                  <a:pt x="4356213" y="1507788"/>
                </a:lnTo>
                <a:lnTo>
                  <a:pt x="4356213" y="1447800"/>
                </a:lnTo>
                <a:lnTo>
                  <a:pt x="4085059" y="1447800"/>
                </a:lnTo>
                <a:lnTo>
                  <a:pt x="4085059" y="1507788"/>
                </a:lnTo>
                <a:lnTo>
                  <a:pt x="4065691" y="1507788"/>
                </a:lnTo>
                <a:lnTo>
                  <a:pt x="4065691" y="1447800"/>
                </a:lnTo>
                <a:lnTo>
                  <a:pt x="3794538" y="1447800"/>
                </a:lnTo>
                <a:lnTo>
                  <a:pt x="3794538" y="1507788"/>
                </a:lnTo>
                <a:lnTo>
                  <a:pt x="3775170" y="1507788"/>
                </a:lnTo>
                <a:lnTo>
                  <a:pt x="3775170" y="1447800"/>
                </a:lnTo>
                <a:lnTo>
                  <a:pt x="3504016" y="1447800"/>
                </a:lnTo>
                <a:lnTo>
                  <a:pt x="3504016" y="1507788"/>
                </a:lnTo>
                <a:lnTo>
                  <a:pt x="3484648" y="1507788"/>
                </a:lnTo>
                <a:lnTo>
                  <a:pt x="3484648" y="1447800"/>
                </a:lnTo>
                <a:lnTo>
                  <a:pt x="3213494" y="1447800"/>
                </a:lnTo>
                <a:lnTo>
                  <a:pt x="3213494" y="1507788"/>
                </a:lnTo>
                <a:lnTo>
                  <a:pt x="3194126" y="1507788"/>
                </a:lnTo>
                <a:lnTo>
                  <a:pt x="3194126" y="1447800"/>
                </a:lnTo>
                <a:lnTo>
                  <a:pt x="2922972" y="1447800"/>
                </a:lnTo>
                <a:lnTo>
                  <a:pt x="2922972" y="1507788"/>
                </a:lnTo>
                <a:lnTo>
                  <a:pt x="2903604" y="1507788"/>
                </a:lnTo>
                <a:lnTo>
                  <a:pt x="2903604" y="1447800"/>
                </a:lnTo>
                <a:lnTo>
                  <a:pt x="2632451" y="1447800"/>
                </a:lnTo>
                <a:lnTo>
                  <a:pt x="2632451" y="1507788"/>
                </a:lnTo>
                <a:lnTo>
                  <a:pt x="2613083" y="1507788"/>
                </a:lnTo>
                <a:lnTo>
                  <a:pt x="2613083" y="1447800"/>
                </a:lnTo>
                <a:lnTo>
                  <a:pt x="2341929" y="1447800"/>
                </a:lnTo>
                <a:lnTo>
                  <a:pt x="2341929" y="1507788"/>
                </a:lnTo>
                <a:lnTo>
                  <a:pt x="2322561" y="1507788"/>
                </a:lnTo>
                <a:lnTo>
                  <a:pt x="2322561" y="1447800"/>
                </a:lnTo>
                <a:lnTo>
                  <a:pt x="2051407" y="1447800"/>
                </a:lnTo>
                <a:lnTo>
                  <a:pt x="2051407" y="1507788"/>
                </a:lnTo>
                <a:lnTo>
                  <a:pt x="2032039" y="1507788"/>
                </a:lnTo>
                <a:lnTo>
                  <a:pt x="2032039" y="1447800"/>
                </a:lnTo>
                <a:lnTo>
                  <a:pt x="1760886" y="1447800"/>
                </a:lnTo>
                <a:lnTo>
                  <a:pt x="1760886" y="1507788"/>
                </a:lnTo>
                <a:lnTo>
                  <a:pt x="1743131" y="1507788"/>
                </a:lnTo>
                <a:lnTo>
                  <a:pt x="1743131" y="1447800"/>
                </a:lnTo>
                <a:lnTo>
                  <a:pt x="1471977" y="1447800"/>
                </a:lnTo>
                <a:lnTo>
                  <a:pt x="1471977" y="1507788"/>
                </a:lnTo>
                <a:lnTo>
                  <a:pt x="1452609" y="1507788"/>
                </a:lnTo>
                <a:lnTo>
                  <a:pt x="1452609" y="1447800"/>
                </a:lnTo>
                <a:lnTo>
                  <a:pt x="1181455" y="1447800"/>
                </a:lnTo>
                <a:lnTo>
                  <a:pt x="1181455" y="1507788"/>
                </a:lnTo>
                <a:lnTo>
                  <a:pt x="1162087" y="1507788"/>
                </a:lnTo>
                <a:lnTo>
                  <a:pt x="1162087" y="1447800"/>
                </a:lnTo>
                <a:lnTo>
                  <a:pt x="890933" y="1447800"/>
                </a:lnTo>
                <a:lnTo>
                  <a:pt x="890933" y="1507788"/>
                </a:lnTo>
                <a:lnTo>
                  <a:pt x="871565" y="1507788"/>
                </a:lnTo>
                <a:lnTo>
                  <a:pt x="871565" y="1447800"/>
                </a:lnTo>
                <a:lnTo>
                  <a:pt x="600412" y="1447800"/>
                </a:lnTo>
                <a:lnTo>
                  <a:pt x="600412" y="1507788"/>
                </a:lnTo>
                <a:lnTo>
                  <a:pt x="581044" y="1507788"/>
                </a:lnTo>
                <a:lnTo>
                  <a:pt x="581044" y="1447800"/>
                </a:lnTo>
                <a:lnTo>
                  <a:pt x="309890" y="1447800"/>
                </a:lnTo>
                <a:lnTo>
                  <a:pt x="309890" y="1507788"/>
                </a:lnTo>
                <a:lnTo>
                  <a:pt x="290522" y="1507788"/>
                </a:lnTo>
                <a:lnTo>
                  <a:pt x="290522" y="1447800"/>
                </a:lnTo>
                <a:lnTo>
                  <a:pt x="19368" y="1447800"/>
                </a:lnTo>
                <a:lnTo>
                  <a:pt x="19368" y="1507788"/>
                </a:lnTo>
                <a:lnTo>
                  <a:pt x="0" y="1507788"/>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nvGrpSpPr>
          <p:cNvPr id="12" name="Group 11"/>
          <p:cNvGrpSpPr/>
          <p:nvPr/>
        </p:nvGrpSpPr>
        <p:grpSpPr>
          <a:xfrm>
            <a:off x="4400577" y="352376"/>
            <a:ext cx="825500" cy="1093787"/>
            <a:chOff x="6259513" y="1910661"/>
            <a:chExt cx="825500" cy="1093787"/>
          </a:xfrm>
        </p:grpSpPr>
        <p:sp>
          <p:nvSpPr>
            <p:cNvPr id="17" name="Rectangle 121"/>
            <p:cNvSpPr>
              <a:spLocks noChangeArrowheads="1"/>
            </p:cNvSpPr>
            <p:nvPr/>
          </p:nvSpPr>
          <p:spPr bwMode="auto">
            <a:xfrm>
              <a:off x="6497638" y="1910661"/>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18"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9" name="Oval 123"/>
            <p:cNvSpPr>
              <a:spLocks noChangeArrowheads="1"/>
            </p:cNvSpPr>
            <p:nvPr/>
          </p:nvSpPr>
          <p:spPr bwMode="auto">
            <a:xfrm>
              <a:off x="6707188" y="2553598"/>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0" name="Oval 124"/>
            <p:cNvSpPr>
              <a:spLocks noChangeArrowheads="1"/>
            </p:cNvSpPr>
            <p:nvPr/>
          </p:nvSpPr>
          <p:spPr bwMode="auto">
            <a:xfrm>
              <a:off x="6591300" y="2437711"/>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1" name="Oval 125"/>
            <p:cNvSpPr>
              <a:spLocks noChangeArrowheads="1"/>
            </p:cNvSpPr>
            <p:nvPr/>
          </p:nvSpPr>
          <p:spPr bwMode="auto">
            <a:xfrm>
              <a:off x="6553200" y="2577411"/>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2"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grpSp>
        <p:nvGrpSpPr>
          <p:cNvPr id="23" name="Group 22"/>
          <p:cNvGrpSpPr/>
          <p:nvPr/>
        </p:nvGrpSpPr>
        <p:grpSpPr>
          <a:xfrm>
            <a:off x="2627641" y="288876"/>
            <a:ext cx="768350" cy="1157287"/>
            <a:chOff x="3694113" y="1828111"/>
            <a:chExt cx="768350" cy="1157287"/>
          </a:xfrm>
        </p:grpSpPr>
        <p:sp>
          <p:nvSpPr>
            <p:cNvPr id="26" name="Rectangle 132"/>
            <p:cNvSpPr>
              <a:spLocks noChangeArrowheads="1"/>
            </p:cNvSpPr>
            <p:nvPr/>
          </p:nvSpPr>
          <p:spPr bwMode="auto">
            <a:xfrm>
              <a:off x="3929063" y="1942411"/>
              <a:ext cx="298450"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27"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8" name="Oval 134"/>
            <p:cNvSpPr>
              <a:spLocks noChangeArrowheads="1"/>
            </p:cNvSpPr>
            <p:nvPr/>
          </p:nvSpPr>
          <p:spPr bwMode="auto">
            <a:xfrm>
              <a:off x="4032250" y="2809186"/>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9" name="Oval 135"/>
            <p:cNvSpPr>
              <a:spLocks noChangeArrowheads="1"/>
            </p:cNvSpPr>
            <p:nvPr/>
          </p:nvSpPr>
          <p:spPr bwMode="auto">
            <a:xfrm>
              <a:off x="4105275" y="2710761"/>
              <a:ext cx="117475"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0" name="Oval 136"/>
            <p:cNvSpPr>
              <a:spLocks noChangeArrowheads="1"/>
            </p:cNvSpPr>
            <p:nvPr/>
          </p:nvSpPr>
          <p:spPr bwMode="auto">
            <a:xfrm>
              <a:off x="4079875" y="249644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1" name="Oval 137"/>
            <p:cNvSpPr>
              <a:spLocks noChangeArrowheads="1"/>
            </p:cNvSpPr>
            <p:nvPr/>
          </p:nvSpPr>
          <p:spPr bwMode="auto">
            <a:xfrm>
              <a:off x="3986213" y="2685361"/>
              <a:ext cx="76200" cy="762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2" name="Oval 138"/>
            <p:cNvSpPr>
              <a:spLocks noChangeArrowheads="1"/>
            </p:cNvSpPr>
            <p:nvPr/>
          </p:nvSpPr>
          <p:spPr bwMode="auto">
            <a:xfrm>
              <a:off x="3941763" y="254724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3" name="Oval 139"/>
            <p:cNvSpPr>
              <a:spLocks noChangeArrowheads="1"/>
            </p:cNvSpPr>
            <p:nvPr/>
          </p:nvSpPr>
          <p:spPr bwMode="auto">
            <a:xfrm>
              <a:off x="4251325" y="267107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4"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35" name="Group 34"/>
          <p:cNvGrpSpPr/>
          <p:nvPr/>
        </p:nvGrpSpPr>
        <p:grpSpPr>
          <a:xfrm>
            <a:off x="853117" y="207913"/>
            <a:ext cx="769938" cy="1238250"/>
            <a:chOff x="577850" y="1880498"/>
            <a:chExt cx="769938" cy="1238250"/>
          </a:xfrm>
        </p:grpSpPr>
        <p:sp>
          <p:nvSpPr>
            <p:cNvPr id="36" name="Rectangle 149"/>
            <p:cNvSpPr>
              <a:spLocks noChangeArrowheads="1"/>
            </p:cNvSpPr>
            <p:nvPr/>
          </p:nvSpPr>
          <p:spPr bwMode="auto">
            <a:xfrm>
              <a:off x="814388" y="1880498"/>
              <a:ext cx="300038"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37"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8" name="Oval 151"/>
            <p:cNvSpPr>
              <a:spLocks noChangeArrowheads="1"/>
            </p:cNvSpPr>
            <p:nvPr/>
          </p:nvSpPr>
          <p:spPr bwMode="auto">
            <a:xfrm>
              <a:off x="854075" y="2920311"/>
              <a:ext cx="84138" cy="841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 name="Oval 152"/>
            <p:cNvSpPr>
              <a:spLocks noChangeArrowheads="1"/>
            </p:cNvSpPr>
            <p:nvPr/>
          </p:nvSpPr>
          <p:spPr bwMode="auto">
            <a:xfrm>
              <a:off x="896938" y="2390086"/>
              <a:ext cx="69850" cy="6826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40" name="Oval 153"/>
            <p:cNvSpPr>
              <a:spLocks noChangeArrowheads="1"/>
            </p:cNvSpPr>
            <p:nvPr/>
          </p:nvSpPr>
          <p:spPr bwMode="auto">
            <a:xfrm>
              <a:off x="814388" y="2505973"/>
              <a:ext cx="58738" cy="603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41" name="Oval 154"/>
            <p:cNvSpPr>
              <a:spLocks noChangeArrowheads="1"/>
            </p:cNvSpPr>
            <p:nvPr/>
          </p:nvSpPr>
          <p:spPr bwMode="auto">
            <a:xfrm>
              <a:off x="915988" y="2501211"/>
              <a:ext cx="155575" cy="15557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42" name="Group 41"/>
          <p:cNvGrpSpPr/>
          <p:nvPr/>
        </p:nvGrpSpPr>
        <p:grpSpPr>
          <a:xfrm>
            <a:off x="6230663" y="618872"/>
            <a:ext cx="719137" cy="817563"/>
            <a:chOff x="10834688" y="2158311"/>
            <a:chExt cx="719137" cy="817563"/>
          </a:xfrm>
        </p:grpSpPr>
        <p:sp>
          <p:nvSpPr>
            <p:cNvPr id="43"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4"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5"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6" name="Oval 158"/>
            <p:cNvSpPr>
              <a:spLocks noChangeArrowheads="1"/>
            </p:cNvSpPr>
            <p:nvPr/>
          </p:nvSpPr>
          <p:spPr bwMode="auto">
            <a:xfrm>
              <a:off x="11131550" y="2867923"/>
              <a:ext cx="52388" cy="523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7" name="Oval 159"/>
            <p:cNvSpPr>
              <a:spLocks noChangeArrowheads="1"/>
            </p:cNvSpPr>
            <p:nvPr/>
          </p:nvSpPr>
          <p:spPr bwMode="auto">
            <a:xfrm>
              <a:off x="11202988" y="2875861"/>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8" name="Oval 160"/>
            <p:cNvSpPr>
              <a:spLocks noChangeArrowheads="1"/>
            </p:cNvSpPr>
            <p:nvPr/>
          </p:nvSpPr>
          <p:spPr bwMode="auto">
            <a:xfrm>
              <a:off x="11122025" y="2739336"/>
              <a:ext cx="112713" cy="1127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9" name="Oval 161"/>
            <p:cNvSpPr>
              <a:spLocks noChangeArrowheads="1"/>
            </p:cNvSpPr>
            <p:nvPr/>
          </p:nvSpPr>
          <p:spPr bwMode="auto">
            <a:xfrm>
              <a:off x="11236325" y="2696473"/>
              <a:ext cx="47625" cy="476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55" name="Group 54"/>
          <p:cNvGrpSpPr/>
          <p:nvPr/>
        </p:nvGrpSpPr>
        <p:grpSpPr>
          <a:xfrm>
            <a:off x="10048976" y="290463"/>
            <a:ext cx="1249363" cy="1155700"/>
            <a:chOff x="2670175" y="5505450"/>
            <a:chExt cx="1249363" cy="1155700"/>
          </a:xfrm>
        </p:grpSpPr>
        <p:sp>
          <p:nvSpPr>
            <p:cNvPr id="56"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Oval 143"/>
            <p:cNvSpPr>
              <a:spLocks noChangeArrowheads="1"/>
            </p:cNvSpPr>
            <p:nvPr/>
          </p:nvSpPr>
          <p:spPr bwMode="auto">
            <a:xfrm>
              <a:off x="2941638" y="5829300"/>
              <a:ext cx="60325" cy="60325"/>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Oval 144"/>
            <p:cNvSpPr>
              <a:spLocks noChangeArrowheads="1"/>
            </p:cNvSpPr>
            <p:nvPr/>
          </p:nvSpPr>
          <p:spPr bwMode="auto">
            <a:xfrm>
              <a:off x="2825750" y="5751513"/>
              <a:ext cx="77788" cy="7778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Oval 145"/>
            <p:cNvSpPr>
              <a:spLocks noChangeArrowheads="1"/>
            </p:cNvSpPr>
            <p:nvPr/>
          </p:nvSpPr>
          <p:spPr bwMode="auto">
            <a:xfrm>
              <a:off x="2878138" y="5638800"/>
              <a:ext cx="101600" cy="10318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Oval 146"/>
            <p:cNvSpPr>
              <a:spLocks noChangeArrowheads="1"/>
            </p:cNvSpPr>
            <p:nvPr/>
          </p:nvSpPr>
          <p:spPr bwMode="auto">
            <a:xfrm>
              <a:off x="2835275" y="5876925"/>
              <a:ext cx="49213" cy="50800"/>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Oval 147"/>
            <p:cNvSpPr>
              <a:spLocks noChangeArrowheads="1"/>
            </p:cNvSpPr>
            <p:nvPr/>
          </p:nvSpPr>
          <p:spPr bwMode="auto">
            <a:xfrm>
              <a:off x="2930525" y="5932488"/>
              <a:ext cx="33338" cy="34925"/>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Oval 148"/>
            <p:cNvSpPr>
              <a:spLocks noChangeArrowheads="1"/>
            </p:cNvSpPr>
            <p:nvPr/>
          </p:nvSpPr>
          <p:spPr bwMode="auto">
            <a:xfrm>
              <a:off x="2670175" y="5505450"/>
              <a:ext cx="171450" cy="171450"/>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 name="Group 3"/>
          <p:cNvGrpSpPr/>
          <p:nvPr/>
        </p:nvGrpSpPr>
        <p:grpSpPr>
          <a:xfrm>
            <a:off x="7954386" y="375056"/>
            <a:ext cx="1090005" cy="1071107"/>
            <a:chOff x="7718006" y="1011502"/>
            <a:chExt cx="920663" cy="904701"/>
          </a:xfrm>
        </p:grpSpPr>
        <p:grpSp>
          <p:nvGrpSpPr>
            <p:cNvPr id="50" name="Group 49"/>
            <p:cNvGrpSpPr/>
            <p:nvPr/>
          </p:nvGrpSpPr>
          <p:grpSpPr>
            <a:xfrm>
              <a:off x="7718006" y="1011502"/>
              <a:ext cx="920663" cy="904701"/>
              <a:chOff x="443000" y="1162224"/>
              <a:chExt cx="920663" cy="904701"/>
            </a:xfrm>
            <a:solidFill>
              <a:schemeClr val="accent5"/>
            </a:solidFill>
          </p:grpSpPr>
          <p:sp>
            <p:nvSpPr>
              <p:cNvPr id="51"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3" name="Group 2"/>
            <p:cNvGrpSpPr/>
            <p:nvPr/>
          </p:nvGrpSpPr>
          <p:grpSpPr>
            <a:xfrm>
              <a:off x="7983405" y="1585608"/>
              <a:ext cx="404938" cy="203155"/>
              <a:chOff x="7973677" y="1553814"/>
              <a:chExt cx="468313" cy="234950"/>
            </a:xfrm>
            <a:solidFill>
              <a:schemeClr val="accent5">
                <a:lumMod val="20000"/>
                <a:lumOff val="80000"/>
              </a:schemeClr>
            </a:solidFill>
          </p:grpSpPr>
          <p:sp>
            <p:nvSpPr>
              <p:cNvPr id="70" name="Oval 101"/>
              <p:cNvSpPr>
                <a:spLocks noChangeArrowheads="1"/>
              </p:cNvSpPr>
              <p:nvPr/>
            </p:nvSpPr>
            <p:spPr bwMode="auto">
              <a:xfrm>
                <a:off x="8195927" y="1553814"/>
                <a:ext cx="122238" cy="1206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Oval 103"/>
              <p:cNvSpPr>
                <a:spLocks noChangeArrowheads="1"/>
              </p:cNvSpPr>
              <p:nvPr/>
            </p:nvSpPr>
            <p:spPr bwMode="auto">
              <a:xfrm>
                <a:off x="7973677" y="1563339"/>
                <a:ext cx="215900" cy="2159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Oval 104"/>
              <p:cNvSpPr>
                <a:spLocks noChangeArrowheads="1"/>
              </p:cNvSpPr>
              <p:nvPr/>
            </p:nvSpPr>
            <p:spPr bwMode="auto">
              <a:xfrm>
                <a:off x="8214977" y="1715739"/>
                <a:ext cx="74613"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Oval 105"/>
              <p:cNvSpPr>
                <a:spLocks noChangeArrowheads="1"/>
              </p:cNvSpPr>
              <p:nvPr/>
            </p:nvSpPr>
            <p:spPr bwMode="auto">
              <a:xfrm>
                <a:off x="8337215" y="1617314"/>
                <a:ext cx="104775" cy="1047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104" name="Rectangle 548"/>
          <p:cNvSpPr>
            <a:spLocks noChangeArrowheads="1"/>
          </p:cNvSpPr>
          <p:nvPr/>
        </p:nvSpPr>
        <p:spPr bwMode="auto">
          <a:xfrm>
            <a:off x="-15051" y="1478605"/>
            <a:ext cx="12207051" cy="5379395"/>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1" name="Rectangle 549"/>
          <p:cNvSpPr>
            <a:spLocks noChangeArrowheads="1"/>
          </p:cNvSpPr>
          <p:nvPr/>
        </p:nvSpPr>
        <p:spPr bwMode="auto">
          <a:xfrm>
            <a:off x="-15051" y="1459148"/>
            <a:ext cx="12207051" cy="5398852"/>
          </a:xfrm>
          <a:custGeom>
            <a:avLst/>
            <a:gdLst/>
            <a:ahLst/>
            <a:cxnLst/>
            <a:rect l="l" t="t" r="r" b="b"/>
            <a:pathLst>
              <a:path w="12207051" h="5398852">
                <a:moveTo>
                  <a:pt x="11925920" y="5132152"/>
                </a:moveTo>
                <a:lnTo>
                  <a:pt x="11925920" y="5379802"/>
                </a:lnTo>
                <a:lnTo>
                  <a:pt x="12197073" y="5379802"/>
                </a:lnTo>
                <a:lnTo>
                  <a:pt x="12197073" y="5132152"/>
                </a:lnTo>
                <a:close/>
                <a:moveTo>
                  <a:pt x="11635398" y="5132152"/>
                </a:moveTo>
                <a:lnTo>
                  <a:pt x="11635398" y="5379802"/>
                </a:lnTo>
                <a:lnTo>
                  <a:pt x="11906552" y="5379802"/>
                </a:lnTo>
                <a:lnTo>
                  <a:pt x="11906552" y="5132152"/>
                </a:lnTo>
                <a:close/>
                <a:moveTo>
                  <a:pt x="11344876" y="5132152"/>
                </a:moveTo>
                <a:lnTo>
                  <a:pt x="11344876" y="5379802"/>
                </a:lnTo>
                <a:lnTo>
                  <a:pt x="11616030" y="5379802"/>
                </a:lnTo>
                <a:lnTo>
                  <a:pt x="11616030" y="5132152"/>
                </a:lnTo>
                <a:close/>
                <a:moveTo>
                  <a:pt x="11054354" y="5132152"/>
                </a:moveTo>
                <a:lnTo>
                  <a:pt x="11054354" y="5379802"/>
                </a:lnTo>
                <a:lnTo>
                  <a:pt x="11325508" y="5379802"/>
                </a:lnTo>
                <a:lnTo>
                  <a:pt x="11325508" y="5132152"/>
                </a:lnTo>
                <a:close/>
                <a:moveTo>
                  <a:pt x="10763832" y="5132152"/>
                </a:moveTo>
                <a:lnTo>
                  <a:pt x="10763832" y="5379802"/>
                </a:lnTo>
                <a:lnTo>
                  <a:pt x="11034986" y="5379802"/>
                </a:lnTo>
                <a:lnTo>
                  <a:pt x="11034986" y="5132152"/>
                </a:lnTo>
                <a:close/>
                <a:moveTo>
                  <a:pt x="10473311" y="5132152"/>
                </a:moveTo>
                <a:lnTo>
                  <a:pt x="10473311" y="5379802"/>
                </a:lnTo>
                <a:lnTo>
                  <a:pt x="10744464" y="5379802"/>
                </a:lnTo>
                <a:lnTo>
                  <a:pt x="10744464" y="5132152"/>
                </a:lnTo>
                <a:close/>
                <a:moveTo>
                  <a:pt x="10182789" y="5132152"/>
                </a:moveTo>
                <a:lnTo>
                  <a:pt x="10182789" y="5379802"/>
                </a:lnTo>
                <a:lnTo>
                  <a:pt x="10453943" y="5379802"/>
                </a:lnTo>
                <a:lnTo>
                  <a:pt x="10453943" y="5132152"/>
                </a:lnTo>
                <a:close/>
                <a:moveTo>
                  <a:pt x="9892267" y="5132152"/>
                </a:moveTo>
                <a:lnTo>
                  <a:pt x="9892267" y="5379802"/>
                </a:lnTo>
                <a:lnTo>
                  <a:pt x="10163421" y="5379802"/>
                </a:lnTo>
                <a:lnTo>
                  <a:pt x="10163421" y="5132152"/>
                </a:lnTo>
                <a:close/>
                <a:moveTo>
                  <a:pt x="9601745" y="5132152"/>
                </a:moveTo>
                <a:lnTo>
                  <a:pt x="9601745" y="5379802"/>
                </a:lnTo>
                <a:lnTo>
                  <a:pt x="9872899" y="5379802"/>
                </a:lnTo>
                <a:lnTo>
                  <a:pt x="9872899" y="5132152"/>
                </a:lnTo>
                <a:close/>
                <a:moveTo>
                  <a:pt x="9311224" y="5132152"/>
                </a:moveTo>
                <a:lnTo>
                  <a:pt x="9311224" y="5379802"/>
                </a:lnTo>
                <a:lnTo>
                  <a:pt x="9582377" y="5379802"/>
                </a:lnTo>
                <a:lnTo>
                  <a:pt x="9582377" y="5132152"/>
                </a:lnTo>
                <a:close/>
                <a:moveTo>
                  <a:pt x="9020702" y="5132152"/>
                </a:moveTo>
                <a:lnTo>
                  <a:pt x="9020702" y="5379802"/>
                </a:lnTo>
                <a:lnTo>
                  <a:pt x="9291856" y="5379802"/>
                </a:lnTo>
                <a:lnTo>
                  <a:pt x="9291856" y="5132152"/>
                </a:lnTo>
                <a:close/>
                <a:moveTo>
                  <a:pt x="8731793" y="5132152"/>
                </a:moveTo>
                <a:lnTo>
                  <a:pt x="8731793" y="5379802"/>
                </a:lnTo>
                <a:lnTo>
                  <a:pt x="9001334" y="5379802"/>
                </a:lnTo>
                <a:lnTo>
                  <a:pt x="9001334" y="5132152"/>
                </a:lnTo>
                <a:close/>
                <a:moveTo>
                  <a:pt x="8441272" y="5132152"/>
                </a:moveTo>
                <a:lnTo>
                  <a:pt x="8441272" y="5379802"/>
                </a:lnTo>
                <a:lnTo>
                  <a:pt x="8712425" y="5379802"/>
                </a:lnTo>
                <a:lnTo>
                  <a:pt x="8712425" y="5132152"/>
                </a:lnTo>
                <a:close/>
                <a:moveTo>
                  <a:pt x="8150750" y="5132152"/>
                </a:moveTo>
                <a:lnTo>
                  <a:pt x="8150750" y="5379802"/>
                </a:lnTo>
                <a:lnTo>
                  <a:pt x="8421904" y="5379802"/>
                </a:lnTo>
                <a:lnTo>
                  <a:pt x="8421904" y="5132152"/>
                </a:lnTo>
                <a:close/>
                <a:moveTo>
                  <a:pt x="7860228" y="5132152"/>
                </a:moveTo>
                <a:lnTo>
                  <a:pt x="7860228" y="5379802"/>
                </a:lnTo>
                <a:lnTo>
                  <a:pt x="8131382" y="5379802"/>
                </a:lnTo>
                <a:lnTo>
                  <a:pt x="8131382" y="5132152"/>
                </a:lnTo>
                <a:close/>
                <a:moveTo>
                  <a:pt x="7569706" y="5132152"/>
                </a:moveTo>
                <a:lnTo>
                  <a:pt x="7569706" y="5379802"/>
                </a:lnTo>
                <a:lnTo>
                  <a:pt x="7840860" y="5379802"/>
                </a:lnTo>
                <a:lnTo>
                  <a:pt x="7840860" y="5132152"/>
                </a:lnTo>
                <a:close/>
                <a:moveTo>
                  <a:pt x="7279185" y="5132152"/>
                </a:moveTo>
                <a:lnTo>
                  <a:pt x="7279185" y="5379802"/>
                </a:lnTo>
                <a:lnTo>
                  <a:pt x="7550338" y="5379802"/>
                </a:lnTo>
                <a:lnTo>
                  <a:pt x="7550338" y="5132152"/>
                </a:lnTo>
                <a:close/>
                <a:moveTo>
                  <a:pt x="6988663" y="5132152"/>
                </a:moveTo>
                <a:lnTo>
                  <a:pt x="6988663" y="5379802"/>
                </a:lnTo>
                <a:lnTo>
                  <a:pt x="7259817" y="5379802"/>
                </a:lnTo>
                <a:lnTo>
                  <a:pt x="7259817" y="5132152"/>
                </a:lnTo>
                <a:close/>
                <a:moveTo>
                  <a:pt x="6698141" y="5132152"/>
                </a:moveTo>
                <a:lnTo>
                  <a:pt x="6698141" y="5379802"/>
                </a:lnTo>
                <a:lnTo>
                  <a:pt x="6969295" y="5379802"/>
                </a:lnTo>
                <a:lnTo>
                  <a:pt x="6969295" y="5132152"/>
                </a:lnTo>
                <a:close/>
                <a:moveTo>
                  <a:pt x="6407619" y="5132152"/>
                </a:moveTo>
                <a:lnTo>
                  <a:pt x="6407619" y="5379802"/>
                </a:lnTo>
                <a:lnTo>
                  <a:pt x="6678773" y="5379802"/>
                </a:lnTo>
                <a:lnTo>
                  <a:pt x="6678773" y="5132152"/>
                </a:lnTo>
                <a:close/>
                <a:moveTo>
                  <a:pt x="6117097" y="5132152"/>
                </a:moveTo>
                <a:lnTo>
                  <a:pt x="6117097" y="5379802"/>
                </a:lnTo>
                <a:lnTo>
                  <a:pt x="6388251" y="5379802"/>
                </a:lnTo>
                <a:lnTo>
                  <a:pt x="6388251" y="5132152"/>
                </a:lnTo>
                <a:close/>
                <a:moveTo>
                  <a:pt x="5826576" y="5132152"/>
                </a:moveTo>
                <a:lnTo>
                  <a:pt x="5826576" y="5379802"/>
                </a:lnTo>
                <a:lnTo>
                  <a:pt x="6097729" y="5379802"/>
                </a:lnTo>
                <a:lnTo>
                  <a:pt x="6097729" y="5132152"/>
                </a:lnTo>
                <a:close/>
                <a:moveTo>
                  <a:pt x="5536054" y="5132152"/>
                </a:moveTo>
                <a:lnTo>
                  <a:pt x="5536054" y="5379802"/>
                </a:lnTo>
                <a:lnTo>
                  <a:pt x="5807208" y="5379802"/>
                </a:lnTo>
                <a:lnTo>
                  <a:pt x="5807208" y="5132152"/>
                </a:lnTo>
                <a:close/>
                <a:moveTo>
                  <a:pt x="5247147" y="5132152"/>
                </a:moveTo>
                <a:lnTo>
                  <a:pt x="5247147" y="5379802"/>
                </a:lnTo>
                <a:lnTo>
                  <a:pt x="5516686" y="5379802"/>
                </a:lnTo>
                <a:lnTo>
                  <a:pt x="5516686" y="5132152"/>
                </a:lnTo>
                <a:close/>
                <a:moveTo>
                  <a:pt x="4956625" y="5132152"/>
                </a:moveTo>
                <a:lnTo>
                  <a:pt x="4956625" y="5379802"/>
                </a:lnTo>
                <a:lnTo>
                  <a:pt x="5227779" y="5379802"/>
                </a:lnTo>
                <a:lnTo>
                  <a:pt x="5227779" y="5132152"/>
                </a:lnTo>
                <a:close/>
                <a:moveTo>
                  <a:pt x="4666103" y="5132152"/>
                </a:moveTo>
                <a:lnTo>
                  <a:pt x="4666103" y="5379802"/>
                </a:lnTo>
                <a:lnTo>
                  <a:pt x="4937257" y="5379802"/>
                </a:lnTo>
                <a:lnTo>
                  <a:pt x="4937257" y="5132152"/>
                </a:lnTo>
                <a:close/>
                <a:moveTo>
                  <a:pt x="4375581" y="5132152"/>
                </a:moveTo>
                <a:lnTo>
                  <a:pt x="4375581" y="5379802"/>
                </a:lnTo>
                <a:lnTo>
                  <a:pt x="4646735" y="5379802"/>
                </a:lnTo>
                <a:lnTo>
                  <a:pt x="4646735" y="5132152"/>
                </a:lnTo>
                <a:close/>
                <a:moveTo>
                  <a:pt x="4085059" y="5132152"/>
                </a:moveTo>
                <a:lnTo>
                  <a:pt x="4085059" y="5379802"/>
                </a:lnTo>
                <a:lnTo>
                  <a:pt x="4356213" y="5379802"/>
                </a:lnTo>
                <a:lnTo>
                  <a:pt x="4356213" y="5132152"/>
                </a:lnTo>
                <a:close/>
                <a:moveTo>
                  <a:pt x="3794538" y="5132152"/>
                </a:moveTo>
                <a:lnTo>
                  <a:pt x="3794538" y="5379802"/>
                </a:lnTo>
                <a:lnTo>
                  <a:pt x="4065691" y="5379802"/>
                </a:lnTo>
                <a:lnTo>
                  <a:pt x="4065691" y="5132152"/>
                </a:lnTo>
                <a:close/>
                <a:moveTo>
                  <a:pt x="3504016" y="5132152"/>
                </a:moveTo>
                <a:lnTo>
                  <a:pt x="3504016" y="5379802"/>
                </a:lnTo>
                <a:lnTo>
                  <a:pt x="3775170" y="5379802"/>
                </a:lnTo>
                <a:lnTo>
                  <a:pt x="3775170" y="5132152"/>
                </a:lnTo>
                <a:close/>
                <a:moveTo>
                  <a:pt x="3213494" y="5132152"/>
                </a:moveTo>
                <a:lnTo>
                  <a:pt x="3213494" y="5379802"/>
                </a:lnTo>
                <a:lnTo>
                  <a:pt x="3484648" y="5379802"/>
                </a:lnTo>
                <a:lnTo>
                  <a:pt x="3484648" y="5132152"/>
                </a:lnTo>
                <a:close/>
                <a:moveTo>
                  <a:pt x="2922972" y="5132152"/>
                </a:moveTo>
                <a:lnTo>
                  <a:pt x="2922972" y="5379802"/>
                </a:lnTo>
                <a:lnTo>
                  <a:pt x="3194126" y="5379802"/>
                </a:lnTo>
                <a:lnTo>
                  <a:pt x="3194126" y="5132152"/>
                </a:lnTo>
                <a:close/>
                <a:moveTo>
                  <a:pt x="2632451" y="5132152"/>
                </a:moveTo>
                <a:lnTo>
                  <a:pt x="2632451" y="5379802"/>
                </a:lnTo>
                <a:lnTo>
                  <a:pt x="2903604" y="5379802"/>
                </a:lnTo>
                <a:lnTo>
                  <a:pt x="2903604" y="5132152"/>
                </a:lnTo>
                <a:close/>
                <a:moveTo>
                  <a:pt x="2341929" y="5132152"/>
                </a:moveTo>
                <a:lnTo>
                  <a:pt x="2341929" y="5379802"/>
                </a:lnTo>
                <a:lnTo>
                  <a:pt x="2613083" y="5379802"/>
                </a:lnTo>
                <a:lnTo>
                  <a:pt x="2613083" y="5132152"/>
                </a:lnTo>
                <a:close/>
                <a:moveTo>
                  <a:pt x="2051407" y="5132152"/>
                </a:moveTo>
                <a:lnTo>
                  <a:pt x="2051407" y="5379802"/>
                </a:lnTo>
                <a:lnTo>
                  <a:pt x="2322561" y="5379802"/>
                </a:lnTo>
                <a:lnTo>
                  <a:pt x="2322561" y="5132152"/>
                </a:lnTo>
                <a:close/>
                <a:moveTo>
                  <a:pt x="1760886" y="5132152"/>
                </a:moveTo>
                <a:lnTo>
                  <a:pt x="1760886" y="5379802"/>
                </a:lnTo>
                <a:lnTo>
                  <a:pt x="2032039" y="5379802"/>
                </a:lnTo>
                <a:lnTo>
                  <a:pt x="2032039" y="5132152"/>
                </a:lnTo>
                <a:close/>
                <a:moveTo>
                  <a:pt x="1471977" y="5132152"/>
                </a:moveTo>
                <a:lnTo>
                  <a:pt x="1471977" y="5379802"/>
                </a:lnTo>
                <a:lnTo>
                  <a:pt x="1743131" y="5379802"/>
                </a:lnTo>
                <a:lnTo>
                  <a:pt x="1743131" y="5132152"/>
                </a:lnTo>
                <a:close/>
                <a:moveTo>
                  <a:pt x="1181455" y="5132152"/>
                </a:moveTo>
                <a:lnTo>
                  <a:pt x="1181455" y="5379802"/>
                </a:lnTo>
                <a:lnTo>
                  <a:pt x="1452609" y="5379802"/>
                </a:lnTo>
                <a:lnTo>
                  <a:pt x="1452609" y="5132152"/>
                </a:lnTo>
                <a:close/>
                <a:moveTo>
                  <a:pt x="890933" y="5132152"/>
                </a:moveTo>
                <a:lnTo>
                  <a:pt x="890933" y="5379802"/>
                </a:lnTo>
                <a:lnTo>
                  <a:pt x="1162087" y="5379802"/>
                </a:lnTo>
                <a:lnTo>
                  <a:pt x="1162087" y="5132152"/>
                </a:lnTo>
                <a:close/>
                <a:moveTo>
                  <a:pt x="600412" y="5132152"/>
                </a:moveTo>
                <a:lnTo>
                  <a:pt x="600412" y="5379802"/>
                </a:lnTo>
                <a:lnTo>
                  <a:pt x="871565" y="5379802"/>
                </a:lnTo>
                <a:lnTo>
                  <a:pt x="871565" y="5132152"/>
                </a:lnTo>
                <a:close/>
                <a:moveTo>
                  <a:pt x="309890" y="5132152"/>
                </a:moveTo>
                <a:lnTo>
                  <a:pt x="309890" y="5379802"/>
                </a:lnTo>
                <a:lnTo>
                  <a:pt x="581044" y="5379802"/>
                </a:lnTo>
                <a:lnTo>
                  <a:pt x="581044" y="5132152"/>
                </a:lnTo>
                <a:close/>
                <a:moveTo>
                  <a:pt x="19368" y="5132152"/>
                </a:moveTo>
                <a:lnTo>
                  <a:pt x="19368" y="5379802"/>
                </a:lnTo>
                <a:lnTo>
                  <a:pt x="290522" y="5379802"/>
                </a:lnTo>
                <a:lnTo>
                  <a:pt x="290522" y="5132152"/>
                </a:lnTo>
                <a:close/>
                <a:moveTo>
                  <a:pt x="11925920" y="4846402"/>
                </a:moveTo>
                <a:lnTo>
                  <a:pt x="11925920" y="5113102"/>
                </a:lnTo>
                <a:lnTo>
                  <a:pt x="12197073" y="5113102"/>
                </a:lnTo>
                <a:lnTo>
                  <a:pt x="12197073" y="4846402"/>
                </a:lnTo>
                <a:close/>
                <a:moveTo>
                  <a:pt x="11635398" y="4846402"/>
                </a:moveTo>
                <a:lnTo>
                  <a:pt x="11635398" y="5113102"/>
                </a:lnTo>
                <a:lnTo>
                  <a:pt x="11906552" y="5113102"/>
                </a:lnTo>
                <a:lnTo>
                  <a:pt x="11906552" y="4846402"/>
                </a:lnTo>
                <a:close/>
                <a:moveTo>
                  <a:pt x="11344876" y="4846402"/>
                </a:moveTo>
                <a:lnTo>
                  <a:pt x="11344876" y="5113102"/>
                </a:lnTo>
                <a:lnTo>
                  <a:pt x="11616030" y="5113102"/>
                </a:lnTo>
                <a:lnTo>
                  <a:pt x="11616030" y="4846402"/>
                </a:lnTo>
                <a:close/>
                <a:moveTo>
                  <a:pt x="11054354" y="4846402"/>
                </a:moveTo>
                <a:lnTo>
                  <a:pt x="11054354" y="5113102"/>
                </a:lnTo>
                <a:lnTo>
                  <a:pt x="11325508" y="5113102"/>
                </a:lnTo>
                <a:lnTo>
                  <a:pt x="11325508" y="4846402"/>
                </a:lnTo>
                <a:close/>
                <a:moveTo>
                  <a:pt x="10763832" y="4846402"/>
                </a:moveTo>
                <a:lnTo>
                  <a:pt x="10763832" y="5113102"/>
                </a:lnTo>
                <a:lnTo>
                  <a:pt x="11034986" y="5113102"/>
                </a:lnTo>
                <a:lnTo>
                  <a:pt x="11034986" y="4846402"/>
                </a:lnTo>
                <a:close/>
                <a:moveTo>
                  <a:pt x="10473311" y="4846402"/>
                </a:moveTo>
                <a:lnTo>
                  <a:pt x="10473311" y="5113102"/>
                </a:lnTo>
                <a:lnTo>
                  <a:pt x="10744464" y="5113102"/>
                </a:lnTo>
                <a:lnTo>
                  <a:pt x="10744464" y="4846402"/>
                </a:lnTo>
                <a:close/>
                <a:moveTo>
                  <a:pt x="10182789" y="4846402"/>
                </a:moveTo>
                <a:lnTo>
                  <a:pt x="10182789" y="5113102"/>
                </a:lnTo>
                <a:lnTo>
                  <a:pt x="10453943" y="5113102"/>
                </a:lnTo>
                <a:lnTo>
                  <a:pt x="10453943" y="4846402"/>
                </a:lnTo>
                <a:close/>
                <a:moveTo>
                  <a:pt x="9892267" y="4846402"/>
                </a:moveTo>
                <a:lnTo>
                  <a:pt x="9892267" y="5113102"/>
                </a:lnTo>
                <a:lnTo>
                  <a:pt x="10163421" y="5113102"/>
                </a:lnTo>
                <a:lnTo>
                  <a:pt x="10163421" y="4846402"/>
                </a:lnTo>
                <a:close/>
                <a:moveTo>
                  <a:pt x="9601745" y="4846402"/>
                </a:moveTo>
                <a:lnTo>
                  <a:pt x="9601745" y="5113102"/>
                </a:lnTo>
                <a:lnTo>
                  <a:pt x="9872899" y="5113102"/>
                </a:lnTo>
                <a:lnTo>
                  <a:pt x="9872899" y="4846402"/>
                </a:lnTo>
                <a:close/>
                <a:moveTo>
                  <a:pt x="9311224" y="4846402"/>
                </a:moveTo>
                <a:lnTo>
                  <a:pt x="9311224" y="5113102"/>
                </a:lnTo>
                <a:lnTo>
                  <a:pt x="9582377" y="5113102"/>
                </a:lnTo>
                <a:lnTo>
                  <a:pt x="9582377" y="4846402"/>
                </a:lnTo>
                <a:close/>
                <a:moveTo>
                  <a:pt x="9020702" y="4846402"/>
                </a:moveTo>
                <a:lnTo>
                  <a:pt x="9020702" y="5113102"/>
                </a:lnTo>
                <a:lnTo>
                  <a:pt x="9291856" y="5113102"/>
                </a:lnTo>
                <a:lnTo>
                  <a:pt x="9291856" y="4846402"/>
                </a:lnTo>
                <a:close/>
                <a:moveTo>
                  <a:pt x="8731793" y="4846402"/>
                </a:moveTo>
                <a:lnTo>
                  <a:pt x="8731793" y="5113102"/>
                </a:lnTo>
                <a:lnTo>
                  <a:pt x="9001334" y="5113102"/>
                </a:lnTo>
                <a:lnTo>
                  <a:pt x="9001334" y="4846402"/>
                </a:lnTo>
                <a:close/>
                <a:moveTo>
                  <a:pt x="8441272" y="4846402"/>
                </a:moveTo>
                <a:lnTo>
                  <a:pt x="8441272" y="5113102"/>
                </a:lnTo>
                <a:lnTo>
                  <a:pt x="8712425" y="5113102"/>
                </a:lnTo>
                <a:lnTo>
                  <a:pt x="8712425" y="4846402"/>
                </a:lnTo>
                <a:close/>
                <a:moveTo>
                  <a:pt x="8150750" y="4846402"/>
                </a:moveTo>
                <a:lnTo>
                  <a:pt x="8150750" y="5113102"/>
                </a:lnTo>
                <a:lnTo>
                  <a:pt x="8421904" y="5113102"/>
                </a:lnTo>
                <a:lnTo>
                  <a:pt x="8421904" y="4846402"/>
                </a:lnTo>
                <a:close/>
                <a:moveTo>
                  <a:pt x="7860228" y="4846402"/>
                </a:moveTo>
                <a:lnTo>
                  <a:pt x="7860228" y="5113102"/>
                </a:lnTo>
                <a:lnTo>
                  <a:pt x="8131382" y="5113102"/>
                </a:lnTo>
                <a:lnTo>
                  <a:pt x="8131382" y="4846402"/>
                </a:lnTo>
                <a:close/>
                <a:moveTo>
                  <a:pt x="7569706" y="4846402"/>
                </a:moveTo>
                <a:lnTo>
                  <a:pt x="7569706" y="5113102"/>
                </a:lnTo>
                <a:lnTo>
                  <a:pt x="7840860" y="5113102"/>
                </a:lnTo>
                <a:lnTo>
                  <a:pt x="7840860" y="4846402"/>
                </a:lnTo>
                <a:close/>
                <a:moveTo>
                  <a:pt x="7279185" y="4846402"/>
                </a:moveTo>
                <a:lnTo>
                  <a:pt x="7279185" y="5113102"/>
                </a:lnTo>
                <a:lnTo>
                  <a:pt x="7550338" y="5113102"/>
                </a:lnTo>
                <a:lnTo>
                  <a:pt x="7550338" y="4846402"/>
                </a:lnTo>
                <a:close/>
                <a:moveTo>
                  <a:pt x="6988663" y="4846402"/>
                </a:moveTo>
                <a:lnTo>
                  <a:pt x="6988663" y="5113102"/>
                </a:lnTo>
                <a:lnTo>
                  <a:pt x="7259817" y="5113102"/>
                </a:lnTo>
                <a:lnTo>
                  <a:pt x="7259817" y="4846402"/>
                </a:lnTo>
                <a:close/>
                <a:moveTo>
                  <a:pt x="6698141" y="4846402"/>
                </a:moveTo>
                <a:lnTo>
                  <a:pt x="6698141" y="5113102"/>
                </a:lnTo>
                <a:lnTo>
                  <a:pt x="6969295" y="5113102"/>
                </a:lnTo>
                <a:lnTo>
                  <a:pt x="6969295" y="4846402"/>
                </a:lnTo>
                <a:close/>
                <a:moveTo>
                  <a:pt x="6407619" y="4846402"/>
                </a:moveTo>
                <a:lnTo>
                  <a:pt x="6407619" y="5113102"/>
                </a:lnTo>
                <a:lnTo>
                  <a:pt x="6678773" y="5113102"/>
                </a:lnTo>
                <a:lnTo>
                  <a:pt x="6678773" y="4846402"/>
                </a:lnTo>
                <a:close/>
                <a:moveTo>
                  <a:pt x="6117097" y="4846402"/>
                </a:moveTo>
                <a:lnTo>
                  <a:pt x="6117097" y="5113102"/>
                </a:lnTo>
                <a:lnTo>
                  <a:pt x="6388251" y="5113102"/>
                </a:lnTo>
                <a:lnTo>
                  <a:pt x="6388251" y="4846402"/>
                </a:lnTo>
                <a:close/>
                <a:moveTo>
                  <a:pt x="5826576" y="4846402"/>
                </a:moveTo>
                <a:lnTo>
                  <a:pt x="5826576" y="5113102"/>
                </a:lnTo>
                <a:lnTo>
                  <a:pt x="6097729" y="5113102"/>
                </a:lnTo>
                <a:lnTo>
                  <a:pt x="6097729" y="4846402"/>
                </a:lnTo>
                <a:close/>
                <a:moveTo>
                  <a:pt x="5536054" y="4846402"/>
                </a:moveTo>
                <a:lnTo>
                  <a:pt x="5536054" y="5113102"/>
                </a:lnTo>
                <a:lnTo>
                  <a:pt x="5807208" y="5113102"/>
                </a:lnTo>
                <a:lnTo>
                  <a:pt x="5807208" y="4846402"/>
                </a:lnTo>
                <a:close/>
                <a:moveTo>
                  <a:pt x="5247147" y="4846402"/>
                </a:moveTo>
                <a:lnTo>
                  <a:pt x="5247147" y="5113102"/>
                </a:lnTo>
                <a:lnTo>
                  <a:pt x="5516686" y="5113102"/>
                </a:lnTo>
                <a:lnTo>
                  <a:pt x="5516686" y="4846402"/>
                </a:lnTo>
                <a:close/>
                <a:moveTo>
                  <a:pt x="4956625" y="4846402"/>
                </a:moveTo>
                <a:lnTo>
                  <a:pt x="4956625" y="5113102"/>
                </a:lnTo>
                <a:lnTo>
                  <a:pt x="5227779" y="5113102"/>
                </a:lnTo>
                <a:lnTo>
                  <a:pt x="5227779" y="4846402"/>
                </a:lnTo>
                <a:close/>
                <a:moveTo>
                  <a:pt x="4666103" y="4846402"/>
                </a:moveTo>
                <a:lnTo>
                  <a:pt x="4666103" y="5113102"/>
                </a:lnTo>
                <a:lnTo>
                  <a:pt x="4937257" y="5113102"/>
                </a:lnTo>
                <a:lnTo>
                  <a:pt x="4937257" y="4846402"/>
                </a:lnTo>
                <a:close/>
                <a:moveTo>
                  <a:pt x="4375581" y="4846402"/>
                </a:moveTo>
                <a:lnTo>
                  <a:pt x="4375581" y="5113102"/>
                </a:lnTo>
                <a:lnTo>
                  <a:pt x="4646735" y="5113102"/>
                </a:lnTo>
                <a:lnTo>
                  <a:pt x="4646735" y="4846402"/>
                </a:lnTo>
                <a:close/>
                <a:moveTo>
                  <a:pt x="4085059" y="4846402"/>
                </a:moveTo>
                <a:lnTo>
                  <a:pt x="4085059" y="5113102"/>
                </a:lnTo>
                <a:lnTo>
                  <a:pt x="4356213" y="5113102"/>
                </a:lnTo>
                <a:lnTo>
                  <a:pt x="4356213" y="4846402"/>
                </a:lnTo>
                <a:close/>
                <a:moveTo>
                  <a:pt x="3794538" y="4846402"/>
                </a:moveTo>
                <a:lnTo>
                  <a:pt x="3794538" y="5113102"/>
                </a:lnTo>
                <a:lnTo>
                  <a:pt x="4065691" y="5113102"/>
                </a:lnTo>
                <a:lnTo>
                  <a:pt x="4065691" y="4846402"/>
                </a:lnTo>
                <a:close/>
                <a:moveTo>
                  <a:pt x="3504016" y="4846402"/>
                </a:moveTo>
                <a:lnTo>
                  <a:pt x="3504016" y="5113102"/>
                </a:lnTo>
                <a:lnTo>
                  <a:pt x="3775170" y="5113102"/>
                </a:lnTo>
                <a:lnTo>
                  <a:pt x="3775170" y="4846402"/>
                </a:lnTo>
                <a:close/>
                <a:moveTo>
                  <a:pt x="3213494" y="4846402"/>
                </a:moveTo>
                <a:lnTo>
                  <a:pt x="3213494" y="5113102"/>
                </a:lnTo>
                <a:lnTo>
                  <a:pt x="3484648" y="5113102"/>
                </a:lnTo>
                <a:lnTo>
                  <a:pt x="3484648" y="4846402"/>
                </a:lnTo>
                <a:close/>
                <a:moveTo>
                  <a:pt x="2922972" y="4846402"/>
                </a:moveTo>
                <a:lnTo>
                  <a:pt x="2922972" y="5113102"/>
                </a:lnTo>
                <a:lnTo>
                  <a:pt x="3194126" y="5113102"/>
                </a:lnTo>
                <a:lnTo>
                  <a:pt x="3194126" y="4846402"/>
                </a:lnTo>
                <a:close/>
                <a:moveTo>
                  <a:pt x="2632451" y="4846402"/>
                </a:moveTo>
                <a:lnTo>
                  <a:pt x="2632451" y="5113102"/>
                </a:lnTo>
                <a:lnTo>
                  <a:pt x="2903604" y="5113102"/>
                </a:lnTo>
                <a:lnTo>
                  <a:pt x="2903604" y="4846402"/>
                </a:lnTo>
                <a:close/>
                <a:moveTo>
                  <a:pt x="2341929" y="4846402"/>
                </a:moveTo>
                <a:lnTo>
                  <a:pt x="2341929" y="5113102"/>
                </a:lnTo>
                <a:lnTo>
                  <a:pt x="2613083" y="5113102"/>
                </a:lnTo>
                <a:lnTo>
                  <a:pt x="2613083" y="4846402"/>
                </a:lnTo>
                <a:close/>
                <a:moveTo>
                  <a:pt x="2051407" y="4846402"/>
                </a:moveTo>
                <a:lnTo>
                  <a:pt x="2051407" y="5113102"/>
                </a:lnTo>
                <a:lnTo>
                  <a:pt x="2322561" y="5113102"/>
                </a:lnTo>
                <a:lnTo>
                  <a:pt x="2322561" y="4846402"/>
                </a:lnTo>
                <a:close/>
                <a:moveTo>
                  <a:pt x="1760886" y="4846402"/>
                </a:moveTo>
                <a:lnTo>
                  <a:pt x="1760886" y="5113102"/>
                </a:lnTo>
                <a:lnTo>
                  <a:pt x="2032039" y="5113102"/>
                </a:lnTo>
                <a:lnTo>
                  <a:pt x="2032039" y="4846402"/>
                </a:lnTo>
                <a:close/>
                <a:moveTo>
                  <a:pt x="1471977" y="4846402"/>
                </a:moveTo>
                <a:lnTo>
                  <a:pt x="1471977" y="5113102"/>
                </a:lnTo>
                <a:lnTo>
                  <a:pt x="1743131" y="5113102"/>
                </a:lnTo>
                <a:lnTo>
                  <a:pt x="1743131" y="4846402"/>
                </a:lnTo>
                <a:close/>
                <a:moveTo>
                  <a:pt x="1181455" y="4846402"/>
                </a:moveTo>
                <a:lnTo>
                  <a:pt x="1181455" y="5113102"/>
                </a:lnTo>
                <a:lnTo>
                  <a:pt x="1452609" y="5113102"/>
                </a:lnTo>
                <a:lnTo>
                  <a:pt x="1452609" y="4846402"/>
                </a:lnTo>
                <a:close/>
                <a:moveTo>
                  <a:pt x="890933" y="4846402"/>
                </a:moveTo>
                <a:lnTo>
                  <a:pt x="890933" y="5113102"/>
                </a:lnTo>
                <a:lnTo>
                  <a:pt x="1162087" y="5113102"/>
                </a:lnTo>
                <a:lnTo>
                  <a:pt x="1162087" y="4846402"/>
                </a:lnTo>
                <a:close/>
                <a:moveTo>
                  <a:pt x="600412" y="4846402"/>
                </a:moveTo>
                <a:lnTo>
                  <a:pt x="600412" y="5113102"/>
                </a:lnTo>
                <a:lnTo>
                  <a:pt x="871565" y="5113102"/>
                </a:lnTo>
                <a:lnTo>
                  <a:pt x="871565" y="4846402"/>
                </a:lnTo>
                <a:close/>
                <a:moveTo>
                  <a:pt x="309890" y="4846402"/>
                </a:moveTo>
                <a:lnTo>
                  <a:pt x="309890" y="5113102"/>
                </a:lnTo>
                <a:lnTo>
                  <a:pt x="581044" y="5113102"/>
                </a:lnTo>
                <a:lnTo>
                  <a:pt x="581044" y="4846402"/>
                </a:lnTo>
                <a:close/>
                <a:moveTo>
                  <a:pt x="19368" y="4846402"/>
                </a:moveTo>
                <a:lnTo>
                  <a:pt x="19368" y="5113102"/>
                </a:lnTo>
                <a:lnTo>
                  <a:pt x="290522" y="5113102"/>
                </a:lnTo>
                <a:lnTo>
                  <a:pt x="290522" y="4846402"/>
                </a:lnTo>
                <a:close/>
                <a:moveTo>
                  <a:pt x="11925920" y="4560652"/>
                </a:moveTo>
                <a:lnTo>
                  <a:pt x="11925920" y="4827352"/>
                </a:lnTo>
                <a:lnTo>
                  <a:pt x="12197073" y="4827352"/>
                </a:lnTo>
                <a:lnTo>
                  <a:pt x="12197073" y="4560652"/>
                </a:lnTo>
                <a:close/>
                <a:moveTo>
                  <a:pt x="11635398" y="4560652"/>
                </a:moveTo>
                <a:lnTo>
                  <a:pt x="11635398" y="4827352"/>
                </a:lnTo>
                <a:lnTo>
                  <a:pt x="11906552" y="4827352"/>
                </a:lnTo>
                <a:lnTo>
                  <a:pt x="11906552" y="4560652"/>
                </a:lnTo>
                <a:close/>
                <a:moveTo>
                  <a:pt x="11344876" y="4560652"/>
                </a:moveTo>
                <a:lnTo>
                  <a:pt x="11344876" y="4827352"/>
                </a:lnTo>
                <a:lnTo>
                  <a:pt x="11616030" y="4827352"/>
                </a:lnTo>
                <a:lnTo>
                  <a:pt x="11616030" y="4560652"/>
                </a:lnTo>
                <a:close/>
                <a:moveTo>
                  <a:pt x="11054354" y="4560652"/>
                </a:moveTo>
                <a:lnTo>
                  <a:pt x="11054354" y="4827352"/>
                </a:lnTo>
                <a:lnTo>
                  <a:pt x="11325508" y="4827352"/>
                </a:lnTo>
                <a:lnTo>
                  <a:pt x="11325508" y="4560652"/>
                </a:lnTo>
                <a:close/>
                <a:moveTo>
                  <a:pt x="10763832" y="4560652"/>
                </a:moveTo>
                <a:lnTo>
                  <a:pt x="10763832" y="4827352"/>
                </a:lnTo>
                <a:lnTo>
                  <a:pt x="11034986" y="4827352"/>
                </a:lnTo>
                <a:lnTo>
                  <a:pt x="11034986" y="4560652"/>
                </a:lnTo>
                <a:close/>
                <a:moveTo>
                  <a:pt x="10473311" y="4560652"/>
                </a:moveTo>
                <a:lnTo>
                  <a:pt x="10473311" y="4827352"/>
                </a:lnTo>
                <a:lnTo>
                  <a:pt x="10744464" y="4827352"/>
                </a:lnTo>
                <a:lnTo>
                  <a:pt x="10744464" y="4560652"/>
                </a:lnTo>
                <a:close/>
                <a:moveTo>
                  <a:pt x="10182789" y="4560652"/>
                </a:moveTo>
                <a:lnTo>
                  <a:pt x="10182789" y="4827352"/>
                </a:lnTo>
                <a:lnTo>
                  <a:pt x="10453943" y="4827352"/>
                </a:lnTo>
                <a:lnTo>
                  <a:pt x="10453943" y="4560652"/>
                </a:lnTo>
                <a:close/>
                <a:moveTo>
                  <a:pt x="9892267" y="4560652"/>
                </a:moveTo>
                <a:lnTo>
                  <a:pt x="9892267" y="4827352"/>
                </a:lnTo>
                <a:lnTo>
                  <a:pt x="10163421" y="4827352"/>
                </a:lnTo>
                <a:lnTo>
                  <a:pt x="10163421" y="4560652"/>
                </a:lnTo>
                <a:close/>
                <a:moveTo>
                  <a:pt x="9601745" y="4560652"/>
                </a:moveTo>
                <a:lnTo>
                  <a:pt x="9601745" y="4827352"/>
                </a:lnTo>
                <a:lnTo>
                  <a:pt x="9872899" y="4827352"/>
                </a:lnTo>
                <a:lnTo>
                  <a:pt x="9872899" y="4560652"/>
                </a:lnTo>
                <a:close/>
                <a:moveTo>
                  <a:pt x="9311224" y="4560652"/>
                </a:moveTo>
                <a:lnTo>
                  <a:pt x="9311224" y="4827352"/>
                </a:lnTo>
                <a:lnTo>
                  <a:pt x="9582377" y="4827352"/>
                </a:lnTo>
                <a:lnTo>
                  <a:pt x="9582377" y="4560652"/>
                </a:lnTo>
                <a:close/>
                <a:moveTo>
                  <a:pt x="9020702" y="4560652"/>
                </a:moveTo>
                <a:lnTo>
                  <a:pt x="9020702" y="4827352"/>
                </a:lnTo>
                <a:lnTo>
                  <a:pt x="9291856" y="4827352"/>
                </a:lnTo>
                <a:lnTo>
                  <a:pt x="9291856" y="4560652"/>
                </a:lnTo>
                <a:close/>
                <a:moveTo>
                  <a:pt x="8731793" y="4560652"/>
                </a:moveTo>
                <a:lnTo>
                  <a:pt x="8731793" y="4827352"/>
                </a:lnTo>
                <a:lnTo>
                  <a:pt x="9001334" y="4827352"/>
                </a:lnTo>
                <a:lnTo>
                  <a:pt x="9001334" y="4560652"/>
                </a:lnTo>
                <a:close/>
                <a:moveTo>
                  <a:pt x="8441272" y="4560652"/>
                </a:moveTo>
                <a:lnTo>
                  <a:pt x="8441272" y="4827352"/>
                </a:lnTo>
                <a:lnTo>
                  <a:pt x="8712425" y="4827352"/>
                </a:lnTo>
                <a:lnTo>
                  <a:pt x="8712425" y="4560652"/>
                </a:lnTo>
                <a:close/>
                <a:moveTo>
                  <a:pt x="8150750" y="4560652"/>
                </a:moveTo>
                <a:lnTo>
                  <a:pt x="8150750" y="4827352"/>
                </a:lnTo>
                <a:lnTo>
                  <a:pt x="8421904" y="4827352"/>
                </a:lnTo>
                <a:lnTo>
                  <a:pt x="8421904" y="4560652"/>
                </a:lnTo>
                <a:close/>
                <a:moveTo>
                  <a:pt x="7860228" y="4560652"/>
                </a:moveTo>
                <a:lnTo>
                  <a:pt x="7860228" y="4827352"/>
                </a:lnTo>
                <a:lnTo>
                  <a:pt x="8131382" y="4827352"/>
                </a:lnTo>
                <a:lnTo>
                  <a:pt x="8131382" y="4560652"/>
                </a:lnTo>
                <a:close/>
                <a:moveTo>
                  <a:pt x="7569706" y="4560652"/>
                </a:moveTo>
                <a:lnTo>
                  <a:pt x="7569706" y="4827352"/>
                </a:lnTo>
                <a:lnTo>
                  <a:pt x="7840860" y="4827352"/>
                </a:lnTo>
                <a:lnTo>
                  <a:pt x="7840860" y="4560652"/>
                </a:lnTo>
                <a:close/>
                <a:moveTo>
                  <a:pt x="7279185" y="4560652"/>
                </a:moveTo>
                <a:lnTo>
                  <a:pt x="7279185" y="4827352"/>
                </a:lnTo>
                <a:lnTo>
                  <a:pt x="7550338" y="4827352"/>
                </a:lnTo>
                <a:lnTo>
                  <a:pt x="7550338" y="4560652"/>
                </a:lnTo>
                <a:close/>
                <a:moveTo>
                  <a:pt x="6988663" y="4560652"/>
                </a:moveTo>
                <a:lnTo>
                  <a:pt x="6988663" y="4827352"/>
                </a:lnTo>
                <a:lnTo>
                  <a:pt x="7259817" y="4827352"/>
                </a:lnTo>
                <a:lnTo>
                  <a:pt x="7259817" y="4560652"/>
                </a:lnTo>
                <a:close/>
                <a:moveTo>
                  <a:pt x="6698141" y="4560652"/>
                </a:moveTo>
                <a:lnTo>
                  <a:pt x="6698141" y="4827352"/>
                </a:lnTo>
                <a:lnTo>
                  <a:pt x="6969295" y="4827352"/>
                </a:lnTo>
                <a:lnTo>
                  <a:pt x="6969295" y="4560652"/>
                </a:lnTo>
                <a:close/>
                <a:moveTo>
                  <a:pt x="6407619" y="4560652"/>
                </a:moveTo>
                <a:lnTo>
                  <a:pt x="6407619" y="4827352"/>
                </a:lnTo>
                <a:lnTo>
                  <a:pt x="6678773" y="4827352"/>
                </a:lnTo>
                <a:lnTo>
                  <a:pt x="6678773" y="4560652"/>
                </a:lnTo>
                <a:close/>
                <a:moveTo>
                  <a:pt x="6117097" y="4560652"/>
                </a:moveTo>
                <a:lnTo>
                  <a:pt x="6117097" y="4827352"/>
                </a:lnTo>
                <a:lnTo>
                  <a:pt x="6388251" y="4827352"/>
                </a:lnTo>
                <a:lnTo>
                  <a:pt x="6388251" y="4560652"/>
                </a:lnTo>
                <a:close/>
                <a:moveTo>
                  <a:pt x="5826576" y="4560652"/>
                </a:moveTo>
                <a:lnTo>
                  <a:pt x="5826576" y="4827352"/>
                </a:lnTo>
                <a:lnTo>
                  <a:pt x="6097729" y="4827352"/>
                </a:lnTo>
                <a:lnTo>
                  <a:pt x="6097729" y="4560652"/>
                </a:lnTo>
                <a:close/>
                <a:moveTo>
                  <a:pt x="5536054" y="4560652"/>
                </a:moveTo>
                <a:lnTo>
                  <a:pt x="5536054" y="4827352"/>
                </a:lnTo>
                <a:lnTo>
                  <a:pt x="5807208" y="4827352"/>
                </a:lnTo>
                <a:lnTo>
                  <a:pt x="5807208" y="4560652"/>
                </a:lnTo>
                <a:close/>
                <a:moveTo>
                  <a:pt x="5247147" y="4560652"/>
                </a:moveTo>
                <a:lnTo>
                  <a:pt x="5247147" y="4827352"/>
                </a:lnTo>
                <a:lnTo>
                  <a:pt x="5516686" y="4827352"/>
                </a:lnTo>
                <a:lnTo>
                  <a:pt x="5516686" y="4560652"/>
                </a:lnTo>
                <a:close/>
                <a:moveTo>
                  <a:pt x="4956625" y="4560652"/>
                </a:moveTo>
                <a:lnTo>
                  <a:pt x="4956625" y="4827352"/>
                </a:lnTo>
                <a:lnTo>
                  <a:pt x="5227779" y="4827352"/>
                </a:lnTo>
                <a:lnTo>
                  <a:pt x="5227779" y="4560652"/>
                </a:lnTo>
                <a:close/>
                <a:moveTo>
                  <a:pt x="4666103" y="4560652"/>
                </a:moveTo>
                <a:lnTo>
                  <a:pt x="4666103" y="4827352"/>
                </a:lnTo>
                <a:lnTo>
                  <a:pt x="4937257" y="4827352"/>
                </a:lnTo>
                <a:lnTo>
                  <a:pt x="4937257" y="4560652"/>
                </a:lnTo>
                <a:close/>
                <a:moveTo>
                  <a:pt x="4375581" y="4560652"/>
                </a:moveTo>
                <a:lnTo>
                  <a:pt x="4375581" y="4827352"/>
                </a:lnTo>
                <a:lnTo>
                  <a:pt x="4646735" y="4827352"/>
                </a:lnTo>
                <a:lnTo>
                  <a:pt x="4646735" y="4560652"/>
                </a:lnTo>
                <a:close/>
                <a:moveTo>
                  <a:pt x="4085059" y="4560652"/>
                </a:moveTo>
                <a:lnTo>
                  <a:pt x="4085059" y="4827352"/>
                </a:lnTo>
                <a:lnTo>
                  <a:pt x="4356213" y="4827352"/>
                </a:lnTo>
                <a:lnTo>
                  <a:pt x="4356213" y="4560652"/>
                </a:lnTo>
                <a:close/>
                <a:moveTo>
                  <a:pt x="3794538" y="4560652"/>
                </a:moveTo>
                <a:lnTo>
                  <a:pt x="3794538" y="4827352"/>
                </a:lnTo>
                <a:lnTo>
                  <a:pt x="4065691" y="4827352"/>
                </a:lnTo>
                <a:lnTo>
                  <a:pt x="4065691" y="4560652"/>
                </a:lnTo>
                <a:close/>
                <a:moveTo>
                  <a:pt x="3504016" y="4560652"/>
                </a:moveTo>
                <a:lnTo>
                  <a:pt x="3504016" y="4827352"/>
                </a:lnTo>
                <a:lnTo>
                  <a:pt x="3775170" y="4827352"/>
                </a:lnTo>
                <a:lnTo>
                  <a:pt x="3775170" y="4560652"/>
                </a:lnTo>
                <a:close/>
                <a:moveTo>
                  <a:pt x="3213494" y="4560652"/>
                </a:moveTo>
                <a:lnTo>
                  <a:pt x="3213494" y="4827352"/>
                </a:lnTo>
                <a:lnTo>
                  <a:pt x="3484648" y="4827352"/>
                </a:lnTo>
                <a:lnTo>
                  <a:pt x="3484648" y="4560652"/>
                </a:lnTo>
                <a:close/>
                <a:moveTo>
                  <a:pt x="2922972" y="4560652"/>
                </a:moveTo>
                <a:lnTo>
                  <a:pt x="2922972" y="4827352"/>
                </a:lnTo>
                <a:lnTo>
                  <a:pt x="3194126" y="4827352"/>
                </a:lnTo>
                <a:lnTo>
                  <a:pt x="3194126" y="4560652"/>
                </a:lnTo>
                <a:close/>
                <a:moveTo>
                  <a:pt x="2632451" y="4560652"/>
                </a:moveTo>
                <a:lnTo>
                  <a:pt x="2632451" y="4827352"/>
                </a:lnTo>
                <a:lnTo>
                  <a:pt x="2903604" y="4827352"/>
                </a:lnTo>
                <a:lnTo>
                  <a:pt x="2903604" y="4560652"/>
                </a:lnTo>
                <a:close/>
                <a:moveTo>
                  <a:pt x="2341929" y="4560652"/>
                </a:moveTo>
                <a:lnTo>
                  <a:pt x="2341929" y="4827352"/>
                </a:lnTo>
                <a:lnTo>
                  <a:pt x="2613083" y="4827352"/>
                </a:lnTo>
                <a:lnTo>
                  <a:pt x="2613083" y="4560652"/>
                </a:lnTo>
                <a:close/>
                <a:moveTo>
                  <a:pt x="2051407" y="4560652"/>
                </a:moveTo>
                <a:lnTo>
                  <a:pt x="2051407" y="4827352"/>
                </a:lnTo>
                <a:lnTo>
                  <a:pt x="2322561" y="4827352"/>
                </a:lnTo>
                <a:lnTo>
                  <a:pt x="2322561" y="4560652"/>
                </a:lnTo>
                <a:close/>
                <a:moveTo>
                  <a:pt x="1760886" y="4560652"/>
                </a:moveTo>
                <a:lnTo>
                  <a:pt x="1760886" y="4827352"/>
                </a:lnTo>
                <a:lnTo>
                  <a:pt x="2032039" y="4827352"/>
                </a:lnTo>
                <a:lnTo>
                  <a:pt x="2032039" y="4560652"/>
                </a:lnTo>
                <a:close/>
                <a:moveTo>
                  <a:pt x="1471977" y="4560652"/>
                </a:moveTo>
                <a:lnTo>
                  <a:pt x="1471977" y="4827352"/>
                </a:lnTo>
                <a:lnTo>
                  <a:pt x="1743131" y="4827352"/>
                </a:lnTo>
                <a:lnTo>
                  <a:pt x="1743131" y="4560652"/>
                </a:lnTo>
                <a:close/>
                <a:moveTo>
                  <a:pt x="1181455" y="4560652"/>
                </a:moveTo>
                <a:lnTo>
                  <a:pt x="1181455" y="4827352"/>
                </a:lnTo>
                <a:lnTo>
                  <a:pt x="1452609" y="4827352"/>
                </a:lnTo>
                <a:lnTo>
                  <a:pt x="1452609" y="4560652"/>
                </a:lnTo>
                <a:close/>
                <a:moveTo>
                  <a:pt x="890933" y="4560652"/>
                </a:moveTo>
                <a:lnTo>
                  <a:pt x="890933" y="4827352"/>
                </a:lnTo>
                <a:lnTo>
                  <a:pt x="1162087" y="4827352"/>
                </a:lnTo>
                <a:lnTo>
                  <a:pt x="1162087" y="4560652"/>
                </a:lnTo>
                <a:close/>
                <a:moveTo>
                  <a:pt x="600412" y="4560652"/>
                </a:moveTo>
                <a:lnTo>
                  <a:pt x="600412" y="4827352"/>
                </a:lnTo>
                <a:lnTo>
                  <a:pt x="871565" y="4827352"/>
                </a:lnTo>
                <a:lnTo>
                  <a:pt x="871565" y="4560652"/>
                </a:lnTo>
                <a:close/>
                <a:moveTo>
                  <a:pt x="309890" y="4560652"/>
                </a:moveTo>
                <a:lnTo>
                  <a:pt x="309890" y="4827352"/>
                </a:lnTo>
                <a:lnTo>
                  <a:pt x="581044" y="4827352"/>
                </a:lnTo>
                <a:lnTo>
                  <a:pt x="581044" y="4560652"/>
                </a:lnTo>
                <a:close/>
                <a:moveTo>
                  <a:pt x="19368" y="4560652"/>
                </a:moveTo>
                <a:lnTo>
                  <a:pt x="19368" y="4827352"/>
                </a:lnTo>
                <a:lnTo>
                  <a:pt x="290522" y="4827352"/>
                </a:lnTo>
                <a:lnTo>
                  <a:pt x="290522" y="4560652"/>
                </a:lnTo>
                <a:close/>
                <a:moveTo>
                  <a:pt x="11925920" y="4274902"/>
                </a:moveTo>
                <a:lnTo>
                  <a:pt x="11925920" y="4541602"/>
                </a:lnTo>
                <a:lnTo>
                  <a:pt x="12197073" y="4541602"/>
                </a:lnTo>
                <a:lnTo>
                  <a:pt x="12197073" y="4274902"/>
                </a:lnTo>
                <a:close/>
                <a:moveTo>
                  <a:pt x="11635398" y="4274902"/>
                </a:moveTo>
                <a:lnTo>
                  <a:pt x="11635398" y="4541602"/>
                </a:lnTo>
                <a:lnTo>
                  <a:pt x="11906552" y="4541602"/>
                </a:lnTo>
                <a:lnTo>
                  <a:pt x="11906552" y="4274902"/>
                </a:lnTo>
                <a:close/>
                <a:moveTo>
                  <a:pt x="11344876" y="4274902"/>
                </a:moveTo>
                <a:lnTo>
                  <a:pt x="11344876" y="4541602"/>
                </a:lnTo>
                <a:lnTo>
                  <a:pt x="11616030" y="4541602"/>
                </a:lnTo>
                <a:lnTo>
                  <a:pt x="11616030" y="4274902"/>
                </a:lnTo>
                <a:close/>
                <a:moveTo>
                  <a:pt x="11054354" y="4274902"/>
                </a:moveTo>
                <a:lnTo>
                  <a:pt x="11054354" y="4541602"/>
                </a:lnTo>
                <a:lnTo>
                  <a:pt x="11325508" y="4541602"/>
                </a:lnTo>
                <a:lnTo>
                  <a:pt x="11325508" y="4274902"/>
                </a:lnTo>
                <a:close/>
                <a:moveTo>
                  <a:pt x="10763832" y="4274902"/>
                </a:moveTo>
                <a:lnTo>
                  <a:pt x="10763832" y="4541602"/>
                </a:lnTo>
                <a:lnTo>
                  <a:pt x="11034986" y="4541602"/>
                </a:lnTo>
                <a:lnTo>
                  <a:pt x="11034986" y="4274902"/>
                </a:lnTo>
                <a:close/>
                <a:moveTo>
                  <a:pt x="10473311" y="4274902"/>
                </a:moveTo>
                <a:lnTo>
                  <a:pt x="10473311" y="4541602"/>
                </a:lnTo>
                <a:lnTo>
                  <a:pt x="10744464" y="4541602"/>
                </a:lnTo>
                <a:lnTo>
                  <a:pt x="10744464" y="4274902"/>
                </a:lnTo>
                <a:close/>
                <a:moveTo>
                  <a:pt x="10182789" y="4274902"/>
                </a:moveTo>
                <a:lnTo>
                  <a:pt x="10182789" y="4541602"/>
                </a:lnTo>
                <a:lnTo>
                  <a:pt x="10453943" y="4541602"/>
                </a:lnTo>
                <a:lnTo>
                  <a:pt x="10453943" y="4274902"/>
                </a:lnTo>
                <a:close/>
                <a:moveTo>
                  <a:pt x="9892267" y="4274902"/>
                </a:moveTo>
                <a:lnTo>
                  <a:pt x="9892267" y="4541602"/>
                </a:lnTo>
                <a:lnTo>
                  <a:pt x="10163421" y="4541602"/>
                </a:lnTo>
                <a:lnTo>
                  <a:pt x="10163421" y="4274902"/>
                </a:lnTo>
                <a:close/>
                <a:moveTo>
                  <a:pt x="9601745" y="4274902"/>
                </a:moveTo>
                <a:lnTo>
                  <a:pt x="9601745" y="4541602"/>
                </a:lnTo>
                <a:lnTo>
                  <a:pt x="9872899" y="4541602"/>
                </a:lnTo>
                <a:lnTo>
                  <a:pt x="9872899" y="4274902"/>
                </a:lnTo>
                <a:close/>
                <a:moveTo>
                  <a:pt x="9311224" y="4274902"/>
                </a:moveTo>
                <a:lnTo>
                  <a:pt x="9311224" y="4541602"/>
                </a:lnTo>
                <a:lnTo>
                  <a:pt x="9582377" y="4541602"/>
                </a:lnTo>
                <a:lnTo>
                  <a:pt x="9582377" y="4274902"/>
                </a:lnTo>
                <a:close/>
                <a:moveTo>
                  <a:pt x="9020702" y="4274902"/>
                </a:moveTo>
                <a:lnTo>
                  <a:pt x="9020702" y="4541602"/>
                </a:lnTo>
                <a:lnTo>
                  <a:pt x="9291856" y="4541602"/>
                </a:lnTo>
                <a:lnTo>
                  <a:pt x="9291856" y="4274902"/>
                </a:lnTo>
                <a:close/>
                <a:moveTo>
                  <a:pt x="8731793" y="4274902"/>
                </a:moveTo>
                <a:lnTo>
                  <a:pt x="8731793" y="4541602"/>
                </a:lnTo>
                <a:lnTo>
                  <a:pt x="9001334" y="4541602"/>
                </a:lnTo>
                <a:lnTo>
                  <a:pt x="9001334" y="4274902"/>
                </a:lnTo>
                <a:close/>
                <a:moveTo>
                  <a:pt x="8441272" y="4274902"/>
                </a:moveTo>
                <a:lnTo>
                  <a:pt x="8441272" y="4541602"/>
                </a:lnTo>
                <a:lnTo>
                  <a:pt x="8712425" y="4541602"/>
                </a:lnTo>
                <a:lnTo>
                  <a:pt x="8712425" y="4274902"/>
                </a:lnTo>
                <a:close/>
                <a:moveTo>
                  <a:pt x="8150750" y="4274902"/>
                </a:moveTo>
                <a:lnTo>
                  <a:pt x="8150750" y="4541602"/>
                </a:lnTo>
                <a:lnTo>
                  <a:pt x="8421904" y="4541602"/>
                </a:lnTo>
                <a:lnTo>
                  <a:pt x="8421904" y="4274902"/>
                </a:lnTo>
                <a:close/>
                <a:moveTo>
                  <a:pt x="7860228" y="4274902"/>
                </a:moveTo>
                <a:lnTo>
                  <a:pt x="7860228" y="4541602"/>
                </a:lnTo>
                <a:lnTo>
                  <a:pt x="8131382" y="4541602"/>
                </a:lnTo>
                <a:lnTo>
                  <a:pt x="8131382" y="4274902"/>
                </a:lnTo>
                <a:close/>
                <a:moveTo>
                  <a:pt x="7569706" y="4274902"/>
                </a:moveTo>
                <a:lnTo>
                  <a:pt x="7569706" y="4541602"/>
                </a:lnTo>
                <a:lnTo>
                  <a:pt x="7840860" y="4541602"/>
                </a:lnTo>
                <a:lnTo>
                  <a:pt x="7840860" y="4274902"/>
                </a:lnTo>
                <a:close/>
                <a:moveTo>
                  <a:pt x="7279185" y="4274902"/>
                </a:moveTo>
                <a:lnTo>
                  <a:pt x="7279185" y="4541602"/>
                </a:lnTo>
                <a:lnTo>
                  <a:pt x="7550338" y="4541602"/>
                </a:lnTo>
                <a:lnTo>
                  <a:pt x="7550338" y="4274902"/>
                </a:lnTo>
                <a:close/>
                <a:moveTo>
                  <a:pt x="6988663" y="4274902"/>
                </a:moveTo>
                <a:lnTo>
                  <a:pt x="6988663" y="4541602"/>
                </a:lnTo>
                <a:lnTo>
                  <a:pt x="7259817" y="4541602"/>
                </a:lnTo>
                <a:lnTo>
                  <a:pt x="7259817" y="4274902"/>
                </a:lnTo>
                <a:close/>
                <a:moveTo>
                  <a:pt x="6698141" y="4274902"/>
                </a:moveTo>
                <a:lnTo>
                  <a:pt x="6698141" y="4541602"/>
                </a:lnTo>
                <a:lnTo>
                  <a:pt x="6969295" y="4541602"/>
                </a:lnTo>
                <a:lnTo>
                  <a:pt x="6969295" y="4274902"/>
                </a:lnTo>
                <a:close/>
                <a:moveTo>
                  <a:pt x="6407619" y="4274902"/>
                </a:moveTo>
                <a:lnTo>
                  <a:pt x="6407619" y="4541602"/>
                </a:lnTo>
                <a:lnTo>
                  <a:pt x="6678773" y="4541602"/>
                </a:lnTo>
                <a:lnTo>
                  <a:pt x="6678773" y="4274902"/>
                </a:lnTo>
                <a:close/>
                <a:moveTo>
                  <a:pt x="6117097" y="4274902"/>
                </a:moveTo>
                <a:lnTo>
                  <a:pt x="6117097" y="4541602"/>
                </a:lnTo>
                <a:lnTo>
                  <a:pt x="6388251" y="4541602"/>
                </a:lnTo>
                <a:lnTo>
                  <a:pt x="6388251" y="4274902"/>
                </a:lnTo>
                <a:close/>
                <a:moveTo>
                  <a:pt x="5826576" y="4274902"/>
                </a:moveTo>
                <a:lnTo>
                  <a:pt x="5826576" y="4541602"/>
                </a:lnTo>
                <a:lnTo>
                  <a:pt x="6097729" y="4541602"/>
                </a:lnTo>
                <a:lnTo>
                  <a:pt x="6097729" y="4274902"/>
                </a:lnTo>
                <a:close/>
                <a:moveTo>
                  <a:pt x="5536054" y="4274902"/>
                </a:moveTo>
                <a:lnTo>
                  <a:pt x="5536054" y="4541602"/>
                </a:lnTo>
                <a:lnTo>
                  <a:pt x="5807208" y="4541602"/>
                </a:lnTo>
                <a:lnTo>
                  <a:pt x="5807208" y="4274902"/>
                </a:lnTo>
                <a:close/>
                <a:moveTo>
                  <a:pt x="5247147" y="4274902"/>
                </a:moveTo>
                <a:lnTo>
                  <a:pt x="5247147" y="4541602"/>
                </a:lnTo>
                <a:lnTo>
                  <a:pt x="5516686" y="4541602"/>
                </a:lnTo>
                <a:lnTo>
                  <a:pt x="5516686" y="4274902"/>
                </a:lnTo>
                <a:close/>
                <a:moveTo>
                  <a:pt x="4956625" y="4274902"/>
                </a:moveTo>
                <a:lnTo>
                  <a:pt x="4956625" y="4541602"/>
                </a:lnTo>
                <a:lnTo>
                  <a:pt x="5227779" y="4541602"/>
                </a:lnTo>
                <a:lnTo>
                  <a:pt x="5227779" y="4274902"/>
                </a:lnTo>
                <a:close/>
                <a:moveTo>
                  <a:pt x="4666103" y="4274902"/>
                </a:moveTo>
                <a:lnTo>
                  <a:pt x="4666103" y="4541602"/>
                </a:lnTo>
                <a:lnTo>
                  <a:pt x="4937257" y="4541602"/>
                </a:lnTo>
                <a:lnTo>
                  <a:pt x="4937257" y="4274902"/>
                </a:lnTo>
                <a:close/>
                <a:moveTo>
                  <a:pt x="4375581" y="4274902"/>
                </a:moveTo>
                <a:lnTo>
                  <a:pt x="4375581" y="4541602"/>
                </a:lnTo>
                <a:lnTo>
                  <a:pt x="4646735" y="4541602"/>
                </a:lnTo>
                <a:lnTo>
                  <a:pt x="4646735" y="4274902"/>
                </a:lnTo>
                <a:close/>
                <a:moveTo>
                  <a:pt x="4085059" y="4274902"/>
                </a:moveTo>
                <a:lnTo>
                  <a:pt x="4085059" y="4541602"/>
                </a:lnTo>
                <a:lnTo>
                  <a:pt x="4356213" y="4541602"/>
                </a:lnTo>
                <a:lnTo>
                  <a:pt x="4356213" y="4274902"/>
                </a:lnTo>
                <a:close/>
                <a:moveTo>
                  <a:pt x="3794538" y="4274902"/>
                </a:moveTo>
                <a:lnTo>
                  <a:pt x="3794538" y="4541602"/>
                </a:lnTo>
                <a:lnTo>
                  <a:pt x="4065691" y="4541602"/>
                </a:lnTo>
                <a:lnTo>
                  <a:pt x="4065691" y="4274902"/>
                </a:lnTo>
                <a:close/>
                <a:moveTo>
                  <a:pt x="3504016" y="4274902"/>
                </a:moveTo>
                <a:lnTo>
                  <a:pt x="3504016" y="4541602"/>
                </a:lnTo>
                <a:lnTo>
                  <a:pt x="3775170" y="4541602"/>
                </a:lnTo>
                <a:lnTo>
                  <a:pt x="3775170" y="4274902"/>
                </a:lnTo>
                <a:close/>
                <a:moveTo>
                  <a:pt x="3213494" y="4274902"/>
                </a:moveTo>
                <a:lnTo>
                  <a:pt x="3213494" y="4541602"/>
                </a:lnTo>
                <a:lnTo>
                  <a:pt x="3484648" y="4541602"/>
                </a:lnTo>
                <a:lnTo>
                  <a:pt x="3484648" y="4274902"/>
                </a:lnTo>
                <a:close/>
                <a:moveTo>
                  <a:pt x="2922972" y="4274902"/>
                </a:moveTo>
                <a:lnTo>
                  <a:pt x="2922972" y="4541602"/>
                </a:lnTo>
                <a:lnTo>
                  <a:pt x="3194126" y="4541602"/>
                </a:lnTo>
                <a:lnTo>
                  <a:pt x="3194126" y="4274902"/>
                </a:lnTo>
                <a:close/>
                <a:moveTo>
                  <a:pt x="2632451" y="4274902"/>
                </a:moveTo>
                <a:lnTo>
                  <a:pt x="2632451" y="4541602"/>
                </a:lnTo>
                <a:lnTo>
                  <a:pt x="2903604" y="4541602"/>
                </a:lnTo>
                <a:lnTo>
                  <a:pt x="2903604" y="4274902"/>
                </a:lnTo>
                <a:close/>
                <a:moveTo>
                  <a:pt x="2341929" y="4274902"/>
                </a:moveTo>
                <a:lnTo>
                  <a:pt x="2341929" y="4541602"/>
                </a:lnTo>
                <a:lnTo>
                  <a:pt x="2613083" y="4541602"/>
                </a:lnTo>
                <a:lnTo>
                  <a:pt x="2613083" y="4274902"/>
                </a:lnTo>
                <a:close/>
                <a:moveTo>
                  <a:pt x="2051407" y="4274902"/>
                </a:moveTo>
                <a:lnTo>
                  <a:pt x="2051407" y="4541602"/>
                </a:lnTo>
                <a:lnTo>
                  <a:pt x="2322561" y="4541602"/>
                </a:lnTo>
                <a:lnTo>
                  <a:pt x="2322561" y="4274902"/>
                </a:lnTo>
                <a:close/>
                <a:moveTo>
                  <a:pt x="1760886" y="4274902"/>
                </a:moveTo>
                <a:lnTo>
                  <a:pt x="1760886" y="4541602"/>
                </a:lnTo>
                <a:lnTo>
                  <a:pt x="2032039" y="4541602"/>
                </a:lnTo>
                <a:lnTo>
                  <a:pt x="2032039" y="4274902"/>
                </a:lnTo>
                <a:close/>
                <a:moveTo>
                  <a:pt x="1471977" y="4274902"/>
                </a:moveTo>
                <a:lnTo>
                  <a:pt x="1471977" y="4541602"/>
                </a:lnTo>
                <a:lnTo>
                  <a:pt x="1743131" y="4541602"/>
                </a:lnTo>
                <a:lnTo>
                  <a:pt x="1743131" y="4274902"/>
                </a:lnTo>
                <a:close/>
                <a:moveTo>
                  <a:pt x="1181455" y="4274902"/>
                </a:moveTo>
                <a:lnTo>
                  <a:pt x="1181455" y="4541602"/>
                </a:lnTo>
                <a:lnTo>
                  <a:pt x="1452609" y="4541602"/>
                </a:lnTo>
                <a:lnTo>
                  <a:pt x="1452609" y="4274902"/>
                </a:lnTo>
                <a:close/>
                <a:moveTo>
                  <a:pt x="890933" y="4274902"/>
                </a:moveTo>
                <a:lnTo>
                  <a:pt x="890933" y="4541602"/>
                </a:lnTo>
                <a:lnTo>
                  <a:pt x="1162087" y="4541602"/>
                </a:lnTo>
                <a:lnTo>
                  <a:pt x="1162087" y="4274902"/>
                </a:lnTo>
                <a:close/>
                <a:moveTo>
                  <a:pt x="600412" y="4274902"/>
                </a:moveTo>
                <a:lnTo>
                  <a:pt x="600412" y="4541602"/>
                </a:lnTo>
                <a:lnTo>
                  <a:pt x="871565" y="4541602"/>
                </a:lnTo>
                <a:lnTo>
                  <a:pt x="871565" y="4274902"/>
                </a:lnTo>
                <a:close/>
                <a:moveTo>
                  <a:pt x="309890" y="4274902"/>
                </a:moveTo>
                <a:lnTo>
                  <a:pt x="309890" y="4541602"/>
                </a:lnTo>
                <a:lnTo>
                  <a:pt x="581044" y="4541602"/>
                </a:lnTo>
                <a:lnTo>
                  <a:pt x="581044" y="4274902"/>
                </a:lnTo>
                <a:close/>
                <a:moveTo>
                  <a:pt x="19368" y="4274902"/>
                </a:moveTo>
                <a:lnTo>
                  <a:pt x="19368" y="4541602"/>
                </a:lnTo>
                <a:lnTo>
                  <a:pt x="290522" y="4541602"/>
                </a:lnTo>
                <a:lnTo>
                  <a:pt x="290522" y="4274902"/>
                </a:lnTo>
                <a:close/>
                <a:moveTo>
                  <a:pt x="11925920" y="3989152"/>
                </a:moveTo>
                <a:lnTo>
                  <a:pt x="11925920" y="4255852"/>
                </a:lnTo>
                <a:lnTo>
                  <a:pt x="12197073" y="4255852"/>
                </a:lnTo>
                <a:lnTo>
                  <a:pt x="12197073" y="3989152"/>
                </a:lnTo>
                <a:close/>
                <a:moveTo>
                  <a:pt x="11635398" y="3989152"/>
                </a:moveTo>
                <a:lnTo>
                  <a:pt x="11635398" y="4255852"/>
                </a:lnTo>
                <a:lnTo>
                  <a:pt x="11906552" y="4255852"/>
                </a:lnTo>
                <a:lnTo>
                  <a:pt x="11906552" y="3989152"/>
                </a:lnTo>
                <a:close/>
                <a:moveTo>
                  <a:pt x="11344876" y="3989152"/>
                </a:moveTo>
                <a:lnTo>
                  <a:pt x="11344876" y="4255852"/>
                </a:lnTo>
                <a:lnTo>
                  <a:pt x="11616030" y="4255852"/>
                </a:lnTo>
                <a:lnTo>
                  <a:pt x="11616030" y="3989152"/>
                </a:lnTo>
                <a:close/>
                <a:moveTo>
                  <a:pt x="11054354" y="3989152"/>
                </a:moveTo>
                <a:lnTo>
                  <a:pt x="11054354" y="4255852"/>
                </a:lnTo>
                <a:lnTo>
                  <a:pt x="11325508" y="4255852"/>
                </a:lnTo>
                <a:lnTo>
                  <a:pt x="11325508" y="3989152"/>
                </a:lnTo>
                <a:close/>
                <a:moveTo>
                  <a:pt x="10763832" y="3989152"/>
                </a:moveTo>
                <a:lnTo>
                  <a:pt x="10763832" y="4255852"/>
                </a:lnTo>
                <a:lnTo>
                  <a:pt x="11034986" y="4255852"/>
                </a:lnTo>
                <a:lnTo>
                  <a:pt x="11034986" y="3989152"/>
                </a:lnTo>
                <a:close/>
                <a:moveTo>
                  <a:pt x="10473311" y="3989152"/>
                </a:moveTo>
                <a:lnTo>
                  <a:pt x="10473311" y="4255852"/>
                </a:lnTo>
                <a:lnTo>
                  <a:pt x="10744464" y="4255852"/>
                </a:lnTo>
                <a:lnTo>
                  <a:pt x="10744464" y="3989152"/>
                </a:lnTo>
                <a:close/>
                <a:moveTo>
                  <a:pt x="10182789" y="3989152"/>
                </a:moveTo>
                <a:lnTo>
                  <a:pt x="10182789" y="4255852"/>
                </a:lnTo>
                <a:lnTo>
                  <a:pt x="10453943" y="4255852"/>
                </a:lnTo>
                <a:lnTo>
                  <a:pt x="10453943" y="3989152"/>
                </a:lnTo>
                <a:close/>
                <a:moveTo>
                  <a:pt x="9892267" y="3989152"/>
                </a:moveTo>
                <a:lnTo>
                  <a:pt x="9892267" y="4255852"/>
                </a:lnTo>
                <a:lnTo>
                  <a:pt x="10163421" y="4255852"/>
                </a:lnTo>
                <a:lnTo>
                  <a:pt x="10163421" y="3989152"/>
                </a:lnTo>
                <a:close/>
                <a:moveTo>
                  <a:pt x="9601745" y="3989152"/>
                </a:moveTo>
                <a:lnTo>
                  <a:pt x="9601745" y="4255852"/>
                </a:lnTo>
                <a:lnTo>
                  <a:pt x="9872899" y="4255852"/>
                </a:lnTo>
                <a:lnTo>
                  <a:pt x="9872899" y="3989152"/>
                </a:lnTo>
                <a:close/>
                <a:moveTo>
                  <a:pt x="9311224" y="3989152"/>
                </a:moveTo>
                <a:lnTo>
                  <a:pt x="9311224" y="4255852"/>
                </a:lnTo>
                <a:lnTo>
                  <a:pt x="9582377" y="4255852"/>
                </a:lnTo>
                <a:lnTo>
                  <a:pt x="9582377" y="3989152"/>
                </a:lnTo>
                <a:close/>
                <a:moveTo>
                  <a:pt x="9020702" y="3989152"/>
                </a:moveTo>
                <a:lnTo>
                  <a:pt x="9020702" y="4255852"/>
                </a:lnTo>
                <a:lnTo>
                  <a:pt x="9291856" y="4255852"/>
                </a:lnTo>
                <a:lnTo>
                  <a:pt x="9291856" y="3989152"/>
                </a:lnTo>
                <a:close/>
                <a:moveTo>
                  <a:pt x="8731793" y="3989152"/>
                </a:moveTo>
                <a:lnTo>
                  <a:pt x="8731793" y="4255852"/>
                </a:lnTo>
                <a:lnTo>
                  <a:pt x="9001334" y="4255852"/>
                </a:lnTo>
                <a:lnTo>
                  <a:pt x="9001334" y="3989152"/>
                </a:lnTo>
                <a:close/>
                <a:moveTo>
                  <a:pt x="8441272" y="3989152"/>
                </a:moveTo>
                <a:lnTo>
                  <a:pt x="8441272" y="4255852"/>
                </a:lnTo>
                <a:lnTo>
                  <a:pt x="8712425" y="4255852"/>
                </a:lnTo>
                <a:lnTo>
                  <a:pt x="8712425" y="3989152"/>
                </a:lnTo>
                <a:close/>
                <a:moveTo>
                  <a:pt x="8150750" y="3989152"/>
                </a:moveTo>
                <a:lnTo>
                  <a:pt x="8150750" y="4255852"/>
                </a:lnTo>
                <a:lnTo>
                  <a:pt x="8421904" y="4255852"/>
                </a:lnTo>
                <a:lnTo>
                  <a:pt x="8421904" y="3989152"/>
                </a:lnTo>
                <a:close/>
                <a:moveTo>
                  <a:pt x="7860228" y="3989152"/>
                </a:moveTo>
                <a:lnTo>
                  <a:pt x="7860228" y="4255852"/>
                </a:lnTo>
                <a:lnTo>
                  <a:pt x="8131382" y="4255852"/>
                </a:lnTo>
                <a:lnTo>
                  <a:pt x="8131382" y="3989152"/>
                </a:lnTo>
                <a:close/>
                <a:moveTo>
                  <a:pt x="7569706" y="3989152"/>
                </a:moveTo>
                <a:lnTo>
                  <a:pt x="7569706" y="4255852"/>
                </a:lnTo>
                <a:lnTo>
                  <a:pt x="7840860" y="4255852"/>
                </a:lnTo>
                <a:lnTo>
                  <a:pt x="7840860" y="3989152"/>
                </a:lnTo>
                <a:close/>
                <a:moveTo>
                  <a:pt x="7279185" y="3989152"/>
                </a:moveTo>
                <a:lnTo>
                  <a:pt x="7279185" y="4255852"/>
                </a:lnTo>
                <a:lnTo>
                  <a:pt x="7550338" y="4255852"/>
                </a:lnTo>
                <a:lnTo>
                  <a:pt x="7550338" y="3989152"/>
                </a:lnTo>
                <a:close/>
                <a:moveTo>
                  <a:pt x="6988663" y="3989152"/>
                </a:moveTo>
                <a:lnTo>
                  <a:pt x="6988663" y="4255852"/>
                </a:lnTo>
                <a:lnTo>
                  <a:pt x="7259817" y="4255852"/>
                </a:lnTo>
                <a:lnTo>
                  <a:pt x="7259817" y="3989152"/>
                </a:lnTo>
                <a:close/>
                <a:moveTo>
                  <a:pt x="6698141" y="3989152"/>
                </a:moveTo>
                <a:lnTo>
                  <a:pt x="6698141" y="4255852"/>
                </a:lnTo>
                <a:lnTo>
                  <a:pt x="6969295" y="4255852"/>
                </a:lnTo>
                <a:lnTo>
                  <a:pt x="6969295" y="3989152"/>
                </a:lnTo>
                <a:close/>
                <a:moveTo>
                  <a:pt x="6407619" y="3989152"/>
                </a:moveTo>
                <a:lnTo>
                  <a:pt x="6407619" y="4255852"/>
                </a:lnTo>
                <a:lnTo>
                  <a:pt x="6678773" y="4255852"/>
                </a:lnTo>
                <a:lnTo>
                  <a:pt x="6678773" y="3989152"/>
                </a:lnTo>
                <a:close/>
                <a:moveTo>
                  <a:pt x="6117097" y="3989152"/>
                </a:moveTo>
                <a:lnTo>
                  <a:pt x="6117097" y="4255852"/>
                </a:lnTo>
                <a:lnTo>
                  <a:pt x="6388251" y="4255852"/>
                </a:lnTo>
                <a:lnTo>
                  <a:pt x="6388251" y="3989152"/>
                </a:lnTo>
                <a:close/>
                <a:moveTo>
                  <a:pt x="5826576" y="3989152"/>
                </a:moveTo>
                <a:lnTo>
                  <a:pt x="5826576" y="4255852"/>
                </a:lnTo>
                <a:lnTo>
                  <a:pt x="6097729" y="4255852"/>
                </a:lnTo>
                <a:lnTo>
                  <a:pt x="6097729" y="3989152"/>
                </a:lnTo>
                <a:close/>
                <a:moveTo>
                  <a:pt x="5536054" y="3989152"/>
                </a:moveTo>
                <a:lnTo>
                  <a:pt x="5536054" y="4255852"/>
                </a:lnTo>
                <a:lnTo>
                  <a:pt x="5807208" y="4255852"/>
                </a:lnTo>
                <a:lnTo>
                  <a:pt x="5807208" y="3989152"/>
                </a:lnTo>
                <a:close/>
                <a:moveTo>
                  <a:pt x="5247147" y="3989152"/>
                </a:moveTo>
                <a:lnTo>
                  <a:pt x="5247147" y="4255852"/>
                </a:lnTo>
                <a:lnTo>
                  <a:pt x="5516686" y="4255852"/>
                </a:lnTo>
                <a:lnTo>
                  <a:pt x="5516686" y="3989152"/>
                </a:lnTo>
                <a:close/>
                <a:moveTo>
                  <a:pt x="4956625" y="3989152"/>
                </a:moveTo>
                <a:lnTo>
                  <a:pt x="4956625" y="4255852"/>
                </a:lnTo>
                <a:lnTo>
                  <a:pt x="5227779" y="4255852"/>
                </a:lnTo>
                <a:lnTo>
                  <a:pt x="5227779" y="3989152"/>
                </a:lnTo>
                <a:close/>
                <a:moveTo>
                  <a:pt x="4666103" y="3989152"/>
                </a:moveTo>
                <a:lnTo>
                  <a:pt x="4666103" y="4255852"/>
                </a:lnTo>
                <a:lnTo>
                  <a:pt x="4937257" y="4255852"/>
                </a:lnTo>
                <a:lnTo>
                  <a:pt x="4937257" y="3989152"/>
                </a:lnTo>
                <a:close/>
                <a:moveTo>
                  <a:pt x="4375581" y="3989152"/>
                </a:moveTo>
                <a:lnTo>
                  <a:pt x="4375581" y="4255852"/>
                </a:lnTo>
                <a:lnTo>
                  <a:pt x="4646735" y="4255852"/>
                </a:lnTo>
                <a:lnTo>
                  <a:pt x="4646735" y="3989152"/>
                </a:lnTo>
                <a:close/>
                <a:moveTo>
                  <a:pt x="4085059" y="3989152"/>
                </a:moveTo>
                <a:lnTo>
                  <a:pt x="4085059" y="4255852"/>
                </a:lnTo>
                <a:lnTo>
                  <a:pt x="4356213" y="4255852"/>
                </a:lnTo>
                <a:lnTo>
                  <a:pt x="4356213" y="3989152"/>
                </a:lnTo>
                <a:close/>
                <a:moveTo>
                  <a:pt x="3794538" y="3989152"/>
                </a:moveTo>
                <a:lnTo>
                  <a:pt x="3794538" y="4255852"/>
                </a:lnTo>
                <a:lnTo>
                  <a:pt x="4065691" y="4255852"/>
                </a:lnTo>
                <a:lnTo>
                  <a:pt x="4065691" y="3989152"/>
                </a:lnTo>
                <a:close/>
                <a:moveTo>
                  <a:pt x="3504016" y="3989152"/>
                </a:moveTo>
                <a:lnTo>
                  <a:pt x="3504016" y="4255852"/>
                </a:lnTo>
                <a:lnTo>
                  <a:pt x="3775170" y="4255852"/>
                </a:lnTo>
                <a:lnTo>
                  <a:pt x="3775170" y="3989152"/>
                </a:lnTo>
                <a:close/>
                <a:moveTo>
                  <a:pt x="3213494" y="3989152"/>
                </a:moveTo>
                <a:lnTo>
                  <a:pt x="3213494" y="4255852"/>
                </a:lnTo>
                <a:lnTo>
                  <a:pt x="3484648" y="4255852"/>
                </a:lnTo>
                <a:lnTo>
                  <a:pt x="3484648" y="3989152"/>
                </a:lnTo>
                <a:close/>
                <a:moveTo>
                  <a:pt x="2922972" y="3989152"/>
                </a:moveTo>
                <a:lnTo>
                  <a:pt x="2922972" y="4255852"/>
                </a:lnTo>
                <a:lnTo>
                  <a:pt x="3194126" y="4255852"/>
                </a:lnTo>
                <a:lnTo>
                  <a:pt x="3194126" y="3989152"/>
                </a:lnTo>
                <a:close/>
                <a:moveTo>
                  <a:pt x="2632451" y="3989152"/>
                </a:moveTo>
                <a:lnTo>
                  <a:pt x="2632451" y="4255852"/>
                </a:lnTo>
                <a:lnTo>
                  <a:pt x="2903604" y="4255852"/>
                </a:lnTo>
                <a:lnTo>
                  <a:pt x="2903604" y="3989152"/>
                </a:lnTo>
                <a:close/>
                <a:moveTo>
                  <a:pt x="2341929" y="3989152"/>
                </a:moveTo>
                <a:lnTo>
                  <a:pt x="2341929" y="4255852"/>
                </a:lnTo>
                <a:lnTo>
                  <a:pt x="2613083" y="4255852"/>
                </a:lnTo>
                <a:lnTo>
                  <a:pt x="2613083" y="3989152"/>
                </a:lnTo>
                <a:close/>
                <a:moveTo>
                  <a:pt x="2051407" y="3989152"/>
                </a:moveTo>
                <a:lnTo>
                  <a:pt x="2051407" y="4255852"/>
                </a:lnTo>
                <a:lnTo>
                  <a:pt x="2322561" y="4255852"/>
                </a:lnTo>
                <a:lnTo>
                  <a:pt x="2322561" y="3989152"/>
                </a:lnTo>
                <a:close/>
                <a:moveTo>
                  <a:pt x="1760886" y="3989152"/>
                </a:moveTo>
                <a:lnTo>
                  <a:pt x="1760886" y="4255852"/>
                </a:lnTo>
                <a:lnTo>
                  <a:pt x="2032039" y="4255852"/>
                </a:lnTo>
                <a:lnTo>
                  <a:pt x="2032039" y="3989152"/>
                </a:lnTo>
                <a:close/>
                <a:moveTo>
                  <a:pt x="1471977" y="3989152"/>
                </a:moveTo>
                <a:lnTo>
                  <a:pt x="1471977" y="4255852"/>
                </a:lnTo>
                <a:lnTo>
                  <a:pt x="1743131" y="4255852"/>
                </a:lnTo>
                <a:lnTo>
                  <a:pt x="1743131" y="3989152"/>
                </a:lnTo>
                <a:close/>
                <a:moveTo>
                  <a:pt x="1181455" y="3989152"/>
                </a:moveTo>
                <a:lnTo>
                  <a:pt x="1181455" y="4255852"/>
                </a:lnTo>
                <a:lnTo>
                  <a:pt x="1452609" y="4255852"/>
                </a:lnTo>
                <a:lnTo>
                  <a:pt x="1452609" y="3989152"/>
                </a:lnTo>
                <a:close/>
                <a:moveTo>
                  <a:pt x="890933" y="3989152"/>
                </a:moveTo>
                <a:lnTo>
                  <a:pt x="890933" y="4255852"/>
                </a:lnTo>
                <a:lnTo>
                  <a:pt x="1162087" y="4255852"/>
                </a:lnTo>
                <a:lnTo>
                  <a:pt x="1162087" y="3989152"/>
                </a:lnTo>
                <a:close/>
                <a:moveTo>
                  <a:pt x="600412" y="3989152"/>
                </a:moveTo>
                <a:lnTo>
                  <a:pt x="600412" y="4255852"/>
                </a:lnTo>
                <a:lnTo>
                  <a:pt x="871565" y="4255852"/>
                </a:lnTo>
                <a:lnTo>
                  <a:pt x="871565" y="3989152"/>
                </a:lnTo>
                <a:close/>
                <a:moveTo>
                  <a:pt x="309890" y="3989152"/>
                </a:moveTo>
                <a:lnTo>
                  <a:pt x="309890" y="4255852"/>
                </a:lnTo>
                <a:lnTo>
                  <a:pt x="581044" y="4255852"/>
                </a:lnTo>
                <a:lnTo>
                  <a:pt x="581044" y="3989152"/>
                </a:lnTo>
                <a:close/>
                <a:moveTo>
                  <a:pt x="19368" y="3989152"/>
                </a:moveTo>
                <a:lnTo>
                  <a:pt x="19368" y="4255852"/>
                </a:lnTo>
                <a:lnTo>
                  <a:pt x="290522" y="4255852"/>
                </a:lnTo>
                <a:lnTo>
                  <a:pt x="290522" y="3989152"/>
                </a:lnTo>
                <a:close/>
                <a:moveTo>
                  <a:pt x="11925920" y="3703402"/>
                </a:moveTo>
                <a:lnTo>
                  <a:pt x="11925920" y="3970102"/>
                </a:lnTo>
                <a:lnTo>
                  <a:pt x="12197073" y="3970102"/>
                </a:lnTo>
                <a:lnTo>
                  <a:pt x="12197073" y="3703402"/>
                </a:lnTo>
                <a:close/>
                <a:moveTo>
                  <a:pt x="11635398" y="3703402"/>
                </a:moveTo>
                <a:lnTo>
                  <a:pt x="11635398" y="3970102"/>
                </a:lnTo>
                <a:lnTo>
                  <a:pt x="11906552" y="3970102"/>
                </a:lnTo>
                <a:lnTo>
                  <a:pt x="11906552" y="3703402"/>
                </a:lnTo>
                <a:close/>
                <a:moveTo>
                  <a:pt x="11344876" y="3703402"/>
                </a:moveTo>
                <a:lnTo>
                  <a:pt x="11344876" y="3970102"/>
                </a:lnTo>
                <a:lnTo>
                  <a:pt x="11616030" y="3970102"/>
                </a:lnTo>
                <a:lnTo>
                  <a:pt x="11616030" y="3703402"/>
                </a:lnTo>
                <a:close/>
                <a:moveTo>
                  <a:pt x="11054354" y="3703402"/>
                </a:moveTo>
                <a:lnTo>
                  <a:pt x="11054354" y="3970102"/>
                </a:lnTo>
                <a:lnTo>
                  <a:pt x="11325508" y="3970102"/>
                </a:lnTo>
                <a:lnTo>
                  <a:pt x="11325508" y="3703402"/>
                </a:lnTo>
                <a:close/>
                <a:moveTo>
                  <a:pt x="10763832" y="3703402"/>
                </a:moveTo>
                <a:lnTo>
                  <a:pt x="10763832" y="3970102"/>
                </a:lnTo>
                <a:lnTo>
                  <a:pt x="11034986" y="3970102"/>
                </a:lnTo>
                <a:lnTo>
                  <a:pt x="11034986" y="3703402"/>
                </a:lnTo>
                <a:close/>
                <a:moveTo>
                  <a:pt x="10473311" y="3703402"/>
                </a:moveTo>
                <a:lnTo>
                  <a:pt x="10473311" y="3970102"/>
                </a:lnTo>
                <a:lnTo>
                  <a:pt x="10744464" y="3970102"/>
                </a:lnTo>
                <a:lnTo>
                  <a:pt x="10744464" y="3703402"/>
                </a:lnTo>
                <a:close/>
                <a:moveTo>
                  <a:pt x="10182789" y="3703402"/>
                </a:moveTo>
                <a:lnTo>
                  <a:pt x="10182789" y="3970102"/>
                </a:lnTo>
                <a:lnTo>
                  <a:pt x="10453943" y="3970102"/>
                </a:lnTo>
                <a:lnTo>
                  <a:pt x="10453943" y="3703402"/>
                </a:lnTo>
                <a:close/>
                <a:moveTo>
                  <a:pt x="9892267" y="3703402"/>
                </a:moveTo>
                <a:lnTo>
                  <a:pt x="9892267" y="3970102"/>
                </a:lnTo>
                <a:lnTo>
                  <a:pt x="10163421" y="3970102"/>
                </a:lnTo>
                <a:lnTo>
                  <a:pt x="10163421" y="3703402"/>
                </a:lnTo>
                <a:close/>
                <a:moveTo>
                  <a:pt x="9601745" y="3703402"/>
                </a:moveTo>
                <a:lnTo>
                  <a:pt x="9601745" y="3970102"/>
                </a:lnTo>
                <a:lnTo>
                  <a:pt x="9872899" y="3970102"/>
                </a:lnTo>
                <a:lnTo>
                  <a:pt x="9872899" y="3703402"/>
                </a:lnTo>
                <a:close/>
                <a:moveTo>
                  <a:pt x="9311224" y="3703402"/>
                </a:moveTo>
                <a:lnTo>
                  <a:pt x="9311224" y="3970102"/>
                </a:lnTo>
                <a:lnTo>
                  <a:pt x="9582377" y="3970102"/>
                </a:lnTo>
                <a:lnTo>
                  <a:pt x="9582377" y="3703402"/>
                </a:lnTo>
                <a:close/>
                <a:moveTo>
                  <a:pt x="9020702" y="3703402"/>
                </a:moveTo>
                <a:lnTo>
                  <a:pt x="9020702" y="3970102"/>
                </a:lnTo>
                <a:lnTo>
                  <a:pt x="9291856" y="3970102"/>
                </a:lnTo>
                <a:lnTo>
                  <a:pt x="9291856" y="3703402"/>
                </a:lnTo>
                <a:close/>
                <a:moveTo>
                  <a:pt x="8731793" y="3703402"/>
                </a:moveTo>
                <a:lnTo>
                  <a:pt x="8731793" y="3970102"/>
                </a:lnTo>
                <a:lnTo>
                  <a:pt x="9001334" y="3970102"/>
                </a:lnTo>
                <a:lnTo>
                  <a:pt x="9001334" y="3703402"/>
                </a:lnTo>
                <a:close/>
                <a:moveTo>
                  <a:pt x="8441272" y="3703402"/>
                </a:moveTo>
                <a:lnTo>
                  <a:pt x="8441272" y="3970102"/>
                </a:lnTo>
                <a:lnTo>
                  <a:pt x="8712425" y="3970102"/>
                </a:lnTo>
                <a:lnTo>
                  <a:pt x="8712425" y="3703402"/>
                </a:lnTo>
                <a:close/>
                <a:moveTo>
                  <a:pt x="8150750" y="3703402"/>
                </a:moveTo>
                <a:lnTo>
                  <a:pt x="8150750" y="3970102"/>
                </a:lnTo>
                <a:lnTo>
                  <a:pt x="8421904" y="3970102"/>
                </a:lnTo>
                <a:lnTo>
                  <a:pt x="8421904" y="3703402"/>
                </a:lnTo>
                <a:close/>
                <a:moveTo>
                  <a:pt x="7860228" y="3703402"/>
                </a:moveTo>
                <a:lnTo>
                  <a:pt x="7860228" y="3970102"/>
                </a:lnTo>
                <a:lnTo>
                  <a:pt x="8131382" y="3970102"/>
                </a:lnTo>
                <a:lnTo>
                  <a:pt x="8131382" y="3703402"/>
                </a:lnTo>
                <a:close/>
                <a:moveTo>
                  <a:pt x="7569706" y="3703402"/>
                </a:moveTo>
                <a:lnTo>
                  <a:pt x="7569706" y="3970102"/>
                </a:lnTo>
                <a:lnTo>
                  <a:pt x="7840860" y="3970102"/>
                </a:lnTo>
                <a:lnTo>
                  <a:pt x="7840860" y="3703402"/>
                </a:lnTo>
                <a:close/>
                <a:moveTo>
                  <a:pt x="7279185" y="3703402"/>
                </a:moveTo>
                <a:lnTo>
                  <a:pt x="7279185" y="3970102"/>
                </a:lnTo>
                <a:lnTo>
                  <a:pt x="7550338" y="3970102"/>
                </a:lnTo>
                <a:lnTo>
                  <a:pt x="7550338" y="3703402"/>
                </a:lnTo>
                <a:close/>
                <a:moveTo>
                  <a:pt x="6988663" y="3703402"/>
                </a:moveTo>
                <a:lnTo>
                  <a:pt x="6988663" y="3970102"/>
                </a:lnTo>
                <a:lnTo>
                  <a:pt x="7259817" y="3970102"/>
                </a:lnTo>
                <a:lnTo>
                  <a:pt x="7259817" y="3703402"/>
                </a:lnTo>
                <a:close/>
                <a:moveTo>
                  <a:pt x="6698141" y="3703402"/>
                </a:moveTo>
                <a:lnTo>
                  <a:pt x="6698141" y="3970102"/>
                </a:lnTo>
                <a:lnTo>
                  <a:pt x="6969295" y="3970102"/>
                </a:lnTo>
                <a:lnTo>
                  <a:pt x="6969295" y="3703402"/>
                </a:lnTo>
                <a:close/>
                <a:moveTo>
                  <a:pt x="6407619" y="3703402"/>
                </a:moveTo>
                <a:lnTo>
                  <a:pt x="6407619" y="3970102"/>
                </a:lnTo>
                <a:lnTo>
                  <a:pt x="6678773" y="3970102"/>
                </a:lnTo>
                <a:lnTo>
                  <a:pt x="6678773" y="3703402"/>
                </a:lnTo>
                <a:close/>
                <a:moveTo>
                  <a:pt x="6117097" y="3703402"/>
                </a:moveTo>
                <a:lnTo>
                  <a:pt x="6117097" y="3970102"/>
                </a:lnTo>
                <a:lnTo>
                  <a:pt x="6388251" y="3970102"/>
                </a:lnTo>
                <a:lnTo>
                  <a:pt x="6388251" y="3703402"/>
                </a:lnTo>
                <a:close/>
                <a:moveTo>
                  <a:pt x="5826576" y="3703402"/>
                </a:moveTo>
                <a:lnTo>
                  <a:pt x="5826576" y="3970102"/>
                </a:lnTo>
                <a:lnTo>
                  <a:pt x="6097729" y="3970102"/>
                </a:lnTo>
                <a:lnTo>
                  <a:pt x="6097729" y="3703402"/>
                </a:lnTo>
                <a:close/>
                <a:moveTo>
                  <a:pt x="5536054" y="3703402"/>
                </a:moveTo>
                <a:lnTo>
                  <a:pt x="5536054" y="3970102"/>
                </a:lnTo>
                <a:lnTo>
                  <a:pt x="5807208" y="3970102"/>
                </a:lnTo>
                <a:lnTo>
                  <a:pt x="5807208" y="3703402"/>
                </a:lnTo>
                <a:close/>
                <a:moveTo>
                  <a:pt x="5247147" y="3703402"/>
                </a:moveTo>
                <a:lnTo>
                  <a:pt x="5247147" y="3970102"/>
                </a:lnTo>
                <a:lnTo>
                  <a:pt x="5516686" y="3970102"/>
                </a:lnTo>
                <a:lnTo>
                  <a:pt x="5516686" y="3703402"/>
                </a:lnTo>
                <a:close/>
                <a:moveTo>
                  <a:pt x="4956625" y="3703402"/>
                </a:moveTo>
                <a:lnTo>
                  <a:pt x="4956625" y="3970102"/>
                </a:lnTo>
                <a:lnTo>
                  <a:pt x="5227779" y="3970102"/>
                </a:lnTo>
                <a:lnTo>
                  <a:pt x="5227779" y="3703402"/>
                </a:lnTo>
                <a:close/>
                <a:moveTo>
                  <a:pt x="4666103" y="3703402"/>
                </a:moveTo>
                <a:lnTo>
                  <a:pt x="4666103" y="3970102"/>
                </a:lnTo>
                <a:lnTo>
                  <a:pt x="4937257" y="3970102"/>
                </a:lnTo>
                <a:lnTo>
                  <a:pt x="4937257" y="3703402"/>
                </a:lnTo>
                <a:close/>
                <a:moveTo>
                  <a:pt x="4375581" y="3703402"/>
                </a:moveTo>
                <a:lnTo>
                  <a:pt x="4375581" y="3970102"/>
                </a:lnTo>
                <a:lnTo>
                  <a:pt x="4646735" y="3970102"/>
                </a:lnTo>
                <a:lnTo>
                  <a:pt x="4646735" y="3703402"/>
                </a:lnTo>
                <a:close/>
                <a:moveTo>
                  <a:pt x="4085059" y="3703402"/>
                </a:moveTo>
                <a:lnTo>
                  <a:pt x="4085059" y="3970102"/>
                </a:lnTo>
                <a:lnTo>
                  <a:pt x="4356213" y="3970102"/>
                </a:lnTo>
                <a:lnTo>
                  <a:pt x="4356213" y="3703402"/>
                </a:lnTo>
                <a:close/>
                <a:moveTo>
                  <a:pt x="3794538" y="3703402"/>
                </a:moveTo>
                <a:lnTo>
                  <a:pt x="3794538" y="3970102"/>
                </a:lnTo>
                <a:lnTo>
                  <a:pt x="4065691" y="3970102"/>
                </a:lnTo>
                <a:lnTo>
                  <a:pt x="4065691" y="3703402"/>
                </a:lnTo>
                <a:close/>
                <a:moveTo>
                  <a:pt x="3504016" y="3703402"/>
                </a:moveTo>
                <a:lnTo>
                  <a:pt x="3504016" y="3970102"/>
                </a:lnTo>
                <a:lnTo>
                  <a:pt x="3775170" y="3970102"/>
                </a:lnTo>
                <a:lnTo>
                  <a:pt x="3775170" y="3703402"/>
                </a:lnTo>
                <a:close/>
                <a:moveTo>
                  <a:pt x="3213494" y="3703402"/>
                </a:moveTo>
                <a:lnTo>
                  <a:pt x="3213494" y="3970102"/>
                </a:lnTo>
                <a:lnTo>
                  <a:pt x="3484648" y="3970102"/>
                </a:lnTo>
                <a:lnTo>
                  <a:pt x="3484648" y="3703402"/>
                </a:lnTo>
                <a:close/>
                <a:moveTo>
                  <a:pt x="2922972" y="3703402"/>
                </a:moveTo>
                <a:lnTo>
                  <a:pt x="2922972" y="3970102"/>
                </a:lnTo>
                <a:lnTo>
                  <a:pt x="3194126" y="3970102"/>
                </a:lnTo>
                <a:lnTo>
                  <a:pt x="3194126" y="3703402"/>
                </a:lnTo>
                <a:close/>
                <a:moveTo>
                  <a:pt x="2632451" y="3703402"/>
                </a:moveTo>
                <a:lnTo>
                  <a:pt x="2632451" y="3970102"/>
                </a:lnTo>
                <a:lnTo>
                  <a:pt x="2903604" y="3970102"/>
                </a:lnTo>
                <a:lnTo>
                  <a:pt x="2903604" y="3703402"/>
                </a:lnTo>
                <a:close/>
                <a:moveTo>
                  <a:pt x="2341929" y="3703402"/>
                </a:moveTo>
                <a:lnTo>
                  <a:pt x="2341929" y="3970102"/>
                </a:lnTo>
                <a:lnTo>
                  <a:pt x="2613083" y="3970102"/>
                </a:lnTo>
                <a:lnTo>
                  <a:pt x="2613083" y="3703402"/>
                </a:lnTo>
                <a:close/>
                <a:moveTo>
                  <a:pt x="2051407" y="3703402"/>
                </a:moveTo>
                <a:lnTo>
                  <a:pt x="2051407" y="3970102"/>
                </a:lnTo>
                <a:lnTo>
                  <a:pt x="2322561" y="3970102"/>
                </a:lnTo>
                <a:lnTo>
                  <a:pt x="2322561" y="3703402"/>
                </a:lnTo>
                <a:close/>
                <a:moveTo>
                  <a:pt x="1760886" y="3703402"/>
                </a:moveTo>
                <a:lnTo>
                  <a:pt x="1760886" y="3970102"/>
                </a:lnTo>
                <a:lnTo>
                  <a:pt x="2032039" y="3970102"/>
                </a:lnTo>
                <a:lnTo>
                  <a:pt x="2032039" y="3703402"/>
                </a:lnTo>
                <a:close/>
                <a:moveTo>
                  <a:pt x="1471977" y="3703402"/>
                </a:moveTo>
                <a:lnTo>
                  <a:pt x="1471977" y="3970102"/>
                </a:lnTo>
                <a:lnTo>
                  <a:pt x="1743131" y="3970102"/>
                </a:lnTo>
                <a:lnTo>
                  <a:pt x="1743131" y="3703402"/>
                </a:lnTo>
                <a:close/>
                <a:moveTo>
                  <a:pt x="1181455" y="3703402"/>
                </a:moveTo>
                <a:lnTo>
                  <a:pt x="1181455" y="3970102"/>
                </a:lnTo>
                <a:lnTo>
                  <a:pt x="1452609" y="3970102"/>
                </a:lnTo>
                <a:lnTo>
                  <a:pt x="1452609" y="3703402"/>
                </a:lnTo>
                <a:close/>
                <a:moveTo>
                  <a:pt x="890933" y="3703402"/>
                </a:moveTo>
                <a:lnTo>
                  <a:pt x="890933" y="3970102"/>
                </a:lnTo>
                <a:lnTo>
                  <a:pt x="1162087" y="3970102"/>
                </a:lnTo>
                <a:lnTo>
                  <a:pt x="1162087" y="3703402"/>
                </a:lnTo>
                <a:close/>
                <a:moveTo>
                  <a:pt x="600412" y="3703402"/>
                </a:moveTo>
                <a:lnTo>
                  <a:pt x="600412" y="3970102"/>
                </a:lnTo>
                <a:lnTo>
                  <a:pt x="871565" y="3970102"/>
                </a:lnTo>
                <a:lnTo>
                  <a:pt x="871565" y="3703402"/>
                </a:lnTo>
                <a:close/>
                <a:moveTo>
                  <a:pt x="309890" y="3703402"/>
                </a:moveTo>
                <a:lnTo>
                  <a:pt x="309890" y="3970102"/>
                </a:lnTo>
                <a:lnTo>
                  <a:pt x="581044" y="3970102"/>
                </a:lnTo>
                <a:lnTo>
                  <a:pt x="581044" y="3703402"/>
                </a:lnTo>
                <a:close/>
                <a:moveTo>
                  <a:pt x="19368" y="3703402"/>
                </a:moveTo>
                <a:lnTo>
                  <a:pt x="19368" y="3970102"/>
                </a:lnTo>
                <a:lnTo>
                  <a:pt x="290522" y="3970102"/>
                </a:lnTo>
                <a:lnTo>
                  <a:pt x="290522" y="3703402"/>
                </a:lnTo>
                <a:close/>
                <a:moveTo>
                  <a:pt x="11925920" y="3417652"/>
                </a:moveTo>
                <a:lnTo>
                  <a:pt x="11925920" y="3684352"/>
                </a:lnTo>
                <a:lnTo>
                  <a:pt x="12197073" y="3684352"/>
                </a:lnTo>
                <a:lnTo>
                  <a:pt x="12197073" y="3417652"/>
                </a:lnTo>
                <a:close/>
                <a:moveTo>
                  <a:pt x="11635398" y="3417652"/>
                </a:moveTo>
                <a:lnTo>
                  <a:pt x="11635398" y="3684352"/>
                </a:lnTo>
                <a:lnTo>
                  <a:pt x="11906552" y="3684352"/>
                </a:lnTo>
                <a:lnTo>
                  <a:pt x="11906552" y="3417652"/>
                </a:lnTo>
                <a:close/>
                <a:moveTo>
                  <a:pt x="11344876" y="3417652"/>
                </a:moveTo>
                <a:lnTo>
                  <a:pt x="11344876" y="3684352"/>
                </a:lnTo>
                <a:lnTo>
                  <a:pt x="11616030" y="3684352"/>
                </a:lnTo>
                <a:lnTo>
                  <a:pt x="11616030" y="3417652"/>
                </a:lnTo>
                <a:close/>
                <a:moveTo>
                  <a:pt x="11054354" y="3417652"/>
                </a:moveTo>
                <a:lnTo>
                  <a:pt x="11054354" y="3684352"/>
                </a:lnTo>
                <a:lnTo>
                  <a:pt x="11325508" y="3684352"/>
                </a:lnTo>
                <a:lnTo>
                  <a:pt x="11325508" y="3417652"/>
                </a:lnTo>
                <a:close/>
                <a:moveTo>
                  <a:pt x="10763832" y="3417652"/>
                </a:moveTo>
                <a:lnTo>
                  <a:pt x="10763832" y="3684352"/>
                </a:lnTo>
                <a:lnTo>
                  <a:pt x="11034986" y="3684352"/>
                </a:lnTo>
                <a:lnTo>
                  <a:pt x="11034986" y="3417652"/>
                </a:lnTo>
                <a:close/>
                <a:moveTo>
                  <a:pt x="10473311" y="3417652"/>
                </a:moveTo>
                <a:lnTo>
                  <a:pt x="10473311" y="3684352"/>
                </a:lnTo>
                <a:lnTo>
                  <a:pt x="10744464" y="3684352"/>
                </a:lnTo>
                <a:lnTo>
                  <a:pt x="10744464" y="3417652"/>
                </a:lnTo>
                <a:close/>
                <a:moveTo>
                  <a:pt x="10182789" y="3417652"/>
                </a:moveTo>
                <a:lnTo>
                  <a:pt x="10182789" y="3684352"/>
                </a:lnTo>
                <a:lnTo>
                  <a:pt x="10453943" y="3684352"/>
                </a:lnTo>
                <a:lnTo>
                  <a:pt x="10453943" y="3417652"/>
                </a:lnTo>
                <a:close/>
                <a:moveTo>
                  <a:pt x="9892267" y="3417652"/>
                </a:moveTo>
                <a:lnTo>
                  <a:pt x="9892267" y="3684352"/>
                </a:lnTo>
                <a:lnTo>
                  <a:pt x="10163421" y="3684352"/>
                </a:lnTo>
                <a:lnTo>
                  <a:pt x="10163421" y="3417652"/>
                </a:lnTo>
                <a:close/>
                <a:moveTo>
                  <a:pt x="9601745" y="3417652"/>
                </a:moveTo>
                <a:lnTo>
                  <a:pt x="9601745" y="3684352"/>
                </a:lnTo>
                <a:lnTo>
                  <a:pt x="9872899" y="3684352"/>
                </a:lnTo>
                <a:lnTo>
                  <a:pt x="9872899" y="3417652"/>
                </a:lnTo>
                <a:close/>
                <a:moveTo>
                  <a:pt x="9311224" y="3417652"/>
                </a:moveTo>
                <a:lnTo>
                  <a:pt x="9311224" y="3684352"/>
                </a:lnTo>
                <a:lnTo>
                  <a:pt x="9582377" y="3684352"/>
                </a:lnTo>
                <a:lnTo>
                  <a:pt x="9582377" y="3417652"/>
                </a:lnTo>
                <a:close/>
                <a:moveTo>
                  <a:pt x="9020702" y="3417652"/>
                </a:moveTo>
                <a:lnTo>
                  <a:pt x="9020702" y="3684352"/>
                </a:lnTo>
                <a:lnTo>
                  <a:pt x="9291856" y="3684352"/>
                </a:lnTo>
                <a:lnTo>
                  <a:pt x="9291856" y="3417652"/>
                </a:lnTo>
                <a:close/>
                <a:moveTo>
                  <a:pt x="8731793" y="3417652"/>
                </a:moveTo>
                <a:lnTo>
                  <a:pt x="8731793" y="3684352"/>
                </a:lnTo>
                <a:lnTo>
                  <a:pt x="9001334" y="3684352"/>
                </a:lnTo>
                <a:lnTo>
                  <a:pt x="9001334" y="3417652"/>
                </a:lnTo>
                <a:close/>
                <a:moveTo>
                  <a:pt x="8441272" y="3417652"/>
                </a:moveTo>
                <a:lnTo>
                  <a:pt x="8441272" y="3684352"/>
                </a:lnTo>
                <a:lnTo>
                  <a:pt x="8712425" y="3684352"/>
                </a:lnTo>
                <a:lnTo>
                  <a:pt x="8712425" y="3417652"/>
                </a:lnTo>
                <a:close/>
                <a:moveTo>
                  <a:pt x="8150750" y="3417652"/>
                </a:moveTo>
                <a:lnTo>
                  <a:pt x="8150750" y="3684352"/>
                </a:lnTo>
                <a:lnTo>
                  <a:pt x="8421904" y="3684352"/>
                </a:lnTo>
                <a:lnTo>
                  <a:pt x="8421904" y="3417652"/>
                </a:lnTo>
                <a:close/>
                <a:moveTo>
                  <a:pt x="7860228" y="3417652"/>
                </a:moveTo>
                <a:lnTo>
                  <a:pt x="7860228" y="3684352"/>
                </a:lnTo>
                <a:lnTo>
                  <a:pt x="8131382" y="3684352"/>
                </a:lnTo>
                <a:lnTo>
                  <a:pt x="8131382" y="3417652"/>
                </a:lnTo>
                <a:close/>
                <a:moveTo>
                  <a:pt x="7569706" y="3417652"/>
                </a:moveTo>
                <a:lnTo>
                  <a:pt x="7569706" y="3684352"/>
                </a:lnTo>
                <a:lnTo>
                  <a:pt x="7840860" y="3684352"/>
                </a:lnTo>
                <a:lnTo>
                  <a:pt x="7840860" y="3417652"/>
                </a:lnTo>
                <a:close/>
                <a:moveTo>
                  <a:pt x="7279185" y="3417652"/>
                </a:moveTo>
                <a:lnTo>
                  <a:pt x="7279185" y="3684352"/>
                </a:lnTo>
                <a:lnTo>
                  <a:pt x="7550338" y="3684352"/>
                </a:lnTo>
                <a:lnTo>
                  <a:pt x="7550338" y="3417652"/>
                </a:lnTo>
                <a:close/>
                <a:moveTo>
                  <a:pt x="6988663" y="3417652"/>
                </a:moveTo>
                <a:lnTo>
                  <a:pt x="6988663" y="3684352"/>
                </a:lnTo>
                <a:lnTo>
                  <a:pt x="7259817" y="3684352"/>
                </a:lnTo>
                <a:lnTo>
                  <a:pt x="7259817" y="3417652"/>
                </a:lnTo>
                <a:close/>
                <a:moveTo>
                  <a:pt x="6698141" y="3417652"/>
                </a:moveTo>
                <a:lnTo>
                  <a:pt x="6698141" y="3684352"/>
                </a:lnTo>
                <a:lnTo>
                  <a:pt x="6969295" y="3684352"/>
                </a:lnTo>
                <a:lnTo>
                  <a:pt x="6969295" y="3417652"/>
                </a:lnTo>
                <a:close/>
                <a:moveTo>
                  <a:pt x="6407619" y="3417652"/>
                </a:moveTo>
                <a:lnTo>
                  <a:pt x="6407619" y="3684352"/>
                </a:lnTo>
                <a:lnTo>
                  <a:pt x="6678773" y="3684352"/>
                </a:lnTo>
                <a:lnTo>
                  <a:pt x="6678773" y="3417652"/>
                </a:lnTo>
                <a:close/>
                <a:moveTo>
                  <a:pt x="6117097" y="3417652"/>
                </a:moveTo>
                <a:lnTo>
                  <a:pt x="6117097" y="3684352"/>
                </a:lnTo>
                <a:lnTo>
                  <a:pt x="6388251" y="3684352"/>
                </a:lnTo>
                <a:lnTo>
                  <a:pt x="6388251" y="3417652"/>
                </a:lnTo>
                <a:close/>
                <a:moveTo>
                  <a:pt x="5826576" y="3417652"/>
                </a:moveTo>
                <a:lnTo>
                  <a:pt x="5826576" y="3684352"/>
                </a:lnTo>
                <a:lnTo>
                  <a:pt x="6097729" y="3684352"/>
                </a:lnTo>
                <a:lnTo>
                  <a:pt x="6097729" y="3417652"/>
                </a:lnTo>
                <a:close/>
                <a:moveTo>
                  <a:pt x="5536054" y="3417652"/>
                </a:moveTo>
                <a:lnTo>
                  <a:pt x="5536054" y="3684352"/>
                </a:lnTo>
                <a:lnTo>
                  <a:pt x="5807208" y="3684352"/>
                </a:lnTo>
                <a:lnTo>
                  <a:pt x="5807208" y="3417652"/>
                </a:lnTo>
                <a:close/>
                <a:moveTo>
                  <a:pt x="5247147" y="3417652"/>
                </a:moveTo>
                <a:lnTo>
                  <a:pt x="5247147" y="3684352"/>
                </a:lnTo>
                <a:lnTo>
                  <a:pt x="5516686" y="3684352"/>
                </a:lnTo>
                <a:lnTo>
                  <a:pt x="5516686" y="3417652"/>
                </a:lnTo>
                <a:close/>
                <a:moveTo>
                  <a:pt x="4956625" y="3417652"/>
                </a:moveTo>
                <a:lnTo>
                  <a:pt x="4956625" y="3684352"/>
                </a:lnTo>
                <a:lnTo>
                  <a:pt x="5227779" y="3684352"/>
                </a:lnTo>
                <a:lnTo>
                  <a:pt x="5227779" y="3417652"/>
                </a:lnTo>
                <a:close/>
                <a:moveTo>
                  <a:pt x="4666103" y="3417652"/>
                </a:moveTo>
                <a:lnTo>
                  <a:pt x="4666103" y="3684352"/>
                </a:lnTo>
                <a:lnTo>
                  <a:pt x="4937257" y="3684352"/>
                </a:lnTo>
                <a:lnTo>
                  <a:pt x="4937257" y="3417652"/>
                </a:lnTo>
                <a:close/>
                <a:moveTo>
                  <a:pt x="4375581" y="3417652"/>
                </a:moveTo>
                <a:lnTo>
                  <a:pt x="4375581" y="3684352"/>
                </a:lnTo>
                <a:lnTo>
                  <a:pt x="4646735" y="3684352"/>
                </a:lnTo>
                <a:lnTo>
                  <a:pt x="4646735" y="3417652"/>
                </a:lnTo>
                <a:close/>
                <a:moveTo>
                  <a:pt x="4085059" y="3417652"/>
                </a:moveTo>
                <a:lnTo>
                  <a:pt x="4085059" y="3684352"/>
                </a:lnTo>
                <a:lnTo>
                  <a:pt x="4356213" y="3684352"/>
                </a:lnTo>
                <a:lnTo>
                  <a:pt x="4356213" y="3417652"/>
                </a:lnTo>
                <a:close/>
                <a:moveTo>
                  <a:pt x="3794538" y="3417652"/>
                </a:moveTo>
                <a:lnTo>
                  <a:pt x="3794538" y="3684352"/>
                </a:lnTo>
                <a:lnTo>
                  <a:pt x="4065691" y="3684352"/>
                </a:lnTo>
                <a:lnTo>
                  <a:pt x="4065691" y="3417652"/>
                </a:lnTo>
                <a:close/>
                <a:moveTo>
                  <a:pt x="3504016" y="3417652"/>
                </a:moveTo>
                <a:lnTo>
                  <a:pt x="3504016" y="3684352"/>
                </a:lnTo>
                <a:lnTo>
                  <a:pt x="3775170" y="3684352"/>
                </a:lnTo>
                <a:lnTo>
                  <a:pt x="3775170" y="3417652"/>
                </a:lnTo>
                <a:close/>
                <a:moveTo>
                  <a:pt x="3213494" y="3417652"/>
                </a:moveTo>
                <a:lnTo>
                  <a:pt x="3213494" y="3684352"/>
                </a:lnTo>
                <a:lnTo>
                  <a:pt x="3484648" y="3684352"/>
                </a:lnTo>
                <a:lnTo>
                  <a:pt x="3484648" y="3417652"/>
                </a:lnTo>
                <a:close/>
                <a:moveTo>
                  <a:pt x="2922972" y="3417652"/>
                </a:moveTo>
                <a:lnTo>
                  <a:pt x="2922972" y="3684352"/>
                </a:lnTo>
                <a:lnTo>
                  <a:pt x="3194126" y="3684352"/>
                </a:lnTo>
                <a:lnTo>
                  <a:pt x="3194126" y="3417652"/>
                </a:lnTo>
                <a:close/>
                <a:moveTo>
                  <a:pt x="2632451" y="3417652"/>
                </a:moveTo>
                <a:lnTo>
                  <a:pt x="2632451" y="3684352"/>
                </a:lnTo>
                <a:lnTo>
                  <a:pt x="2903604" y="3684352"/>
                </a:lnTo>
                <a:lnTo>
                  <a:pt x="2903604" y="3417652"/>
                </a:lnTo>
                <a:close/>
                <a:moveTo>
                  <a:pt x="2341929" y="3417652"/>
                </a:moveTo>
                <a:lnTo>
                  <a:pt x="2341929" y="3684352"/>
                </a:lnTo>
                <a:lnTo>
                  <a:pt x="2613083" y="3684352"/>
                </a:lnTo>
                <a:lnTo>
                  <a:pt x="2613083" y="3417652"/>
                </a:lnTo>
                <a:close/>
                <a:moveTo>
                  <a:pt x="2051407" y="3417652"/>
                </a:moveTo>
                <a:lnTo>
                  <a:pt x="2051407" y="3684352"/>
                </a:lnTo>
                <a:lnTo>
                  <a:pt x="2322561" y="3684352"/>
                </a:lnTo>
                <a:lnTo>
                  <a:pt x="2322561" y="3417652"/>
                </a:lnTo>
                <a:close/>
                <a:moveTo>
                  <a:pt x="1760886" y="3417652"/>
                </a:moveTo>
                <a:lnTo>
                  <a:pt x="1760886" y="3684352"/>
                </a:lnTo>
                <a:lnTo>
                  <a:pt x="2032039" y="3684352"/>
                </a:lnTo>
                <a:lnTo>
                  <a:pt x="2032039" y="3417652"/>
                </a:lnTo>
                <a:close/>
                <a:moveTo>
                  <a:pt x="1471977" y="3417652"/>
                </a:moveTo>
                <a:lnTo>
                  <a:pt x="1471977" y="3684352"/>
                </a:lnTo>
                <a:lnTo>
                  <a:pt x="1743131" y="3684352"/>
                </a:lnTo>
                <a:lnTo>
                  <a:pt x="1743131" y="3417652"/>
                </a:lnTo>
                <a:close/>
                <a:moveTo>
                  <a:pt x="1181455" y="3417652"/>
                </a:moveTo>
                <a:lnTo>
                  <a:pt x="1181455" y="3684352"/>
                </a:lnTo>
                <a:lnTo>
                  <a:pt x="1452609" y="3684352"/>
                </a:lnTo>
                <a:lnTo>
                  <a:pt x="1452609" y="3417652"/>
                </a:lnTo>
                <a:close/>
                <a:moveTo>
                  <a:pt x="890933" y="3417652"/>
                </a:moveTo>
                <a:lnTo>
                  <a:pt x="890933" y="3684352"/>
                </a:lnTo>
                <a:lnTo>
                  <a:pt x="1162087" y="3684352"/>
                </a:lnTo>
                <a:lnTo>
                  <a:pt x="1162087" y="3417652"/>
                </a:lnTo>
                <a:close/>
                <a:moveTo>
                  <a:pt x="600412" y="3417652"/>
                </a:moveTo>
                <a:lnTo>
                  <a:pt x="600412" y="3684352"/>
                </a:lnTo>
                <a:lnTo>
                  <a:pt x="871565" y="3684352"/>
                </a:lnTo>
                <a:lnTo>
                  <a:pt x="871565" y="3417652"/>
                </a:lnTo>
                <a:close/>
                <a:moveTo>
                  <a:pt x="309890" y="3417652"/>
                </a:moveTo>
                <a:lnTo>
                  <a:pt x="309890" y="3684352"/>
                </a:lnTo>
                <a:lnTo>
                  <a:pt x="581044" y="3684352"/>
                </a:lnTo>
                <a:lnTo>
                  <a:pt x="581044" y="3417652"/>
                </a:lnTo>
                <a:close/>
                <a:moveTo>
                  <a:pt x="19368" y="3417652"/>
                </a:moveTo>
                <a:lnTo>
                  <a:pt x="19368" y="3684352"/>
                </a:lnTo>
                <a:lnTo>
                  <a:pt x="290522" y="3684352"/>
                </a:lnTo>
                <a:lnTo>
                  <a:pt x="290522" y="3417652"/>
                </a:lnTo>
                <a:close/>
                <a:moveTo>
                  <a:pt x="11925920" y="3131902"/>
                </a:moveTo>
                <a:lnTo>
                  <a:pt x="11925920" y="3398602"/>
                </a:lnTo>
                <a:lnTo>
                  <a:pt x="12197073" y="3398602"/>
                </a:lnTo>
                <a:lnTo>
                  <a:pt x="12197073" y="3131902"/>
                </a:lnTo>
                <a:close/>
                <a:moveTo>
                  <a:pt x="11635398" y="3131902"/>
                </a:moveTo>
                <a:lnTo>
                  <a:pt x="11635398" y="3398602"/>
                </a:lnTo>
                <a:lnTo>
                  <a:pt x="11906552" y="3398602"/>
                </a:lnTo>
                <a:lnTo>
                  <a:pt x="11906552" y="3131902"/>
                </a:lnTo>
                <a:close/>
                <a:moveTo>
                  <a:pt x="11344876" y="3131902"/>
                </a:moveTo>
                <a:lnTo>
                  <a:pt x="11344876" y="3398602"/>
                </a:lnTo>
                <a:lnTo>
                  <a:pt x="11616030" y="3398602"/>
                </a:lnTo>
                <a:lnTo>
                  <a:pt x="11616030" y="3131902"/>
                </a:lnTo>
                <a:close/>
                <a:moveTo>
                  <a:pt x="11054354" y="3131902"/>
                </a:moveTo>
                <a:lnTo>
                  <a:pt x="11054354" y="3398602"/>
                </a:lnTo>
                <a:lnTo>
                  <a:pt x="11325508" y="3398602"/>
                </a:lnTo>
                <a:lnTo>
                  <a:pt x="11325508" y="3131902"/>
                </a:lnTo>
                <a:close/>
                <a:moveTo>
                  <a:pt x="10763832" y="3131902"/>
                </a:moveTo>
                <a:lnTo>
                  <a:pt x="10763832" y="3398602"/>
                </a:lnTo>
                <a:lnTo>
                  <a:pt x="11034986" y="3398602"/>
                </a:lnTo>
                <a:lnTo>
                  <a:pt x="11034986" y="3131902"/>
                </a:lnTo>
                <a:close/>
                <a:moveTo>
                  <a:pt x="10473311" y="3131902"/>
                </a:moveTo>
                <a:lnTo>
                  <a:pt x="10473311" y="3398602"/>
                </a:lnTo>
                <a:lnTo>
                  <a:pt x="10744464" y="3398602"/>
                </a:lnTo>
                <a:lnTo>
                  <a:pt x="10744464" y="3131902"/>
                </a:lnTo>
                <a:close/>
                <a:moveTo>
                  <a:pt x="10182789" y="3131902"/>
                </a:moveTo>
                <a:lnTo>
                  <a:pt x="10182789" y="3398602"/>
                </a:lnTo>
                <a:lnTo>
                  <a:pt x="10453943" y="3398602"/>
                </a:lnTo>
                <a:lnTo>
                  <a:pt x="10453943" y="3131902"/>
                </a:lnTo>
                <a:close/>
                <a:moveTo>
                  <a:pt x="9892267" y="3131902"/>
                </a:moveTo>
                <a:lnTo>
                  <a:pt x="9892267" y="3398602"/>
                </a:lnTo>
                <a:lnTo>
                  <a:pt x="10163421" y="3398602"/>
                </a:lnTo>
                <a:lnTo>
                  <a:pt x="10163421" y="3131902"/>
                </a:lnTo>
                <a:close/>
                <a:moveTo>
                  <a:pt x="9601745" y="3131902"/>
                </a:moveTo>
                <a:lnTo>
                  <a:pt x="9601745" y="3398602"/>
                </a:lnTo>
                <a:lnTo>
                  <a:pt x="9872899" y="3398602"/>
                </a:lnTo>
                <a:lnTo>
                  <a:pt x="9872899" y="3131902"/>
                </a:lnTo>
                <a:close/>
                <a:moveTo>
                  <a:pt x="9311224" y="3131902"/>
                </a:moveTo>
                <a:lnTo>
                  <a:pt x="9311224" y="3398602"/>
                </a:lnTo>
                <a:lnTo>
                  <a:pt x="9582377" y="3398602"/>
                </a:lnTo>
                <a:lnTo>
                  <a:pt x="9582377" y="3131902"/>
                </a:lnTo>
                <a:close/>
                <a:moveTo>
                  <a:pt x="9020702" y="3131902"/>
                </a:moveTo>
                <a:lnTo>
                  <a:pt x="9020702" y="3398602"/>
                </a:lnTo>
                <a:lnTo>
                  <a:pt x="9291856" y="3398602"/>
                </a:lnTo>
                <a:lnTo>
                  <a:pt x="9291856" y="3131902"/>
                </a:lnTo>
                <a:close/>
                <a:moveTo>
                  <a:pt x="8731793" y="3131902"/>
                </a:moveTo>
                <a:lnTo>
                  <a:pt x="8731793" y="3398602"/>
                </a:lnTo>
                <a:lnTo>
                  <a:pt x="9001334" y="3398602"/>
                </a:lnTo>
                <a:lnTo>
                  <a:pt x="9001334" y="3131902"/>
                </a:lnTo>
                <a:close/>
                <a:moveTo>
                  <a:pt x="8441272" y="3131902"/>
                </a:moveTo>
                <a:lnTo>
                  <a:pt x="8441272" y="3398602"/>
                </a:lnTo>
                <a:lnTo>
                  <a:pt x="8712425" y="3398602"/>
                </a:lnTo>
                <a:lnTo>
                  <a:pt x="8712425" y="3131902"/>
                </a:lnTo>
                <a:close/>
                <a:moveTo>
                  <a:pt x="8150750" y="3131902"/>
                </a:moveTo>
                <a:lnTo>
                  <a:pt x="8150750" y="3398602"/>
                </a:lnTo>
                <a:lnTo>
                  <a:pt x="8421904" y="3398602"/>
                </a:lnTo>
                <a:lnTo>
                  <a:pt x="8421904" y="3131902"/>
                </a:lnTo>
                <a:close/>
                <a:moveTo>
                  <a:pt x="7860228" y="3131902"/>
                </a:moveTo>
                <a:lnTo>
                  <a:pt x="7860228" y="3398602"/>
                </a:lnTo>
                <a:lnTo>
                  <a:pt x="8131382" y="3398602"/>
                </a:lnTo>
                <a:lnTo>
                  <a:pt x="8131382" y="3131902"/>
                </a:lnTo>
                <a:close/>
                <a:moveTo>
                  <a:pt x="7569706" y="3131902"/>
                </a:moveTo>
                <a:lnTo>
                  <a:pt x="7569706" y="3398602"/>
                </a:lnTo>
                <a:lnTo>
                  <a:pt x="7840860" y="3398602"/>
                </a:lnTo>
                <a:lnTo>
                  <a:pt x="7840860" y="3131902"/>
                </a:lnTo>
                <a:close/>
                <a:moveTo>
                  <a:pt x="7279185" y="3131902"/>
                </a:moveTo>
                <a:lnTo>
                  <a:pt x="7279185" y="3398602"/>
                </a:lnTo>
                <a:lnTo>
                  <a:pt x="7550338" y="3398602"/>
                </a:lnTo>
                <a:lnTo>
                  <a:pt x="7550338" y="3131902"/>
                </a:lnTo>
                <a:close/>
                <a:moveTo>
                  <a:pt x="6988663" y="3131902"/>
                </a:moveTo>
                <a:lnTo>
                  <a:pt x="6988663" y="3398602"/>
                </a:lnTo>
                <a:lnTo>
                  <a:pt x="7259817" y="3398602"/>
                </a:lnTo>
                <a:lnTo>
                  <a:pt x="7259817" y="3131902"/>
                </a:lnTo>
                <a:close/>
                <a:moveTo>
                  <a:pt x="6698141" y="3131902"/>
                </a:moveTo>
                <a:lnTo>
                  <a:pt x="6698141" y="3398602"/>
                </a:lnTo>
                <a:lnTo>
                  <a:pt x="6969295" y="3398602"/>
                </a:lnTo>
                <a:lnTo>
                  <a:pt x="6969295" y="3131902"/>
                </a:lnTo>
                <a:close/>
                <a:moveTo>
                  <a:pt x="6407619" y="3131902"/>
                </a:moveTo>
                <a:lnTo>
                  <a:pt x="6407619" y="3398602"/>
                </a:lnTo>
                <a:lnTo>
                  <a:pt x="6678773" y="3398602"/>
                </a:lnTo>
                <a:lnTo>
                  <a:pt x="6678773" y="3131902"/>
                </a:lnTo>
                <a:close/>
                <a:moveTo>
                  <a:pt x="6117097" y="3131902"/>
                </a:moveTo>
                <a:lnTo>
                  <a:pt x="6117097" y="3398602"/>
                </a:lnTo>
                <a:lnTo>
                  <a:pt x="6388251" y="3398602"/>
                </a:lnTo>
                <a:lnTo>
                  <a:pt x="6388251" y="3131902"/>
                </a:lnTo>
                <a:close/>
                <a:moveTo>
                  <a:pt x="5826576" y="3131902"/>
                </a:moveTo>
                <a:lnTo>
                  <a:pt x="5826576" y="3398602"/>
                </a:lnTo>
                <a:lnTo>
                  <a:pt x="6097729" y="3398602"/>
                </a:lnTo>
                <a:lnTo>
                  <a:pt x="6097729" y="3131902"/>
                </a:lnTo>
                <a:close/>
                <a:moveTo>
                  <a:pt x="5536054" y="3131902"/>
                </a:moveTo>
                <a:lnTo>
                  <a:pt x="5536054" y="3398602"/>
                </a:lnTo>
                <a:lnTo>
                  <a:pt x="5807208" y="3398602"/>
                </a:lnTo>
                <a:lnTo>
                  <a:pt x="5807208" y="3131902"/>
                </a:lnTo>
                <a:close/>
                <a:moveTo>
                  <a:pt x="5247147" y="3131902"/>
                </a:moveTo>
                <a:lnTo>
                  <a:pt x="5247147" y="3398602"/>
                </a:lnTo>
                <a:lnTo>
                  <a:pt x="5516686" y="3398602"/>
                </a:lnTo>
                <a:lnTo>
                  <a:pt x="5516686" y="3131902"/>
                </a:lnTo>
                <a:close/>
                <a:moveTo>
                  <a:pt x="4956625" y="3131902"/>
                </a:moveTo>
                <a:lnTo>
                  <a:pt x="4956625" y="3398602"/>
                </a:lnTo>
                <a:lnTo>
                  <a:pt x="5227779" y="3398602"/>
                </a:lnTo>
                <a:lnTo>
                  <a:pt x="5227779" y="3131902"/>
                </a:lnTo>
                <a:close/>
                <a:moveTo>
                  <a:pt x="4666103" y="3131902"/>
                </a:moveTo>
                <a:lnTo>
                  <a:pt x="4666103" y="3398602"/>
                </a:lnTo>
                <a:lnTo>
                  <a:pt x="4937257" y="3398602"/>
                </a:lnTo>
                <a:lnTo>
                  <a:pt x="4937257" y="3131902"/>
                </a:lnTo>
                <a:close/>
                <a:moveTo>
                  <a:pt x="4375581" y="3131902"/>
                </a:moveTo>
                <a:lnTo>
                  <a:pt x="4375581" y="3398602"/>
                </a:lnTo>
                <a:lnTo>
                  <a:pt x="4646735" y="3398602"/>
                </a:lnTo>
                <a:lnTo>
                  <a:pt x="4646735" y="3131902"/>
                </a:lnTo>
                <a:close/>
                <a:moveTo>
                  <a:pt x="4085059" y="3131902"/>
                </a:moveTo>
                <a:lnTo>
                  <a:pt x="4085059" y="3398602"/>
                </a:lnTo>
                <a:lnTo>
                  <a:pt x="4356213" y="3398602"/>
                </a:lnTo>
                <a:lnTo>
                  <a:pt x="4356213" y="3131902"/>
                </a:lnTo>
                <a:close/>
                <a:moveTo>
                  <a:pt x="3794538" y="3131902"/>
                </a:moveTo>
                <a:lnTo>
                  <a:pt x="3794538" y="3398602"/>
                </a:lnTo>
                <a:lnTo>
                  <a:pt x="4065691" y="3398602"/>
                </a:lnTo>
                <a:lnTo>
                  <a:pt x="4065691" y="3131902"/>
                </a:lnTo>
                <a:close/>
                <a:moveTo>
                  <a:pt x="3504016" y="3131902"/>
                </a:moveTo>
                <a:lnTo>
                  <a:pt x="3504016" y="3398602"/>
                </a:lnTo>
                <a:lnTo>
                  <a:pt x="3775170" y="3398602"/>
                </a:lnTo>
                <a:lnTo>
                  <a:pt x="3775170" y="3131902"/>
                </a:lnTo>
                <a:close/>
                <a:moveTo>
                  <a:pt x="3213494" y="3131902"/>
                </a:moveTo>
                <a:lnTo>
                  <a:pt x="3213494" y="3398602"/>
                </a:lnTo>
                <a:lnTo>
                  <a:pt x="3484648" y="3398602"/>
                </a:lnTo>
                <a:lnTo>
                  <a:pt x="3484648" y="3131902"/>
                </a:lnTo>
                <a:close/>
                <a:moveTo>
                  <a:pt x="2922972" y="3131902"/>
                </a:moveTo>
                <a:lnTo>
                  <a:pt x="2922972" y="3398602"/>
                </a:lnTo>
                <a:lnTo>
                  <a:pt x="3194126" y="3398602"/>
                </a:lnTo>
                <a:lnTo>
                  <a:pt x="3194126" y="3131902"/>
                </a:lnTo>
                <a:close/>
                <a:moveTo>
                  <a:pt x="2632451" y="3131902"/>
                </a:moveTo>
                <a:lnTo>
                  <a:pt x="2632451" y="3398602"/>
                </a:lnTo>
                <a:lnTo>
                  <a:pt x="2903604" y="3398602"/>
                </a:lnTo>
                <a:lnTo>
                  <a:pt x="2903604" y="3131902"/>
                </a:lnTo>
                <a:close/>
                <a:moveTo>
                  <a:pt x="2341929" y="3131902"/>
                </a:moveTo>
                <a:lnTo>
                  <a:pt x="2341929" y="3398602"/>
                </a:lnTo>
                <a:lnTo>
                  <a:pt x="2613083" y="3398602"/>
                </a:lnTo>
                <a:lnTo>
                  <a:pt x="2613083" y="3131902"/>
                </a:lnTo>
                <a:close/>
                <a:moveTo>
                  <a:pt x="2051407" y="3131902"/>
                </a:moveTo>
                <a:lnTo>
                  <a:pt x="2051407" y="3398602"/>
                </a:lnTo>
                <a:lnTo>
                  <a:pt x="2322561" y="3398602"/>
                </a:lnTo>
                <a:lnTo>
                  <a:pt x="2322561" y="3131902"/>
                </a:lnTo>
                <a:close/>
                <a:moveTo>
                  <a:pt x="1760886" y="3131902"/>
                </a:moveTo>
                <a:lnTo>
                  <a:pt x="1760886" y="3398602"/>
                </a:lnTo>
                <a:lnTo>
                  <a:pt x="2032039" y="3398602"/>
                </a:lnTo>
                <a:lnTo>
                  <a:pt x="2032039" y="3131902"/>
                </a:lnTo>
                <a:close/>
                <a:moveTo>
                  <a:pt x="1471977" y="3131902"/>
                </a:moveTo>
                <a:lnTo>
                  <a:pt x="1471977" y="3398602"/>
                </a:lnTo>
                <a:lnTo>
                  <a:pt x="1743131" y="3398602"/>
                </a:lnTo>
                <a:lnTo>
                  <a:pt x="1743131" y="3131902"/>
                </a:lnTo>
                <a:close/>
                <a:moveTo>
                  <a:pt x="1181455" y="3131902"/>
                </a:moveTo>
                <a:lnTo>
                  <a:pt x="1181455" y="3398602"/>
                </a:lnTo>
                <a:lnTo>
                  <a:pt x="1452609" y="3398602"/>
                </a:lnTo>
                <a:lnTo>
                  <a:pt x="1452609" y="3131902"/>
                </a:lnTo>
                <a:close/>
                <a:moveTo>
                  <a:pt x="890933" y="3131902"/>
                </a:moveTo>
                <a:lnTo>
                  <a:pt x="890933" y="3398602"/>
                </a:lnTo>
                <a:lnTo>
                  <a:pt x="1162087" y="3398602"/>
                </a:lnTo>
                <a:lnTo>
                  <a:pt x="1162087" y="3131902"/>
                </a:lnTo>
                <a:close/>
                <a:moveTo>
                  <a:pt x="600412" y="3131902"/>
                </a:moveTo>
                <a:lnTo>
                  <a:pt x="600412" y="3398602"/>
                </a:lnTo>
                <a:lnTo>
                  <a:pt x="871565" y="3398602"/>
                </a:lnTo>
                <a:lnTo>
                  <a:pt x="871565" y="3131902"/>
                </a:lnTo>
                <a:close/>
                <a:moveTo>
                  <a:pt x="309890" y="3131902"/>
                </a:moveTo>
                <a:lnTo>
                  <a:pt x="309890" y="3398602"/>
                </a:lnTo>
                <a:lnTo>
                  <a:pt x="581044" y="3398602"/>
                </a:lnTo>
                <a:lnTo>
                  <a:pt x="581044" y="3131902"/>
                </a:lnTo>
                <a:close/>
                <a:moveTo>
                  <a:pt x="19368" y="3131902"/>
                </a:moveTo>
                <a:lnTo>
                  <a:pt x="19368" y="3398602"/>
                </a:lnTo>
                <a:lnTo>
                  <a:pt x="290522" y="3398602"/>
                </a:lnTo>
                <a:lnTo>
                  <a:pt x="290522" y="3131902"/>
                </a:lnTo>
                <a:close/>
                <a:moveTo>
                  <a:pt x="11925920" y="2846152"/>
                </a:moveTo>
                <a:lnTo>
                  <a:pt x="11925920" y="3112852"/>
                </a:lnTo>
                <a:lnTo>
                  <a:pt x="12197073" y="3112852"/>
                </a:lnTo>
                <a:lnTo>
                  <a:pt x="12197073" y="2846152"/>
                </a:lnTo>
                <a:close/>
                <a:moveTo>
                  <a:pt x="11635398" y="2846152"/>
                </a:moveTo>
                <a:lnTo>
                  <a:pt x="11635398" y="3112852"/>
                </a:lnTo>
                <a:lnTo>
                  <a:pt x="11906552" y="3112852"/>
                </a:lnTo>
                <a:lnTo>
                  <a:pt x="11906552" y="2846152"/>
                </a:lnTo>
                <a:close/>
                <a:moveTo>
                  <a:pt x="11344876" y="2846152"/>
                </a:moveTo>
                <a:lnTo>
                  <a:pt x="11344876" y="3112852"/>
                </a:lnTo>
                <a:lnTo>
                  <a:pt x="11616030" y="3112852"/>
                </a:lnTo>
                <a:lnTo>
                  <a:pt x="11616030" y="2846152"/>
                </a:lnTo>
                <a:close/>
                <a:moveTo>
                  <a:pt x="11054354" y="2846152"/>
                </a:moveTo>
                <a:lnTo>
                  <a:pt x="11054354" y="3112852"/>
                </a:lnTo>
                <a:lnTo>
                  <a:pt x="11325508" y="3112852"/>
                </a:lnTo>
                <a:lnTo>
                  <a:pt x="11325508" y="2846152"/>
                </a:lnTo>
                <a:close/>
                <a:moveTo>
                  <a:pt x="10763832" y="2846152"/>
                </a:moveTo>
                <a:lnTo>
                  <a:pt x="10763832" y="3112852"/>
                </a:lnTo>
                <a:lnTo>
                  <a:pt x="11034986" y="3112852"/>
                </a:lnTo>
                <a:lnTo>
                  <a:pt x="11034986" y="2846152"/>
                </a:lnTo>
                <a:close/>
                <a:moveTo>
                  <a:pt x="10473311" y="2846152"/>
                </a:moveTo>
                <a:lnTo>
                  <a:pt x="10473311" y="3112852"/>
                </a:lnTo>
                <a:lnTo>
                  <a:pt x="10744464" y="3112852"/>
                </a:lnTo>
                <a:lnTo>
                  <a:pt x="10744464" y="2846152"/>
                </a:lnTo>
                <a:close/>
                <a:moveTo>
                  <a:pt x="10182789" y="2846152"/>
                </a:moveTo>
                <a:lnTo>
                  <a:pt x="10182789" y="3112852"/>
                </a:lnTo>
                <a:lnTo>
                  <a:pt x="10453943" y="3112852"/>
                </a:lnTo>
                <a:lnTo>
                  <a:pt x="10453943" y="2846152"/>
                </a:lnTo>
                <a:close/>
                <a:moveTo>
                  <a:pt x="9892267" y="2846152"/>
                </a:moveTo>
                <a:lnTo>
                  <a:pt x="9892267" y="3112852"/>
                </a:lnTo>
                <a:lnTo>
                  <a:pt x="10163421" y="3112852"/>
                </a:lnTo>
                <a:lnTo>
                  <a:pt x="10163421" y="2846152"/>
                </a:lnTo>
                <a:close/>
                <a:moveTo>
                  <a:pt x="9601745" y="2846152"/>
                </a:moveTo>
                <a:lnTo>
                  <a:pt x="9601745" y="3112852"/>
                </a:lnTo>
                <a:lnTo>
                  <a:pt x="9872899" y="3112852"/>
                </a:lnTo>
                <a:lnTo>
                  <a:pt x="9872899" y="2846152"/>
                </a:lnTo>
                <a:close/>
                <a:moveTo>
                  <a:pt x="9311224" y="2846152"/>
                </a:moveTo>
                <a:lnTo>
                  <a:pt x="9311224" y="3112852"/>
                </a:lnTo>
                <a:lnTo>
                  <a:pt x="9582377" y="3112852"/>
                </a:lnTo>
                <a:lnTo>
                  <a:pt x="9582377" y="2846152"/>
                </a:lnTo>
                <a:close/>
                <a:moveTo>
                  <a:pt x="9020702" y="2846152"/>
                </a:moveTo>
                <a:lnTo>
                  <a:pt x="9020702" y="3112852"/>
                </a:lnTo>
                <a:lnTo>
                  <a:pt x="9291856" y="3112852"/>
                </a:lnTo>
                <a:lnTo>
                  <a:pt x="9291856" y="2846152"/>
                </a:lnTo>
                <a:close/>
                <a:moveTo>
                  <a:pt x="8731793" y="2846152"/>
                </a:moveTo>
                <a:lnTo>
                  <a:pt x="8731793" y="3112852"/>
                </a:lnTo>
                <a:lnTo>
                  <a:pt x="9001334" y="3112852"/>
                </a:lnTo>
                <a:lnTo>
                  <a:pt x="9001334" y="2846152"/>
                </a:lnTo>
                <a:close/>
                <a:moveTo>
                  <a:pt x="8441272" y="2846152"/>
                </a:moveTo>
                <a:lnTo>
                  <a:pt x="8441272" y="3112852"/>
                </a:lnTo>
                <a:lnTo>
                  <a:pt x="8712425" y="3112852"/>
                </a:lnTo>
                <a:lnTo>
                  <a:pt x="8712425" y="2846152"/>
                </a:lnTo>
                <a:close/>
                <a:moveTo>
                  <a:pt x="8150750" y="2846152"/>
                </a:moveTo>
                <a:lnTo>
                  <a:pt x="8150750" y="3112852"/>
                </a:lnTo>
                <a:lnTo>
                  <a:pt x="8421904" y="3112852"/>
                </a:lnTo>
                <a:lnTo>
                  <a:pt x="8421904" y="2846152"/>
                </a:lnTo>
                <a:close/>
                <a:moveTo>
                  <a:pt x="7860228" y="2846152"/>
                </a:moveTo>
                <a:lnTo>
                  <a:pt x="7860228" y="3112852"/>
                </a:lnTo>
                <a:lnTo>
                  <a:pt x="8131382" y="3112852"/>
                </a:lnTo>
                <a:lnTo>
                  <a:pt x="8131382" y="2846152"/>
                </a:lnTo>
                <a:close/>
                <a:moveTo>
                  <a:pt x="7569706" y="2846152"/>
                </a:moveTo>
                <a:lnTo>
                  <a:pt x="7569706" y="3112852"/>
                </a:lnTo>
                <a:lnTo>
                  <a:pt x="7840860" y="3112852"/>
                </a:lnTo>
                <a:lnTo>
                  <a:pt x="7840860" y="2846152"/>
                </a:lnTo>
                <a:close/>
                <a:moveTo>
                  <a:pt x="7279185" y="2846152"/>
                </a:moveTo>
                <a:lnTo>
                  <a:pt x="7279185" y="3112852"/>
                </a:lnTo>
                <a:lnTo>
                  <a:pt x="7550338" y="3112852"/>
                </a:lnTo>
                <a:lnTo>
                  <a:pt x="7550338" y="2846152"/>
                </a:lnTo>
                <a:close/>
                <a:moveTo>
                  <a:pt x="6988663" y="2846152"/>
                </a:moveTo>
                <a:lnTo>
                  <a:pt x="6988663" y="3112852"/>
                </a:lnTo>
                <a:lnTo>
                  <a:pt x="7259817" y="3112852"/>
                </a:lnTo>
                <a:lnTo>
                  <a:pt x="7259817" y="2846152"/>
                </a:lnTo>
                <a:close/>
                <a:moveTo>
                  <a:pt x="6698141" y="2846152"/>
                </a:moveTo>
                <a:lnTo>
                  <a:pt x="6698141" y="3112852"/>
                </a:lnTo>
                <a:lnTo>
                  <a:pt x="6969295" y="3112852"/>
                </a:lnTo>
                <a:lnTo>
                  <a:pt x="6969295" y="2846152"/>
                </a:lnTo>
                <a:close/>
                <a:moveTo>
                  <a:pt x="6407619" y="2846152"/>
                </a:moveTo>
                <a:lnTo>
                  <a:pt x="6407619" y="3112852"/>
                </a:lnTo>
                <a:lnTo>
                  <a:pt x="6678773" y="3112852"/>
                </a:lnTo>
                <a:lnTo>
                  <a:pt x="6678773" y="2846152"/>
                </a:lnTo>
                <a:close/>
                <a:moveTo>
                  <a:pt x="6117097" y="2846152"/>
                </a:moveTo>
                <a:lnTo>
                  <a:pt x="6117097" y="3112852"/>
                </a:lnTo>
                <a:lnTo>
                  <a:pt x="6388251" y="3112852"/>
                </a:lnTo>
                <a:lnTo>
                  <a:pt x="6388251" y="2846152"/>
                </a:lnTo>
                <a:close/>
                <a:moveTo>
                  <a:pt x="5826576" y="2846152"/>
                </a:moveTo>
                <a:lnTo>
                  <a:pt x="5826576" y="3112852"/>
                </a:lnTo>
                <a:lnTo>
                  <a:pt x="6097729" y="3112852"/>
                </a:lnTo>
                <a:lnTo>
                  <a:pt x="6097729" y="2846152"/>
                </a:lnTo>
                <a:close/>
                <a:moveTo>
                  <a:pt x="5536054" y="2846152"/>
                </a:moveTo>
                <a:lnTo>
                  <a:pt x="5536054" y="3112852"/>
                </a:lnTo>
                <a:lnTo>
                  <a:pt x="5807208" y="3112852"/>
                </a:lnTo>
                <a:lnTo>
                  <a:pt x="5807208" y="2846152"/>
                </a:lnTo>
                <a:close/>
                <a:moveTo>
                  <a:pt x="5247147" y="2846152"/>
                </a:moveTo>
                <a:lnTo>
                  <a:pt x="5247147" y="3112852"/>
                </a:lnTo>
                <a:lnTo>
                  <a:pt x="5516686" y="3112852"/>
                </a:lnTo>
                <a:lnTo>
                  <a:pt x="5516686" y="2846152"/>
                </a:lnTo>
                <a:close/>
                <a:moveTo>
                  <a:pt x="4956625" y="2846152"/>
                </a:moveTo>
                <a:lnTo>
                  <a:pt x="4956625" y="3112852"/>
                </a:lnTo>
                <a:lnTo>
                  <a:pt x="5227779" y="3112852"/>
                </a:lnTo>
                <a:lnTo>
                  <a:pt x="5227779" y="2846152"/>
                </a:lnTo>
                <a:close/>
                <a:moveTo>
                  <a:pt x="4666103" y="2846152"/>
                </a:moveTo>
                <a:lnTo>
                  <a:pt x="4666103" y="3112852"/>
                </a:lnTo>
                <a:lnTo>
                  <a:pt x="4937257" y="3112852"/>
                </a:lnTo>
                <a:lnTo>
                  <a:pt x="4937257" y="2846152"/>
                </a:lnTo>
                <a:close/>
                <a:moveTo>
                  <a:pt x="4375581" y="2846152"/>
                </a:moveTo>
                <a:lnTo>
                  <a:pt x="4375581" y="3112852"/>
                </a:lnTo>
                <a:lnTo>
                  <a:pt x="4646735" y="3112852"/>
                </a:lnTo>
                <a:lnTo>
                  <a:pt x="4646735" y="2846152"/>
                </a:lnTo>
                <a:close/>
                <a:moveTo>
                  <a:pt x="4085059" y="2846152"/>
                </a:moveTo>
                <a:lnTo>
                  <a:pt x="4085059" y="3112852"/>
                </a:lnTo>
                <a:lnTo>
                  <a:pt x="4356213" y="3112852"/>
                </a:lnTo>
                <a:lnTo>
                  <a:pt x="4356213" y="2846152"/>
                </a:lnTo>
                <a:close/>
                <a:moveTo>
                  <a:pt x="3794538" y="2846152"/>
                </a:moveTo>
                <a:lnTo>
                  <a:pt x="3794538" y="3112852"/>
                </a:lnTo>
                <a:lnTo>
                  <a:pt x="4065691" y="3112852"/>
                </a:lnTo>
                <a:lnTo>
                  <a:pt x="4065691" y="2846152"/>
                </a:lnTo>
                <a:close/>
                <a:moveTo>
                  <a:pt x="3504016" y="2846152"/>
                </a:moveTo>
                <a:lnTo>
                  <a:pt x="3504016" y="3112852"/>
                </a:lnTo>
                <a:lnTo>
                  <a:pt x="3775170" y="3112852"/>
                </a:lnTo>
                <a:lnTo>
                  <a:pt x="3775170" y="2846152"/>
                </a:lnTo>
                <a:close/>
                <a:moveTo>
                  <a:pt x="3213494" y="2846152"/>
                </a:moveTo>
                <a:lnTo>
                  <a:pt x="3213494" y="3112852"/>
                </a:lnTo>
                <a:lnTo>
                  <a:pt x="3484648" y="3112852"/>
                </a:lnTo>
                <a:lnTo>
                  <a:pt x="3484648" y="2846152"/>
                </a:lnTo>
                <a:close/>
                <a:moveTo>
                  <a:pt x="2922972" y="2846152"/>
                </a:moveTo>
                <a:lnTo>
                  <a:pt x="2922972" y="3112852"/>
                </a:lnTo>
                <a:lnTo>
                  <a:pt x="3194126" y="3112852"/>
                </a:lnTo>
                <a:lnTo>
                  <a:pt x="3194126" y="2846152"/>
                </a:lnTo>
                <a:close/>
                <a:moveTo>
                  <a:pt x="2632451" y="2846152"/>
                </a:moveTo>
                <a:lnTo>
                  <a:pt x="2632451" y="3112852"/>
                </a:lnTo>
                <a:lnTo>
                  <a:pt x="2903604" y="3112852"/>
                </a:lnTo>
                <a:lnTo>
                  <a:pt x="2903604" y="2846152"/>
                </a:lnTo>
                <a:close/>
                <a:moveTo>
                  <a:pt x="2341929" y="2846152"/>
                </a:moveTo>
                <a:lnTo>
                  <a:pt x="2341929" y="3112852"/>
                </a:lnTo>
                <a:lnTo>
                  <a:pt x="2613083" y="3112852"/>
                </a:lnTo>
                <a:lnTo>
                  <a:pt x="2613083" y="2846152"/>
                </a:lnTo>
                <a:close/>
                <a:moveTo>
                  <a:pt x="2051407" y="2846152"/>
                </a:moveTo>
                <a:lnTo>
                  <a:pt x="2051407" y="3112852"/>
                </a:lnTo>
                <a:lnTo>
                  <a:pt x="2322561" y="3112852"/>
                </a:lnTo>
                <a:lnTo>
                  <a:pt x="2322561" y="2846152"/>
                </a:lnTo>
                <a:close/>
                <a:moveTo>
                  <a:pt x="1760886" y="2846152"/>
                </a:moveTo>
                <a:lnTo>
                  <a:pt x="1760886" y="3112852"/>
                </a:lnTo>
                <a:lnTo>
                  <a:pt x="2032039" y="3112852"/>
                </a:lnTo>
                <a:lnTo>
                  <a:pt x="2032039" y="2846152"/>
                </a:lnTo>
                <a:close/>
                <a:moveTo>
                  <a:pt x="1471977" y="2846152"/>
                </a:moveTo>
                <a:lnTo>
                  <a:pt x="1471977" y="3112852"/>
                </a:lnTo>
                <a:lnTo>
                  <a:pt x="1743131" y="3112852"/>
                </a:lnTo>
                <a:lnTo>
                  <a:pt x="1743131" y="2846152"/>
                </a:lnTo>
                <a:close/>
                <a:moveTo>
                  <a:pt x="1181455" y="2846152"/>
                </a:moveTo>
                <a:lnTo>
                  <a:pt x="1181455" y="3112852"/>
                </a:lnTo>
                <a:lnTo>
                  <a:pt x="1452609" y="3112852"/>
                </a:lnTo>
                <a:lnTo>
                  <a:pt x="1452609" y="2846152"/>
                </a:lnTo>
                <a:close/>
                <a:moveTo>
                  <a:pt x="890933" y="2846152"/>
                </a:moveTo>
                <a:lnTo>
                  <a:pt x="890933" y="3112852"/>
                </a:lnTo>
                <a:lnTo>
                  <a:pt x="1162087" y="3112852"/>
                </a:lnTo>
                <a:lnTo>
                  <a:pt x="1162087" y="2846152"/>
                </a:lnTo>
                <a:close/>
                <a:moveTo>
                  <a:pt x="600412" y="2846152"/>
                </a:moveTo>
                <a:lnTo>
                  <a:pt x="600412" y="3112852"/>
                </a:lnTo>
                <a:lnTo>
                  <a:pt x="871565" y="3112852"/>
                </a:lnTo>
                <a:lnTo>
                  <a:pt x="871565" y="2846152"/>
                </a:lnTo>
                <a:close/>
                <a:moveTo>
                  <a:pt x="309890" y="2846152"/>
                </a:moveTo>
                <a:lnTo>
                  <a:pt x="309890" y="3112852"/>
                </a:lnTo>
                <a:lnTo>
                  <a:pt x="581044" y="3112852"/>
                </a:lnTo>
                <a:lnTo>
                  <a:pt x="581044" y="2846152"/>
                </a:lnTo>
                <a:close/>
                <a:moveTo>
                  <a:pt x="19368" y="2846152"/>
                </a:moveTo>
                <a:lnTo>
                  <a:pt x="19368" y="3112852"/>
                </a:lnTo>
                <a:lnTo>
                  <a:pt x="290522" y="3112852"/>
                </a:lnTo>
                <a:lnTo>
                  <a:pt x="290522" y="2846152"/>
                </a:lnTo>
                <a:close/>
                <a:moveTo>
                  <a:pt x="11925920" y="2560402"/>
                </a:moveTo>
                <a:lnTo>
                  <a:pt x="11925920" y="2827102"/>
                </a:lnTo>
                <a:lnTo>
                  <a:pt x="12197073" y="2827102"/>
                </a:lnTo>
                <a:lnTo>
                  <a:pt x="12197073" y="2560402"/>
                </a:lnTo>
                <a:close/>
                <a:moveTo>
                  <a:pt x="11635398" y="2560402"/>
                </a:moveTo>
                <a:lnTo>
                  <a:pt x="11635398" y="2827102"/>
                </a:lnTo>
                <a:lnTo>
                  <a:pt x="11906552" y="2827102"/>
                </a:lnTo>
                <a:lnTo>
                  <a:pt x="11906552" y="2560402"/>
                </a:lnTo>
                <a:close/>
                <a:moveTo>
                  <a:pt x="11344876" y="2560402"/>
                </a:moveTo>
                <a:lnTo>
                  <a:pt x="11344876" y="2827102"/>
                </a:lnTo>
                <a:lnTo>
                  <a:pt x="11616030" y="2827102"/>
                </a:lnTo>
                <a:lnTo>
                  <a:pt x="11616030" y="2560402"/>
                </a:lnTo>
                <a:close/>
                <a:moveTo>
                  <a:pt x="11054354" y="2560402"/>
                </a:moveTo>
                <a:lnTo>
                  <a:pt x="11054354" y="2827102"/>
                </a:lnTo>
                <a:lnTo>
                  <a:pt x="11325508" y="2827102"/>
                </a:lnTo>
                <a:lnTo>
                  <a:pt x="11325508" y="2560402"/>
                </a:lnTo>
                <a:close/>
                <a:moveTo>
                  <a:pt x="10763832" y="2560402"/>
                </a:moveTo>
                <a:lnTo>
                  <a:pt x="10763832" y="2827102"/>
                </a:lnTo>
                <a:lnTo>
                  <a:pt x="11034986" y="2827102"/>
                </a:lnTo>
                <a:lnTo>
                  <a:pt x="11034986" y="2560402"/>
                </a:lnTo>
                <a:close/>
                <a:moveTo>
                  <a:pt x="10473311" y="2560402"/>
                </a:moveTo>
                <a:lnTo>
                  <a:pt x="10473311" y="2827102"/>
                </a:lnTo>
                <a:lnTo>
                  <a:pt x="10744464" y="2827102"/>
                </a:lnTo>
                <a:lnTo>
                  <a:pt x="10744464" y="2560402"/>
                </a:lnTo>
                <a:close/>
                <a:moveTo>
                  <a:pt x="10182789" y="2560402"/>
                </a:moveTo>
                <a:lnTo>
                  <a:pt x="10182789" y="2827102"/>
                </a:lnTo>
                <a:lnTo>
                  <a:pt x="10453943" y="2827102"/>
                </a:lnTo>
                <a:lnTo>
                  <a:pt x="10453943" y="2560402"/>
                </a:lnTo>
                <a:close/>
                <a:moveTo>
                  <a:pt x="9892267" y="2560402"/>
                </a:moveTo>
                <a:lnTo>
                  <a:pt x="9892267" y="2827102"/>
                </a:lnTo>
                <a:lnTo>
                  <a:pt x="10163421" y="2827102"/>
                </a:lnTo>
                <a:lnTo>
                  <a:pt x="10163421" y="2560402"/>
                </a:lnTo>
                <a:close/>
                <a:moveTo>
                  <a:pt x="9601745" y="2560402"/>
                </a:moveTo>
                <a:lnTo>
                  <a:pt x="9601745" y="2827102"/>
                </a:lnTo>
                <a:lnTo>
                  <a:pt x="9872899" y="2827102"/>
                </a:lnTo>
                <a:lnTo>
                  <a:pt x="9872899" y="2560402"/>
                </a:lnTo>
                <a:close/>
                <a:moveTo>
                  <a:pt x="9311224" y="2560402"/>
                </a:moveTo>
                <a:lnTo>
                  <a:pt x="9311224" y="2827102"/>
                </a:lnTo>
                <a:lnTo>
                  <a:pt x="9582377" y="2827102"/>
                </a:lnTo>
                <a:lnTo>
                  <a:pt x="9582377" y="2560402"/>
                </a:lnTo>
                <a:close/>
                <a:moveTo>
                  <a:pt x="9020702" y="2560402"/>
                </a:moveTo>
                <a:lnTo>
                  <a:pt x="9020702" y="2827102"/>
                </a:lnTo>
                <a:lnTo>
                  <a:pt x="9291856" y="2827102"/>
                </a:lnTo>
                <a:lnTo>
                  <a:pt x="9291856" y="2560402"/>
                </a:lnTo>
                <a:close/>
                <a:moveTo>
                  <a:pt x="8731793" y="2560402"/>
                </a:moveTo>
                <a:lnTo>
                  <a:pt x="8731793" y="2827102"/>
                </a:lnTo>
                <a:lnTo>
                  <a:pt x="9001334" y="2827102"/>
                </a:lnTo>
                <a:lnTo>
                  <a:pt x="9001334" y="2560402"/>
                </a:lnTo>
                <a:close/>
                <a:moveTo>
                  <a:pt x="8441272" y="2560402"/>
                </a:moveTo>
                <a:lnTo>
                  <a:pt x="8441272" y="2827102"/>
                </a:lnTo>
                <a:lnTo>
                  <a:pt x="8712425" y="2827102"/>
                </a:lnTo>
                <a:lnTo>
                  <a:pt x="8712425" y="2560402"/>
                </a:lnTo>
                <a:close/>
                <a:moveTo>
                  <a:pt x="8150750" y="2560402"/>
                </a:moveTo>
                <a:lnTo>
                  <a:pt x="8150750" y="2827102"/>
                </a:lnTo>
                <a:lnTo>
                  <a:pt x="8421904" y="2827102"/>
                </a:lnTo>
                <a:lnTo>
                  <a:pt x="8421904" y="2560402"/>
                </a:lnTo>
                <a:close/>
                <a:moveTo>
                  <a:pt x="7860228" y="2560402"/>
                </a:moveTo>
                <a:lnTo>
                  <a:pt x="7860228" y="2827102"/>
                </a:lnTo>
                <a:lnTo>
                  <a:pt x="8131382" y="2827102"/>
                </a:lnTo>
                <a:lnTo>
                  <a:pt x="8131382" y="2560402"/>
                </a:lnTo>
                <a:close/>
                <a:moveTo>
                  <a:pt x="7569706" y="2560402"/>
                </a:moveTo>
                <a:lnTo>
                  <a:pt x="7569706" y="2827102"/>
                </a:lnTo>
                <a:lnTo>
                  <a:pt x="7840860" y="2827102"/>
                </a:lnTo>
                <a:lnTo>
                  <a:pt x="7840860" y="2560402"/>
                </a:lnTo>
                <a:close/>
                <a:moveTo>
                  <a:pt x="7279185" y="2560402"/>
                </a:moveTo>
                <a:lnTo>
                  <a:pt x="7279185" y="2827102"/>
                </a:lnTo>
                <a:lnTo>
                  <a:pt x="7550338" y="2827102"/>
                </a:lnTo>
                <a:lnTo>
                  <a:pt x="7550338" y="2560402"/>
                </a:lnTo>
                <a:close/>
                <a:moveTo>
                  <a:pt x="6988663" y="2560402"/>
                </a:moveTo>
                <a:lnTo>
                  <a:pt x="6988663" y="2827102"/>
                </a:lnTo>
                <a:lnTo>
                  <a:pt x="7259817" y="2827102"/>
                </a:lnTo>
                <a:lnTo>
                  <a:pt x="7259817" y="2560402"/>
                </a:lnTo>
                <a:close/>
                <a:moveTo>
                  <a:pt x="6698141" y="2560402"/>
                </a:moveTo>
                <a:lnTo>
                  <a:pt x="6698141" y="2827102"/>
                </a:lnTo>
                <a:lnTo>
                  <a:pt x="6969295" y="2827102"/>
                </a:lnTo>
                <a:lnTo>
                  <a:pt x="6969295" y="2560402"/>
                </a:lnTo>
                <a:close/>
                <a:moveTo>
                  <a:pt x="6407619" y="2560402"/>
                </a:moveTo>
                <a:lnTo>
                  <a:pt x="6407619" y="2827102"/>
                </a:lnTo>
                <a:lnTo>
                  <a:pt x="6678773" y="2827102"/>
                </a:lnTo>
                <a:lnTo>
                  <a:pt x="6678773" y="2560402"/>
                </a:lnTo>
                <a:close/>
                <a:moveTo>
                  <a:pt x="6117097" y="2560402"/>
                </a:moveTo>
                <a:lnTo>
                  <a:pt x="6117097" y="2827102"/>
                </a:lnTo>
                <a:lnTo>
                  <a:pt x="6388251" y="2827102"/>
                </a:lnTo>
                <a:lnTo>
                  <a:pt x="6388251" y="2560402"/>
                </a:lnTo>
                <a:close/>
                <a:moveTo>
                  <a:pt x="5826576" y="2560402"/>
                </a:moveTo>
                <a:lnTo>
                  <a:pt x="5826576" y="2827102"/>
                </a:lnTo>
                <a:lnTo>
                  <a:pt x="6097729" y="2827102"/>
                </a:lnTo>
                <a:lnTo>
                  <a:pt x="6097729" y="2560402"/>
                </a:lnTo>
                <a:close/>
                <a:moveTo>
                  <a:pt x="5536054" y="2560402"/>
                </a:moveTo>
                <a:lnTo>
                  <a:pt x="5536054" y="2827102"/>
                </a:lnTo>
                <a:lnTo>
                  <a:pt x="5807208" y="2827102"/>
                </a:lnTo>
                <a:lnTo>
                  <a:pt x="5807208" y="2560402"/>
                </a:lnTo>
                <a:close/>
                <a:moveTo>
                  <a:pt x="5247147" y="2560402"/>
                </a:moveTo>
                <a:lnTo>
                  <a:pt x="5247147" y="2827102"/>
                </a:lnTo>
                <a:lnTo>
                  <a:pt x="5516686" y="2827102"/>
                </a:lnTo>
                <a:lnTo>
                  <a:pt x="5516686" y="2560402"/>
                </a:lnTo>
                <a:close/>
                <a:moveTo>
                  <a:pt x="4956625" y="2560402"/>
                </a:moveTo>
                <a:lnTo>
                  <a:pt x="4956625" y="2827102"/>
                </a:lnTo>
                <a:lnTo>
                  <a:pt x="5227779" y="2827102"/>
                </a:lnTo>
                <a:lnTo>
                  <a:pt x="5227779" y="2560402"/>
                </a:lnTo>
                <a:close/>
                <a:moveTo>
                  <a:pt x="4666103" y="2560402"/>
                </a:moveTo>
                <a:lnTo>
                  <a:pt x="4666103" y="2827102"/>
                </a:lnTo>
                <a:lnTo>
                  <a:pt x="4937257" y="2827102"/>
                </a:lnTo>
                <a:lnTo>
                  <a:pt x="4937257" y="2560402"/>
                </a:lnTo>
                <a:close/>
                <a:moveTo>
                  <a:pt x="4375581" y="2560402"/>
                </a:moveTo>
                <a:lnTo>
                  <a:pt x="4375581" y="2827102"/>
                </a:lnTo>
                <a:lnTo>
                  <a:pt x="4646735" y="2827102"/>
                </a:lnTo>
                <a:lnTo>
                  <a:pt x="4646735" y="2560402"/>
                </a:lnTo>
                <a:close/>
                <a:moveTo>
                  <a:pt x="4085059" y="2560402"/>
                </a:moveTo>
                <a:lnTo>
                  <a:pt x="4085059" y="2827102"/>
                </a:lnTo>
                <a:lnTo>
                  <a:pt x="4356213" y="2827102"/>
                </a:lnTo>
                <a:lnTo>
                  <a:pt x="4356213" y="2560402"/>
                </a:lnTo>
                <a:close/>
                <a:moveTo>
                  <a:pt x="3794538" y="2560402"/>
                </a:moveTo>
                <a:lnTo>
                  <a:pt x="3794538" y="2827102"/>
                </a:lnTo>
                <a:lnTo>
                  <a:pt x="4065691" y="2827102"/>
                </a:lnTo>
                <a:lnTo>
                  <a:pt x="4065691" y="2560402"/>
                </a:lnTo>
                <a:close/>
                <a:moveTo>
                  <a:pt x="3504016" y="2560402"/>
                </a:moveTo>
                <a:lnTo>
                  <a:pt x="3504016" y="2827102"/>
                </a:lnTo>
                <a:lnTo>
                  <a:pt x="3775170" y="2827102"/>
                </a:lnTo>
                <a:lnTo>
                  <a:pt x="3775170" y="2560402"/>
                </a:lnTo>
                <a:close/>
                <a:moveTo>
                  <a:pt x="3213494" y="2560402"/>
                </a:moveTo>
                <a:lnTo>
                  <a:pt x="3213494" y="2827102"/>
                </a:lnTo>
                <a:lnTo>
                  <a:pt x="3484648" y="2827102"/>
                </a:lnTo>
                <a:lnTo>
                  <a:pt x="3484648" y="2560402"/>
                </a:lnTo>
                <a:close/>
                <a:moveTo>
                  <a:pt x="2922972" y="2560402"/>
                </a:moveTo>
                <a:lnTo>
                  <a:pt x="2922972" y="2827102"/>
                </a:lnTo>
                <a:lnTo>
                  <a:pt x="3194126" y="2827102"/>
                </a:lnTo>
                <a:lnTo>
                  <a:pt x="3194126" y="2560402"/>
                </a:lnTo>
                <a:close/>
                <a:moveTo>
                  <a:pt x="2632451" y="2560402"/>
                </a:moveTo>
                <a:lnTo>
                  <a:pt x="2632451" y="2827102"/>
                </a:lnTo>
                <a:lnTo>
                  <a:pt x="2903604" y="2827102"/>
                </a:lnTo>
                <a:lnTo>
                  <a:pt x="2903604" y="2560402"/>
                </a:lnTo>
                <a:close/>
                <a:moveTo>
                  <a:pt x="2341929" y="2560402"/>
                </a:moveTo>
                <a:lnTo>
                  <a:pt x="2341929" y="2827102"/>
                </a:lnTo>
                <a:lnTo>
                  <a:pt x="2613083" y="2827102"/>
                </a:lnTo>
                <a:lnTo>
                  <a:pt x="2613083" y="2560402"/>
                </a:lnTo>
                <a:close/>
                <a:moveTo>
                  <a:pt x="2051407" y="2560402"/>
                </a:moveTo>
                <a:lnTo>
                  <a:pt x="2051407" y="2827102"/>
                </a:lnTo>
                <a:lnTo>
                  <a:pt x="2322561" y="2827102"/>
                </a:lnTo>
                <a:lnTo>
                  <a:pt x="2322561" y="2560402"/>
                </a:lnTo>
                <a:close/>
                <a:moveTo>
                  <a:pt x="1760886" y="2560402"/>
                </a:moveTo>
                <a:lnTo>
                  <a:pt x="1760886" y="2827102"/>
                </a:lnTo>
                <a:lnTo>
                  <a:pt x="2032039" y="2827102"/>
                </a:lnTo>
                <a:lnTo>
                  <a:pt x="2032039" y="2560402"/>
                </a:lnTo>
                <a:close/>
                <a:moveTo>
                  <a:pt x="1471977" y="2560402"/>
                </a:moveTo>
                <a:lnTo>
                  <a:pt x="1471977" y="2827102"/>
                </a:lnTo>
                <a:lnTo>
                  <a:pt x="1743131" y="2827102"/>
                </a:lnTo>
                <a:lnTo>
                  <a:pt x="1743131" y="2560402"/>
                </a:lnTo>
                <a:close/>
                <a:moveTo>
                  <a:pt x="1181455" y="2560402"/>
                </a:moveTo>
                <a:lnTo>
                  <a:pt x="1181455" y="2827102"/>
                </a:lnTo>
                <a:lnTo>
                  <a:pt x="1452609" y="2827102"/>
                </a:lnTo>
                <a:lnTo>
                  <a:pt x="1452609" y="2560402"/>
                </a:lnTo>
                <a:close/>
                <a:moveTo>
                  <a:pt x="890933" y="2560402"/>
                </a:moveTo>
                <a:lnTo>
                  <a:pt x="890933" y="2827102"/>
                </a:lnTo>
                <a:lnTo>
                  <a:pt x="1162087" y="2827102"/>
                </a:lnTo>
                <a:lnTo>
                  <a:pt x="1162087" y="2560402"/>
                </a:lnTo>
                <a:close/>
                <a:moveTo>
                  <a:pt x="600412" y="2560402"/>
                </a:moveTo>
                <a:lnTo>
                  <a:pt x="600412" y="2827102"/>
                </a:lnTo>
                <a:lnTo>
                  <a:pt x="871565" y="2827102"/>
                </a:lnTo>
                <a:lnTo>
                  <a:pt x="871565" y="2560402"/>
                </a:lnTo>
                <a:close/>
                <a:moveTo>
                  <a:pt x="309890" y="2560402"/>
                </a:moveTo>
                <a:lnTo>
                  <a:pt x="309890" y="2827102"/>
                </a:lnTo>
                <a:lnTo>
                  <a:pt x="581044" y="2827102"/>
                </a:lnTo>
                <a:lnTo>
                  <a:pt x="581044" y="2560402"/>
                </a:lnTo>
                <a:close/>
                <a:moveTo>
                  <a:pt x="19368" y="2560402"/>
                </a:moveTo>
                <a:lnTo>
                  <a:pt x="19368" y="2827102"/>
                </a:lnTo>
                <a:lnTo>
                  <a:pt x="290522" y="2827102"/>
                </a:lnTo>
                <a:lnTo>
                  <a:pt x="290522" y="2560402"/>
                </a:lnTo>
                <a:close/>
                <a:moveTo>
                  <a:pt x="11925920" y="2274652"/>
                </a:moveTo>
                <a:lnTo>
                  <a:pt x="11925920" y="2541352"/>
                </a:lnTo>
                <a:lnTo>
                  <a:pt x="12197073" y="2541352"/>
                </a:lnTo>
                <a:lnTo>
                  <a:pt x="12197073" y="2274652"/>
                </a:lnTo>
                <a:close/>
                <a:moveTo>
                  <a:pt x="11635398" y="2274652"/>
                </a:moveTo>
                <a:lnTo>
                  <a:pt x="11635398" y="2541352"/>
                </a:lnTo>
                <a:lnTo>
                  <a:pt x="11906552" y="2541352"/>
                </a:lnTo>
                <a:lnTo>
                  <a:pt x="11906552" y="2274652"/>
                </a:lnTo>
                <a:close/>
                <a:moveTo>
                  <a:pt x="11344876" y="2274652"/>
                </a:moveTo>
                <a:lnTo>
                  <a:pt x="11344876" y="2541352"/>
                </a:lnTo>
                <a:lnTo>
                  <a:pt x="11616030" y="2541352"/>
                </a:lnTo>
                <a:lnTo>
                  <a:pt x="11616030" y="2274652"/>
                </a:lnTo>
                <a:close/>
                <a:moveTo>
                  <a:pt x="11054354" y="2274652"/>
                </a:moveTo>
                <a:lnTo>
                  <a:pt x="11054354" y="2541352"/>
                </a:lnTo>
                <a:lnTo>
                  <a:pt x="11325508" y="2541352"/>
                </a:lnTo>
                <a:lnTo>
                  <a:pt x="11325508" y="2274652"/>
                </a:lnTo>
                <a:close/>
                <a:moveTo>
                  <a:pt x="10763832" y="2274652"/>
                </a:moveTo>
                <a:lnTo>
                  <a:pt x="10763832" y="2541352"/>
                </a:lnTo>
                <a:lnTo>
                  <a:pt x="11034986" y="2541352"/>
                </a:lnTo>
                <a:lnTo>
                  <a:pt x="11034986" y="2274652"/>
                </a:lnTo>
                <a:close/>
                <a:moveTo>
                  <a:pt x="10473311" y="2274652"/>
                </a:moveTo>
                <a:lnTo>
                  <a:pt x="10473311" y="2541352"/>
                </a:lnTo>
                <a:lnTo>
                  <a:pt x="10744464" y="2541352"/>
                </a:lnTo>
                <a:lnTo>
                  <a:pt x="10744464" y="2274652"/>
                </a:lnTo>
                <a:close/>
                <a:moveTo>
                  <a:pt x="10182789" y="2274652"/>
                </a:moveTo>
                <a:lnTo>
                  <a:pt x="10182789" y="2541352"/>
                </a:lnTo>
                <a:lnTo>
                  <a:pt x="10453943" y="2541352"/>
                </a:lnTo>
                <a:lnTo>
                  <a:pt x="10453943" y="2274652"/>
                </a:lnTo>
                <a:close/>
                <a:moveTo>
                  <a:pt x="9892267" y="2274652"/>
                </a:moveTo>
                <a:lnTo>
                  <a:pt x="9892267" y="2541352"/>
                </a:lnTo>
                <a:lnTo>
                  <a:pt x="10163421" y="2541352"/>
                </a:lnTo>
                <a:lnTo>
                  <a:pt x="10163421" y="2274652"/>
                </a:lnTo>
                <a:close/>
                <a:moveTo>
                  <a:pt x="9601745" y="2274652"/>
                </a:moveTo>
                <a:lnTo>
                  <a:pt x="9601745" y="2541352"/>
                </a:lnTo>
                <a:lnTo>
                  <a:pt x="9872899" y="2541352"/>
                </a:lnTo>
                <a:lnTo>
                  <a:pt x="9872899" y="2274652"/>
                </a:lnTo>
                <a:close/>
                <a:moveTo>
                  <a:pt x="9311224" y="2274652"/>
                </a:moveTo>
                <a:lnTo>
                  <a:pt x="9311224" y="2541352"/>
                </a:lnTo>
                <a:lnTo>
                  <a:pt x="9582377" y="2541352"/>
                </a:lnTo>
                <a:lnTo>
                  <a:pt x="9582377" y="2274652"/>
                </a:lnTo>
                <a:close/>
                <a:moveTo>
                  <a:pt x="9020702" y="2274652"/>
                </a:moveTo>
                <a:lnTo>
                  <a:pt x="9020702" y="2541352"/>
                </a:lnTo>
                <a:lnTo>
                  <a:pt x="9291856" y="2541352"/>
                </a:lnTo>
                <a:lnTo>
                  <a:pt x="9291856" y="2274652"/>
                </a:lnTo>
                <a:close/>
                <a:moveTo>
                  <a:pt x="8731793" y="2274652"/>
                </a:moveTo>
                <a:lnTo>
                  <a:pt x="8731793" y="2541352"/>
                </a:lnTo>
                <a:lnTo>
                  <a:pt x="9001334" y="2541352"/>
                </a:lnTo>
                <a:lnTo>
                  <a:pt x="9001334" y="2274652"/>
                </a:lnTo>
                <a:close/>
                <a:moveTo>
                  <a:pt x="8441272" y="2274652"/>
                </a:moveTo>
                <a:lnTo>
                  <a:pt x="8441272" y="2541352"/>
                </a:lnTo>
                <a:lnTo>
                  <a:pt x="8712425" y="2541352"/>
                </a:lnTo>
                <a:lnTo>
                  <a:pt x="8712425" y="2274652"/>
                </a:lnTo>
                <a:close/>
                <a:moveTo>
                  <a:pt x="8150750" y="2274652"/>
                </a:moveTo>
                <a:lnTo>
                  <a:pt x="8150750" y="2541352"/>
                </a:lnTo>
                <a:lnTo>
                  <a:pt x="8421904" y="2541352"/>
                </a:lnTo>
                <a:lnTo>
                  <a:pt x="8421904" y="2274652"/>
                </a:lnTo>
                <a:close/>
                <a:moveTo>
                  <a:pt x="7860228" y="2274652"/>
                </a:moveTo>
                <a:lnTo>
                  <a:pt x="7860228" y="2541352"/>
                </a:lnTo>
                <a:lnTo>
                  <a:pt x="8131382" y="2541352"/>
                </a:lnTo>
                <a:lnTo>
                  <a:pt x="8131382" y="2274652"/>
                </a:lnTo>
                <a:close/>
                <a:moveTo>
                  <a:pt x="7569706" y="2274652"/>
                </a:moveTo>
                <a:lnTo>
                  <a:pt x="7569706" y="2541352"/>
                </a:lnTo>
                <a:lnTo>
                  <a:pt x="7840860" y="2541352"/>
                </a:lnTo>
                <a:lnTo>
                  <a:pt x="7840860" y="2274652"/>
                </a:lnTo>
                <a:close/>
                <a:moveTo>
                  <a:pt x="7279185" y="2274652"/>
                </a:moveTo>
                <a:lnTo>
                  <a:pt x="7279185" y="2541352"/>
                </a:lnTo>
                <a:lnTo>
                  <a:pt x="7550338" y="2541352"/>
                </a:lnTo>
                <a:lnTo>
                  <a:pt x="7550338" y="2274652"/>
                </a:lnTo>
                <a:close/>
                <a:moveTo>
                  <a:pt x="6988663" y="2274652"/>
                </a:moveTo>
                <a:lnTo>
                  <a:pt x="6988663" y="2541352"/>
                </a:lnTo>
                <a:lnTo>
                  <a:pt x="7259817" y="2541352"/>
                </a:lnTo>
                <a:lnTo>
                  <a:pt x="7259817" y="2274652"/>
                </a:lnTo>
                <a:close/>
                <a:moveTo>
                  <a:pt x="6698141" y="2274652"/>
                </a:moveTo>
                <a:lnTo>
                  <a:pt x="6698141" y="2541352"/>
                </a:lnTo>
                <a:lnTo>
                  <a:pt x="6969295" y="2541352"/>
                </a:lnTo>
                <a:lnTo>
                  <a:pt x="6969295" y="2274652"/>
                </a:lnTo>
                <a:close/>
                <a:moveTo>
                  <a:pt x="6407619" y="2274652"/>
                </a:moveTo>
                <a:lnTo>
                  <a:pt x="6407619" y="2541352"/>
                </a:lnTo>
                <a:lnTo>
                  <a:pt x="6678773" y="2541352"/>
                </a:lnTo>
                <a:lnTo>
                  <a:pt x="6678773" y="2274652"/>
                </a:lnTo>
                <a:close/>
                <a:moveTo>
                  <a:pt x="6117097" y="2274652"/>
                </a:moveTo>
                <a:lnTo>
                  <a:pt x="6117097" y="2541352"/>
                </a:lnTo>
                <a:lnTo>
                  <a:pt x="6388251" y="2541352"/>
                </a:lnTo>
                <a:lnTo>
                  <a:pt x="6388251" y="2274652"/>
                </a:lnTo>
                <a:close/>
                <a:moveTo>
                  <a:pt x="5826576" y="2274652"/>
                </a:moveTo>
                <a:lnTo>
                  <a:pt x="5826576" y="2541352"/>
                </a:lnTo>
                <a:lnTo>
                  <a:pt x="6097729" y="2541352"/>
                </a:lnTo>
                <a:lnTo>
                  <a:pt x="6097729" y="2274652"/>
                </a:lnTo>
                <a:close/>
                <a:moveTo>
                  <a:pt x="5536054" y="2274652"/>
                </a:moveTo>
                <a:lnTo>
                  <a:pt x="5536054" y="2541352"/>
                </a:lnTo>
                <a:lnTo>
                  <a:pt x="5807208" y="2541352"/>
                </a:lnTo>
                <a:lnTo>
                  <a:pt x="5807208" y="2274652"/>
                </a:lnTo>
                <a:close/>
                <a:moveTo>
                  <a:pt x="5247147" y="2274652"/>
                </a:moveTo>
                <a:lnTo>
                  <a:pt x="5247147" y="2541352"/>
                </a:lnTo>
                <a:lnTo>
                  <a:pt x="5516686" y="2541352"/>
                </a:lnTo>
                <a:lnTo>
                  <a:pt x="5516686" y="2274652"/>
                </a:lnTo>
                <a:close/>
                <a:moveTo>
                  <a:pt x="4956625" y="2274652"/>
                </a:moveTo>
                <a:lnTo>
                  <a:pt x="4956625" y="2541352"/>
                </a:lnTo>
                <a:lnTo>
                  <a:pt x="5227779" y="2541352"/>
                </a:lnTo>
                <a:lnTo>
                  <a:pt x="5227779" y="2274652"/>
                </a:lnTo>
                <a:close/>
                <a:moveTo>
                  <a:pt x="4666103" y="2274652"/>
                </a:moveTo>
                <a:lnTo>
                  <a:pt x="4666103" y="2541352"/>
                </a:lnTo>
                <a:lnTo>
                  <a:pt x="4937257" y="2541352"/>
                </a:lnTo>
                <a:lnTo>
                  <a:pt x="4937257" y="2274652"/>
                </a:lnTo>
                <a:close/>
                <a:moveTo>
                  <a:pt x="4375581" y="2274652"/>
                </a:moveTo>
                <a:lnTo>
                  <a:pt x="4375581" y="2541352"/>
                </a:lnTo>
                <a:lnTo>
                  <a:pt x="4646735" y="2541352"/>
                </a:lnTo>
                <a:lnTo>
                  <a:pt x="4646735" y="2274652"/>
                </a:lnTo>
                <a:close/>
                <a:moveTo>
                  <a:pt x="4085059" y="2274652"/>
                </a:moveTo>
                <a:lnTo>
                  <a:pt x="4085059" y="2541352"/>
                </a:lnTo>
                <a:lnTo>
                  <a:pt x="4356213" y="2541352"/>
                </a:lnTo>
                <a:lnTo>
                  <a:pt x="4356213" y="2274652"/>
                </a:lnTo>
                <a:close/>
                <a:moveTo>
                  <a:pt x="3794538" y="2274652"/>
                </a:moveTo>
                <a:lnTo>
                  <a:pt x="3794538" y="2541352"/>
                </a:lnTo>
                <a:lnTo>
                  <a:pt x="4065691" y="2541352"/>
                </a:lnTo>
                <a:lnTo>
                  <a:pt x="4065691" y="2274652"/>
                </a:lnTo>
                <a:close/>
                <a:moveTo>
                  <a:pt x="3504016" y="2274652"/>
                </a:moveTo>
                <a:lnTo>
                  <a:pt x="3504016" y="2541352"/>
                </a:lnTo>
                <a:lnTo>
                  <a:pt x="3775170" y="2541352"/>
                </a:lnTo>
                <a:lnTo>
                  <a:pt x="3775170" y="2274652"/>
                </a:lnTo>
                <a:close/>
                <a:moveTo>
                  <a:pt x="3213494" y="2274652"/>
                </a:moveTo>
                <a:lnTo>
                  <a:pt x="3213494" y="2541352"/>
                </a:lnTo>
                <a:lnTo>
                  <a:pt x="3484648" y="2541352"/>
                </a:lnTo>
                <a:lnTo>
                  <a:pt x="3484648" y="2274652"/>
                </a:lnTo>
                <a:close/>
                <a:moveTo>
                  <a:pt x="2922972" y="2274652"/>
                </a:moveTo>
                <a:lnTo>
                  <a:pt x="2922972" y="2541352"/>
                </a:lnTo>
                <a:lnTo>
                  <a:pt x="3194126" y="2541352"/>
                </a:lnTo>
                <a:lnTo>
                  <a:pt x="3194126" y="2274652"/>
                </a:lnTo>
                <a:close/>
                <a:moveTo>
                  <a:pt x="2632451" y="2274652"/>
                </a:moveTo>
                <a:lnTo>
                  <a:pt x="2632451" y="2541352"/>
                </a:lnTo>
                <a:lnTo>
                  <a:pt x="2903604" y="2541352"/>
                </a:lnTo>
                <a:lnTo>
                  <a:pt x="2903604" y="2274652"/>
                </a:lnTo>
                <a:close/>
                <a:moveTo>
                  <a:pt x="2341929" y="2274652"/>
                </a:moveTo>
                <a:lnTo>
                  <a:pt x="2341929" y="2541352"/>
                </a:lnTo>
                <a:lnTo>
                  <a:pt x="2613083" y="2541352"/>
                </a:lnTo>
                <a:lnTo>
                  <a:pt x="2613083" y="2274652"/>
                </a:lnTo>
                <a:close/>
                <a:moveTo>
                  <a:pt x="2051407" y="2274652"/>
                </a:moveTo>
                <a:lnTo>
                  <a:pt x="2051407" y="2541352"/>
                </a:lnTo>
                <a:lnTo>
                  <a:pt x="2322561" y="2541352"/>
                </a:lnTo>
                <a:lnTo>
                  <a:pt x="2322561" y="2274652"/>
                </a:lnTo>
                <a:close/>
                <a:moveTo>
                  <a:pt x="1760886" y="2274652"/>
                </a:moveTo>
                <a:lnTo>
                  <a:pt x="1760886" y="2541352"/>
                </a:lnTo>
                <a:lnTo>
                  <a:pt x="2032039" y="2541352"/>
                </a:lnTo>
                <a:lnTo>
                  <a:pt x="2032039" y="2274652"/>
                </a:lnTo>
                <a:close/>
                <a:moveTo>
                  <a:pt x="1471977" y="2274652"/>
                </a:moveTo>
                <a:lnTo>
                  <a:pt x="1471977" y="2541352"/>
                </a:lnTo>
                <a:lnTo>
                  <a:pt x="1743131" y="2541352"/>
                </a:lnTo>
                <a:lnTo>
                  <a:pt x="1743131" y="2274652"/>
                </a:lnTo>
                <a:close/>
                <a:moveTo>
                  <a:pt x="1181455" y="2274652"/>
                </a:moveTo>
                <a:lnTo>
                  <a:pt x="1181455" y="2541352"/>
                </a:lnTo>
                <a:lnTo>
                  <a:pt x="1452609" y="2541352"/>
                </a:lnTo>
                <a:lnTo>
                  <a:pt x="1452609" y="2274652"/>
                </a:lnTo>
                <a:close/>
                <a:moveTo>
                  <a:pt x="890933" y="2274652"/>
                </a:moveTo>
                <a:lnTo>
                  <a:pt x="890933" y="2541352"/>
                </a:lnTo>
                <a:lnTo>
                  <a:pt x="1162087" y="2541352"/>
                </a:lnTo>
                <a:lnTo>
                  <a:pt x="1162087" y="2274652"/>
                </a:lnTo>
                <a:close/>
                <a:moveTo>
                  <a:pt x="600412" y="2274652"/>
                </a:moveTo>
                <a:lnTo>
                  <a:pt x="600412" y="2541352"/>
                </a:lnTo>
                <a:lnTo>
                  <a:pt x="871565" y="2541352"/>
                </a:lnTo>
                <a:lnTo>
                  <a:pt x="871565" y="2274652"/>
                </a:lnTo>
                <a:close/>
                <a:moveTo>
                  <a:pt x="309890" y="2274652"/>
                </a:moveTo>
                <a:lnTo>
                  <a:pt x="309890" y="2541352"/>
                </a:lnTo>
                <a:lnTo>
                  <a:pt x="581044" y="2541352"/>
                </a:lnTo>
                <a:lnTo>
                  <a:pt x="581044" y="2274652"/>
                </a:lnTo>
                <a:close/>
                <a:moveTo>
                  <a:pt x="19368" y="2274652"/>
                </a:moveTo>
                <a:lnTo>
                  <a:pt x="19368" y="2541352"/>
                </a:lnTo>
                <a:lnTo>
                  <a:pt x="290522" y="2541352"/>
                </a:lnTo>
                <a:lnTo>
                  <a:pt x="290522" y="2274652"/>
                </a:lnTo>
                <a:close/>
                <a:moveTo>
                  <a:pt x="11925920" y="1988902"/>
                </a:moveTo>
                <a:lnTo>
                  <a:pt x="11925920" y="2255602"/>
                </a:lnTo>
                <a:lnTo>
                  <a:pt x="12197073" y="2255602"/>
                </a:lnTo>
                <a:lnTo>
                  <a:pt x="12197073" y="1988902"/>
                </a:lnTo>
                <a:close/>
                <a:moveTo>
                  <a:pt x="11635398" y="1988902"/>
                </a:moveTo>
                <a:lnTo>
                  <a:pt x="11635398" y="2255602"/>
                </a:lnTo>
                <a:lnTo>
                  <a:pt x="11906552" y="2255602"/>
                </a:lnTo>
                <a:lnTo>
                  <a:pt x="11906552" y="1988902"/>
                </a:lnTo>
                <a:close/>
                <a:moveTo>
                  <a:pt x="11344876" y="1988902"/>
                </a:moveTo>
                <a:lnTo>
                  <a:pt x="11344876" y="2255602"/>
                </a:lnTo>
                <a:lnTo>
                  <a:pt x="11616030" y="2255602"/>
                </a:lnTo>
                <a:lnTo>
                  <a:pt x="11616030" y="1988902"/>
                </a:lnTo>
                <a:close/>
                <a:moveTo>
                  <a:pt x="11054354" y="1988902"/>
                </a:moveTo>
                <a:lnTo>
                  <a:pt x="11054354" y="2255602"/>
                </a:lnTo>
                <a:lnTo>
                  <a:pt x="11325508" y="2255602"/>
                </a:lnTo>
                <a:lnTo>
                  <a:pt x="11325508" y="1988902"/>
                </a:lnTo>
                <a:close/>
                <a:moveTo>
                  <a:pt x="10763832" y="1988902"/>
                </a:moveTo>
                <a:lnTo>
                  <a:pt x="10763832" y="2255602"/>
                </a:lnTo>
                <a:lnTo>
                  <a:pt x="11034986" y="2255602"/>
                </a:lnTo>
                <a:lnTo>
                  <a:pt x="11034986" y="1988902"/>
                </a:lnTo>
                <a:close/>
                <a:moveTo>
                  <a:pt x="10473311" y="1988902"/>
                </a:moveTo>
                <a:lnTo>
                  <a:pt x="10473311" y="2255602"/>
                </a:lnTo>
                <a:lnTo>
                  <a:pt x="10744464" y="2255602"/>
                </a:lnTo>
                <a:lnTo>
                  <a:pt x="10744464" y="1988902"/>
                </a:lnTo>
                <a:close/>
                <a:moveTo>
                  <a:pt x="10182789" y="1988902"/>
                </a:moveTo>
                <a:lnTo>
                  <a:pt x="10182789" y="2255602"/>
                </a:lnTo>
                <a:lnTo>
                  <a:pt x="10453943" y="2255602"/>
                </a:lnTo>
                <a:lnTo>
                  <a:pt x="10453943" y="1988902"/>
                </a:lnTo>
                <a:close/>
                <a:moveTo>
                  <a:pt x="9892267" y="1988902"/>
                </a:moveTo>
                <a:lnTo>
                  <a:pt x="9892267" y="2255602"/>
                </a:lnTo>
                <a:lnTo>
                  <a:pt x="10163421" y="2255602"/>
                </a:lnTo>
                <a:lnTo>
                  <a:pt x="10163421" y="1988902"/>
                </a:lnTo>
                <a:close/>
                <a:moveTo>
                  <a:pt x="9601745" y="1988902"/>
                </a:moveTo>
                <a:lnTo>
                  <a:pt x="9601745" y="2255602"/>
                </a:lnTo>
                <a:lnTo>
                  <a:pt x="9872899" y="2255602"/>
                </a:lnTo>
                <a:lnTo>
                  <a:pt x="9872899" y="1988902"/>
                </a:lnTo>
                <a:close/>
                <a:moveTo>
                  <a:pt x="9311224" y="1988902"/>
                </a:moveTo>
                <a:lnTo>
                  <a:pt x="9311224" y="2255602"/>
                </a:lnTo>
                <a:lnTo>
                  <a:pt x="9582377" y="2255602"/>
                </a:lnTo>
                <a:lnTo>
                  <a:pt x="9582377" y="1988902"/>
                </a:lnTo>
                <a:close/>
                <a:moveTo>
                  <a:pt x="9020702" y="1988902"/>
                </a:moveTo>
                <a:lnTo>
                  <a:pt x="9020702" y="2255602"/>
                </a:lnTo>
                <a:lnTo>
                  <a:pt x="9291856" y="2255602"/>
                </a:lnTo>
                <a:lnTo>
                  <a:pt x="9291856" y="1988902"/>
                </a:lnTo>
                <a:close/>
                <a:moveTo>
                  <a:pt x="8731793" y="1988902"/>
                </a:moveTo>
                <a:lnTo>
                  <a:pt x="8731793" y="2255602"/>
                </a:lnTo>
                <a:lnTo>
                  <a:pt x="9001334" y="2255602"/>
                </a:lnTo>
                <a:lnTo>
                  <a:pt x="9001334" y="1988902"/>
                </a:lnTo>
                <a:close/>
                <a:moveTo>
                  <a:pt x="8441272" y="1988902"/>
                </a:moveTo>
                <a:lnTo>
                  <a:pt x="8441272" y="2255602"/>
                </a:lnTo>
                <a:lnTo>
                  <a:pt x="8712425" y="2255602"/>
                </a:lnTo>
                <a:lnTo>
                  <a:pt x="8712425" y="1988902"/>
                </a:lnTo>
                <a:close/>
                <a:moveTo>
                  <a:pt x="8150750" y="1988902"/>
                </a:moveTo>
                <a:lnTo>
                  <a:pt x="8150750" y="2255602"/>
                </a:lnTo>
                <a:lnTo>
                  <a:pt x="8421904" y="2255602"/>
                </a:lnTo>
                <a:lnTo>
                  <a:pt x="8421904" y="1988902"/>
                </a:lnTo>
                <a:close/>
                <a:moveTo>
                  <a:pt x="7860228" y="1988902"/>
                </a:moveTo>
                <a:lnTo>
                  <a:pt x="7860228" y="2255602"/>
                </a:lnTo>
                <a:lnTo>
                  <a:pt x="8131382" y="2255602"/>
                </a:lnTo>
                <a:lnTo>
                  <a:pt x="8131382" y="1988902"/>
                </a:lnTo>
                <a:close/>
                <a:moveTo>
                  <a:pt x="7569706" y="1988902"/>
                </a:moveTo>
                <a:lnTo>
                  <a:pt x="7569706" y="2255602"/>
                </a:lnTo>
                <a:lnTo>
                  <a:pt x="7840860" y="2255602"/>
                </a:lnTo>
                <a:lnTo>
                  <a:pt x="7840860" y="1988902"/>
                </a:lnTo>
                <a:close/>
                <a:moveTo>
                  <a:pt x="7279185" y="1988902"/>
                </a:moveTo>
                <a:lnTo>
                  <a:pt x="7279185" y="2255602"/>
                </a:lnTo>
                <a:lnTo>
                  <a:pt x="7550338" y="2255602"/>
                </a:lnTo>
                <a:lnTo>
                  <a:pt x="7550338" y="1988902"/>
                </a:lnTo>
                <a:close/>
                <a:moveTo>
                  <a:pt x="6988663" y="1988902"/>
                </a:moveTo>
                <a:lnTo>
                  <a:pt x="6988663" y="2255602"/>
                </a:lnTo>
                <a:lnTo>
                  <a:pt x="7259817" y="2255602"/>
                </a:lnTo>
                <a:lnTo>
                  <a:pt x="7259817" y="1988902"/>
                </a:lnTo>
                <a:close/>
                <a:moveTo>
                  <a:pt x="6698141" y="1988902"/>
                </a:moveTo>
                <a:lnTo>
                  <a:pt x="6698141" y="2255602"/>
                </a:lnTo>
                <a:lnTo>
                  <a:pt x="6969295" y="2255602"/>
                </a:lnTo>
                <a:lnTo>
                  <a:pt x="6969295" y="1988902"/>
                </a:lnTo>
                <a:close/>
                <a:moveTo>
                  <a:pt x="6407619" y="1988902"/>
                </a:moveTo>
                <a:lnTo>
                  <a:pt x="6407619" y="2255602"/>
                </a:lnTo>
                <a:lnTo>
                  <a:pt x="6678773" y="2255602"/>
                </a:lnTo>
                <a:lnTo>
                  <a:pt x="6678773" y="1988902"/>
                </a:lnTo>
                <a:close/>
                <a:moveTo>
                  <a:pt x="6117097" y="1988902"/>
                </a:moveTo>
                <a:lnTo>
                  <a:pt x="6117097" y="2255602"/>
                </a:lnTo>
                <a:lnTo>
                  <a:pt x="6388251" y="2255602"/>
                </a:lnTo>
                <a:lnTo>
                  <a:pt x="6388251" y="1988902"/>
                </a:lnTo>
                <a:close/>
                <a:moveTo>
                  <a:pt x="5826576" y="1988902"/>
                </a:moveTo>
                <a:lnTo>
                  <a:pt x="5826576" y="2255602"/>
                </a:lnTo>
                <a:lnTo>
                  <a:pt x="6097729" y="2255602"/>
                </a:lnTo>
                <a:lnTo>
                  <a:pt x="6097729" y="1988902"/>
                </a:lnTo>
                <a:close/>
                <a:moveTo>
                  <a:pt x="5536054" y="1988902"/>
                </a:moveTo>
                <a:lnTo>
                  <a:pt x="5536054" y="2255602"/>
                </a:lnTo>
                <a:lnTo>
                  <a:pt x="5807208" y="2255602"/>
                </a:lnTo>
                <a:lnTo>
                  <a:pt x="5807208" y="1988902"/>
                </a:lnTo>
                <a:close/>
                <a:moveTo>
                  <a:pt x="5247147" y="1988902"/>
                </a:moveTo>
                <a:lnTo>
                  <a:pt x="5247147" y="2255602"/>
                </a:lnTo>
                <a:lnTo>
                  <a:pt x="5516686" y="2255602"/>
                </a:lnTo>
                <a:lnTo>
                  <a:pt x="5516686" y="1988902"/>
                </a:lnTo>
                <a:close/>
                <a:moveTo>
                  <a:pt x="4956625" y="1988902"/>
                </a:moveTo>
                <a:lnTo>
                  <a:pt x="4956625" y="2255602"/>
                </a:lnTo>
                <a:lnTo>
                  <a:pt x="5227779" y="2255602"/>
                </a:lnTo>
                <a:lnTo>
                  <a:pt x="5227779" y="1988902"/>
                </a:lnTo>
                <a:close/>
                <a:moveTo>
                  <a:pt x="4666103" y="1988902"/>
                </a:moveTo>
                <a:lnTo>
                  <a:pt x="4666103" y="2255602"/>
                </a:lnTo>
                <a:lnTo>
                  <a:pt x="4937257" y="2255602"/>
                </a:lnTo>
                <a:lnTo>
                  <a:pt x="4937257" y="1988902"/>
                </a:lnTo>
                <a:close/>
                <a:moveTo>
                  <a:pt x="4375581" y="1988902"/>
                </a:moveTo>
                <a:lnTo>
                  <a:pt x="4375581" y="2255602"/>
                </a:lnTo>
                <a:lnTo>
                  <a:pt x="4646735" y="2255602"/>
                </a:lnTo>
                <a:lnTo>
                  <a:pt x="4646735" y="1988902"/>
                </a:lnTo>
                <a:close/>
                <a:moveTo>
                  <a:pt x="4085059" y="1988902"/>
                </a:moveTo>
                <a:lnTo>
                  <a:pt x="4085059" y="2255602"/>
                </a:lnTo>
                <a:lnTo>
                  <a:pt x="4356213" y="2255602"/>
                </a:lnTo>
                <a:lnTo>
                  <a:pt x="4356213" y="1988902"/>
                </a:lnTo>
                <a:close/>
                <a:moveTo>
                  <a:pt x="3794538" y="1988902"/>
                </a:moveTo>
                <a:lnTo>
                  <a:pt x="3794538" y="2255602"/>
                </a:lnTo>
                <a:lnTo>
                  <a:pt x="4065691" y="2255602"/>
                </a:lnTo>
                <a:lnTo>
                  <a:pt x="4065691" y="1988902"/>
                </a:lnTo>
                <a:close/>
                <a:moveTo>
                  <a:pt x="3504016" y="1988902"/>
                </a:moveTo>
                <a:lnTo>
                  <a:pt x="3504016" y="2255602"/>
                </a:lnTo>
                <a:lnTo>
                  <a:pt x="3775170" y="2255602"/>
                </a:lnTo>
                <a:lnTo>
                  <a:pt x="3775170" y="1988902"/>
                </a:lnTo>
                <a:close/>
                <a:moveTo>
                  <a:pt x="3213494" y="1988902"/>
                </a:moveTo>
                <a:lnTo>
                  <a:pt x="3213494" y="2255602"/>
                </a:lnTo>
                <a:lnTo>
                  <a:pt x="3484648" y="2255602"/>
                </a:lnTo>
                <a:lnTo>
                  <a:pt x="3484648" y="1988902"/>
                </a:lnTo>
                <a:close/>
                <a:moveTo>
                  <a:pt x="2922972" y="1988902"/>
                </a:moveTo>
                <a:lnTo>
                  <a:pt x="2922972" y="2255602"/>
                </a:lnTo>
                <a:lnTo>
                  <a:pt x="3194126" y="2255602"/>
                </a:lnTo>
                <a:lnTo>
                  <a:pt x="3194126" y="1988902"/>
                </a:lnTo>
                <a:close/>
                <a:moveTo>
                  <a:pt x="2632451" y="1988902"/>
                </a:moveTo>
                <a:lnTo>
                  <a:pt x="2632451" y="2255602"/>
                </a:lnTo>
                <a:lnTo>
                  <a:pt x="2903604" y="2255602"/>
                </a:lnTo>
                <a:lnTo>
                  <a:pt x="2903604" y="1988902"/>
                </a:lnTo>
                <a:close/>
                <a:moveTo>
                  <a:pt x="2341929" y="1988902"/>
                </a:moveTo>
                <a:lnTo>
                  <a:pt x="2341929" y="2255602"/>
                </a:lnTo>
                <a:lnTo>
                  <a:pt x="2613083" y="2255602"/>
                </a:lnTo>
                <a:lnTo>
                  <a:pt x="2613083" y="1988902"/>
                </a:lnTo>
                <a:close/>
                <a:moveTo>
                  <a:pt x="2051407" y="1988902"/>
                </a:moveTo>
                <a:lnTo>
                  <a:pt x="2051407" y="2255602"/>
                </a:lnTo>
                <a:lnTo>
                  <a:pt x="2322561" y="2255602"/>
                </a:lnTo>
                <a:lnTo>
                  <a:pt x="2322561" y="1988902"/>
                </a:lnTo>
                <a:close/>
                <a:moveTo>
                  <a:pt x="1760886" y="1988902"/>
                </a:moveTo>
                <a:lnTo>
                  <a:pt x="1760886" y="2255602"/>
                </a:lnTo>
                <a:lnTo>
                  <a:pt x="2032039" y="2255602"/>
                </a:lnTo>
                <a:lnTo>
                  <a:pt x="2032039" y="1988902"/>
                </a:lnTo>
                <a:close/>
                <a:moveTo>
                  <a:pt x="1471977" y="1988902"/>
                </a:moveTo>
                <a:lnTo>
                  <a:pt x="1471977" y="2255602"/>
                </a:lnTo>
                <a:lnTo>
                  <a:pt x="1743131" y="2255602"/>
                </a:lnTo>
                <a:lnTo>
                  <a:pt x="1743131" y="1988902"/>
                </a:lnTo>
                <a:close/>
                <a:moveTo>
                  <a:pt x="1181455" y="1988902"/>
                </a:moveTo>
                <a:lnTo>
                  <a:pt x="1181455" y="2255602"/>
                </a:lnTo>
                <a:lnTo>
                  <a:pt x="1452609" y="2255602"/>
                </a:lnTo>
                <a:lnTo>
                  <a:pt x="1452609" y="1988902"/>
                </a:lnTo>
                <a:close/>
                <a:moveTo>
                  <a:pt x="890933" y="1988902"/>
                </a:moveTo>
                <a:lnTo>
                  <a:pt x="890933" y="2255602"/>
                </a:lnTo>
                <a:lnTo>
                  <a:pt x="1162087" y="2255602"/>
                </a:lnTo>
                <a:lnTo>
                  <a:pt x="1162087" y="1988902"/>
                </a:lnTo>
                <a:close/>
                <a:moveTo>
                  <a:pt x="600412" y="1988902"/>
                </a:moveTo>
                <a:lnTo>
                  <a:pt x="600412" y="2255602"/>
                </a:lnTo>
                <a:lnTo>
                  <a:pt x="871565" y="2255602"/>
                </a:lnTo>
                <a:lnTo>
                  <a:pt x="871565" y="1988902"/>
                </a:lnTo>
                <a:close/>
                <a:moveTo>
                  <a:pt x="309890" y="1988902"/>
                </a:moveTo>
                <a:lnTo>
                  <a:pt x="309890" y="2255602"/>
                </a:lnTo>
                <a:lnTo>
                  <a:pt x="581044" y="2255602"/>
                </a:lnTo>
                <a:lnTo>
                  <a:pt x="581044" y="1988902"/>
                </a:lnTo>
                <a:close/>
                <a:moveTo>
                  <a:pt x="19368" y="1988902"/>
                </a:moveTo>
                <a:lnTo>
                  <a:pt x="19368" y="2255602"/>
                </a:lnTo>
                <a:lnTo>
                  <a:pt x="290522" y="2255602"/>
                </a:lnTo>
                <a:lnTo>
                  <a:pt x="290522" y="1988902"/>
                </a:lnTo>
                <a:close/>
                <a:moveTo>
                  <a:pt x="11925920" y="1703152"/>
                </a:moveTo>
                <a:lnTo>
                  <a:pt x="11925920" y="1969852"/>
                </a:lnTo>
                <a:lnTo>
                  <a:pt x="12197073" y="1969852"/>
                </a:lnTo>
                <a:lnTo>
                  <a:pt x="12197073" y="1703152"/>
                </a:lnTo>
                <a:close/>
                <a:moveTo>
                  <a:pt x="11635398" y="1703152"/>
                </a:moveTo>
                <a:lnTo>
                  <a:pt x="11635398" y="1969852"/>
                </a:lnTo>
                <a:lnTo>
                  <a:pt x="11906552" y="1969852"/>
                </a:lnTo>
                <a:lnTo>
                  <a:pt x="11906552" y="1703152"/>
                </a:lnTo>
                <a:close/>
                <a:moveTo>
                  <a:pt x="11344876" y="1703152"/>
                </a:moveTo>
                <a:lnTo>
                  <a:pt x="11344876" y="1969852"/>
                </a:lnTo>
                <a:lnTo>
                  <a:pt x="11616030" y="1969852"/>
                </a:lnTo>
                <a:lnTo>
                  <a:pt x="11616030" y="1703152"/>
                </a:lnTo>
                <a:close/>
                <a:moveTo>
                  <a:pt x="11054354" y="1703152"/>
                </a:moveTo>
                <a:lnTo>
                  <a:pt x="11054354" y="1969852"/>
                </a:lnTo>
                <a:lnTo>
                  <a:pt x="11325508" y="1969852"/>
                </a:lnTo>
                <a:lnTo>
                  <a:pt x="11325508" y="1703152"/>
                </a:lnTo>
                <a:close/>
                <a:moveTo>
                  <a:pt x="10763832" y="1703152"/>
                </a:moveTo>
                <a:lnTo>
                  <a:pt x="10763832" y="1969852"/>
                </a:lnTo>
                <a:lnTo>
                  <a:pt x="11034986" y="1969852"/>
                </a:lnTo>
                <a:lnTo>
                  <a:pt x="11034986" y="1703152"/>
                </a:lnTo>
                <a:close/>
                <a:moveTo>
                  <a:pt x="10473311" y="1703152"/>
                </a:moveTo>
                <a:lnTo>
                  <a:pt x="10473311" y="1969852"/>
                </a:lnTo>
                <a:lnTo>
                  <a:pt x="10744464" y="1969852"/>
                </a:lnTo>
                <a:lnTo>
                  <a:pt x="10744464" y="1703152"/>
                </a:lnTo>
                <a:close/>
                <a:moveTo>
                  <a:pt x="10182789" y="1703152"/>
                </a:moveTo>
                <a:lnTo>
                  <a:pt x="10182789" y="1969852"/>
                </a:lnTo>
                <a:lnTo>
                  <a:pt x="10453943" y="1969852"/>
                </a:lnTo>
                <a:lnTo>
                  <a:pt x="10453943" y="1703152"/>
                </a:lnTo>
                <a:close/>
                <a:moveTo>
                  <a:pt x="9892267" y="1703152"/>
                </a:moveTo>
                <a:lnTo>
                  <a:pt x="9892267" y="1969852"/>
                </a:lnTo>
                <a:lnTo>
                  <a:pt x="10163421" y="1969852"/>
                </a:lnTo>
                <a:lnTo>
                  <a:pt x="10163421" y="1703152"/>
                </a:lnTo>
                <a:close/>
                <a:moveTo>
                  <a:pt x="9601745" y="1703152"/>
                </a:moveTo>
                <a:lnTo>
                  <a:pt x="9601745" y="1969852"/>
                </a:lnTo>
                <a:lnTo>
                  <a:pt x="9872899" y="1969852"/>
                </a:lnTo>
                <a:lnTo>
                  <a:pt x="9872899" y="1703152"/>
                </a:lnTo>
                <a:close/>
                <a:moveTo>
                  <a:pt x="9311224" y="1703152"/>
                </a:moveTo>
                <a:lnTo>
                  <a:pt x="9311224" y="1969852"/>
                </a:lnTo>
                <a:lnTo>
                  <a:pt x="9582377" y="1969852"/>
                </a:lnTo>
                <a:lnTo>
                  <a:pt x="9582377" y="1703152"/>
                </a:lnTo>
                <a:close/>
                <a:moveTo>
                  <a:pt x="9020702" y="1703152"/>
                </a:moveTo>
                <a:lnTo>
                  <a:pt x="9020702" y="1969852"/>
                </a:lnTo>
                <a:lnTo>
                  <a:pt x="9291856" y="1969852"/>
                </a:lnTo>
                <a:lnTo>
                  <a:pt x="9291856" y="1703152"/>
                </a:lnTo>
                <a:close/>
                <a:moveTo>
                  <a:pt x="8731793" y="1703152"/>
                </a:moveTo>
                <a:lnTo>
                  <a:pt x="8731793" y="1969852"/>
                </a:lnTo>
                <a:lnTo>
                  <a:pt x="9001334" y="1969852"/>
                </a:lnTo>
                <a:lnTo>
                  <a:pt x="9001334" y="1703152"/>
                </a:lnTo>
                <a:close/>
                <a:moveTo>
                  <a:pt x="8441272" y="1703152"/>
                </a:moveTo>
                <a:lnTo>
                  <a:pt x="8441272" y="1969852"/>
                </a:lnTo>
                <a:lnTo>
                  <a:pt x="8712425" y="1969852"/>
                </a:lnTo>
                <a:lnTo>
                  <a:pt x="8712425" y="1703152"/>
                </a:lnTo>
                <a:close/>
                <a:moveTo>
                  <a:pt x="8150750" y="1703152"/>
                </a:moveTo>
                <a:lnTo>
                  <a:pt x="8150750" y="1969852"/>
                </a:lnTo>
                <a:lnTo>
                  <a:pt x="8421904" y="1969852"/>
                </a:lnTo>
                <a:lnTo>
                  <a:pt x="8421904" y="1703152"/>
                </a:lnTo>
                <a:close/>
                <a:moveTo>
                  <a:pt x="7860228" y="1703152"/>
                </a:moveTo>
                <a:lnTo>
                  <a:pt x="7860228" y="1969852"/>
                </a:lnTo>
                <a:lnTo>
                  <a:pt x="8131382" y="1969852"/>
                </a:lnTo>
                <a:lnTo>
                  <a:pt x="8131382" y="1703152"/>
                </a:lnTo>
                <a:close/>
                <a:moveTo>
                  <a:pt x="7569706" y="1703152"/>
                </a:moveTo>
                <a:lnTo>
                  <a:pt x="7569706" y="1969852"/>
                </a:lnTo>
                <a:lnTo>
                  <a:pt x="7840860" y="1969852"/>
                </a:lnTo>
                <a:lnTo>
                  <a:pt x="7840860" y="1703152"/>
                </a:lnTo>
                <a:close/>
                <a:moveTo>
                  <a:pt x="7279185" y="1703152"/>
                </a:moveTo>
                <a:lnTo>
                  <a:pt x="7279185" y="1969852"/>
                </a:lnTo>
                <a:lnTo>
                  <a:pt x="7550338" y="1969852"/>
                </a:lnTo>
                <a:lnTo>
                  <a:pt x="7550338" y="1703152"/>
                </a:lnTo>
                <a:close/>
                <a:moveTo>
                  <a:pt x="6988663" y="1703152"/>
                </a:moveTo>
                <a:lnTo>
                  <a:pt x="6988663" y="1969852"/>
                </a:lnTo>
                <a:lnTo>
                  <a:pt x="7259817" y="1969852"/>
                </a:lnTo>
                <a:lnTo>
                  <a:pt x="7259817" y="1703152"/>
                </a:lnTo>
                <a:close/>
                <a:moveTo>
                  <a:pt x="6698141" y="1703152"/>
                </a:moveTo>
                <a:lnTo>
                  <a:pt x="6698141" y="1969852"/>
                </a:lnTo>
                <a:lnTo>
                  <a:pt x="6969295" y="1969852"/>
                </a:lnTo>
                <a:lnTo>
                  <a:pt x="6969295" y="1703152"/>
                </a:lnTo>
                <a:close/>
                <a:moveTo>
                  <a:pt x="6407619" y="1703152"/>
                </a:moveTo>
                <a:lnTo>
                  <a:pt x="6407619" y="1969852"/>
                </a:lnTo>
                <a:lnTo>
                  <a:pt x="6678773" y="1969852"/>
                </a:lnTo>
                <a:lnTo>
                  <a:pt x="6678773" y="1703152"/>
                </a:lnTo>
                <a:close/>
                <a:moveTo>
                  <a:pt x="6117097" y="1703152"/>
                </a:moveTo>
                <a:lnTo>
                  <a:pt x="6117097" y="1969852"/>
                </a:lnTo>
                <a:lnTo>
                  <a:pt x="6388251" y="1969852"/>
                </a:lnTo>
                <a:lnTo>
                  <a:pt x="6388251" y="1703152"/>
                </a:lnTo>
                <a:close/>
                <a:moveTo>
                  <a:pt x="5826576" y="1703152"/>
                </a:moveTo>
                <a:lnTo>
                  <a:pt x="5826576" y="1969852"/>
                </a:lnTo>
                <a:lnTo>
                  <a:pt x="6097729" y="1969852"/>
                </a:lnTo>
                <a:lnTo>
                  <a:pt x="6097729" y="1703152"/>
                </a:lnTo>
                <a:close/>
                <a:moveTo>
                  <a:pt x="5536054" y="1703152"/>
                </a:moveTo>
                <a:lnTo>
                  <a:pt x="5536054" y="1969852"/>
                </a:lnTo>
                <a:lnTo>
                  <a:pt x="5807208" y="1969852"/>
                </a:lnTo>
                <a:lnTo>
                  <a:pt x="5807208" y="1703152"/>
                </a:lnTo>
                <a:close/>
                <a:moveTo>
                  <a:pt x="5247147" y="1703152"/>
                </a:moveTo>
                <a:lnTo>
                  <a:pt x="5247147" y="1969852"/>
                </a:lnTo>
                <a:lnTo>
                  <a:pt x="5516686" y="1969852"/>
                </a:lnTo>
                <a:lnTo>
                  <a:pt x="5516686" y="1703152"/>
                </a:lnTo>
                <a:close/>
                <a:moveTo>
                  <a:pt x="4956625" y="1703152"/>
                </a:moveTo>
                <a:lnTo>
                  <a:pt x="4956625" y="1969852"/>
                </a:lnTo>
                <a:lnTo>
                  <a:pt x="5227779" y="1969852"/>
                </a:lnTo>
                <a:lnTo>
                  <a:pt x="5227779" y="1703152"/>
                </a:lnTo>
                <a:close/>
                <a:moveTo>
                  <a:pt x="4666103" y="1703152"/>
                </a:moveTo>
                <a:lnTo>
                  <a:pt x="4666103" y="1969852"/>
                </a:lnTo>
                <a:lnTo>
                  <a:pt x="4937257" y="1969852"/>
                </a:lnTo>
                <a:lnTo>
                  <a:pt x="4937257" y="1703152"/>
                </a:lnTo>
                <a:close/>
                <a:moveTo>
                  <a:pt x="4375581" y="1703152"/>
                </a:moveTo>
                <a:lnTo>
                  <a:pt x="4375581" y="1969852"/>
                </a:lnTo>
                <a:lnTo>
                  <a:pt x="4646735" y="1969852"/>
                </a:lnTo>
                <a:lnTo>
                  <a:pt x="4646735" y="1703152"/>
                </a:lnTo>
                <a:close/>
                <a:moveTo>
                  <a:pt x="4085059" y="1703152"/>
                </a:moveTo>
                <a:lnTo>
                  <a:pt x="4085059" y="1969852"/>
                </a:lnTo>
                <a:lnTo>
                  <a:pt x="4356213" y="1969852"/>
                </a:lnTo>
                <a:lnTo>
                  <a:pt x="4356213" y="1703152"/>
                </a:lnTo>
                <a:close/>
                <a:moveTo>
                  <a:pt x="3794538" y="1703152"/>
                </a:moveTo>
                <a:lnTo>
                  <a:pt x="3794538" y="1969852"/>
                </a:lnTo>
                <a:lnTo>
                  <a:pt x="4065691" y="1969852"/>
                </a:lnTo>
                <a:lnTo>
                  <a:pt x="4065691" y="1703152"/>
                </a:lnTo>
                <a:close/>
                <a:moveTo>
                  <a:pt x="3504016" y="1703152"/>
                </a:moveTo>
                <a:lnTo>
                  <a:pt x="3504016" y="1969852"/>
                </a:lnTo>
                <a:lnTo>
                  <a:pt x="3775170" y="1969852"/>
                </a:lnTo>
                <a:lnTo>
                  <a:pt x="3775170" y="1703152"/>
                </a:lnTo>
                <a:close/>
                <a:moveTo>
                  <a:pt x="3213494" y="1703152"/>
                </a:moveTo>
                <a:lnTo>
                  <a:pt x="3213494" y="1969852"/>
                </a:lnTo>
                <a:lnTo>
                  <a:pt x="3484648" y="1969852"/>
                </a:lnTo>
                <a:lnTo>
                  <a:pt x="3484648" y="1703152"/>
                </a:lnTo>
                <a:close/>
                <a:moveTo>
                  <a:pt x="2922972" y="1703152"/>
                </a:moveTo>
                <a:lnTo>
                  <a:pt x="2922972" y="1969852"/>
                </a:lnTo>
                <a:lnTo>
                  <a:pt x="3194126" y="1969852"/>
                </a:lnTo>
                <a:lnTo>
                  <a:pt x="3194126" y="1703152"/>
                </a:lnTo>
                <a:close/>
                <a:moveTo>
                  <a:pt x="2632451" y="1703152"/>
                </a:moveTo>
                <a:lnTo>
                  <a:pt x="2632451" y="1969852"/>
                </a:lnTo>
                <a:lnTo>
                  <a:pt x="2903604" y="1969852"/>
                </a:lnTo>
                <a:lnTo>
                  <a:pt x="2903604" y="1703152"/>
                </a:lnTo>
                <a:close/>
                <a:moveTo>
                  <a:pt x="2341929" y="1703152"/>
                </a:moveTo>
                <a:lnTo>
                  <a:pt x="2341929" y="1969852"/>
                </a:lnTo>
                <a:lnTo>
                  <a:pt x="2613083" y="1969852"/>
                </a:lnTo>
                <a:lnTo>
                  <a:pt x="2613083" y="1703152"/>
                </a:lnTo>
                <a:close/>
                <a:moveTo>
                  <a:pt x="2051407" y="1703152"/>
                </a:moveTo>
                <a:lnTo>
                  <a:pt x="2051407" y="1969852"/>
                </a:lnTo>
                <a:lnTo>
                  <a:pt x="2322561" y="1969852"/>
                </a:lnTo>
                <a:lnTo>
                  <a:pt x="2322561" y="1703152"/>
                </a:lnTo>
                <a:close/>
                <a:moveTo>
                  <a:pt x="1760886" y="1703152"/>
                </a:moveTo>
                <a:lnTo>
                  <a:pt x="1760886" y="1969852"/>
                </a:lnTo>
                <a:lnTo>
                  <a:pt x="2032039" y="1969852"/>
                </a:lnTo>
                <a:lnTo>
                  <a:pt x="2032039" y="1703152"/>
                </a:lnTo>
                <a:close/>
                <a:moveTo>
                  <a:pt x="1471977" y="1703152"/>
                </a:moveTo>
                <a:lnTo>
                  <a:pt x="1471977" y="1969852"/>
                </a:lnTo>
                <a:lnTo>
                  <a:pt x="1743131" y="1969852"/>
                </a:lnTo>
                <a:lnTo>
                  <a:pt x="1743131" y="1703152"/>
                </a:lnTo>
                <a:close/>
                <a:moveTo>
                  <a:pt x="1181455" y="1703152"/>
                </a:moveTo>
                <a:lnTo>
                  <a:pt x="1181455" y="1969852"/>
                </a:lnTo>
                <a:lnTo>
                  <a:pt x="1452609" y="1969852"/>
                </a:lnTo>
                <a:lnTo>
                  <a:pt x="1452609" y="1703152"/>
                </a:lnTo>
                <a:close/>
                <a:moveTo>
                  <a:pt x="890933" y="1703152"/>
                </a:moveTo>
                <a:lnTo>
                  <a:pt x="890933" y="1969852"/>
                </a:lnTo>
                <a:lnTo>
                  <a:pt x="1162087" y="1969852"/>
                </a:lnTo>
                <a:lnTo>
                  <a:pt x="1162087" y="1703152"/>
                </a:lnTo>
                <a:close/>
                <a:moveTo>
                  <a:pt x="600412" y="1703152"/>
                </a:moveTo>
                <a:lnTo>
                  <a:pt x="600412" y="1969852"/>
                </a:lnTo>
                <a:lnTo>
                  <a:pt x="871565" y="1969852"/>
                </a:lnTo>
                <a:lnTo>
                  <a:pt x="871565" y="1703152"/>
                </a:lnTo>
                <a:close/>
                <a:moveTo>
                  <a:pt x="309890" y="1703152"/>
                </a:moveTo>
                <a:lnTo>
                  <a:pt x="309890" y="1969852"/>
                </a:lnTo>
                <a:lnTo>
                  <a:pt x="581044" y="1969852"/>
                </a:lnTo>
                <a:lnTo>
                  <a:pt x="581044" y="1703152"/>
                </a:lnTo>
                <a:close/>
                <a:moveTo>
                  <a:pt x="19368" y="1703152"/>
                </a:moveTo>
                <a:lnTo>
                  <a:pt x="19368" y="1969852"/>
                </a:lnTo>
                <a:lnTo>
                  <a:pt x="290522" y="1969852"/>
                </a:lnTo>
                <a:lnTo>
                  <a:pt x="290522" y="1703152"/>
                </a:lnTo>
                <a:close/>
                <a:moveTo>
                  <a:pt x="11925920" y="1417402"/>
                </a:moveTo>
                <a:lnTo>
                  <a:pt x="11925920" y="1684102"/>
                </a:lnTo>
                <a:lnTo>
                  <a:pt x="12197073" y="1684102"/>
                </a:lnTo>
                <a:lnTo>
                  <a:pt x="12197073" y="1417402"/>
                </a:lnTo>
                <a:close/>
                <a:moveTo>
                  <a:pt x="11635398" y="1417402"/>
                </a:moveTo>
                <a:lnTo>
                  <a:pt x="11635398" y="1684102"/>
                </a:lnTo>
                <a:lnTo>
                  <a:pt x="11906552" y="1684102"/>
                </a:lnTo>
                <a:lnTo>
                  <a:pt x="11906552" y="1417402"/>
                </a:lnTo>
                <a:close/>
                <a:moveTo>
                  <a:pt x="11344876" y="1417402"/>
                </a:moveTo>
                <a:lnTo>
                  <a:pt x="11344876" y="1684102"/>
                </a:lnTo>
                <a:lnTo>
                  <a:pt x="11616030" y="1684102"/>
                </a:lnTo>
                <a:lnTo>
                  <a:pt x="11616030" y="1417402"/>
                </a:lnTo>
                <a:close/>
                <a:moveTo>
                  <a:pt x="11054354" y="1417402"/>
                </a:moveTo>
                <a:lnTo>
                  <a:pt x="11054354" y="1684102"/>
                </a:lnTo>
                <a:lnTo>
                  <a:pt x="11325508" y="1684102"/>
                </a:lnTo>
                <a:lnTo>
                  <a:pt x="11325508" y="1417402"/>
                </a:lnTo>
                <a:close/>
                <a:moveTo>
                  <a:pt x="10763832" y="1417402"/>
                </a:moveTo>
                <a:lnTo>
                  <a:pt x="10763832" y="1684102"/>
                </a:lnTo>
                <a:lnTo>
                  <a:pt x="11034986" y="1684102"/>
                </a:lnTo>
                <a:lnTo>
                  <a:pt x="11034986" y="1417402"/>
                </a:lnTo>
                <a:close/>
                <a:moveTo>
                  <a:pt x="10473311" y="1417402"/>
                </a:moveTo>
                <a:lnTo>
                  <a:pt x="10473311" y="1684102"/>
                </a:lnTo>
                <a:lnTo>
                  <a:pt x="10744464" y="1684102"/>
                </a:lnTo>
                <a:lnTo>
                  <a:pt x="10744464" y="1417402"/>
                </a:lnTo>
                <a:close/>
                <a:moveTo>
                  <a:pt x="10182789" y="1417402"/>
                </a:moveTo>
                <a:lnTo>
                  <a:pt x="10182789" y="1684102"/>
                </a:lnTo>
                <a:lnTo>
                  <a:pt x="10453943" y="1684102"/>
                </a:lnTo>
                <a:lnTo>
                  <a:pt x="10453943" y="1417402"/>
                </a:lnTo>
                <a:close/>
                <a:moveTo>
                  <a:pt x="9892267" y="1417402"/>
                </a:moveTo>
                <a:lnTo>
                  <a:pt x="9892267" y="1684102"/>
                </a:lnTo>
                <a:lnTo>
                  <a:pt x="10163421" y="1684102"/>
                </a:lnTo>
                <a:lnTo>
                  <a:pt x="10163421" y="1417402"/>
                </a:lnTo>
                <a:close/>
                <a:moveTo>
                  <a:pt x="9601745" y="1417402"/>
                </a:moveTo>
                <a:lnTo>
                  <a:pt x="9601745" y="1684102"/>
                </a:lnTo>
                <a:lnTo>
                  <a:pt x="9872899" y="1684102"/>
                </a:lnTo>
                <a:lnTo>
                  <a:pt x="9872899" y="1417402"/>
                </a:lnTo>
                <a:close/>
                <a:moveTo>
                  <a:pt x="9311224" y="1417402"/>
                </a:moveTo>
                <a:lnTo>
                  <a:pt x="9311224" y="1684102"/>
                </a:lnTo>
                <a:lnTo>
                  <a:pt x="9582377" y="1684102"/>
                </a:lnTo>
                <a:lnTo>
                  <a:pt x="9582377" y="1417402"/>
                </a:lnTo>
                <a:close/>
                <a:moveTo>
                  <a:pt x="9020702" y="1417402"/>
                </a:moveTo>
                <a:lnTo>
                  <a:pt x="9020702" y="1684102"/>
                </a:lnTo>
                <a:lnTo>
                  <a:pt x="9291856" y="1684102"/>
                </a:lnTo>
                <a:lnTo>
                  <a:pt x="9291856" y="1417402"/>
                </a:lnTo>
                <a:close/>
                <a:moveTo>
                  <a:pt x="8731793" y="1417402"/>
                </a:moveTo>
                <a:lnTo>
                  <a:pt x="8731793" y="1684102"/>
                </a:lnTo>
                <a:lnTo>
                  <a:pt x="9001334" y="1684102"/>
                </a:lnTo>
                <a:lnTo>
                  <a:pt x="9001334" y="1417402"/>
                </a:lnTo>
                <a:close/>
                <a:moveTo>
                  <a:pt x="8441272" y="1417402"/>
                </a:moveTo>
                <a:lnTo>
                  <a:pt x="8441272" y="1684102"/>
                </a:lnTo>
                <a:lnTo>
                  <a:pt x="8712425" y="1684102"/>
                </a:lnTo>
                <a:lnTo>
                  <a:pt x="8712425" y="1417402"/>
                </a:lnTo>
                <a:close/>
                <a:moveTo>
                  <a:pt x="8150750" y="1417402"/>
                </a:moveTo>
                <a:lnTo>
                  <a:pt x="8150750" y="1684102"/>
                </a:lnTo>
                <a:lnTo>
                  <a:pt x="8421904" y="1684102"/>
                </a:lnTo>
                <a:lnTo>
                  <a:pt x="8421904" y="1417402"/>
                </a:lnTo>
                <a:close/>
                <a:moveTo>
                  <a:pt x="7860228" y="1417402"/>
                </a:moveTo>
                <a:lnTo>
                  <a:pt x="7860228" y="1684102"/>
                </a:lnTo>
                <a:lnTo>
                  <a:pt x="8131382" y="1684102"/>
                </a:lnTo>
                <a:lnTo>
                  <a:pt x="8131382" y="1417402"/>
                </a:lnTo>
                <a:close/>
                <a:moveTo>
                  <a:pt x="7569706" y="1417402"/>
                </a:moveTo>
                <a:lnTo>
                  <a:pt x="7569706" y="1684102"/>
                </a:lnTo>
                <a:lnTo>
                  <a:pt x="7840860" y="1684102"/>
                </a:lnTo>
                <a:lnTo>
                  <a:pt x="7840860" y="1417402"/>
                </a:lnTo>
                <a:close/>
                <a:moveTo>
                  <a:pt x="7279185" y="1417402"/>
                </a:moveTo>
                <a:lnTo>
                  <a:pt x="7279185" y="1684102"/>
                </a:lnTo>
                <a:lnTo>
                  <a:pt x="7550338" y="1684102"/>
                </a:lnTo>
                <a:lnTo>
                  <a:pt x="7550338" y="1417402"/>
                </a:lnTo>
                <a:close/>
                <a:moveTo>
                  <a:pt x="6988663" y="1417402"/>
                </a:moveTo>
                <a:lnTo>
                  <a:pt x="6988663" y="1684102"/>
                </a:lnTo>
                <a:lnTo>
                  <a:pt x="7259817" y="1684102"/>
                </a:lnTo>
                <a:lnTo>
                  <a:pt x="7259817" y="1417402"/>
                </a:lnTo>
                <a:close/>
                <a:moveTo>
                  <a:pt x="6698141" y="1417402"/>
                </a:moveTo>
                <a:lnTo>
                  <a:pt x="6698141" y="1684102"/>
                </a:lnTo>
                <a:lnTo>
                  <a:pt x="6969295" y="1684102"/>
                </a:lnTo>
                <a:lnTo>
                  <a:pt x="6969295" y="1417402"/>
                </a:lnTo>
                <a:close/>
                <a:moveTo>
                  <a:pt x="6407619" y="1417402"/>
                </a:moveTo>
                <a:lnTo>
                  <a:pt x="6407619" y="1684102"/>
                </a:lnTo>
                <a:lnTo>
                  <a:pt x="6678773" y="1684102"/>
                </a:lnTo>
                <a:lnTo>
                  <a:pt x="6678773" y="1417402"/>
                </a:lnTo>
                <a:close/>
                <a:moveTo>
                  <a:pt x="6117097" y="1417402"/>
                </a:moveTo>
                <a:lnTo>
                  <a:pt x="6117097" y="1684102"/>
                </a:lnTo>
                <a:lnTo>
                  <a:pt x="6388251" y="1684102"/>
                </a:lnTo>
                <a:lnTo>
                  <a:pt x="6388251" y="1417402"/>
                </a:lnTo>
                <a:close/>
                <a:moveTo>
                  <a:pt x="5826576" y="1417402"/>
                </a:moveTo>
                <a:lnTo>
                  <a:pt x="5826576" y="1684102"/>
                </a:lnTo>
                <a:lnTo>
                  <a:pt x="6097729" y="1684102"/>
                </a:lnTo>
                <a:lnTo>
                  <a:pt x="6097729" y="1417402"/>
                </a:lnTo>
                <a:close/>
                <a:moveTo>
                  <a:pt x="5536054" y="1417402"/>
                </a:moveTo>
                <a:lnTo>
                  <a:pt x="5536054" y="1684102"/>
                </a:lnTo>
                <a:lnTo>
                  <a:pt x="5807208" y="1684102"/>
                </a:lnTo>
                <a:lnTo>
                  <a:pt x="5807208" y="1417402"/>
                </a:lnTo>
                <a:close/>
                <a:moveTo>
                  <a:pt x="5247147" y="1417402"/>
                </a:moveTo>
                <a:lnTo>
                  <a:pt x="5247147" y="1684102"/>
                </a:lnTo>
                <a:lnTo>
                  <a:pt x="5516686" y="1684102"/>
                </a:lnTo>
                <a:lnTo>
                  <a:pt x="5516686" y="1417402"/>
                </a:lnTo>
                <a:close/>
                <a:moveTo>
                  <a:pt x="4956625" y="1417402"/>
                </a:moveTo>
                <a:lnTo>
                  <a:pt x="4956625" y="1684102"/>
                </a:lnTo>
                <a:lnTo>
                  <a:pt x="5227779" y="1684102"/>
                </a:lnTo>
                <a:lnTo>
                  <a:pt x="5227779" y="1417402"/>
                </a:lnTo>
                <a:close/>
                <a:moveTo>
                  <a:pt x="4666103" y="1417402"/>
                </a:moveTo>
                <a:lnTo>
                  <a:pt x="4666103" y="1684102"/>
                </a:lnTo>
                <a:lnTo>
                  <a:pt x="4937257" y="1684102"/>
                </a:lnTo>
                <a:lnTo>
                  <a:pt x="4937257" y="1417402"/>
                </a:lnTo>
                <a:close/>
                <a:moveTo>
                  <a:pt x="4375581" y="1417402"/>
                </a:moveTo>
                <a:lnTo>
                  <a:pt x="4375581" y="1684102"/>
                </a:lnTo>
                <a:lnTo>
                  <a:pt x="4646735" y="1684102"/>
                </a:lnTo>
                <a:lnTo>
                  <a:pt x="4646735" y="1417402"/>
                </a:lnTo>
                <a:close/>
                <a:moveTo>
                  <a:pt x="4085059" y="1417402"/>
                </a:moveTo>
                <a:lnTo>
                  <a:pt x="4085059" y="1684102"/>
                </a:lnTo>
                <a:lnTo>
                  <a:pt x="4356213" y="1684102"/>
                </a:lnTo>
                <a:lnTo>
                  <a:pt x="4356213" y="1417402"/>
                </a:lnTo>
                <a:close/>
                <a:moveTo>
                  <a:pt x="3794538" y="1417402"/>
                </a:moveTo>
                <a:lnTo>
                  <a:pt x="3794538" y="1684102"/>
                </a:lnTo>
                <a:lnTo>
                  <a:pt x="4065691" y="1684102"/>
                </a:lnTo>
                <a:lnTo>
                  <a:pt x="4065691" y="1417402"/>
                </a:lnTo>
                <a:close/>
                <a:moveTo>
                  <a:pt x="3504016" y="1417402"/>
                </a:moveTo>
                <a:lnTo>
                  <a:pt x="3504016" y="1684102"/>
                </a:lnTo>
                <a:lnTo>
                  <a:pt x="3775170" y="1684102"/>
                </a:lnTo>
                <a:lnTo>
                  <a:pt x="3775170" y="1417402"/>
                </a:lnTo>
                <a:close/>
                <a:moveTo>
                  <a:pt x="3213494" y="1417402"/>
                </a:moveTo>
                <a:lnTo>
                  <a:pt x="3213494" y="1684102"/>
                </a:lnTo>
                <a:lnTo>
                  <a:pt x="3484648" y="1684102"/>
                </a:lnTo>
                <a:lnTo>
                  <a:pt x="3484648" y="1417402"/>
                </a:lnTo>
                <a:close/>
                <a:moveTo>
                  <a:pt x="2922972" y="1417402"/>
                </a:moveTo>
                <a:lnTo>
                  <a:pt x="2922972" y="1684102"/>
                </a:lnTo>
                <a:lnTo>
                  <a:pt x="3194126" y="1684102"/>
                </a:lnTo>
                <a:lnTo>
                  <a:pt x="3194126" y="1417402"/>
                </a:lnTo>
                <a:close/>
                <a:moveTo>
                  <a:pt x="2632451" y="1417402"/>
                </a:moveTo>
                <a:lnTo>
                  <a:pt x="2632451" y="1684102"/>
                </a:lnTo>
                <a:lnTo>
                  <a:pt x="2903604" y="1684102"/>
                </a:lnTo>
                <a:lnTo>
                  <a:pt x="2903604" y="1417402"/>
                </a:lnTo>
                <a:close/>
                <a:moveTo>
                  <a:pt x="2341929" y="1417402"/>
                </a:moveTo>
                <a:lnTo>
                  <a:pt x="2341929" y="1684102"/>
                </a:lnTo>
                <a:lnTo>
                  <a:pt x="2613083" y="1684102"/>
                </a:lnTo>
                <a:lnTo>
                  <a:pt x="2613083" y="1417402"/>
                </a:lnTo>
                <a:close/>
                <a:moveTo>
                  <a:pt x="2051407" y="1417402"/>
                </a:moveTo>
                <a:lnTo>
                  <a:pt x="2051407" y="1684102"/>
                </a:lnTo>
                <a:lnTo>
                  <a:pt x="2322561" y="1684102"/>
                </a:lnTo>
                <a:lnTo>
                  <a:pt x="2322561" y="1417402"/>
                </a:lnTo>
                <a:close/>
                <a:moveTo>
                  <a:pt x="1760886" y="1417402"/>
                </a:moveTo>
                <a:lnTo>
                  <a:pt x="1760886" y="1684102"/>
                </a:lnTo>
                <a:lnTo>
                  <a:pt x="2032039" y="1684102"/>
                </a:lnTo>
                <a:lnTo>
                  <a:pt x="2032039" y="1417402"/>
                </a:lnTo>
                <a:close/>
                <a:moveTo>
                  <a:pt x="1471977" y="1417402"/>
                </a:moveTo>
                <a:lnTo>
                  <a:pt x="1471977" y="1684102"/>
                </a:lnTo>
                <a:lnTo>
                  <a:pt x="1743131" y="1684102"/>
                </a:lnTo>
                <a:lnTo>
                  <a:pt x="1743131" y="1417402"/>
                </a:lnTo>
                <a:close/>
                <a:moveTo>
                  <a:pt x="1181455" y="1417402"/>
                </a:moveTo>
                <a:lnTo>
                  <a:pt x="1181455" y="1684102"/>
                </a:lnTo>
                <a:lnTo>
                  <a:pt x="1452609" y="1684102"/>
                </a:lnTo>
                <a:lnTo>
                  <a:pt x="1452609" y="1417402"/>
                </a:lnTo>
                <a:close/>
                <a:moveTo>
                  <a:pt x="890933" y="1417402"/>
                </a:moveTo>
                <a:lnTo>
                  <a:pt x="890933" y="1684102"/>
                </a:lnTo>
                <a:lnTo>
                  <a:pt x="1162087" y="1684102"/>
                </a:lnTo>
                <a:lnTo>
                  <a:pt x="1162087" y="1417402"/>
                </a:lnTo>
                <a:close/>
                <a:moveTo>
                  <a:pt x="600412" y="1417402"/>
                </a:moveTo>
                <a:lnTo>
                  <a:pt x="600412" y="1684102"/>
                </a:lnTo>
                <a:lnTo>
                  <a:pt x="871565" y="1684102"/>
                </a:lnTo>
                <a:lnTo>
                  <a:pt x="871565" y="1417402"/>
                </a:lnTo>
                <a:close/>
                <a:moveTo>
                  <a:pt x="309890" y="1417402"/>
                </a:moveTo>
                <a:lnTo>
                  <a:pt x="309890" y="1684102"/>
                </a:lnTo>
                <a:lnTo>
                  <a:pt x="581044" y="1684102"/>
                </a:lnTo>
                <a:lnTo>
                  <a:pt x="581044" y="1417402"/>
                </a:lnTo>
                <a:close/>
                <a:moveTo>
                  <a:pt x="19368" y="1417402"/>
                </a:moveTo>
                <a:lnTo>
                  <a:pt x="19368" y="1684102"/>
                </a:lnTo>
                <a:lnTo>
                  <a:pt x="290522" y="1684102"/>
                </a:lnTo>
                <a:lnTo>
                  <a:pt x="290522" y="1417402"/>
                </a:lnTo>
                <a:close/>
                <a:moveTo>
                  <a:pt x="11925920" y="1131652"/>
                </a:moveTo>
                <a:lnTo>
                  <a:pt x="11925920" y="1398352"/>
                </a:lnTo>
                <a:lnTo>
                  <a:pt x="12197073" y="1398352"/>
                </a:lnTo>
                <a:lnTo>
                  <a:pt x="12197073" y="1131652"/>
                </a:lnTo>
                <a:close/>
                <a:moveTo>
                  <a:pt x="11635398" y="1131652"/>
                </a:moveTo>
                <a:lnTo>
                  <a:pt x="11635398" y="1398352"/>
                </a:lnTo>
                <a:lnTo>
                  <a:pt x="11906552" y="1398352"/>
                </a:lnTo>
                <a:lnTo>
                  <a:pt x="11906552" y="1131652"/>
                </a:lnTo>
                <a:close/>
                <a:moveTo>
                  <a:pt x="11344876" y="1131652"/>
                </a:moveTo>
                <a:lnTo>
                  <a:pt x="11344876" y="1398352"/>
                </a:lnTo>
                <a:lnTo>
                  <a:pt x="11616030" y="1398352"/>
                </a:lnTo>
                <a:lnTo>
                  <a:pt x="11616030" y="1131652"/>
                </a:lnTo>
                <a:close/>
                <a:moveTo>
                  <a:pt x="11054354" y="1131652"/>
                </a:moveTo>
                <a:lnTo>
                  <a:pt x="11054354" y="1398352"/>
                </a:lnTo>
                <a:lnTo>
                  <a:pt x="11325508" y="1398352"/>
                </a:lnTo>
                <a:lnTo>
                  <a:pt x="11325508" y="1131652"/>
                </a:lnTo>
                <a:close/>
                <a:moveTo>
                  <a:pt x="10763832" y="1131652"/>
                </a:moveTo>
                <a:lnTo>
                  <a:pt x="10763832" y="1398352"/>
                </a:lnTo>
                <a:lnTo>
                  <a:pt x="11034986" y="1398352"/>
                </a:lnTo>
                <a:lnTo>
                  <a:pt x="11034986" y="1131652"/>
                </a:lnTo>
                <a:close/>
                <a:moveTo>
                  <a:pt x="10473311" y="1131652"/>
                </a:moveTo>
                <a:lnTo>
                  <a:pt x="10473311" y="1398352"/>
                </a:lnTo>
                <a:lnTo>
                  <a:pt x="10744464" y="1398352"/>
                </a:lnTo>
                <a:lnTo>
                  <a:pt x="10744464" y="1131652"/>
                </a:lnTo>
                <a:close/>
                <a:moveTo>
                  <a:pt x="10182789" y="1131652"/>
                </a:moveTo>
                <a:lnTo>
                  <a:pt x="10182789" y="1398352"/>
                </a:lnTo>
                <a:lnTo>
                  <a:pt x="10453943" y="1398352"/>
                </a:lnTo>
                <a:lnTo>
                  <a:pt x="10453943" y="1131652"/>
                </a:lnTo>
                <a:close/>
                <a:moveTo>
                  <a:pt x="9892267" y="1131652"/>
                </a:moveTo>
                <a:lnTo>
                  <a:pt x="9892267" y="1398352"/>
                </a:lnTo>
                <a:lnTo>
                  <a:pt x="10163421" y="1398352"/>
                </a:lnTo>
                <a:lnTo>
                  <a:pt x="10163421" y="1131652"/>
                </a:lnTo>
                <a:close/>
                <a:moveTo>
                  <a:pt x="9601745" y="1131652"/>
                </a:moveTo>
                <a:lnTo>
                  <a:pt x="9601745" y="1398352"/>
                </a:lnTo>
                <a:lnTo>
                  <a:pt x="9872899" y="1398352"/>
                </a:lnTo>
                <a:lnTo>
                  <a:pt x="9872899" y="1131652"/>
                </a:lnTo>
                <a:close/>
                <a:moveTo>
                  <a:pt x="9311224" y="1131652"/>
                </a:moveTo>
                <a:lnTo>
                  <a:pt x="9311224" y="1398352"/>
                </a:lnTo>
                <a:lnTo>
                  <a:pt x="9582377" y="1398352"/>
                </a:lnTo>
                <a:lnTo>
                  <a:pt x="9582377" y="1131652"/>
                </a:lnTo>
                <a:close/>
                <a:moveTo>
                  <a:pt x="9020702" y="1131652"/>
                </a:moveTo>
                <a:lnTo>
                  <a:pt x="9020702" y="1398352"/>
                </a:lnTo>
                <a:lnTo>
                  <a:pt x="9291856" y="1398352"/>
                </a:lnTo>
                <a:lnTo>
                  <a:pt x="9291856" y="1131652"/>
                </a:lnTo>
                <a:close/>
                <a:moveTo>
                  <a:pt x="8731793" y="1131652"/>
                </a:moveTo>
                <a:lnTo>
                  <a:pt x="8731793" y="1398352"/>
                </a:lnTo>
                <a:lnTo>
                  <a:pt x="9001334" y="1398352"/>
                </a:lnTo>
                <a:lnTo>
                  <a:pt x="9001334" y="1131652"/>
                </a:lnTo>
                <a:close/>
                <a:moveTo>
                  <a:pt x="8441272" y="1131652"/>
                </a:moveTo>
                <a:lnTo>
                  <a:pt x="8441272" y="1398352"/>
                </a:lnTo>
                <a:lnTo>
                  <a:pt x="8712425" y="1398352"/>
                </a:lnTo>
                <a:lnTo>
                  <a:pt x="8712425" y="1131652"/>
                </a:lnTo>
                <a:close/>
                <a:moveTo>
                  <a:pt x="8150750" y="1131652"/>
                </a:moveTo>
                <a:lnTo>
                  <a:pt x="8150750" y="1398352"/>
                </a:lnTo>
                <a:lnTo>
                  <a:pt x="8421904" y="1398352"/>
                </a:lnTo>
                <a:lnTo>
                  <a:pt x="8421904" y="1131652"/>
                </a:lnTo>
                <a:close/>
                <a:moveTo>
                  <a:pt x="7860228" y="1131652"/>
                </a:moveTo>
                <a:lnTo>
                  <a:pt x="7860228" y="1398352"/>
                </a:lnTo>
                <a:lnTo>
                  <a:pt x="8131382" y="1398352"/>
                </a:lnTo>
                <a:lnTo>
                  <a:pt x="8131382" y="1131652"/>
                </a:lnTo>
                <a:close/>
                <a:moveTo>
                  <a:pt x="7569706" y="1131652"/>
                </a:moveTo>
                <a:lnTo>
                  <a:pt x="7569706" y="1398352"/>
                </a:lnTo>
                <a:lnTo>
                  <a:pt x="7840860" y="1398352"/>
                </a:lnTo>
                <a:lnTo>
                  <a:pt x="7840860" y="1131652"/>
                </a:lnTo>
                <a:close/>
                <a:moveTo>
                  <a:pt x="7279185" y="1131652"/>
                </a:moveTo>
                <a:lnTo>
                  <a:pt x="7279185" y="1398352"/>
                </a:lnTo>
                <a:lnTo>
                  <a:pt x="7550338" y="1398352"/>
                </a:lnTo>
                <a:lnTo>
                  <a:pt x="7550338" y="1131652"/>
                </a:lnTo>
                <a:close/>
                <a:moveTo>
                  <a:pt x="6988663" y="1131652"/>
                </a:moveTo>
                <a:lnTo>
                  <a:pt x="6988663" y="1398352"/>
                </a:lnTo>
                <a:lnTo>
                  <a:pt x="7259817" y="1398352"/>
                </a:lnTo>
                <a:lnTo>
                  <a:pt x="7259817" y="1131652"/>
                </a:lnTo>
                <a:close/>
                <a:moveTo>
                  <a:pt x="6698141" y="1131652"/>
                </a:moveTo>
                <a:lnTo>
                  <a:pt x="6698141" y="1398352"/>
                </a:lnTo>
                <a:lnTo>
                  <a:pt x="6969295" y="1398352"/>
                </a:lnTo>
                <a:lnTo>
                  <a:pt x="6969295" y="1131652"/>
                </a:lnTo>
                <a:close/>
                <a:moveTo>
                  <a:pt x="6407619" y="1131652"/>
                </a:moveTo>
                <a:lnTo>
                  <a:pt x="6407619" y="1398352"/>
                </a:lnTo>
                <a:lnTo>
                  <a:pt x="6678773" y="1398352"/>
                </a:lnTo>
                <a:lnTo>
                  <a:pt x="6678773" y="1131652"/>
                </a:lnTo>
                <a:close/>
                <a:moveTo>
                  <a:pt x="6117097" y="1131652"/>
                </a:moveTo>
                <a:lnTo>
                  <a:pt x="6117097" y="1398352"/>
                </a:lnTo>
                <a:lnTo>
                  <a:pt x="6388251" y="1398352"/>
                </a:lnTo>
                <a:lnTo>
                  <a:pt x="6388251" y="1131652"/>
                </a:lnTo>
                <a:close/>
                <a:moveTo>
                  <a:pt x="5826576" y="1131652"/>
                </a:moveTo>
                <a:lnTo>
                  <a:pt x="5826576" y="1398352"/>
                </a:lnTo>
                <a:lnTo>
                  <a:pt x="6097729" y="1398352"/>
                </a:lnTo>
                <a:lnTo>
                  <a:pt x="6097729" y="1131652"/>
                </a:lnTo>
                <a:close/>
                <a:moveTo>
                  <a:pt x="5536054" y="1131652"/>
                </a:moveTo>
                <a:lnTo>
                  <a:pt x="5536054" y="1398352"/>
                </a:lnTo>
                <a:lnTo>
                  <a:pt x="5807208" y="1398352"/>
                </a:lnTo>
                <a:lnTo>
                  <a:pt x="5807208" y="1131652"/>
                </a:lnTo>
                <a:close/>
                <a:moveTo>
                  <a:pt x="5247147" y="1131652"/>
                </a:moveTo>
                <a:lnTo>
                  <a:pt x="5247147" y="1398352"/>
                </a:lnTo>
                <a:lnTo>
                  <a:pt x="5516686" y="1398352"/>
                </a:lnTo>
                <a:lnTo>
                  <a:pt x="5516686" y="1131652"/>
                </a:lnTo>
                <a:close/>
                <a:moveTo>
                  <a:pt x="4956625" y="1131652"/>
                </a:moveTo>
                <a:lnTo>
                  <a:pt x="4956625" y="1398352"/>
                </a:lnTo>
                <a:lnTo>
                  <a:pt x="5227779" y="1398352"/>
                </a:lnTo>
                <a:lnTo>
                  <a:pt x="5227779" y="1131652"/>
                </a:lnTo>
                <a:close/>
                <a:moveTo>
                  <a:pt x="4666103" y="1131652"/>
                </a:moveTo>
                <a:lnTo>
                  <a:pt x="4666103" y="1398352"/>
                </a:lnTo>
                <a:lnTo>
                  <a:pt x="4937257" y="1398352"/>
                </a:lnTo>
                <a:lnTo>
                  <a:pt x="4937257" y="1131652"/>
                </a:lnTo>
                <a:close/>
                <a:moveTo>
                  <a:pt x="4375581" y="1131652"/>
                </a:moveTo>
                <a:lnTo>
                  <a:pt x="4375581" y="1398352"/>
                </a:lnTo>
                <a:lnTo>
                  <a:pt x="4646735" y="1398352"/>
                </a:lnTo>
                <a:lnTo>
                  <a:pt x="4646735" y="1131652"/>
                </a:lnTo>
                <a:close/>
                <a:moveTo>
                  <a:pt x="4085059" y="1131652"/>
                </a:moveTo>
                <a:lnTo>
                  <a:pt x="4085059" y="1398352"/>
                </a:lnTo>
                <a:lnTo>
                  <a:pt x="4356213" y="1398352"/>
                </a:lnTo>
                <a:lnTo>
                  <a:pt x="4356213" y="1131652"/>
                </a:lnTo>
                <a:close/>
                <a:moveTo>
                  <a:pt x="3794538" y="1131652"/>
                </a:moveTo>
                <a:lnTo>
                  <a:pt x="3794538" y="1398352"/>
                </a:lnTo>
                <a:lnTo>
                  <a:pt x="4065691" y="1398352"/>
                </a:lnTo>
                <a:lnTo>
                  <a:pt x="4065691" y="1131652"/>
                </a:lnTo>
                <a:close/>
                <a:moveTo>
                  <a:pt x="3504016" y="1131652"/>
                </a:moveTo>
                <a:lnTo>
                  <a:pt x="3504016" y="1398352"/>
                </a:lnTo>
                <a:lnTo>
                  <a:pt x="3775170" y="1398352"/>
                </a:lnTo>
                <a:lnTo>
                  <a:pt x="3775170" y="1131652"/>
                </a:lnTo>
                <a:close/>
                <a:moveTo>
                  <a:pt x="3213494" y="1131652"/>
                </a:moveTo>
                <a:lnTo>
                  <a:pt x="3213494" y="1398352"/>
                </a:lnTo>
                <a:lnTo>
                  <a:pt x="3484648" y="1398352"/>
                </a:lnTo>
                <a:lnTo>
                  <a:pt x="3484648" y="1131652"/>
                </a:lnTo>
                <a:close/>
                <a:moveTo>
                  <a:pt x="2922972" y="1131652"/>
                </a:moveTo>
                <a:lnTo>
                  <a:pt x="2922972" y="1398352"/>
                </a:lnTo>
                <a:lnTo>
                  <a:pt x="3194126" y="1398352"/>
                </a:lnTo>
                <a:lnTo>
                  <a:pt x="3194126" y="1131652"/>
                </a:lnTo>
                <a:close/>
                <a:moveTo>
                  <a:pt x="2632451" y="1131652"/>
                </a:moveTo>
                <a:lnTo>
                  <a:pt x="2632451" y="1398352"/>
                </a:lnTo>
                <a:lnTo>
                  <a:pt x="2903604" y="1398352"/>
                </a:lnTo>
                <a:lnTo>
                  <a:pt x="2903604" y="1131652"/>
                </a:lnTo>
                <a:close/>
                <a:moveTo>
                  <a:pt x="2341929" y="1131652"/>
                </a:moveTo>
                <a:lnTo>
                  <a:pt x="2341929" y="1398352"/>
                </a:lnTo>
                <a:lnTo>
                  <a:pt x="2613083" y="1398352"/>
                </a:lnTo>
                <a:lnTo>
                  <a:pt x="2613083" y="1131652"/>
                </a:lnTo>
                <a:close/>
                <a:moveTo>
                  <a:pt x="2051407" y="1131652"/>
                </a:moveTo>
                <a:lnTo>
                  <a:pt x="2051407" y="1398352"/>
                </a:lnTo>
                <a:lnTo>
                  <a:pt x="2322561" y="1398352"/>
                </a:lnTo>
                <a:lnTo>
                  <a:pt x="2322561" y="1131652"/>
                </a:lnTo>
                <a:close/>
                <a:moveTo>
                  <a:pt x="1760886" y="1131652"/>
                </a:moveTo>
                <a:lnTo>
                  <a:pt x="1760886" y="1398352"/>
                </a:lnTo>
                <a:lnTo>
                  <a:pt x="2032039" y="1398352"/>
                </a:lnTo>
                <a:lnTo>
                  <a:pt x="2032039" y="1131652"/>
                </a:lnTo>
                <a:close/>
                <a:moveTo>
                  <a:pt x="1471977" y="1131652"/>
                </a:moveTo>
                <a:lnTo>
                  <a:pt x="1471977" y="1398352"/>
                </a:lnTo>
                <a:lnTo>
                  <a:pt x="1743131" y="1398352"/>
                </a:lnTo>
                <a:lnTo>
                  <a:pt x="1743131" y="1131652"/>
                </a:lnTo>
                <a:close/>
                <a:moveTo>
                  <a:pt x="1181455" y="1131652"/>
                </a:moveTo>
                <a:lnTo>
                  <a:pt x="1181455" y="1398352"/>
                </a:lnTo>
                <a:lnTo>
                  <a:pt x="1452609" y="1398352"/>
                </a:lnTo>
                <a:lnTo>
                  <a:pt x="1452609" y="1131652"/>
                </a:lnTo>
                <a:close/>
                <a:moveTo>
                  <a:pt x="890933" y="1131652"/>
                </a:moveTo>
                <a:lnTo>
                  <a:pt x="890933" y="1398352"/>
                </a:lnTo>
                <a:lnTo>
                  <a:pt x="1162087" y="1398352"/>
                </a:lnTo>
                <a:lnTo>
                  <a:pt x="1162087" y="1131652"/>
                </a:lnTo>
                <a:close/>
                <a:moveTo>
                  <a:pt x="600412" y="1131652"/>
                </a:moveTo>
                <a:lnTo>
                  <a:pt x="600412" y="1398352"/>
                </a:lnTo>
                <a:lnTo>
                  <a:pt x="871565" y="1398352"/>
                </a:lnTo>
                <a:lnTo>
                  <a:pt x="871565" y="1131652"/>
                </a:lnTo>
                <a:close/>
                <a:moveTo>
                  <a:pt x="309890" y="1131652"/>
                </a:moveTo>
                <a:lnTo>
                  <a:pt x="309890" y="1398352"/>
                </a:lnTo>
                <a:lnTo>
                  <a:pt x="581044" y="1398352"/>
                </a:lnTo>
                <a:lnTo>
                  <a:pt x="581044" y="1131652"/>
                </a:lnTo>
                <a:close/>
                <a:moveTo>
                  <a:pt x="19368" y="1131652"/>
                </a:moveTo>
                <a:lnTo>
                  <a:pt x="19368" y="1398352"/>
                </a:lnTo>
                <a:lnTo>
                  <a:pt x="290522" y="1398352"/>
                </a:lnTo>
                <a:lnTo>
                  <a:pt x="290522" y="1131652"/>
                </a:lnTo>
                <a:close/>
                <a:moveTo>
                  <a:pt x="11925920" y="845902"/>
                </a:moveTo>
                <a:lnTo>
                  <a:pt x="11925920" y="1112602"/>
                </a:lnTo>
                <a:lnTo>
                  <a:pt x="12197073" y="1112602"/>
                </a:lnTo>
                <a:lnTo>
                  <a:pt x="12197073" y="845902"/>
                </a:lnTo>
                <a:close/>
                <a:moveTo>
                  <a:pt x="11635398" y="845902"/>
                </a:moveTo>
                <a:lnTo>
                  <a:pt x="11635398" y="1112602"/>
                </a:lnTo>
                <a:lnTo>
                  <a:pt x="11906552" y="1112602"/>
                </a:lnTo>
                <a:lnTo>
                  <a:pt x="11906552" y="845902"/>
                </a:lnTo>
                <a:close/>
                <a:moveTo>
                  <a:pt x="11344876" y="845902"/>
                </a:moveTo>
                <a:lnTo>
                  <a:pt x="11344876" y="1112602"/>
                </a:lnTo>
                <a:lnTo>
                  <a:pt x="11616030" y="1112602"/>
                </a:lnTo>
                <a:lnTo>
                  <a:pt x="11616030" y="845902"/>
                </a:lnTo>
                <a:close/>
                <a:moveTo>
                  <a:pt x="11054354" y="845902"/>
                </a:moveTo>
                <a:lnTo>
                  <a:pt x="11054354" y="1112602"/>
                </a:lnTo>
                <a:lnTo>
                  <a:pt x="11325508" y="1112602"/>
                </a:lnTo>
                <a:lnTo>
                  <a:pt x="11325508" y="845902"/>
                </a:lnTo>
                <a:close/>
                <a:moveTo>
                  <a:pt x="10763832" y="845902"/>
                </a:moveTo>
                <a:lnTo>
                  <a:pt x="10763832" y="1112602"/>
                </a:lnTo>
                <a:lnTo>
                  <a:pt x="11034986" y="1112602"/>
                </a:lnTo>
                <a:lnTo>
                  <a:pt x="11034986" y="845902"/>
                </a:lnTo>
                <a:close/>
                <a:moveTo>
                  <a:pt x="10473311" y="845902"/>
                </a:moveTo>
                <a:lnTo>
                  <a:pt x="10473311" y="1112602"/>
                </a:lnTo>
                <a:lnTo>
                  <a:pt x="10744464" y="1112602"/>
                </a:lnTo>
                <a:lnTo>
                  <a:pt x="10744464" y="845902"/>
                </a:lnTo>
                <a:close/>
                <a:moveTo>
                  <a:pt x="10182789" y="845902"/>
                </a:moveTo>
                <a:lnTo>
                  <a:pt x="10182789" y="1112602"/>
                </a:lnTo>
                <a:lnTo>
                  <a:pt x="10453943" y="1112602"/>
                </a:lnTo>
                <a:lnTo>
                  <a:pt x="10453943" y="845902"/>
                </a:lnTo>
                <a:close/>
                <a:moveTo>
                  <a:pt x="9892267" y="845902"/>
                </a:moveTo>
                <a:lnTo>
                  <a:pt x="9892267" y="1112602"/>
                </a:lnTo>
                <a:lnTo>
                  <a:pt x="10163421" y="1112602"/>
                </a:lnTo>
                <a:lnTo>
                  <a:pt x="10163421" y="845902"/>
                </a:lnTo>
                <a:close/>
                <a:moveTo>
                  <a:pt x="9601745" y="845902"/>
                </a:moveTo>
                <a:lnTo>
                  <a:pt x="9601745" y="1112602"/>
                </a:lnTo>
                <a:lnTo>
                  <a:pt x="9872899" y="1112602"/>
                </a:lnTo>
                <a:lnTo>
                  <a:pt x="9872899" y="845902"/>
                </a:lnTo>
                <a:close/>
                <a:moveTo>
                  <a:pt x="9311224" y="845902"/>
                </a:moveTo>
                <a:lnTo>
                  <a:pt x="9311224" y="1112602"/>
                </a:lnTo>
                <a:lnTo>
                  <a:pt x="9582377" y="1112602"/>
                </a:lnTo>
                <a:lnTo>
                  <a:pt x="9582377" y="845902"/>
                </a:lnTo>
                <a:close/>
                <a:moveTo>
                  <a:pt x="9020702" y="845902"/>
                </a:moveTo>
                <a:lnTo>
                  <a:pt x="9020702" y="1112602"/>
                </a:lnTo>
                <a:lnTo>
                  <a:pt x="9291856" y="1112602"/>
                </a:lnTo>
                <a:lnTo>
                  <a:pt x="9291856" y="845902"/>
                </a:lnTo>
                <a:close/>
                <a:moveTo>
                  <a:pt x="8731793" y="845902"/>
                </a:moveTo>
                <a:lnTo>
                  <a:pt x="8731793" y="1112602"/>
                </a:lnTo>
                <a:lnTo>
                  <a:pt x="9001334" y="1112602"/>
                </a:lnTo>
                <a:lnTo>
                  <a:pt x="9001334" y="845902"/>
                </a:lnTo>
                <a:close/>
                <a:moveTo>
                  <a:pt x="8441272" y="845902"/>
                </a:moveTo>
                <a:lnTo>
                  <a:pt x="8441272" y="1112602"/>
                </a:lnTo>
                <a:lnTo>
                  <a:pt x="8712425" y="1112602"/>
                </a:lnTo>
                <a:lnTo>
                  <a:pt x="8712425" y="845902"/>
                </a:lnTo>
                <a:close/>
                <a:moveTo>
                  <a:pt x="8150750" y="845902"/>
                </a:moveTo>
                <a:lnTo>
                  <a:pt x="8150750" y="1112602"/>
                </a:lnTo>
                <a:lnTo>
                  <a:pt x="8421904" y="1112602"/>
                </a:lnTo>
                <a:lnTo>
                  <a:pt x="8421904" y="845902"/>
                </a:lnTo>
                <a:close/>
                <a:moveTo>
                  <a:pt x="7860228" y="845902"/>
                </a:moveTo>
                <a:lnTo>
                  <a:pt x="7860228" y="1112602"/>
                </a:lnTo>
                <a:lnTo>
                  <a:pt x="8131382" y="1112602"/>
                </a:lnTo>
                <a:lnTo>
                  <a:pt x="8131382" y="845902"/>
                </a:lnTo>
                <a:close/>
                <a:moveTo>
                  <a:pt x="7569706" y="845902"/>
                </a:moveTo>
                <a:lnTo>
                  <a:pt x="7569706" y="1112602"/>
                </a:lnTo>
                <a:lnTo>
                  <a:pt x="7840860" y="1112602"/>
                </a:lnTo>
                <a:lnTo>
                  <a:pt x="7840860" y="845902"/>
                </a:lnTo>
                <a:close/>
                <a:moveTo>
                  <a:pt x="7279185" y="845902"/>
                </a:moveTo>
                <a:lnTo>
                  <a:pt x="7279185" y="1112602"/>
                </a:lnTo>
                <a:lnTo>
                  <a:pt x="7550338" y="1112602"/>
                </a:lnTo>
                <a:lnTo>
                  <a:pt x="7550338" y="845902"/>
                </a:lnTo>
                <a:close/>
                <a:moveTo>
                  <a:pt x="6988663" y="845902"/>
                </a:moveTo>
                <a:lnTo>
                  <a:pt x="6988663" y="1112602"/>
                </a:lnTo>
                <a:lnTo>
                  <a:pt x="7259817" y="1112602"/>
                </a:lnTo>
                <a:lnTo>
                  <a:pt x="7259817" y="845902"/>
                </a:lnTo>
                <a:close/>
                <a:moveTo>
                  <a:pt x="6698141" y="845902"/>
                </a:moveTo>
                <a:lnTo>
                  <a:pt x="6698141" y="1112602"/>
                </a:lnTo>
                <a:lnTo>
                  <a:pt x="6969295" y="1112602"/>
                </a:lnTo>
                <a:lnTo>
                  <a:pt x="6969295" y="845902"/>
                </a:lnTo>
                <a:close/>
                <a:moveTo>
                  <a:pt x="6407619" y="845902"/>
                </a:moveTo>
                <a:lnTo>
                  <a:pt x="6407619" y="1112602"/>
                </a:lnTo>
                <a:lnTo>
                  <a:pt x="6678773" y="1112602"/>
                </a:lnTo>
                <a:lnTo>
                  <a:pt x="6678773" y="845902"/>
                </a:lnTo>
                <a:close/>
                <a:moveTo>
                  <a:pt x="6117097" y="845902"/>
                </a:moveTo>
                <a:lnTo>
                  <a:pt x="6117097" y="1112602"/>
                </a:lnTo>
                <a:lnTo>
                  <a:pt x="6388251" y="1112602"/>
                </a:lnTo>
                <a:lnTo>
                  <a:pt x="6388251" y="845902"/>
                </a:lnTo>
                <a:close/>
                <a:moveTo>
                  <a:pt x="5826576" y="845902"/>
                </a:moveTo>
                <a:lnTo>
                  <a:pt x="5826576" y="1112602"/>
                </a:lnTo>
                <a:lnTo>
                  <a:pt x="6097729" y="1112602"/>
                </a:lnTo>
                <a:lnTo>
                  <a:pt x="6097729" y="845902"/>
                </a:lnTo>
                <a:close/>
                <a:moveTo>
                  <a:pt x="5536054" y="845902"/>
                </a:moveTo>
                <a:lnTo>
                  <a:pt x="5536054" y="1112602"/>
                </a:lnTo>
                <a:lnTo>
                  <a:pt x="5807208" y="1112602"/>
                </a:lnTo>
                <a:lnTo>
                  <a:pt x="5807208" y="845902"/>
                </a:lnTo>
                <a:close/>
                <a:moveTo>
                  <a:pt x="5247147" y="845902"/>
                </a:moveTo>
                <a:lnTo>
                  <a:pt x="5247147" y="1112602"/>
                </a:lnTo>
                <a:lnTo>
                  <a:pt x="5516686" y="1112602"/>
                </a:lnTo>
                <a:lnTo>
                  <a:pt x="5516686" y="845902"/>
                </a:lnTo>
                <a:close/>
                <a:moveTo>
                  <a:pt x="4956625" y="845902"/>
                </a:moveTo>
                <a:lnTo>
                  <a:pt x="4956625" y="1112602"/>
                </a:lnTo>
                <a:lnTo>
                  <a:pt x="5227779" y="1112602"/>
                </a:lnTo>
                <a:lnTo>
                  <a:pt x="5227779" y="845902"/>
                </a:lnTo>
                <a:close/>
                <a:moveTo>
                  <a:pt x="4666103" y="845902"/>
                </a:moveTo>
                <a:lnTo>
                  <a:pt x="4666103" y="1112602"/>
                </a:lnTo>
                <a:lnTo>
                  <a:pt x="4937257" y="1112602"/>
                </a:lnTo>
                <a:lnTo>
                  <a:pt x="4937257" y="845902"/>
                </a:lnTo>
                <a:close/>
                <a:moveTo>
                  <a:pt x="4375581" y="845902"/>
                </a:moveTo>
                <a:lnTo>
                  <a:pt x="4375581" y="1112602"/>
                </a:lnTo>
                <a:lnTo>
                  <a:pt x="4646735" y="1112602"/>
                </a:lnTo>
                <a:lnTo>
                  <a:pt x="4646735" y="845902"/>
                </a:lnTo>
                <a:close/>
                <a:moveTo>
                  <a:pt x="4085059" y="845902"/>
                </a:moveTo>
                <a:lnTo>
                  <a:pt x="4085059" y="1112602"/>
                </a:lnTo>
                <a:lnTo>
                  <a:pt x="4356213" y="1112602"/>
                </a:lnTo>
                <a:lnTo>
                  <a:pt x="4356213" y="845902"/>
                </a:lnTo>
                <a:close/>
                <a:moveTo>
                  <a:pt x="3794538" y="845902"/>
                </a:moveTo>
                <a:lnTo>
                  <a:pt x="3794538" y="1112602"/>
                </a:lnTo>
                <a:lnTo>
                  <a:pt x="4065691" y="1112602"/>
                </a:lnTo>
                <a:lnTo>
                  <a:pt x="4065691" y="845902"/>
                </a:lnTo>
                <a:close/>
                <a:moveTo>
                  <a:pt x="3504016" y="845902"/>
                </a:moveTo>
                <a:lnTo>
                  <a:pt x="3504016" y="1112602"/>
                </a:lnTo>
                <a:lnTo>
                  <a:pt x="3775170" y="1112602"/>
                </a:lnTo>
                <a:lnTo>
                  <a:pt x="3775170" y="845902"/>
                </a:lnTo>
                <a:close/>
                <a:moveTo>
                  <a:pt x="3213494" y="845902"/>
                </a:moveTo>
                <a:lnTo>
                  <a:pt x="3213494" y="1112602"/>
                </a:lnTo>
                <a:lnTo>
                  <a:pt x="3484648" y="1112602"/>
                </a:lnTo>
                <a:lnTo>
                  <a:pt x="3484648" y="845902"/>
                </a:lnTo>
                <a:close/>
                <a:moveTo>
                  <a:pt x="2922972" y="845902"/>
                </a:moveTo>
                <a:lnTo>
                  <a:pt x="2922972" y="1112602"/>
                </a:lnTo>
                <a:lnTo>
                  <a:pt x="3194126" y="1112602"/>
                </a:lnTo>
                <a:lnTo>
                  <a:pt x="3194126" y="845902"/>
                </a:lnTo>
                <a:close/>
                <a:moveTo>
                  <a:pt x="2632451" y="845902"/>
                </a:moveTo>
                <a:lnTo>
                  <a:pt x="2632451" y="1112602"/>
                </a:lnTo>
                <a:lnTo>
                  <a:pt x="2903604" y="1112602"/>
                </a:lnTo>
                <a:lnTo>
                  <a:pt x="2903604" y="845902"/>
                </a:lnTo>
                <a:close/>
                <a:moveTo>
                  <a:pt x="2341929" y="845902"/>
                </a:moveTo>
                <a:lnTo>
                  <a:pt x="2341929" y="1112602"/>
                </a:lnTo>
                <a:lnTo>
                  <a:pt x="2613083" y="1112602"/>
                </a:lnTo>
                <a:lnTo>
                  <a:pt x="2613083" y="845902"/>
                </a:lnTo>
                <a:close/>
                <a:moveTo>
                  <a:pt x="2051407" y="845902"/>
                </a:moveTo>
                <a:lnTo>
                  <a:pt x="2051407" y="1112602"/>
                </a:lnTo>
                <a:lnTo>
                  <a:pt x="2322561" y="1112602"/>
                </a:lnTo>
                <a:lnTo>
                  <a:pt x="2322561" y="845902"/>
                </a:lnTo>
                <a:close/>
                <a:moveTo>
                  <a:pt x="1760886" y="845902"/>
                </a:moveTo>
                <a:lnTo>
                  <a:pt x="1760886" y="1112602"/>
                </a:lnTo>
                <a:lnTo>
                  <a:pt x="2032039" y="1112602"/>
                </a:lnTo>
                <a:lnTo>
                  <a:pt x="2032039" y="845902"/>
                </a:lnTo>
                <a:close/>
                <a:moveTo>
                  <a:pt x="1471977" y="845902"/>
                </a:moveTo>
                <a:lnTo>
                  <a:pt x="1471977" y="1112602"/>
                </a:lnTo>
                <a:lnTo>
                  <a:pt x="1743131" y="1112602"/>
                </a:lnTo>
                <a:lnTo>
                  <a:pt x="1743131" y="845902"/>
                </a:lnTo>
                <a:close/>
                <a:moveTo>
                  <a:pt x="1181455" y="845902"/>
                </a:moveTo>
                <a:lnTo>
                  <a:pt x="1181455" y="1112602"/>
                </a:lnTo>
                <a:lnTo>
                  <a:pt x="1452609" y="1112602"/>
                </a:lnTo>
                <a:lnTo>
                  <a:pt x="1452609" y="845902"/>
                </a:lnTo>
                <a:close/>
                <a:moveTo>
                  <a:pt x="890933" y="845902"/>
                </a:moveTo>
                <a:lnTo>
                  <a:pt x="890933" y="1112602"/>
                </a:lnTo>
                <a:lnTo>
                  <a:pt x="1162087" y="1112602"/>
                </a:lnTo>
                <a:lnTo>
                  <a:pt x="1162087" y="845902"/>
                </a:lnTo>
                <a:close/>
                <a:moveTo>
                  <a:pt x="600412" y="845902"/>
                </a:moveTo>
                <a:lnTo>
                  <a:pt x="600412" y="1112602"/>
                </a:lnTo>
                <a:lnTo>
                  <a:pt x="871565" y="1112602"/>
                </a:lnTo>
                <a:lnTo>
                  <a:pt x="871565" y="845902"/>
                </a:lnTo>
                <a:close/>
                <a:moveTo>
                  <a:pt x="309890" y="845902"/>
                </a:moveTo>
                <a:lnTo>
                  <a:pt x="309890" y="1112602"/>
                </a:lnTo>
                <a:lnTo>
                  <a:pt x="581044" y="1112602"/>
                </a:lnTo>
                <a:lnTo>
                  <a:pt x="581044" y="845902"/>
                </a:lnTo>
                <a:close/>
                <a:moveTo>
                  <a:pt x="19368" y="845902"/>
                </a:moveTo>
                <a:lnTo>
                  <a:pt x="19368" y="1112602"/>
                </a:lnTo>
                <a:lnTo>
                  <a:pt x="290522" y="1112602"/>
                </a:lnTo>
                <a:lnTo>
                  <a:pt x="290522" y="845902"/>
                </a:lnTo>
                <a:close/>
                <a:moveTo>
                  <a:pt x="11925920" y="560152"/>
                </a:moveTo>
                <a:lnTo>
                  <a:pt x="11925920" y="826852"/>
                </a:lnTo>
                <a:lnTo>
                  <a:pt x="12197073" y="826852"/>
                </a:lnTo>
                <a:lnTo>
                  <a:pt x="12197073" y="560152"/>
                </a:lnTo>
                <a:close/>
                <a:moveTo>
                  <a:pt x="11635398" y="560152"/>
                </a:moveTo>
                <a:lnTo>
                  <a:pt x="11635398" y="826852"/>
                </a:lnTo>
                <a:lnTo>
                  <a:pt x="11906552" y="826852"/>
                </a:lnTo>
                <a:lnTo>
                  <a:pt x="11906552" y="560152"/>
                </a:lnTo>
                <a:close/>
                <a:moveTo>
                  <a:pt x="11344876" y="560152"/>
                </a:moveTo>
                <a:lnTo>
                  <a:pt x="11344876" y="826852"/>
                </a:lnTo>
                <a:lnTo>
                  <a:pt x="11616030" y="826852"/>
                </a:lnTo>
                <a:lnTo>
                  <a:pt x="11616030" y="560152"/>
                </a:lnTo>
                <a:close/>
                <a:moveTo>
                  <a:pt x="11054354" y="560152"/>
                </a:moveTo>
                <a:lnTo>
                  <a:pt x="11054354" y="826852"/>
                </a:lnTo>
                <a:lnTo>
                  <a:pt x="11325508" y="826852"/>
                </a:lnTo>
                <a:lnTo>
                  <a:pt x="11325508" y="560152"/>
                </a:lnTo>
                <a:close/>
                <a:moveTo>
                  <a:pt x="10763832" y="560152"/>
                </a:moveTo>
                <a:lnTo>
                  <a:pt x="10763832" y="826852"/>
                </a:lnTo>
                <a:lnTo>
                  <a:pt x="11034986" y="826852"/>
                </a:lnTo>
                <a:lnTo>
                  <a:pt x="11034986" y="560152"/>
                </a:lnTo>
                <a:close/>
                <a:moveTo>
                  <a:pt x="10473311" y="560152"/>
                </a:moveTo>
                <a:lnTo>
                  <a:pt x="10473311" y="826852"/>
                </a:lnTo>
                <a:lnTo>
                  <a:pt x="10744464" y="826852"/>
                </a:lnTo>
                <a:lnTo>
                  <a:pt x="10744464" y="560152"/>
                </a:lnTo>
                <a:close/>
                <a:moveTo>
                  <a:pt x="10182789" y="560152"/>
                </a:moveTo>
                <a:lnTo>
                  <a:pt x="10182789" y="826852"/>
                </a:lnTo>
                <a:lnTo>
                  <a:pt x="10453943" y="826852"/>
                </a:lnTo>
                <a:lnTo>
                  <a:pt x="10453943" y="560152"/>
                </a:lnTo>
                <a:close/>
                <a:moveTo>
                  <a:pt x="9892267" y="560152"/>
                </a:moveTo>
                <a:lnTo>
                  <a:pt x="9892267" y="826852"/>
                </a:lnTo>
                <a:lnTo>
                  <a:pt x="10163421" y="826852"/>
                </a:lnTo>
                <a:lnTo>
                  <a:pt x="10163421" y="560152"/>
                </a:lnTo>
                <a:close/>
                <a:moveTo>
                  <a:pt x="9601745" y="560152"/>
                </a:moveTo>
                <a:lnTo>
                  <a:pt x="9601745" y="826852"/>
                </a:lnTo>
                <a:lnTo>
                  <a:pt x="9872899" y="826852"/>
                </a:lnTo>
                <a:lnTo>
                  <a:pt x="9872899" y="560152"/>
                </a:lnTo>
                <a:close/>
                <a:moveTo>
                  <a:pt x="9311224" y="560152"/>
                </a:moveTo>
                <a:lnTo>
                  <a:pt x="9311224" y="826852"/>
                </a:lnTo>
                <a:lnTo>
                  <a:pt x="9582377" y="826852"/>
                </a:lnTo>
                <a:lnTo>
                  <a:pt x="9582377" y="560152"/>
                </a:lnTo>
                <a:close/>
                <a:moveTo>
                  <a:pt x="9020702" y="560152"/>
                </a:moveTo>
                <a:lnTo>
                  <a:pt x="9020702" y="826852"/>
                </a:lnTo>
                <a:lnTo>
                  <a:pt x="9291856" y="826852"/>
                </a:lnTo>
                <a:lnTo>
                  <a:pt x="9291856" y="560152"/>
                </a:lnTo>
                <a:close/>
                <a:moveTo>
                  <a:pt x="8731793" y="560152"/>
                </a:moveTo>
                <a:lnTo>
                  <a:pt x="8731793" y="826852"/>
                </a:lnTo>
                <a:lnTo>
                  <a:pt x="9001334" y="826852"/>
                </a:lnTo>
                <a:lnTo>
                  <a:pt x="9001334" y="560152"/>
                </a:lnTo>
                <a:close/>
                <a:moveTo>
                  <a:pt x="8441272" y="560152"/>
                </a:moveTo>
                <a:lnTo>
                  <a:pt x="8441272" y="826852"/>
                </a:lnTo>
                <a:lnTo>
                  <a:pt x="8712425" y="826852"/>
                </a:lnTo>
                <a:lnTo>
                  <a:pt x="8712425" y="560152"/>
                </a:lnTo>
                <a:close/>
                <a:moveTo>
                  <a:pt x="8150750" y="560152"/>
                </a:moveTo>
                <a:lnTo>
                  <a:pt x="8150750" y="826852"/>
                </a:lnTo>
                <a:lnTo>
                  <a:pt x="8421904" y="826852"/>
                </a:lnTo>
                <a:lnTo>
                  <a:pt x="8421904" y="560152"/>
                </a:lnTo>
                <a:close/>
                <a:moveTo>
                  <a:pt x="7860228" y="560152"/>
                </a:moveTo>
                <a:lnTo>
                  <a:pt x="7860228" y="826852"/>
                </a:lnTo>
                <a:lnTo>
                  <a:pt x="8131382" y="826852"/>
                </a:lnTo>
                <a:lnTo>
                  <a:pt x="8131382" y="560152"/>
                </a:lnTo>
                <a:close/>
                <a:moveTo>
                  <a:pt x="7569706" y="560152"/>
                </a:moveTo>
                <a:lnTo>
                  <a:pt x="7569706" y="826852"/>
                </a:lnTo>
                <a:lnTo>
                  <a:pt x="7840860" y="826852"/>
                </a:lnTo>
                <a:lnTo>
                  <a:pt x="7840860" y="560152"/>
                </a:lnTo>
                <a:close/>
                <a:moveTo>
                  <a:pt x="7279185" y="560152"/>
                </a:moveTo>
                <a:lnTo>
                  <a:pt x="7279185" y="826852"/>
                </a:lnTo>
                <a:lnTo>
                  <a:pt x="7550338" y="826852"/>
                </a:lnTo>
                <a:lnTo>
                  <a:pt x="7550338" y="560152"/>
                </a:lnTo>
                <a:close/>
                <a:moveTo>
                  <a:pt x="6988663" y="560152"/>
                </a:moveTo>
                <a:lnTo>
                  <a:pt x="6988663" y="826852"/>
                </a:lnTo>
                <a:lnTo>
                  <a:pt x="7259817" y="826852"/>
                </a:lnTo>
                <a:lnTo>
                  <a:pt x="7259817" y="560152"/>
                </a:lnTo>
                <a:close/>
                <a:moveTo>
                  <a:pt x="6698141" y="560152"/>
                </a:moveTo>
                <a:lnTo>
                  <a:pt x="6698141" y="826852"/>
                </a:lnTo>
                <a:lnTo>
                  <a:pt x="6969295" y="826852"/>
                </a:lnTo>
                <a:lnTo>
                  <a:pt x="6969295" y="560152"/>
                </a:lnTo>
                <a:close/>
                <a:moveTo>
                  <a:pt x="6407619" y="560152"/>
                </a:moveTo>
                <a:lnTo>
                  <a:pt x="6407619" y="826852"/>
                </a:lnTo>
                <a:lnTo>
                  <a:pt x="6678773" y="826852"/>
                </a:lnTo>
                <a:lnTo>
                  <a:pt x="6678773" y="560152"/>
                </a:lnTo>
                <a:close/>
                <a:moveTo>
                  <a:pt x="6117097" y="560152"/>
                </a:moveTo>
                <a:lnTo>
                  <a:pt x="6117097" y="826852"/>
                </a:lnTo>
                <a:lnTo>
                  <a:pt x="6388251" y="826852"/>
                </a:lnTo>
                <a:lnTo>
                  <a:pt x="6388251" y="560152"/>
                </a:lnTo>
                <a:close/>
                <a:moveTo>
                  <a:pt x="5826576" y="560152"/>
                </a:moveTo>
                <a:lnTo>
                  <a:pt x="5826576" y="826852"/>
                </a:lnTo>
                <a:lnTo>
                  <a:pt x="6097729" y="826852"/>
                </a:lnTo>
                <a:lnTo>
                  <a:pt x="6097729" y="560152"/>
                </a:lnTo>
                <a:close/>
                <a:moveTo>
                  <a:pt x="5536054" y="560152"/>
                </a:moveTo>
                <a:lnTo>
                  <a:pt x="5536054" y="826852"/>
                </a:lnTo>
                <a:lnTo>
                  <a:pt x="5807208" y="826852"/>
                </a:lnTo>
                <a:lnTo>
                  <a:pt x="5807208" y="560152"/>
                </a:lnTo>
                <a:close/>
                <a:moveTo>
                  <a:pt x="5247147" y="560152"/>
                </a:moveTo>
                <a:lnTo>
                  <a:pt x="5247147" y="826852"/>
                </a:lnTo>
                <a:lnTo>
                  <a:pt x="5516686" y="826852"/>
                </a:lnTo>
                <a:lnTo>
                  <a:pt x="5516686" y="560152"/>
                </a:lnTo>
                <a:close/>
                <a:moveTo>
                  <a:pt x="4956625" y="560152"/>
                </a:moveTo>
                <a:lnTo>
                  <a:pt x="4956625" y="826852"/>
                </a:lnTo>
                <a:lnTo>
                  <a:pt x="5227779" y="826852"/>
                </a:lnTo>
                <a:lnTo>
                  <a:pt x="5227779" y="560152"/>
                </a:lnTo>
                <a:close/>
                <a:moveTo>
                  <a:pt x="4666103" y="560152"/>
                </a:moveTo>
                <a:lnTo>
                  <a:pt x="4666103" y="826852"/>
                </a:lnTo>
                <a:lnTo>
                  <a:pt x="4937257" y="826852"/>
                </a:lnTo>
                <a:lnTo>
                  <a:pt x="4937257" y="560152"/>
                </a:lnTo>
                <a:close/>
                <a:moveTo>
                  <a:pt x="4375581" y="560152"/>
                </a:moveTo>
                <a:lnTo>
                  <a:pt x="4375581" y="826852"/>
                </a:lnTo>
                <a:lnTo>
                  <a:pt x="4646735" y="826852"/>
                </a:lnTo>
                <a:lnTo>
                  <a:pt x="4646735" y="560152"/>
                </a:lnTo>
                <a:close/>
                <a:moveTo>
                  <a:pt x="4085059" y="560152"/>
                </a:moveTo>
                <a:lnTo>
                  <a:pt x="4085059" y="826852"/>
                </a:lnTo>
                <a:lnTo>
                  <a:pt x="4356213" y="826852"/>
                </a:lnTo>
                <a:lnTo>
                  <a:pt x="4356213" y="560152"/>
                </a:lnTo>
                <a:close/>
                <a:moveTo>
                  <a:pt x="3794538" y="560152"/>
                </a:moveTo>
                <a:lnTo>
                  <a:pt x="3794538" y="826852"/>
                </a:lnTo>
                <a:lnTo>
                  <a:pt x="4065691" y="826852"/>
                </a:lnTo>
                <a:lnTo>
                  <a:pt x="4065691" y="560152"/>
                </a:lnTo>
                <a:close/>
                <a:moveTo>
                  <a:pt x="3504016" y="560152"/>
                </a:moveTo>
                <a:lnTo>
                  <a:pt x="3504016" y="826852"/>
                </a:lnTo>
                <a:lnTo>
                  <a:pt x="3775170" y="826852"/>
                </a:lnTo>
                <a:lnTo>
                  <a:pt x="3775170" y="560152"/>
                </a:lnTo>
                <a:close/>
                <a:moveTo>
                  <a:pt x="3213494" y="560152"/>
                </a:moveTo>
                <a:lnTo>
                  <a:pt x="3213494" y="826852"/>
                </a:lnTo>
                <a:lnTo>
                  <a:pt x="3484648" y="826852"/>
                </a:lnTo>
                <a:lnTo>
                  <a:pt x="3484648" y="560152"/>
                </a:lnTo>
                <a:close/>
                <a:moveTo>
                  <a:pt x="2922972" y="560152"/>
                </a:moveTo>
                <a:lnTo>
                  <a:pt x="2922972" y="826852"/>
                </a:lnTo>
                <a:lnTo>
                  <a:pt x="3194126" y="826852"/>
                </a:lnTo>
                <a:lnTo>
                  <a:pt x="3194126" y="560152"/>
                </a:lnTo>
                <a:close/>
                <a:moveTo>
                  <a:pt x="2632451" y="560152"/>
                </a:moveTo>
                <a:lnTo>
                  <a:pt x="2632451" y="826852"/>
                </a:lnTo>
                <a:lnTo>
                  <a:pt x="2903604" y="826852"/>
                </a:lnTo>
                <a:lnTo>
                  <a:pt x="2903604" y="560152"/>
                </a:lnTo>
                <a:close/>
                <a:moveTo>
                  <a:pt x="2341929" y="560152"/>
                </a:moveTo>
                <a:lnTo>
                  <a:pt x="2341929" y="826852"/>
                </a:lnTo>
                <a:lnTo>
                  <a:pt x="2613083" y="826852"/>
                </a:lnTo>
                <a:lnTo>
                  <a:pt x="2613083" y="560152"/>
                </a:lnTo>
                <a:close/>
                <a:moveTo>
                  <a:pt x="2051407" y="560152"/>
                </a:moveTo>
                <a:lnTo>
                  <a:pt x="2051407" y="826852"/>
                </a:lnTo>
                <a:lnTo>
                  <a:pt x="2322561" y="826852"/>
                </a:lnTo>
                <a:lnTo>
                  <a:pt x="2322561" y="560152"/>
                </a:lnTo>
                <a:close/>
                <a:moveTo>
                  <a:pt x="1760886" y="560152"/>
                </a:moveTo>
                <a:lnTo>
                  <a:pt x="1760886" y="826852"/>
                </a:lnTo>
                <a:lnTo>
                  <a:pt x="2032039" y="826852"/>
                </a:lnTo>
                <a:lnTo>
                  <a:pt x="2032039" y="560152"/>
                </a:lnTo>
                <a:close/>
                <a:moveTo>
                  <a:pt x="1471977" y="560152"/>
                </a:moveTo>
                <a:lnTo>
                  <a:pt x="1471977" y="826852"/>
                </a:lnTo>
                <a:lnTo>
                  <a:pt x="1743131" y="826852"/>
                </a:lnTo>
                <a:lnTo>
                  <a:pt x="1743131" y="560152"/>
                </a:lnTo>
                <a:close/>
                <a:moveTo>
                  <a:pt x="1181455" y="560152"/>
                </a:moveTo>
                <a:lnTo>
                  <a:pt x="1181455" y="826852"/>
                </a:lnTo>
                <a:lnTo>
                  <a:pt x="1452609" y="826852"/>
                </a:lnTo>
                <a:lnTo>
                  <a:pt x="1452609" y="560152"/>
                </a:lnTo>
                <a:close/>
                <a:moveTo>
                  <a:pt x="890933" y="560152"/>
                </a:moveTo>
                <a:lnTo>
                  <a:pt x="890933" y="826852"/>
                </a:lnTo>
                <a:lnTo>
                  <a:pt x="1162087" y="826852"/>
                </a:lnTo>
                <a:lnTo>
                  <a:pt x="1162087" y="560152"/>
                </a:lnTo>
                <a:close/>
                <a:moveTo>
                  <a:pt x="600412" y="560152"/>
                </a:moveTo>
                <a:lnTo>
                  <a:pt x="600412" y="826852"/>
                </a:lnTo>
                <a:lnTo>
                  <a:pt x="871565" y="826852"/>
                </a:lnTo>
                <a:lnTo>
                  <a:pt x="871565" y="560152"/>
                </a:lnTo>
                <a:close/>
                <a:moveTo>
                  <a:pt x="309890" y="560152"/>
                </a:moveTo>
                <a:lnTo>
                  <a:pt x="309890" y="826852"/>
                </a:lnTo>
                <a:lnTo>
                  <a:pt x="581044" y="826852"/>
                </a:lnTo>
                <a:lnTo>
                  <a:pt x="581044" y="560152"/>
                </a:lnTo>
                <a:close/>
                <a:moveTo>
                  <a:pt x="19368" y="560152"/>
                </a:moveTo>
                <a:lnTo>
                  <a:pt x="19368" y="826852"/>
                </a:lnTo>
                <a:lnTo>
                  <a:pt x="290522" y="826852"/>
                </a:lnTo>
                <a:lnTo>
                  <a:pt x="290522" y="560152"/>
                </a:lnTo>
                <a:close/>
                <a:moveTo>
                  <a:pt x="11925920" y="274402"/>
                </a:moveTo>
                <a:lnTo>
                  <a:pt x="11925920" y="541102"/>
                </a:lnTo>
                <a:lnTo>
                  <a:pt x="12197073" y="541102"/>
                </a:lnTo>
                <a:lnTo>
                  <a:pt x="12197073" y="274402"/>
                </a:lnTo>
                <a:close/>
                <a:moveTo>
                  <a:pt x="11635398" y="274402"/>
                </a:moveTo>
                <a:lnTo>
                  <a:pt x="11635398" y="541102"/>
                </a:lnTo>
                <a:lnTo>
                  <a:pt x="11906552" y="541102"/>
                </a:lnTo>
                <a:lnTo>
                  <a:pt x="11906552" y="274402"/>
                </a:lnTo>
                <a:close/>
                <a:moveTo>
                  <a:pt x="11344876" y="274402"/>
                </a:moveTo>
                <a:lnTo>
                  <a:pt x="11344876" y="541102"/>
                </a:lnTo>
                <a:lnTo>
                  <a:pt x="11616030" y="541102"/>
                </a:lnTo>
                <a:lnTo>
                  <a:pt x="11616030" y="274402"/>
                </a:lnTo>
                <a:close/>
                <a:moveTo>
                  <a:pt x="11054354" y="274402"/>
                </a:moveTo>
                <a:lnTo>
                  <a:pt x="11054354" y="541102"/>
                </a:lnTo>
                <a:lnTo>
                  <a:pt x="11325508" y="541102"/>
                </a:lnTo>
                <a:lnTo>
                  <a:pt x="11325508" y="274402"/>
                </a:lnTo>
                <a:close/>
                <a:moveTo>
                  <a:pt x="10763832" y="274402"/>
                </a:moveTo>
                <a:lnTo>
                  <a:pt x="10763832" y="541102"/>
                </a:lnTo>
                <a:lnTo>
                  <a:pt x="11034986" y="541102"/>
                </a:lnTo>
                <a:lnTo>
                  <a:pt x="11034986" y="274402"/>
                </a:lnTo>
                <a:close/>
                <a:moveTo>
                  <a:pt x="10473311" y="274402"/>
                </a:moveTo>
                <a:lnTo>
                  <a:pt x="10473311" y="541102"/>
                </a:lnTo>
                <a:lnTo>
                  <a:pt x="10744464" y="541102"/>
                </a:lnTo>
                <a:lnTo>
                  <a:pt x="10744464" y="274402"/>
                </a:lnTo>
                <a:close/>
                <a:moveTo>
                  <a:pt x="10182789" y="274402"/>
                </a:moveTo>
                <a:lnTo>
                  <a:pt x="10182789" y="541102"/>
                </a:lnTo>
                <a:lnTo>
                  <a:pt x="10453943" y="541102"/>
                </a:lnTo>
                <a:lnTo>
                  <a:pt x="10453943" y="274402"/>
                </a:lnTo>
                <a:close/>
                <a:moveTo>
                  <a:pt x="9892267" y="274402"/>
                </a:moveTo>
                <a:lnTo>
                  <a:pt x="9892267" y="541102"/>
                </a:lnTo>
                <a:lnTo>
                  <a:pt x="10163421" y="541102"/>
                </a:lnTo>
                <a:lnTo>
                  <a:pt x="10163421" y="274402"/>
                </a:lnTo>
                <a:close/>
                <a:moveTo>
                  <a:pt x="9601745" y="274402"/>
                </a:moveTo>
                <a:lnTo>
                  <a:pt x="9601745" y="541102"/>
                </a:lnTo>
                <a:lnTo>
                  <a:pt x="9872899" y="541102"/>
                </a:lnTo>
                <a:lnTo>
                  <a:pt x="9872899" y="274402"/>
                </a:lnTo>
                <a:close/>
                <a:moveTo>
                  <a:pt x="9311224" y="274402"/>
                </a:moveTo>
                <a:lnTo>
                  <a:pt x="9311224" y="541102"/>
                </a:lnTo>
                <a:lnTo>
                  <a:pt x="9582377" y="541102"/>
                </a:lnTo>
                <a:lnTo>
                  <a:pt x="9582377" y="274402"/>
                </a:lnTo>
                <a:close/>
                <a:moveTo>
                  <a:pt x="9020702" y="274402"/>
                </a:moveTo>
                <a:lnTo>
                  <a:pt x="9020702" y="541102"/>
                </a:lnTo>
                <a:lnTo>
                  <a:pt x="9291856" y="541102"/>
                </a:lnTo>
                <a:lnTo>
                  <a:pt x="9291856" y="274402"/>
                </a:lnTo>
                <a:close/>
                <a:moveTo>
                  <a:pt x="8731793" y="274402"/>
                </a:moveTo>
                <a:lnTo>
                  <a:pt x="8731793" y="541102"/>
                </a:lnTo>
                <a:lnTo>
                  <a:pt x="9001334" y="541102"/>
                </a:lnTo>
                <a:lnTo>
                  <a:pt x="9001334" y="274402"/>
                </a:lnTo>
                <a:close/>
                <a:moveTo>
                  <a:pt x="8441272" y="274402"/>
                </a:moveTo>
                <a:lnTo>
                  <a:pt x="8441272" y="541102"/>
                </a:lnTo>
                <a:lnTo>
                  <a:pt x="8712425" y="541102"/>
                </a:lnTo>
                <a:lnTo>
                  <a:pt x="8712425" y="274402"/>
                </a:lnTo>
                <a:close/>
                <a:moveTo>
                  <a:pt x="8150750" y="274402"/>
                </a:moveTo>
                <a:lnTo>
                  <a:pt x="8150750" y="541102"/>
                </a:lnTo>
                <a:lnTo>
                  <a:pt x="8421904" y="541102"/>
                </a:lnTo>
                <a:lnTo>
                  <a:pt x="8421904" y="274402"/>
                </a:lnTo>
                <a:close/>
                <a:moveTo>
                  <a:pt x="7860228" y="274402"/>
                </a:moveTo>
                <a:lnTo>
                  <a:pt x="7860228" y="541102"/>
                </a:lnTo>
                <a:lnTo>
                  <a:pt x="8131382" y="541102"/>
                </a:lnTo>
                <a:lnTo>
                  <a:pt x="8131382" y="274402"/>
                </a:lnTo>
                <a:close/>
                <a:moveTo>
                  <a:pt x="7569706" y="274402"/>
                </a:moveTo>
                <a:lnTo>
                  <a:pt x="7569706" y="541102"/>
                </a:lnTo>
                <a:lnTo>
                  <a:pt x="7840860" y="541102"/>
                </a:lnTo>
                <a:lnTo>
                  <a:pt x="7840860" y="274402"/>
                </a:lnTo>
                <a:close/>
                <a:moveTo>
                  <a:pt x="7279185" y="274402"/>
                </a:moveTo>
                <a:lnTo>
                  <a:pt x="7279185" y="541102"/>
                </a:lnTo>
                <a:lnTo>
                  <a:pt x="7550338" y="541102"/>
                </a:lnTo>
                <a:lnTo>
                  <a:pt x="7550338" y="274402"/>
                </a:lnTo>
                <a:close/>
                <a:moveTo>
                  <a:pt x="6988663" y="274402"/>
                </a:moveTo>
                <a:lnTo>
                  <a:pt x="6988663" y="541102"/>
                </a:lnTo>
                <a:lnTo>
                  <a:pt x="7259817" y="541102"/>
                </a:lnTo>
                <a:lnTo>
                  <a:pt x="7259817" y="274402"/>
                </a:lnTo>
                <a:close/>
                <a:moveTo>
                  <a:pt x="6698141" y="274402"/>
                </a:moveTo>
                <a:lnTo>
                  <a:pt x="6698141" y="541102"/>
                </a:lnTo>
                <a:lnTo>
                  <a:pt x="6969295" y="541102"/>
                </a:lnTo>
                <a:lnTo>
                  <a:pt x="6969295" y="274402"/>
                </a:lnTo>
                <a:close/>
                <a:moveTo>
                  <a:pt x="6407619" y="274402"/>
                </a:moveTo>
                <a:lnTo>
                  <a:pt x="6407619" y="541102"/>
                </a:lnTo>
                <a:lnTo>
                  <a:pt x="6678773" y="541102"/>
                </a:lnTo>
                <a:lnTo>
                  <a:pt x="6678773" y="274402"/>
                </a:lnTo>
                <a:close/>
                <a:moveTo>
                  <a:pt x="6117097" y="274402"/>
                </a:moveTo>
                <a:lnTo>
                  <a:pt x="6117097" y="541102"/>
                </a:lnTo>
                <a:lnTo>
                  <a:pt x="6388251" y="541102"/>
                </a:lnTo>
                <a:lnTo>
                  <a:pt x="6388251" y="274402"/>
                </a:lnTo>
                <a:close/>
                <a:moveTo>
                  <a:pt x="5826576" y="274402"/>
                </a:moveTo>
                <a:lnTo>
                  <a:pt x="5826576" y="541102"/>
                </a:lnTo>
                <a:lnTo>
                  <a:pt x="6097729" y="541102"/>
                </a:lnTo>
                <a:lnTo>
                  <a:pt x="6097729" y="274402"/>
                </a:lnTo>
                <a:close/>
                <a:moveTo>
                  <a:pt x="5536054" y="274402"/>
                </a:moveTo>
                <a:lnTo>
                  <a:pt x="5536054" y="541102"/>
                </a:lnTo>
                <a:lnTo>
                  <a:pt x="5807208" y="541102"/>
                </a:lnTo>
                <a:lnTo>
                  <a:pt x="5807208" y="274402"/>
                </a:lnTo>
                <a:close/>
                <a:moveTo>
                  <a:pt x="5247147" y="274402"/>
                </a:moveTo>
                <a:lnTo>
                  <a:pt x="5247147" y="541102"/>
                </a:lnTo>
                <a:lnTo>
                  <a:pt x="5516686" y="541102"/>
                </a:lnTo>
                <a:lnTo>
                  <a:pt x="5516686" y="274402"/>
                </a:lnTo>
                <a:close/>
                <a:moveTo>
                  <a:pt x="4956625" y="274402"/>
                </a:moveTo>
                <a:lnTo>
                  <a:pt x="4956625" y="541102"/>
                </a:lnTo>
                <a:lnTo>
                  <a:pt x="5227779" y="541102"/>
                </a:lnTo>
                <a:lnTo>
                  <a:pt x="5227779" y="274402"/>
                </a:lnTo>
                <a:close/>
                <a:moveTo>
                  <a:pt x="4666103" y="274402"/>
                </a:moveTo>
                <a:lnTo>
                  <a:pt x="4666103" y="541102"/>
                </a:lnTo>
                <a:lnTo>
                  <a:pt x="4937257" y="541102"/>
                </a:lnTo>
                <a:lnTo>
                  <a:pt x="4937257" y="274402"/>
                </a:lnTo>
                <a:close/>
                <a:moveTo>
                  <a:pt x="4375581" y="274402"/>
                </a:moveTo>
                <a:lnTo>
                  <a:pt x="4375581" y="541102"/>
                </a:lnTo>
                <a:lnTo>
                  <a:pt x="4646735" y="541102"/>
                </a:lnTo>
                <a:lnTo>
                  <a:pt x="4646735" y="274402"/>
                </a:lnTo>
                <a:close/>
                <a:moveTo>
                  <a:pt x="4085059" y="274402"/>
                </a:moveTo>
                <a:lnTo>
                  <a:pt x="4085059" y="541102"/>
                </a:lnTo>
                <a:lnTo>
                  <a:pt x="4356213" y="541102"/>
                </a:lnTo>
                <a:lnTo>
                  <a:pt x="4356213" y="274402"/>
                </a:lnTo>
                <a:close/>
                <a:moveTo>
                  <a:pt x="3794538" y="274402"/>
                </a:moveTo>
                <a:lnTo>
                  <a:pt x="3794538" y="541102"/>
                </a:lnTo>
                <a:lnTo>
                  <a:pt x="4065691" y="541102"/>
                </a:lnTo>
                <a:lnTo>
                  <a:pt x="4065691" y="274402"/>
                </a:lnTo>
                <a:close/>
                <a:moveTo>
                  <a:pt x="3504016" y="274402"/>
                </a:moveTo>
                <a:lnTo>
                  <a:pt x="3504016" y="541102"/>
                </a:lnTo>
                <a:lnTo>
                  <a:pt x="3775170" y="541102"/>
                </a:lnTo>
                <a:lnTo>
                  <a:pt x="3775170" y="274402"/>
                </a:lnTo>
                <a:close/>
                <a:moveTo>
                  <a:pt x="3213494" y="274402"/>
                </a:moveTo>
                <a:lnTo>
                  <a:pt x="3213494" y="541102"/>
                </a:lnTo>
                <a:lnTo>
                  <a:pt x="3484648" y="541102"/>
                </a:lnTo>
                <a:lnTo>
                  <a:pt x="3484648" y="274402"/>
                </a:lnTo>
                <a:close/>
                <a:moveTo>
                  <a:pt x="2922972" y="274402"/>
                </a:moveTo>
                <a:lnTo>
                  <a:pt x="2922972" y="541102"/>
                </a:lnTo>
                <a:lnTo>
                  <a:pt x="3194126" y="541102"/>
                </a:lnTo>
                <a:lnTo>
                  <a:pt x="3194126" y="274402"/>
                </a:lnTo>
                <a:close/>
                <a:moveTo>
                  <a:pt x="2632451" y="274402"/>
                </a:moveTo>
                <a:lnTo>
                  <a:pt x="2632451" y="541102"/>
                </a:lnTo>
                <a:lnTo>
                  <a:pt x="2903604" y="541102"/>
                </a:lnTo>
                <a:lnTo>
                  <a:pt x="2903604" y="274402"/>
                </a:lnTo>
                <a:close/>
                <a:moveTo>
                  <a:pt x="2341929" y="274402"/>
                </a:moveTo>
                <a:lnTo>
                  <a:pt x="2341929" y="541102"/>
                </a:lnTo>
                <a:lnTo>
                  <a:pt x="2613083" y="541102"/>
                </a:lnTo>
                <a:lnTo>
                  <a:pt x="2613083" y="274402"/>
                </a:lnTo>
                <a:close/>
                <a:moveTo>
                  <a:pt x="2051407" y="274402"/>
                </a:moveTo>
                <a:lnTo>
                  <a:pt x="2051407" y="541102"/>
                </a:lnTo>
                <a:lnTo>
                  <a:pt x="2322561" y="541102"/>
                </a:lnTo>
                <a:lnTo>
                  <a:pt x="2322561" y="274402"/>
                </a:lnTo>
                <a:close/>
                <a:moveTo>
                  <a:pt x="1760886" y="274402"/>
                </a:moveTo>
                <a:lnTo>
                  <a:pt x="1760886" y="541102"/>
                </a:lnTo>
                <a:lnTo>
                  <a:pt x="2032039" y="541102"/>
                </a:lnTo>
                <a:lnTo>
                  <a:pt x="2032039" y="274402"/>
                </a:lnTo>
                <a:close/>
                <a:moveTo>
                  <a:pt x="1471977" y="274402"/>
                </a:moveTo>
                <a:lnTo>
                  <a:pt x="1471977" y="541102"/>
                </a:lnTo>
                <a:lnTo>
                  <a:pt x="1743131" y="541102"/>
                </a:lnTo>
                <a:lnTo>
                  <a:pt x="1743131" y="274402"/>
                </a:lnTo>
                <a:close/>
                <a:moveTo>
                  <a:pt x="1181455" y="274402"/>
                </a:moveTo>
                <a:lnTo>
                  <a:pt x="1181455" y="541102"/>
                </a:lnTo>
                <a:lnTo>
                  <a:pt x="1452609" y="541102"/>
                </a:lnTo>
                <a:lnTo>
                  <a:pt x="1452609" y="274402"/>
                </a:lnTo>
                <a:close/>
                <a:moveTo>
                  <a:pt x="890933" y="274402"/>
                </a:moveTo>
                <a:lnTo>
                  <a:pt x="890933" y="541102"/>
                </a:lnTo>
                <a:lnTo>
                  <a:pt x="1162087" y="541102"/>
                </a:lnTo>
                <a:lnTo>
                  <a:pt x="1162087" y="274402"/>
                </a:lnTo>
                <a:close/>
                <a:moveTo>
                  <a:pt x="600412" y="274402"/>
                </a:moveTo>
                <a:lnTo>
                  <a:pt x="600412" y="541102"/>
                </a:lnTo>
                <a:lnTo>
                  <a:pt x="871565" y="541102"/>
                </a:lnTo>
                <a:lnTo>
                  <a:pt x="871565" y="274402"/>
                </a:lnTo>
                <a:close/>
                <a:moveTo>
                  <a:pt x="309890" y="274402"/>
                </a:moveTo>
                <a:lnTo>
                  <a:pt x="309890" y="541102"/>
                </a:lnTo>
                <a:lnTo>
                  <a:pt x="581044" y="541102"/>
                </a:lnTo>
                <a:lnTo>
                  <a:pt x="581044" y="274402"/>
                </a:lnTo>
                <a:close/>
                <a:moveTo>
                  <a:pt x="19368" y="274402"/>
                </a:moveTo>
                <a:lnTo>
                  <a:pt x="19368" y="541102"/>
                </a:lnTo>
                <a:lnTo>
                  <a:pt x="290522" y="541102"/>
                </a:lnTo>
                <a:lnTo>
                  <a:pt x="290522" y="274402"/>
                </a:lnTo>
                <a:close/>
                <a:moveTo>
                  <a:pt x="0" y="0"/>
                </a:moveTo>
                <a:lnTo>
                  <a:pt x="19368" y="0"/>
                </a:lnTo>
                <a:lnTo>
                  <a:pt x="19368" y="255352"/>
                </a:lnTo>
                <a:lnTo>
                  <a:pt x="290522" y="255352"/>
                </a:lnTo>
                <a:lnTo>
                  <a:pt x="290522" y="0"/>
                </a:lnTo>
                <a:lnTo>
                  <a:pt x="309890" y="0"/>
                </a:lnTo>
                <a:lnTo>
                  <a:pt x="309890" y="255352"/>
                </a:lnTo>
                <a:lnTo>
                  <a:pt x="581044" y="255352"/>
                </a:lnTo>
                <a:lnTo>
                  <a:pt x="581044" y="0"/>
                </a:lnTo>
                <a:lnTo>
                  <a:pt x="600412" y="0"/>
                </a:lnTo>
                <a:lnTo>
                  <a:pt x="600412" y="255352"/>
                </a:lnTo>
                <a:lnTo>
                  <a:pt x="871565" y="255352"/>
                </a:lnTo>
                <a:lnTo>
                  <a:pt x="871565" y="0"/>
                </a:lnTo>
                <a:lnTo>
                  <a:pt x="890933" y="0"/>
                </a:lnTo>
                <a:lnTo>
                  <a:pt x="890933" y="255352"/>
                </a:lnTo>
                <a:lnTo>
                  <a:pt x="1162087" y="255352"/>
                </a:lnTo>
                <a:lnTo>
                  <a:pt x="1162087" y="0"/>
                </a:lnTo>
                <a:lnTo>
                  <a:pt x="1181455" y="0"/>
                </a:lnTo>
                <a:lnTo>
                  <a:pt x="1181455" y="255352"/>
                </a:lnTo>
                <a:lnTo>
                  <a:pt x="1452609" y="255352"/>
                </a:lnTo>
                <a:lnTo>
                  <a:pt x="1452609" y="0"/>
                </a:lnTo>
                <a:lnTo>
                  <a:pt x="1471977" y="0"/>
                </a:lnTo>
                <a:lnTo>
                  <a:pt x="1471977" y="255352"/>
                </a:lnTo>
                <a:lnTo>
                  <a:pt x="1743131" y="255352"/>
                </a:lnTo>
                <a:lnTo>
                  <a:pt x="1743131" y="0"/>
                </a:lnTo>
                <a:lnTo>
                  <a:pt x="1760886" y="0"/>
                </a:lnTo>
                <a:lnTo>
                  <a:pt x="1760886" y="255352"/>
                </a:lnTo>
                <a:lnTo>
                  <a:pt x="2032039" y="255352"/>
                </a:lnTo>
                <a:lnTo>
                  <a:pt x="2032039" y="0"/>
                </a:lnTo>
                <a:lnTo>
                  <a:pt x="2051407" y="0"/>
                </a:lnTo>
                <a:lnTo>
                  <a:pt x="2051407" y="255352"/>
                </a:lnTo>
                <a:lnTo>
                  <a:pt x="2322561" y="255352"/>
                </a:lnTo>
                <a:lnTo>
                  <a:pt x="2322561" y="0"/>
                </a:lnTo>
                <a:lnTo>
                  <a:pt x="2341929" y="0"/>
                </a:lnTo>
                <a:lnTo>
                  <a:pt x="2341929" y="255352"/>
                </a:lnTo>
                <a:lnTo>
                  <a:pt x="2613083" y="255352"/>
                </a:lnTo>
                <a:lnTo>
                  <a:pt x="2613083" y="0"/>
                </a:lnTo>
                <a:lnTo>
                  <a:pt x="2632451" y="0"/>
                </a:lnTo>
                <a:lnTo>
                  <a:pt x="2632451" y="255352"/>
                </a:lnTo>
                <a:lnTo>
                  <a:pt x="2903604" y="255352"/>
                </a:lnTo>
                <a:lnTo>
                  <a:pt x="2903604" y="0"/>
                </a:lnTo>
                <a:lnTo>
                  <a:pt x="2922972" y="0"/>
                </a:lnTo>
                <a:lnTo>
                  <a:pt x="2922972" y="255352"/>
                </a:lnTo>
                <a:lnTo>
                  <a:pt x="3194126" y="255352"/>
                </a:lnTo>
                <a:lnTo>
                  <a:pt x="3194126" y="0"/>
                </a:lnTo>
                <a:lnTo>
                  <a:pt x="3213494" y="0"/>
                </a:lnTo>
                <a:lnTo>
                  <a:pt x="3213494" y="255352"/>
                </a:lnTo>
                <a:lnTo>
                  <a:pt x="3484648" y="255352"/>
                </a:lnTo>
                <a:lnTo>
                  <a:pt x="3484648" y="0"/>
                </a:lnTo>
                <a:lnTo>
                  <a:pt x="3504016" y="0"/>
                </a:lnTo>
                <a:lnTo>
                  <a:pt x="3504016" y="255352"/>
                </a:lnTo>
                <a:lnTo>
                  <a:pt x="3775170" y="255352"/>
                </a:lnTo>
                <a:lnTo>
                  <a:pt x="3775170" y="0"/>
                </a:lnTo>
                <a:lnTo>
                  <a:pt x="3794538" y="0"/>
                </a:lnTo>
                <a:lnTo>
                  <a:pt x="3794538" y="255352"/>
                </a:lnTo>
                <a:lnTo>
                  <a:pt x="4065691" y="255352"/>
                </a:lnTo>
                <a:lnTo>
                  <a:pt x="4065691" y="0"/>
                </a:lnTo>
                <a:lnTo>
                  <a:pt x="4085059" y="0"/>
                </a:lnTo>
                <a:lnTo>
                  <a:pt x="4085059" y="255352"/>
                </a:lnTo>
                <a:lnTo>
                  <a:pt x="4356213" y="255352"/>
                </a:lnTo>
                <a:lnTo>
                  <a:pt x="4356213" y="0"/>
                </a:lnTo>
                <a:lnTo>
                  <a:pt x="4375581" y="0"/>
                </a:lnTo>
                <a:lnTo>
                  <a:pt x="4375581" y="255352"/>
                </a:lnTo>
                <a:lnTo>
                  <a:pt x="4646735" y="255352"/>
                </a:lnTo>
                <a:lnTo>
                  <a:pt x="4646735" y="0"/>
                </a:lnTo>
                <a:lnTo>
                  <a:pt x="4666103" y="0"/>
                </a:lnTo>
                <a:lnTo>
                  <a:pt x="4666103" y="255352"/>
                </a:lnTo>
                <a:lnTo>
                  <a:pt x="4937257" y="255352"/>
                </a:lnTo>
                <a:lnTo>
                  <a:pt x="4937257" y="0"/>
                </a:lnTo>
                <a:lnTo>
                  <a:pt x="4956625" y="0"/>
                </a:lnTo>
                <a:lnTo>
                  <a:pt x="4956625" y="255352"/>
                </a:lnTo>
                <a:lnTo>
                  <a:pt x="5227779" y="255352"/>
                </a:lnTo>
                <a:lnTo>
                  <a:pt x="5227779" y="0"/>
                </a:lnTo>
                <a:lnTo>
                  <a:pt x="5247147" y="0"/>
                </a:lnTo>
                <a:lnTo>
                  <a:pt x="5247147" y="255352"/>
                </a:lnTo>
                <a:lnTo>
                  <a:pt x="5516686" y="255352"/>
                </a:lnTo>
                <a:lnTo>
                  <a:pt x="5516686" y="0"/>
                </a:lnTo>
                <a:lnTo>
                  <a:pt x="5536054" y="0"/>
                </a:lnTo>
                <a:lnTo>
                  <a:pt x="5536054" y="255352"/>
                </a:lnTo>
                <a:lnTo>
                  <a:pt x="5807208" y="255352"/>
                </a:lnTo>
                <a:lnTo>
                  <a:pt x="5807208" y="0"/>
                </a:lnTo>
                <a:lnTo>
                  <a:pt x="5826576" y="0"/>
                </a:lnTo>
                <a:lnTo>
                  <a:pt x="5826576" y="255352"/>
                </a:lnTo>
                <a:lnTo>
                  <a:pt x="6097729" y="255352"/>
                </a:lnTo>
                <a:lnTo>
                  <a:pt x="6097729" y="0"/>
                </a:lnTo>
                <a:lnTo>
                  <a:pt x="6117097" y="0"/>
                </a:lnTo>
                <a:lnTo>
                  <a:pt x="6117097" y="255352"/>
                </a:lnTo>
                <a:lnTo>
                  <a:pt x="6388251" y="255352"/>
                </a:lnTo>
                <a:lnTo>
                  <a:pt x="6388251" y="0"/>
                </a:lnTo>
                <a:lnTo>
                  <a:pt x="6407619" y="0"/>
                </a:lnTo>
                <a:lnTo>
                  <a:pt x="6407619" y="255352"/>
                </a:lnTo>
                <a:lnTo>
                  <a:pt x="6678773" y="255352"/>
                </a:lnTo>
                <a:lnTo>
                  <a:pt x="6678773" y="0"/>
                </a:lnTo>
                <a:lnTo>
                  <a:pt x="6698141" y="0"/>
                </a:lnTo>
                <a:lnTo>
                  <a:pt x="6698141" y="255352"/>
                </a:lnTo>
                <a:lnTo>
                  <a:pt x="6969295" y="255352"/>
                </a:lnTo>
                <a:lnTo>
                  <a:pt x="6969295" y="0"/>
                </a:lnTo>
                <a:lnTo>
                  <a:pt x="6988663" y="0"/>
                </a:lnTo>
                <a:lnTo>
                  <a:pt x="6988663" y="255352"/>
                </a:lnTo>
                <a:lnTo>
                  <a:pt x="7259817" y="255352"/>
                </a:lnTo>
                <a:lnTo>
                  <a:pt x="7259817" y="0"/>
                </a:lnTo>
                <a:lnTo>
                  <a:pt x="7279185" y="0"/>
                </a:lnTo>
                <a:lnTo>
                  <a:pt x="7279185" y="255352"/>
                </a:lnTo>
                <a:lnTo>
                  <a:pt x="7550338" y="255352"/>
                </a:lnTo>
                <a:lnTo>
                  <a:pt x="7550338" y="0"/>
                </a:lnTo>
                <a:lnTo>
                  <a:pt x="7569706" y="0"/>
                </a:lnTo>
                <a:lnTo>
                  <a:pt x="7569706" y="255352"/>
                </a:lnTo>
                <a:lnTo>
                  <a:pt x="7840860" y="255352"/>
                </a:lnTo>
                <a:lnTo>
                  <a:pt x="7840860" y="0"/>
                </a:lnTo>
                <a:lnTo>
                  <a:pt x="7860228" y="0"/>
                </a:lnTo>
                <a:lnTo>
                  <a:pt x="7860228" y="255352"/>
                </a:lnTo>
                <a:lnTo>
                  <a:pt x="8131382" y="255352"/>
                </a:lnTo>
                <a:lnTo>
                  <a:pt x="8131382" y="0"/>
                </a:lnTo>
                <a:lnTo>
                  <a:pt x="8150750" y="0"/>
                </a:lnTo>
                <a:lnTo>
                  <a:pt x="8150750" y="255352"/>
                </a:lnTo>
                <a:lnTo>
                  <a:pt x="8421904" y="255352"/>
                </a:lnTo>
                <a:lnTo>
                  <a:pt x="8421904" y="0"/>
                </a:lnTo>
                <a:lnTo>
                  <a:pt x="8441272" y="0"/>
                </a:lnTo>
                <a:lnTo>
                  <a:pt x="8441272" y="255352"/>
                </a:lnTo>
                <a:lnTo>
                  <a:pt x="8712425" y="255352"/>
                </a:lnTo>
                <a:lnTo>
                  <a:pt x="8712425" y="0"/>
                </a:lnTo>
                <a:lnTo>
                  <a:pt x="8731793" y="0"/>
                </a:lnTo>
                <a:lnTo>
                  <a:pt x="8731793" y="255352"/>
                </a:lnTo>
                <a:lnTo>
                  <a:pt x="9001334" y="255352"/>
                </a:lnTo>
                <a:lnTo>
                  <a:pt x="9001334" y="0"/>
                </a:lnTo>
                <a:lnTo>
                  <a:pt x="9020702" y="0"/>
                </a:lnTo>
                <a:lnTo>
                  <a:pt x="9020702" y="255352"/>
                </a:lnTo>
                <a:lnTo>
                  <a:pt x="9291856" y="255352"/>
                </a:lnTo>
                <a:lnTo>
                  <a:pt x="9291856" y="0"/>
                </a:lnTo>
                <a:lnTo>
                  <a:pt x="9311224" y="0"/>
                </a:lnTo>
                <a:lnTo>
                  <a:pt x="9311224" y="255352"/>
                </a:lnTo>
                <a:lnTo>
                  <a:pt x="9582377" y="255352"/>
                </a:lnTo>
                <a:lnTo>
                  <a:pt x="9582377" y="0"/>
                </a:lnTo>
                <a:lnTo>
                  <a:pt x="9601745" y="0"/>
                </a:lnTo>
                <a:lnTo>
                  <a:pt x="9601745" y="255352"/>
                </a:lnTo>
                <a:lnTo>
                  <a:pt x="9872899" y="255352"/>
                </a:lnTo>
                <a:lnTo>
                  <a:pt x="9872899" y="0"/>
                </a:lnTo>
                <a:lnTo>
                  <a:pt x="9892267" y="0"/>
                </a:lnTo>
                <a:lnTo>
                  <a:pt x="9892267" y="255352"/>
                </a:lnTo>
                <a:lnTo>
                  <a:pt x="10163421" y="255352"/>
                </a:lnTo>
                <a:lnTo>
                  <a:pt x="10163421" y="0"/>
                </a:lnTo>
                <a:lnTo>
                  <a:pt x="10182789" y="0"/>
                </a:lnTo>
                <a:lnTo>
                  <a:pt x="10182789" y="255352"/>
                </a:lnTo>
                <a:lnTo>
                  <a:pt x="10453943" y="255352"/>
                </a:lnTo>
                <a:lnTo>
                  <a:pt x="10453943" y="0"/>
                </a:lnTo>
                <a:lnTo>
                  <a:pt x="10473311" y="0"/>
                </a:lnTo>
                <a:lnTo>
                  <a:pt x="10473311" y="255352"/>
                </a:lnTo>
                <a:lnTo>
                  <a:pt x="10744464" y="255352"/>
                </a:lnTo>
                <a:lnTo>
                  <a:pt x="10744464" y="0"/>
                </a:lnTo>
                <a:lnTo>
                  <a:pt x="10763832" y="0"/>
                </a:lnTo>
                <a:lnTo>
                  <a:pt x="10763832" y="255352"/>
                </a:lnTo>
                <a:lnTo>
                  <a:pt x="11034986" y="255352"/>
                </a:lnTo>
                <a:lnTo>
                  <a:pt x="11034986" y="0"/>
                </a:lnTo>
                <a:lnTo>
                  <a:pt x="11054354" y="0"/>
                </a:lnTo>
                <a:lnTo>
                  <a:pt x="11054354" y="255352"/>
                </a:lnTo>
                <a:lnTo>
                  <a:pt x="11325508" y="255352"/>
                </a:lnTo>
                <a:lnTo>
                  <a:pt x="11325508" y="0"/>
                </a:lnTo>
                <a:lnTo>
                  <a:pt x="11344876" y="0"/>
                </a:lnTo>
                <a:lnTo>
                  <a:pt x="11344876" y="255352"/>
                </a:lnTo>
                <a:lnTo>
                  <a:pt x="11616030" y="255352"/>
                </a:lnTo>
                <a:lnTo>
                  <a:pt x="11616030" y="0"/>
                </a:lnTo>
                <a:lnTo>
                  <a:pt x="11635398" y="0"/>
                </a:lnTo>
                <a:lnTo>
                  <a:pt x="11635398" y="255352"/>
                </a:lnTo>
                <a:lnTo>
                  <a:pt x="11906552" y="255352"/>
                </a:lnTo>
                <a:lnTo>
                  <a:pt x="11906552" y="0"/>
                </a:lnTo>
                <a:lnTo>
                  <a:pt x="11925920" y="0"/>
                </a:lnTo>
                <a:lnTo>
                  <a:pt x="11925920" y="255352"/>
                </a:lnTo>
                <a:lnTo>
                  <a:pt x="12197073" y="255352"/>
                </a:lnTo>
                <a:lnTo>
                  <a:pt x="12197073" y="0"/>
                </a:lnTo>
                <a:lnTo>
                  <a:pt x="12207051" y="0"/>
                </a:lnTo>
                <a:lnTo>
                  <a:pt x="12207051" y="5398852"/>
                </a:lnTo>
                <a:lnTo>
                  <a:pt x="12197073" y="5398852"/>
                </a:lnTo>
                <a:lnTo>
                  <a:pt x="11925920" y="5398852"/>
                </a:lnTo>
                <a:lnTo>
                  <a:pt x="11906552" y="5398852"/>
                </a:lnTo>
                <a:lnTo>
                  <a:pt x="11635398" y="5398852"/>
                </a:lnTo>
                <a:lnTo>
                  <a:pt x="11616030" y="5398852"/>
                </a:lnTo>
                <a:lnTo>
                  <a:pt x="11344876" y="5398852"/>
                </a:lnTo>
                <a:lnTo>
                  <a:pt x="11325508" y="5398852"/>
                </a:lnTo>
                <a:lnTo>
                  <a:pt x="11054354" y="5398852"/>
                </a:lnTo>
                <a:lnTo>
                  <a:pt x="11034986" y="5398852"/>
                </a:lnTo>
                <a:lnTo>
                  <a:pt x="10763832" y="5398852"/>
                </a:lnTo>
                <a:lnTo>
                  <a:pt x="10744464" y="5398852"/>
                </a:lnTo>
                <a:lnTo>
                  <a:pt x="10473311" y="5398852"/>
                </a:lnTo>
                <a:lnTo>
                  <a:pt x="10453943" y="5398852"/>
                </a:lnTo>
                <a:lnTo>
                  <a:pt x="10182789" y="5398852"/>
                </a:lnTo>
                <a:lnTo>
                  <a:pt x="10163421" y="5398852"/>
                </a:lnTo>
                <a:lnTo>
                  <a:pt x="9892267" y="5398852"/>
                </a:lnTo>
                <a:lnTo>
                  <a:pt x="9872899" y="5398852"/>
                </a:lnTo>
                <a:lnTo>
                  <a:pt x="9601745" y="5398852"/>
                </a:lnTo>
                <a:lnTo>
                  <a:pt x="9582377" y="5398852"/>
                </a:lnTo>
                <a:lnTo>
                  <a:pt x="9311224" y="5398852"/>
                </a:lnTo>
                <a:lnTo>
                  <a:pt x="9291856" y="5398852"/>
                </a:lnTo>
                <a:lnTo>
                  <a:pt x="9020702" y="5398852"/>
                </a:lnTo>
                <a:lnTo>
                  <a:pt x="9001334" y="5398852"/>
                </a:lnTo>
                <a:lnTo>
                  <a:pt x="8731793" y="5398852"/>
                </a:lnTo>
                <a:lnTo>
                  <a:pt x="8712425" y="5398852"/>
                </a:lnTo>
                <a:lnTo>
                  <a:pt x="8441272" y="5398852"/>
                </a:lnTo>
                <a:lnTo>
                  <a:pt x="8421904" y="5398852"/>
                </a:lnTo>
                <a:lnTo>
                  <a:pt x="8150750" y="5398852"/>
                </a:lnTo>
                <a:lnTo>
                  <a:pt x="8131382" y="5398852"/>
                </a:lnTo>
                <a:lnTo>
                  <a:pt x="7860228" y="5398852"/>
                </a:lnTo>
                <a:lnTo>
                  <a:pt x="7840860" y="5398852"/>
                </a:lnTo>
                <a:lnTo>
                  <a:pt x="7569706" y="5398852"/>
                </a:lnTo>
                <a:lnTo>
                  <a:pt x="7550338" y="5398852"/>
                </a:lnTo>
                <a:lnTo>
                  <a:pt x="7279185" y="5398852"/>
                </a:lnTo>
                <a:lnTo>
                  <a:pt x="7259817" y="5398852"/>
                </a:lnTo>
                <a:lnTo>
                  <a:pt x="6988663" y="5398852"/>
                </a:lnTo>
                <a:lnTo>
                  <a:pt x="6969295" y="5398852"/>
                </a:lnTo>
                <a:lnTo>
                  <a:pt x="6698141" y="5398852"/>
                </a:lnTo>
                <a:lnTo>
                  <a:pt x="6678773" y="5398852"/>
                </a:lnTo>
                <a:lnTo>
                  <a:pt x="6407619" y="5398852"/>
                </a:lnTo>
                <a:lnTo>
                  <a:pt x="6388251" y="5398852"/>
                </a:lnTo>
                <a:lnTo>
                  <a:pt x="6117097" y="5398852"/>
                </a:lnTo>
                <a:lnTo>
                  <a:pt x="6097729" y="5398852"/>
                </a:lnTo>
                <a:lnTo>
                  <a:pt x="5826576" y="5398852"/>
                </a:lnTo>
                <a:lnTo>
                  <a:pt x="5807208" y="5398852"/>
                </a:lnTo>
                <a:lnTo>
                  <a:pt x="5536054" y="5398852"/>
                </a:lnTo>
                <a:lnTo>
                  <a:pt x="5516686" y="5398852"/>
                </a:lnTo>
                <a:lnTo>
                  <a:pt x="5247147" y="5398852"/>
                </a:lnTo>
                <a:lnTo>
                  <a:pt x="5227779" y="5398852"/>
                </a:lnTo>
                <a:lnTo>
                  <a:pt x="4956625" y="5398852"/>
                </a:lnTo>
                <a:lnTo>
                  <a:pt x="4937257" y="5398852"/>
                </a:lnTo>
                <a:lnTo>
                  <a:pt x="4666103" y="5398852"/>
                </a:lnTo>
                <a:lnTo>
                  <a:pt x="4646735" y="5398852"/>
                </a:lnTo>
                <a:lnTo>
                  <a:pt x="4375581" y="5398852"/>
                </a:lnTo>
                <a:lnTo>
                  <a:pt x="4356213" y="5398852"/>
                </a:lnTo>
                <a:lnTo>
                  <a:pt x="4085059" y="5398852"/>
                </a:lnTo>
                <a:lnTo>
                  <a:pt x="4065691" y="5398852"/>
                </a:lnTo>
                <a:lnTo>
                  <a:pt x="3794538" y="5398852"/>
                </a:lnTo>
                <a:lnTo>
                  <a:pt x="3775170" y="5398852"/>
                </a:lnTo>
                <a:lnTo>
                  <a:pt x="3504016" y="5398852"/>
                </a:lnTo>
                <a:lnTo>
                  <a:pt x="3484648" y="5398852"/>
                </a:lnTo>
                <a:lnTo>
                  <a:pt x="3213494" y="5398852"/>
                </a:lnTo>
                <a:lnTo>
                  <a:pt x="3194126" y="5398852"/>
                </a:lnTo>
                <a:lnTo>
                  <a:pt x="2922972" y="5398852"/>
                </a:lnTo>
                <a:lnTo>
                  <a:pt x="2903604" y="5398852"/>
                </a:lnTo>
                <a:lnTo>
                  <a:pt x="2632451" y="5398852"/>
                </a:lnTo>
                <a:lnTo>
                  <a:pt x="2613083" y="5398852"/>
                </a:lnTo>
                <a:lnTo>
                  <a:pt x="2341929" y="5398852"/>
                </a:lnTo>
                <a:lnTo>
                  <a:pt x="2322561" y="5398852"/>
                </a:lnTo>
                <a:lnTo>
                  <a:pt x="2051407" y="5398852"/>
                </a:lnTo>
                <a:lnTo>
                  <a:pt x="2032039" y="5398852"/>
                </a:lnTo>
                <a:lnTo>
                  <a:pt x="1760886" y="5398852"/>
                </a:lnTo>
                <a:lnTo>
                  <a:pt x="1743131" y="5398852"/>
                </a:lnTo>
                <a:lnTo>
                  <a:pt x="1471977" y="5398852"/>
                </a:lnTo>
                <a:lnTo>
                  <a:pt x="1452609" y="5398852"/>
                </a:lnTo>
                <a:lnTo>
                  <a:pt x="1181455" y="5398852"/>
                </a:lnTo>
                <a:lnTo>
                  <a:pt x="1162087" y="5398852"/>
                </a:lnTo>
                <a:lnTo>
                  <a:pt x="890933" y="5398852"/>
                </a:lnTo>
                <a:lnTo>
                  <a:pt x="871565" y="5398852"/>
                </a:lnTo>
                <a:lnTo>
                  <a:pt x="600412" y="5398852"/>
                </a:lnTo>
                <a:lnTo>
                  <a:pt x="581044" y="5398852"/>
                </a:lnTo>
                <a:lnTo>
                  <a:pt x="309890" y="5398852"/>
                </a:lnTo>
                <a:lnTo>
                  <a:pt x="290522" y="5398852"/>
                </a:lnTo>
                <a:lnTo>
                  <a:pt x="19368" y="5398852"/>
                </a:lnTo>
                <a:lnTo>
                  <a:pt x="0" y="5398852"/>
                </a:lnTo>
                <a:lnTo>
                  <a:pt x="0" y="5379802"/>
                </a:lnTo>
                <a:lnTo>
                  <a:pt x="0" y="5132152"/>
                </a:lnTo>
                <a:lnTo>
                  <a:pt x="0" y="5113102"/>
                </a:lnTo>
                <a:lnTo>
                  <a:pt x="0" y="4846402"/>
                </a:lnTo>
                <a:lnTo>
                  <a:pt x="0" y="4827352"/>
                </a:lnTo>
                <a:lnTo>
                  <a:pt x="0" y="4560652"/>
                </a:lnTo>
                <a:lnTo>
                  <a:pt x="0" y="4541602"/>
                </a:lnTo>
                <a:lnTo>
                  <a:pt x="0" y="4274902"/>
                </a:lnTo>
                <a:lnTo>
                  <a:pt x="0" y="4255852"/>
                </a:lnTo>
                <a:lnTo>
                  <a:pt x="0" y="3989152"/>
                </a:lnTo>
                <a:lnTo>
                  <a:pt x="0" y="3970102"/>
                </a:lnTo>
                <a:lnTo>
                  <a:pt x="0" y="3703402"/>
                </a:lnTo>
                <a:lnTo>
                  <a:pt x="0" y="3684352"/>
                </a:lnTo>
                <a:lnTo>
                  <a:pt x="0" y="3417652"/>
                </a:lnTo>
                <a:lnTo>
                  <a:pt x="0" y="3398602"/>
                </a:lnTo>
                <a:lnTo>
                  <a:pt x="0" y="3131902"/>
                </a:lnTo>
                <a:lnTo>
                  <a:pt x="0" y="3112852"/>
                </a:lnTo>
                <a:lnTo>
                  <a:pt x="0" y="2846152"/>
                </a:lnTo>
                <a:lnTo>
                  <a:pt x="0" y="2827102"/>
                </a:lnTo>
                <a:lnTo>
                  <a:pt x="0" y="2560402"/>
                </a:lnTo>
                <a:lnTo>
                  <a:pt x="0" y="2541352"/>
                </a:lnTo>
                <a:lnTo>
                  <a:pt x="0" y="2274652"/>
                </a:lnTo>
                <a:lnTo>
                  <a:pt x="0" y="2255602"/>
                </a:lnTo>
                <a:lnTo>
                  <a:pt x="0" y="1988902"/>
                </a:lnTo>
                <a:lnTo>
                  <a:pt x="0" y="1969852"/>
                </a:lnTo>
                <a:lnTo>
                  <a:pt x="0" y="1703152"/>
                </a:lnTo>
                <a:lnTo>
                  <a:pt x="0" y="1684102"/>
                </a:lnTo>
                <a:lnTo>
                  <a:pt x="0" y="1417402"/>
                </a:lnTo>
                <a:lnTo>
                  <a:pt x="0" y="1398352"/>
                </a:lnTo>
                <a:lnTo>
                  <a:pt x="0" y="1131652"/>
                </a:lnTo>
                <a:lnTo>
                  <a:pt x="0" y="1112602"/>
                </a:lnTo>
                <a:lnTo>
                  <a:pt x="0" y="845902"/>
                </a:lnTo>
                <a:lnTo>
                  <a:pt x="0" y="826852"/>
                </a:lnTo>
                <a:lnTo>
                  <a:pt x="0" y="560152"/>
                </a:lnTo>
                <a:lnTo>
                  <a:pt x="0" y="541102"/>
                </a:lnTo>
                <a:lnTo>
                  <a:pt x="0" y="274402"/>
                </a:lnTo>
                <a:lnTo>
                  <a:pt x="0" y="255352"/>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sp>
        <p:nvSpPr>
          <p:cNvPr id="79" name="Rectangle 112"/>
          <p:cNvSpPr>
            <a:spLocks noChangeArrowheads="1"/>
          </p:cNvSpPr>
          <p:nvPr/>
        </p:nvSpPr>
        <p:spPr bwMode="auto">
          <a:xfrm>
            <a:off x="429841" y="1449098"/>
            <a:ext cx="11243349" cy="78125"/>
          </a:xfrm>
          <a:prstGeom prst="rect">
            <a:avLst/>
          </a:prstGeom>
          <a:solidFill>
            <a:schemeClr val="bg2">
              <a:lumMod val="75000"/>
            </a:schemeClr>
          </a:solidFill>
          <a:ln>
            <a:noFill/>
          </a:ln>
        </p:spPr>
        <p:txBody>
          <a:bodyPr vert="horz" wrap="square" lIns="91440" tIns="45720" rIns="91440" bIns="45720" numCol="1" anchor="t" anchorCtr="0" compatLnSpc="1"/>
          <a:lstStyle/>
          <a:p>
            <a:endParaRPr lang="en-US"/>
          </a:p>
        </p:txBody>
      </p:sp>
      <p:sp>
        <p:nvSpPr>
          <p:cNvPr id="83" name="Rectangle 113"/>
          <p:cNvSpPr>
            <a:spLocks noChangeArrowheads="1"/>
          </p:cNvSpPr>
          <p:nvPr/>
        </p:nvSpPr>
        <p:spPr bwMode="auto">
          <a:xfrm>
            <a:off x="293317" y="1353645"/>
            <a:ext cx="271463" cy="27305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4" name="Rectangle 113"/>
          <p:cNvSpPr>
            <a:spLocks noChangeArrowheads="1"/>
          </p:cNvSpPr>
          <p:nvPr/>
        </p:nvSpPr>
        <p:spPr bwMode="auto">
          <a:xfrm>
            <a:off x="11632526" y="1350403"/>
            <a:ext cx="271463" cy="27305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5" name="Rectangle 74"/>
          <p:cNvSpPr/>
          <p:nvPr/>
        </p:nvSpPr>
        <p:spPr>
          <a:xfrm>
            <a:off x="3015574" y="1828800"/>
            <a:ext cx="4283413" cy="4912468"/>
          </a:xfrm>
          <a:custGeom>
            <a:avLst/>
            <a:gdLst>
              <a:gd name="connsiteX0" fmla="*/ 0 w 4273685"/>
              <a:gd name="connsiteY0" fmla="*/ 0 h 4912468"/>
              <a:gd name="connsiteX1" fmla="*/ 4273685 w 4273685"/>
              <a:gd name="connsiteY1" fmla="*/ 0 h 4912468"/>
              <a:gd name="connsiteX2" fmla="*/ 4273685 w 4273685"/>
              <a:gd name="connsiteY2" fmla="*/ 4912468 h 4912468"/>
              <a:gd name="connsiteX3" fmla="*/ 0 w 4273685"/>
              <a:gd name="connsiteY3" fmla="*/ 4912468 h 4912468"/>
              <a:gd name="connsiteX4" fmla="*/ 0 w 4273685"/>
              <a:gd name="connsiteY4" fmla="*/ 0 h 4912468"/>
              <a:gd name="connsiteX0-1" fmla="*/ 0 w 4283413"/>
              <a:gd name="connsiteY0-2" fmla="*/ 1108953 h 4912468"/>
              <a:gd name="connsiteX1-3" fmla="*/ 4283413 w 4283413"/>
              <a:gd name="connsiteY1-4" fmla="*/ 0 h 4912468"/>
              <a:gd name="connsiteX2-5" fmla="*/ 4283413 w 4283413"/>
              <a:gd name="connsiteY2-6" fmla="*/ 4912468 h 4912468"/>
              <a:gd name="connsiteX3-7" fmla="*/ 9728 w 4283413"/>
              <a:gd name="connsiteY3-8" fmla="*/ 4912468 h 4912468"/>
              <a:gd name="connsiteX4-9" fmla="*/ 0 w 4283413"/>
              <a:gd name="connsiteY4-10" fmla="*/ 1108953 h 4912468"/>
              <a:gd name="connsiteX0-11" fmla="*/ 0 w 4283413"/>
              <a:gd name="connsiteY0-12" fmla="*/ 1108953 h 4912468"/>
              <a:gd name="connsiteX1-13" fmla="*/ 4283413 w 4283413"/>
              <a:gd name="connsiteY1-14" fmla="*/ 0 h 4912468"/>
              <a:gd name="connsiteX2-15" fmla="*/ 4283413 w 4283413"/>
              <a:gd name="connsiteY2-16" fmla="*/ 4912468 h 4912468"/>
              <a:gd name="connsiteX3-17" fmla="*/ 9728 w 4283413"/>
              <a:gd name="connsiteY3-18" fmla="*/ 3608962 h 4912468"/>
              <a:gd name="connsiteX4-19" fmla="*/ 0 w 4283413"/>
              <a:gd name="connsiteY4-20" fmla="*/ 1108953 h 49124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83413" h="4912468">
                <a:moveTo>
                  <a:pt x="0" y="1108953"/>
                </a:moveTo>
                <a:lnTo>
                  <a:pt x="4283413" y="0"/>
                </a:lnTo>
                <a:lnTo>
                  <a:pt x="4283413" y="4912468"/>
                </a:lnTo>
                <a:lnTo>
                  <a:pt x="9728" y="3608962"/>
                </a:lnTo>
                <a:cubicBezTo>
                  <a:pt x="6485" y="2341124"/>
                  <a:pt x="3243" y="2376791"/>
                  <a:pt x="0" y="1108953"/>
                </a:cubicBezTo>
                <a:close/>
              </a:path>
            </a:pathLst>
          </a:custGeom>
          <a:gradFill>
            <a:gsLst>
              <a:gs pos="19000">
                <a:schemeClr val="bg1">
                  <a:lumMod val="95000"/>
                  <a:alpha val="0"/>
                </a:schemeClr>
              </a:gs>
              <a:gs pos="100000">
                <a:schemeClr val="bg1">
                  <a:lumMod val="95000"/>
                  <a:alpha val="17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6960282" y="1848255"/>
            <a:ext cx="4965829" cy="4873556"/>
          </a:xfrm>
          <a:prstGeom prst="roundRect">
            <a:avLst>
              <a:gd name="adj" fmla="val 5689"/>
            </a:avLst>
          </a:prstGeom>
          <a:solidFill>
            <a:schemeClr val="accent6">
              <a:lumMod val="75000"/>
            </a:schemeClr>
          </a:solidFill>
          <a:ln w="41275">
            <a:solidFill>
              <a:schemeClr val="bg1">
                <a:lumMod val="85000"/>
              </a:schemeClr>
            </a:solidFill>
          </a:ln>
        </p:spPr>
        <p:txBody>
          <a:bodyPr vert="horz" wrap="square" lIns="91440" tIns="45720" rIns="91440" bIns="45720" numCol="1" anchor="t" anchorCtr="0" compatLnSpc="1">
            <a:normAutofit/>
          </a:bodyPr>
          <a:lstStyle/>
          <a:p>
            <a:pPr>
              <a:lnSpc>
                <a:spcPct val="120000"/>
              </a:lnSpc>
            </a:pPr>
            <a:r>
              <a:rPr lang="zh-CN" altLang="en-US" dirty="0">
                <a:solidFill>
                  <a:schemeClr val="bg1"/>
                </a:solidFill>
                <a:latin typeface="+mn-ea"/>
              </a:rPr>
              <a:t>在游戏中学习知识在实验中收获乐趣。</a:t>
            </a:r>
            <a:endParaRPr lang="en-US" altLang="zh-CN" dirty="0">
              <a:solidFill>
                <a:schemeClr val="bg1"/>
              </a:solidFill>
              <a:latin typeface="+mn-ea"/>
            </a:endParaRPr>
          </a:p>
          <a:p>
            <a:pPr>
              <a:lnSpc>
                <a:spcPct val="120000"/>
              </a:lnSpc>
            </a:pPr>
            <a:r>
              <a:rPr lang="zh-CN" altLang="en-US" dirty="0">
                <a:solidFill>
                  <a:schemeClr val="bg1"/>
                </a:solidFill>
                <a:latin typeface="+mn-ea"/>
              </a:rPr>
              <a:t>希望同学们能够喜欢在玩的过程中体验知识的魅力和学习的乐趣。</a:t>
            </a:r>
            <a:endParaRPr lang="en-US" altLang="zh-CN" dirty="0">
              <a:solidFill>
                <a:schemeClr val="bg1"/>
              </a:solidFill>
              <a:latin typeface="+mn-ea"/>
            </a:endParaRPr>
          </a:p>
        </p:txBody>
      </p:sp>
      <p:sp>
        <p:nvSpPr>
          <p:cNvPr id="88" name="Freeform 141"/>
          <p:cNvSpPr/>
          <p:nvPr/>
        </p:nvSpPr>
        <p:spPr bwMode="auto">
          <a:xfrm>
            <a:off x="6096280" y="3355666"/>
            <a:ext cx="1419240" cy="1643557"/>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3"/>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关键词三</a:t>
            </a:r>
            <a:endParaRPr lang="en-US" altLang="zh-CN" dirty="0">
              <a:solidFill>
                <a:schemeClr val="bg1"/>
              </a:solidFill>
            </a:endParaRPr>
          </a:p>
        </p:txBody>
      </p:sp>
      <p:sp>
        <p:nvSpPr>
          <p:cNvPr id="89" name="Freeform 142"/>
          <p:cNvSpPr/>
          <p:nvPr/>
        </p:nvSpPr>
        <p:spPr bwMode="auto">
          <a:xfrm>
            <a:off x="4543314" y="3355666"/>
            <a:ext cx="1423552" cy="1643557"/>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关键词二</a:t>
            </a:r>
            <a:endParaRPr lang="en-US" altLang="zh-CN" dirty="0">
              <a:solidFill>
                <a:schemeClr val="bg1"/>
              </a:solidFill>
            </a:endParaRPr>
          </a:p>
        </p:txBody>
      </p:sp>
      <p:sp>
        <p:nvSpPr>
          <p:cNvPr id="90" name="Freeform 143"/>
          <p:cNvSpPr/>
          <p:nvPr/>
        </p:nvSpPr>
        <p:spPr bwMode="auto">
          <a:xfrm>
            <a:off x="5332278" y="2042620"/>
            <a:ext cx="1423552" cy="1643557"/>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1"/>
          </a:solidFill>
          <a:ln w="22225">
            <a:solidFill>
              <a:schemeClr val="bg1">
                <a:lumMod val="85000"/>
              </a:schemeClr>
            </a:solidFill>
            <a:round/>
          </a:ln>
        </p:spPr>
        <p:txBody>
          <a:bodyPr vert="horz" wrap="square" lIns="91440" tIns="45720" rIns="91440" bIns="45720" numCol="1" anchor="ctr" anchorCtr="0" compatLnSpc="1">
            <a:normAutofit/>
          </a:bodyPr>
          <a:lstStyle/>
          <a:p>
            <a:pPr algn="ctr"/>
            <a:r>
              <a:rPr lang="zh-CN" altLang="en-US" dirty="0">
                <a:solidFill>
                  <a:schemeClr val="bg1"/>
                </a:solidFill>
              </a:rPr>
              <a:t>关键词一</a:t>
            </a:r>
            <a:endParaRPr lang="en-US" dirty="0">
              <a:solidFill>
                <a:schemeClr val="bg1"/>
              </a:solidFill>
            </a:endParaRPr>
          </a:p>
        </p:txBody>
      </p:sp>
      <p:sp>
        <p:nvSpPr>
          <p:cNvPr id="92" name="Freeform 145"/>
          <p:cNvSpPr/>
          <p:nvPr/>
        </p:nvSpPr>
        <p:spPr bwMode="auto">
          <a:xfrm>
            <a:off x="6864135" y="4697258"/>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关键词六</a:t>
            </a:r>
            <a:endParaRPr lang="en-US" altLang="zh-CN" dirty="0">
              <a:solidFill>
                <a:schemeClr val="bg1"/>
              </a:solidFill>
            </a:endParaRPr>
          </a:p>
        </p:txBody>
      </p:sp>
      <p:sp>
        <p:nvSpPr>
          <p:cNvPr id="93" name="Freeform 146"/>
          <p:cNvSpPr/>
          <p:nvPr/>
        </p:nvSpPr>
        <p:spPr bwMode="auto">
          <a:xfrm>
            <a:off x="5311169" y="4697261"/>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关键词五</a:t>
            </a:r>
            <a:endParaRPr lang="en-US" altLang="zh-CN" dirty="0">
              <a:solidFill>
                <a:schemeClr val="bg1"/>
              </a:solidFill>
            </a:endParaRPr>
          </a:p>
        </p:txBody>
      </p:sp>
      <p:sp>
        <p:nvSpPr>
          <p:cNvPr id="95" name="Freeform 148"/>
          <p:cNvSpPr/>
          <p:nvPr/>
        </p:nvSpPr>
        <p:spPr bwMode="auto">
          <a:xfrm>
            <a:off x="3776744" y="4682114"/>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2">
              <a:lumMod val="60000"/>
              <a:lumOff val="40000"/>
            </a:schemeClr>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关键词四</a:t>
            </a:r>
            <a:endParaRPr lang="en-US" altLang="zh-CN"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33000">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14:bounceEnd="33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33000">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33000">
                                      <p:stCondLst>
                                        <p:cond delay="1000"/>
                                      </p:stCondLst>
                                      <p:childTnLst>
                                        <p:set>
                                          <p:cBhvr>
                                            <p:cTn id="10" dur="1" fill="hold">
                                              <p:stCondLst>
                                                <p:cond delay="0"/>
                                              </p:stCondLst>
                                            </p:cTn>
                                            <p:tgtEl>
                                              <p:spTgt spid="23"/>
                                            </p:tgtEl>
                                            <p:attrNameLst>
                                              <p:attrName>style.visibility</p:attrName>
                                            </p:attrNameLst>
                                          </p:cBhvr>
                                          <p:to>
                                            <p:strVal val="visible"/>
                                          </p:to>
                                        </p:set>
                                        <p:anim calcmode="lin" valueType="num" p14:bounceEnd="33000">
                                          <p:cBhvr additive="base">
                                            <p:cTn id="11" dur="1000" fill="hold"/>
                                            <p:tgtEl>
                                              <p:spTgt spid="23"/>
                                            </p:tgtEl>
                                            <p:attrNameLst>
                                              <p:attrName>ppt_x</p:attrName>
                                            </p:attrNameLst>
                                          </p:cBhvr>
                                          <p:tavLst>
                                            <p:tav tm="0">
                                              <p:val>
                                                <p:strVal val="#ppt_x"/>
                                              </p:val>
                                            </p:tav>
                                            <p:tav tm="100000">
                                              <p:val>
                                                <p:strVal val="#ppt_x"/>
                                              </p:val>
                                            </p:tav>
                                          </p:tavLst>
                                        </p:anim>
                                        <p:anim calcmode="lin" valueType="num" p14:bounceEnd="33000">
                                          <p:cBhvr additive="base">
                                            <p:cTn id="12" dur="10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33000">
                                      <p:stCondLst>
                                        <p:cond delay="1500"/>
                                      </p:stCondLst>
                                      <p:childTnLst>
                                        <p:set>
                                          <p:cBhvr>
                                            <p:cTn id="14" dur="1" fill="hold">
                                              <p:stCondLst>
                                                <p:cond delay="0"/>
                                              </p:stCondLst>
                                            </p:cTn>
                                            <p:tgtEl>
                                              <p:spTgt spid="12"/>
                                            </p:tgtEl>
                                            <p:attrNameLst>
                                              <p:attrName>style.visibility</p:attrName>
                                            </p:attrNameLst>
                                          </p:cBhvr>
                                          <p:to>
                                            <p:strVal val="visible"/>
                                          </p:to>
                                        </p:set>
                                        <p:anim calcmode="lin" valueType="num" p14:bounceEnd="33000">
                                          <p:cBhvr additive="base">
                                            <p:cTn id="15" dur="1000" fill="hold"/>
                                            <p:tgtEl>
                                              <p:spTgt spid="12"/>
                                            </p:tgtEl>
                                            <p:attrNameLst>
                                              <p:attrName>ppt_x</p:attrName>
                                            </p:attrNameLst>
                                          </p:cBhvr>
                                          <p:tavLst>
                                            <p:tav tm="0">
                                              <p:val>
                                                <p:strVal val="#ppt_x"/>
                                              </p:val>
                                            </p:tav>
                                            <p:tav tm="100000">
                                              <p:val>
                                                <p:strVal val="#ppt_x"/>
                                              </p:val>
                                            </p:tav>
                                          </p:tavLst>
                                        </p:anim>
                                        <p:anim calcmode="lin" valueType="num" p14:bounceEnd="33000">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33000">
                                      <p:stCondLst>
                                        <p:cond delay="2000"/>
                                      </p:stCondLst>
                                      <p:childTnLst>
                                        <p:set>
                                          <p:cBhvr>
                                            <p:cTn id="18" dur="1" fill="hold">
                                              <p:stCondLst>
                                                <p:cond delay="0"/>
                                              </p:stCondLst>
                                            </p:cTn>
                                            <p:tgtEl>
                                              <p:spTgt spid="42"/>
                                            </p:tgtEl>
                                            <p:attrNameLst>
                                              <p:attrName>style.visibility</p:attrName>
                                            </p:attrNameLst>
                                          </p:cBhvr>
                                          <p:to>
                                            <p:strVal val="visible"/>
                                          </p:to>
                                        </p:set>
                                        <p:anim calcmode="lin" valueType="num" p14:bounceEnd="33000">
                                          <p:cBhvr additive="base">
                                            <p:cTn id="19" dur="1000" fill="hold"/>
                                            <p:tgtEl>
                                              <p:spTgt spid="42"/>
                                            </p:tgtEl>
                                            <p:attrNameLst>
                                              <p:attrName>ppt_x</p:attrName>
                                            </p:attrNameLst>
                                          </p:cBhvr>
                                          <p:tavLst>
                                            <p:tav tm="0">
                                              <p:val>
                                                <p:strVal val="#ppt_x"/>
                                              </p:val>
                                            </p:tav>
                                            <p:tav tm="100000">
                                              <p:val>
                                                <p:strVal val="#ppt_x"/>
                                              </p:val>
                                            </p:tav>
                                          </p:tavLst>
                                        </p:anim>
                                        <p:anim calcmode="lin" valueType="num" p14:bounceEnd="33000">
                                          <p:cBhvr additive="base">
                                            <p:cTn id="20" dur="10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33000">
                                      <p:stCondLst>
                                        <p:cond delay="2500"/>
                                      </p:stCondLst>
                                      <p:childTnLst>
                                        <p:set>
                                          <p:cBhvr>
                                            <p:cTn id="22" dur="1" fill="hold">
                                              <p:stCondLst>
                                                <p:cond delay="0"/>
                                              </p:stCondLst>
                                            </p:cTn>
                                            <p:tgtEl>
                                              <p:spTgt spid="4"/>
                                            </p:tgtEl>
                                            <p:attrNameLst>
                                              <p:attrName>style.visibility</p:attrName>
                                            </p:attrNameLst>
                                          </p:cBhvr>
                                          <p:to>
                                            <p:strVal val="visible"/>
                                          </p:to>
                                        </p:set>
                                        <p:anim calcmode="lin" valueType="num" p14:bounceEnd="33000">
                                          <p:cBhvr additive="base">
                                            <p:cTn id="23" dur="1000" fill="hold"/>
                                            <p:tgtEl>
                                              <p:spTgt spid="4"/>
                                            </p:tgtEl>
                                            <p:attrNameLst>
                                              <p:attrName>ppt_x</p:attrName>
                                            </p:attrNameLst>
                                          </p:cBhvr>
                                          <p:tavLst>
                                            <p:tav tm="0">
                                              <p:val>
                                                <p:strVal val="#ppt_x"/>
                                              </p:val>
                                            </p:tav>
                                            <p:tav tm="100000">
                                              <p:val>
                                                <p:strVal val="#ppt_x"/>
                                              </p:val>
                                            </p:tav>
                                          </p:tavLst>
                                        </p:anim>
                                        <p:anim calcmode="lin" valueType="num" p14:bounceEnd="33000">
                                          <p:cBhvr additive="base">
                                            <p:cTn id="24" dur="10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33000">
                                      <p:stCondLst>
                                        <p:cond delay="3000"/>
                                      </p:stCondLst>
                                      <p:childTnLst>
                                        <p:set>
                                          <p:cBhvr>
                                            <p:cTn id="26" dur="1" fill="hold">
                                              <p:stCondLst>
                                                <p:cond delay="0"/>
                                              </p:stCondLst>
                                            </p:cTn>
                                            <p:tgtEl>
                                              <p:spTgt spid="55"/>
                                            </p:tgtEl>
                                            <p:attrNameLst>
                                              <p:attrName>style.visibility</p:attrName>
                                            </p:attrNameLst>
                                          </p:cBhvr>
                                          <p:to>
                                            <p:strVal val="visible"/>
                                          </p:to>
                                        </p:set>
                                        <p:anim calcmode="lin" valueType="num" p14:bounceEnd="33000">
                                          <p:cBhvr additive="base">
                                            <p:cTn id="27" dur="1000" fill="hold"/>
                                            <p:tgtEl>
                                              <p:spTgt spid="55"/>
                                            </p:tgtEl>
                                            <p:attrNameLst>
                                              <p:attrName>ppt_x</p:attrName>
                                            </p:attrNameLst>
                                          </p:cBhvr>
                                          <p:tavLst>
                                            <p:tav tm="0">
                                              <p:val>
                                                <p:strVal val="#ppt_x"/>
                                              </p:val>
                                            </p:tav>
                                            <p:tav tm="100000">
                                              <p:val>
                                                <p:strVal val="#ppt_x"/>
                                              </p:val>
                                            </p:tav>
                                          </p:tavLst>
                                        </p:anim>
                                        <p:anim calcmode="lin" valueType="num" p14:bounceEnd="33000">
                                          <p:cBhvr additive="base">
                                            <p:cTn id="2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Rot by="120000">
                                          <p:cBhvr>
                                            <p:cTn id="32" dur="100" fill="hold">
                                              <p:stCondLst>
                                                <p:cond delay="0"/>
                                              </p:stCondLst>
                                            </p:cTn>
                                            <p:tgtEl>
                                              <p:spTgt spid="35"/>
                                            </p:tgtEl>
                                            <p:attrNameLst>
                                              <p:attrName>r</p:attrName>
                                            </p:attrNameLst>
                                          </p:cBhvr>
                                        </p:animRot>
                                        <p:animRot by="-240000">
                                          <p:cBhvr>
                                            <p:cTn id="33" dur="200" fill="hold">
                                              <p:stCondLst>
                                                <p:cond delay="200"/>
                                              </p:stCondLst>
                                            </p:cTn>
                                            <p:tgtEl>
                                              <p:spTgt spid="35"/>
                                            </p:tgtEl>
                                            <p:attrNameLst>
                                              <p:attrName>r</p:attrName>
                                            </p:attrNameLst>
                                          </p:cBhvr>
                                        </p:animRot>
                                        <p:animRot by="240000">
                                          <p:cBhvr>
                                            <p:cTn id="34" dur="200" fill="hold">
                                              <p:stCondLst>
                                                <p:cond delay="400"/>
                                              </p:stCondLst>
                                            </p:cTn>
                                            <p:tgtEl>
                                              <p:spTgt spid="35"/>
                                            </p:tgtEl>
                                            <p:attrNameLst>
                                              <p:attrName>r</p:attrName>
                                            </p:attrNameLst>
                                          </p:cBhvr>
                                        </p:animRot>
                                        <p:animRot by="-240000">
                                          <p:cBhvr>
                                            <p:cTn id="35" dur="200" fill="hold">
                                              <p:stCondLst>
                                                <p:cond delay="600"/>
                                              </p:stCondLst>
                                            </p:cTn>
                                            <p:tgtEl>
                                              <p:spTgt spid="35"/>
                                            </p:tgtEl>
                                            <p:attrNameLst>
                                              <p:attrName>r</p:attrName>
                                            </p:attrNameLst>
                                          </p:cBhvr>
                                        </p:animRot>
                                        <p:animRot by="120000">
                                          <p:cBhvr>
                                            <p:cTn id="36" dur="200" fill="hold">
                                              <p:stCondLst>
                                                <p:cond delay="800"/>
                                              </p:stCondLst>
                                            </p:cTn>
                                            <p:tgtEl>
                                              <p:spTgt spid="35"/>
                                            </p:tgtEl>
                                            <p:attrNameLst>
                                              <p:attrName>r</p:attrName>
                                            </p:attrNameLst>
                                          </p:cBhvr>
                                        </p:animRot>
                                      </p:childTnLst>
                                    </p:cTn>
                                  </p:par>
                                  <p:par>
                                    <p:cTn id="37" presetID="26" presetClass="emph" presetSubtype="0" fill="hold" nodeType="withEffect">
                                      <p:stCondLst>
                                        <p:cond delay="0"/>
                                      </p:stCondLst>
                                      <p:childTnLst>
                                        <p:animEffect transition="out" filter="fade">
                                          <p:cBhvr>
                                            <p:cTn id="38" dur="1000" tmFilter="0, 0; .2, .5; .8, .5; 1, 0"/>
                                            <p:tgtEl>
                                              <p:spTgt spid="35"/>
                                            </p:tgtEl>
                                          </p:cBhvr>
                                        </p:animEffect>
                                        <p:animScale>
                                          <p:cBhvr>
                                            <p:cTn id="39" dur="500" autoRev="1" fill="hold"/>
                                            <p:tgtEl>
                                              <p:spTgt spid="35"/>
                                            </p:tgtEl>
                                          </p:cBhvr>
                                          <p:by x="105000" y="105000"/>
                                        </p:animScale>
                                      </p:childTnLst>
                                    </p:cTn>
                                  </p:par>
                                  <p:par>
                                    <p:cTn id="40" presetID="31" presetClass="entr" presetSubtype="0" fill="hold" grpId="0" nodeType="withEffect">
                                      <p:stCondLst>
                                        <p:cond delay="500"/>
                                      </p:stCondLst>
                                      <p:childTnLst>
                                        <p:set>
                                          <p:cBhvr>
                                            <p:cTn id="41" dur="1" fill="hold">
                                              <p:stCondLst>
                                                <p:cond delay="0"/>
                                              </p:stCondLst>
                                            </p:cTn>
                                            <p:tgtEl>
                                              <p:spTgt spid="90"/>
                                            </p:tgtEl>
                                            <p:attrNameLst>
                                              <p:attrName>style.visibility</p:attrName>
                                            </p:attrNameLst>
                                          </p:cBhvr>
                                          <p:to>
                                            <p:strVal val="visible"/>
                                          </p:to>
                                        </p:set>
                                        <p:anim calcmode="lin" valueType="num">
                                          <p:cBhvr>
                                            <p:cTn id="42" dur="1000" fill="hold"/>
                                            <p:tgtEl>
                                              <p:spTgt spid="90"/>
                                            </p:tgtEl>
                                            <p:attrNameLst>
                                              <p:attrName>ppt_w</p:attrName>
                                            </p:attrNameLst>
                                          </p:cBhvr>
                                          <p:tavLst>
                                            <p:tav tm="0">
                                              <p:val>
                                                <p:fltVal val="0"/>
                                              </p:val>
                                            </p:tav>
                                            <p:tav tm="100000">
                                              <p:val>
                                                <p:strVal val="#ppt_w"/>
                                              </p:val>
                                            </p:tav>
                                          </p:tavLst>
                                        </p:anim>
                                        <p:anim calcmode="lin" valueType="num">
                                          <p:cBhvr>
                                            <p:cTn id="43" dur="1000" fill="hold"/>
                                            <p:tgtEl>
                                              <p:spTgt spid="90"/>
                                            </p:tgtEl>
                                            <p:attrNameLst>
                                              <p:attrName>ppt_h</p:attrName>
                                            </p:attrNameLst>
                                          </p:cBhvr>
                                          <p:tavLst>
                                            <p:tav tm="0">
                                              <p:val>
                                                <p:fltVal val="0"/>
                                              </p:val>
                                            </p:tav>
                                            <p:tav tm="100000">
                                              <p:val>
                                                <p:strVal val="#ppt_h"/>
                                              </p:val>
                                            </p:tav>
                                          </p:tavLst>
                                        </p:anim>
                                        <p:anim calcmode="lin" valueType="num">
                                          <p:cBhvr>
                                            <p:cTn id="44" dur="1000" fill="hold"/>
                                            <p:tgtEl>
                                              <p:spTgt spid="90"/>
                                            </p:tgtEl>
                                            <p:attrNameLst>
                                              <p:attrName>style.rotation</p:attrName>
                                            </p:attrNameLst>
                                          </p:cBhvr>
                                          <p:tavLst>
                                            <p:tav tm="0">
                                              <p:val>
                                                <p:fltVal val="90"/>
                                              </p:val>
                                            </p:tav>
                                            <p:tav tm="100000">
                                              <p:val>
                                                <p:fltVal val="0"/>
                                              </p:val>
                                            </p:tav>
                                          </p:tavLst>
                                        </p:anim>
                                        <p:animEffect transition="in" filter="fade">
                                          <p:cBhvr>
                                            <p:cTn id="45" dur="1000"/>
                                            <p:tgtEl>
                                              <p:spTgt spid="90"/>
                                            </p:tgtEl>
                                          </p:cBhvr>
                                        </p:animEffect>
                                      </p:childTnLst>
                                    </p:cTn>
                                  </p:par>
                                </p:childTnLst>
                              </p:cTn>
                            </p:par>
                          </p:childTnLst>
                        </p:cTn>
                      </p:par>
                      <p:par>
                        <p:cTn id="46" fill="hold">
                          <p:stCondLst>
                            <p:cond delay="indefinite"/>
                          </p:stCondLst>
                          <p:childTnLst>
                            <p:par>
                              <p:cTn id="47" fill="hold">
                                <p:stCondLst>
                                  <p:cond delay="0"/>
                                </p:stCondLst>
                                <p:childTnLst>
                                  <p:par>
                                    <p:cTn id="48" presetID="32" presetClass="emph" presetSubtype="0" fill="hold" nodeType="clickEffect">
                                      <p:stCondLst>
                                        <p:cond delay="0"/>
                                      </p:stCondLst>
                                      <p:childTnLst>
                                        <p:animRot by="120000">
                                          <p:cBhvr>
                                            <p:cTn id="49" dur="100" fill="hold">
                                              <p:stCondLst>
                                                <p:cond delay="0"/>
                                              </p:stCondLst>
                                            </p:cTn>
                                            <p:tgtEl>
                                              <p:spTgt spid="23"/>
                                            </p:tgtEl>
                                            <p:attrNameLst>
                                              <p:attrName>r</p:attrName>
                                            </p:attrNameLst>
                                          </p:cBhvr>
                                        </p:animRot>
                                        <p:animRot by="-240000">
                                          <p:cBhvr>
                                            <p:cTn id="50" dur="200" fill="hold">
                                              <p:stCondLst>
                                                <p:cond delay="200"/>
                                              </p:stCondLst>
                                            </p:cTn>
                                            <p:tgtEl>
                                              <p:spTgt spid="23"/>
                                            </p:tgtEl>
                                            <p:attrNameLst>
                                              <p:attrName>r</p:attrName>
                                            </p:attrNameLst>
                                          </p:cBhvr>
                                        </p:animRot>
                                        <p:animRot by="240000">
                                          <p:cBhvr>
                                            <p:cTn id="51" dur="200" fill="hold">
                                              <p:stCondLst>
                                                <p:cond delay="400"/>
                                              </p:stCondLst>
                                            </p:cTn>
                                            <p:tgtEl>
                                              <p:spTgt spid="23"/>
                                            </p:tgtEl>
                                            <p:attrNameLst>
                                              <p:attrName>r</p:attrName>
                                            </p:attrNameLst>
                                          </p:cBhvr>
                                        </p:animRot>
                                        <p:animRot by="-240000">
                                          <p:cBhvr>
                                            <p:cTn id="52" dur="200" fill="hold">
                                              <p:stCondLst>
                                                <p:cond delay="600"/>
                                              </p:stCondLst>
                                            </p:cTn>
                                            <p:tgtEl>
                                              <p:spTgt spid="23"/>
                                            </p:tgtEl>
                                            <p:attrNameLst>
                                              <p:attrName>r</p:attrName>
                                            </p:attrNameLst>
                                          </p:cBhvr>
                                        </p:animRot>
                                        <p:animRot by="120000">
                                          <p:cBhvr>
                                            <p:cTn id="53" dur="200" fill="hold">
                                              <p:stCondLst>
                                                <p:cond delay="800"/>
                                              </p:stCondLst>
                                            </p:cTn>
                                            <p:tgtEl>
                                              <p:spTgt spid="23"/>
                                            </p:tgtEl>
                                            <p:attrNameLst>
                                              <p:attrName>r</p:attrName>
                                            </p:attrNameLst>
                                          </p:cBhvr>
                                        </p:animRot>
                                      </p:childTnLst>
                                    </p:cTn>
                                  </p:par>
                                  <p:par>
                                    <p:cTn id="54" presetID="26" presetClass="emph" presetSubtype="0" fill="hold" nodeType="withEffect">
                                      <p:stCondLst>
                                        <p:cond delay="0"/>
                                      </p:stCondLst>
                                      <p:childTnLst>
                                        <p:animEffect transition="out" filter="fade">
                                          <p:cBhvr>
                                            <p:cTn id="55" dur="1000" tmFilter="0, 0; .2, .5; .8, .5; 1, 0"/>
                                            <p:tgtEl>
                                              <p:spTgt spid="23"/>
                                            </p:tgtEl>
                                          </p:cBhvr>
                                        </p:animEffect>
                                        <p:animScale>
                                          <p:cBhvr>
                                            <p:cTn id="56" dur="500" autoRev="1" fill="hold"/>
                                            <p:tgtEl>
                                              <p:spTgt spid="23"/>
                                            </p:tgtEl>
                                          </p:cBhvr>
                                          <p:by x="105000" y="105000"/>
                                        </p:animScale>
                                      </p:childTnLst>
                                    </p:cTn>
                                  </p:par>
                                  <p:par>
                                    <p:cTn id="57" presetID="31" presetClass="entr" presetSubtype="0" fill="hold" grpId="0" nodeType="withEffect">
                                      <p:stCondLst>
                                        <p:cond delay="500"/>
                                      </p:stCondLst>
                                      <p:childTnLst>
                                        <p:set>
                                          <p:cBhvr>
                                            <p:cTn id="58" dur="1" fill="hold">
                                              <p:stCondLst>
                                                <p:cond delay="0"/>
                                              </p:stCondLst>
                                            </p:cTn>
                                            <p:tgtEl>
                                              <p:spTgt spid="89"/>
                                            </p:tgtEl>
                                            <p:attrNameLst>
                                              <p:attrName>style.visibility</p:attrName>
                                            </p:attrNameLst>
                                          </p:cBhvr>
                                          <p:to>
                                            <p:strVal val="visible"/>
                                          </p:to>
                                        </p:set>
                                        <p:anim calcmode="lin" valueType="num">
                                          <p:cBhvr>
                                            <p:cTn id="59" dur="1000" fill="hold"/>
                                            <p:tgtEl>
                                              <p:spTgt spid="89"/>
                                            </p:tgtEl>
                                            <p:attrNameLst>
                                              <p:attrName>ppt_w</p:attrName>
                                            </p:attrNameLst>
                                          </p:cBhvr>
                                          <p:tavLst>
                                            <p:tav tm="0">
                                              <p:val>
                                                <p:fltVal val="0"/>
                                              </p:val>
                                            </p:tav>
                                            <p:tav tm="100000">
                                              <p:val>
                                                <p:strVal val="#ppt_w"/>
                                              </p:val>
                                            </p:tav>
                                          </p:tavLst>
                                        </p:anim>
                                        <p:anim calcmode="lin" valueType="num">
                                          <p:cBhvr>
                                            <p:cTn id="60" dur="1000" fill="hold"/>
                                            <p:tgtEl>
                                              <p:spTgt spid="89"/>
                                            </p:tgtEl>
                                            <p:attrNameLst>
                                              <p:attrName>ppt_h</p:attrName>
                                            </p:attrNameLst>
                                          </p:cBhvr>
                                          <p:tavLst>
                                            <p:tav tm="0">
                                              <p:val>
                                                <p:fltVal val="0"/>
                                              </p:val>
                                            </p:tav>
                                            <p:tav tm="100000">
                                              <p:val>
                                                <p:strVal val="#ppt_h"/>
                                              </p:val>
                                            </p:tav>
                                          </p:tavLst>
                                        </p:anim>
                                        <p:anim calcmode="lin" valueType="num">
                                          <p:cBhvr>
                                            <p:cTn id="61" dur="1000" fill="hold"/>
                                            <p:tgtEl>
                                              <p:spTgt spid="89"/>
                                            </p:tgtEl>
                                            <p:attrNameLst>
                                              <p:attrName>style.rotation</p:attrName>
                                            </p:attrNameLst>
                                          </p:cBhvr>
                                          <p:tavLst>
                                            <p:tav tm="0">
                                              <p:val>
                                                <p:fltVal val="90"/>
                                              </p:val>
                                            </p:tav>
                                            <p:tav tm="100000">
                                              <p:val>
                                                <p:fltVal val="0"/>
                                              </p:val>
                                            </p:tav>
                                          </p:tavLst>
                                        </p:anim>
                                        <p:animEffect transition="in" filter="fade">
                                          <p:cBhvr>
                                            <p:cTn id="62" dur="10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32" presetClass="emph" presetSubtype="0" fill="hold" nodeType="clickEffect">
                                      <p:stCondLst>
                                        <p:cond delay="0"/>
                                      </p:stCondLst>
                                      <p:childTnLst>
                                        <p:animRot by="120000">
                                          <p:cBhvr>
                                            <p:cTn id="66" dur="100" fill="hold">
                                              <p:stCondLst>
                                                <p:cond delay="0"/>
                                              </p:stCondLst>
                                            </p:cTn>
                                            <p:tgtEl>
                                              <p:spTgt spid="12"/>
                                            </p:tgtEl>
                                            <p:attrNameLst>
                                              <p:attrName>r</p:attrName>
                                            </p:attrNameLst>
                                          </p:cBhvr>
                                        </p:animRot>
                                        <p:animRot by="-240000">
                                          <p:cBhvr>
                                            <p:cTn id="67" dur="200" fill="hold">
                                              <p:stCondLst>
                                                <p:cond delay="200"/>
                                              </p:stCondLst>
                                            </p:cTn>
                                            <p:tgtEl>
                                              <p:spTgt spid="12"/>
                                            </p:tgtEl>
                                            <p:attrNameLst>
                                              <p:attrName>r</p:attrName>
                                            </p:attrNameLst>
                                          </p:cBhvr>
                                        </p:animRot>
                                        <p:animRot by="240000">
                                          <p:cBhvr>
                                            <p:cTn id="68" dur="200" fill="hold">
                                              <p:stCondLst>
                                                <p:cond delay="400"/>
                                              </p:stCondLst>
                                            </p:cTn>
                                            <p:tgtEl>
                                              <p:spTgt spid="12"/>
                                            </p:tgtEl>
                                            <p:attrNameLst>
                                              <p:attrName>r</p:attrName>
                                            </p:attrNameLst>
                                          </p:cBhvr>
                                        </p:animRot>
                                        <p:animRot by="-240000">
                                          <p:cBhvr>
                                            <p:cTn id="69" dur="200" fill="hold">
                                              <p:stCondLst>
                                                <p:cond delay="600"/>
                                              </p:stCondLst>
                                            </p:cTn>
                                            <p:tgtEl>
                                              <p:spTgt spid="12"/>
                                            </p:tgtEl>
                                            <p:attrNameLst>
                                              <p:attrName>r</p:attrName>
                                            </p:attrNameLst>
                                          </p:cBhvr>
                                        </p:animRot>
                                        <p:animRot by="120000">
                                          <p:cBhvr>
                                            <p:cTn id="70" dur="200" fill="hold">
                                              <p:stCondLst>
                                                <p:cond delay="800"/>
                                              </p:stCondLst>
                                            </p:cTn>
                                            <p:tgtEl>
                                              <p:spTgt spid="12"/>
                                            </p:tgtEl>
                                            <p:attrNameLst>
                                              <p:attrName>r</p:attrName>
                                            </p:attrNameLst>
                                          </p:cBhvr>
                                        </p:animRot>
                                      </p:childTnLst>
                                    </p:cTn>
                                  </p:par>
                                  <p:par>
                                    <p:cTn id="71" presetID="26" presetClass="emph" presetSubtype="0" fill="hold" nodeType="withEffect">
                                      <p:stCondLst>
                                        <p:cond delay="0"/>
                                      </p:stCondLst>
                                      <p:childTnLst>
                                        <p:animEffect transition="out" filter="fade">
                                          <p:cBhvr>
                                            <p:cTn id="72" dur="1000" tmFilter="0, 0; .2, .5; .8, .5; 1, 0"/>
                                            <p:tgtEl>
                                              <p:spTgt spid="12"/>
                                            </p:tgtEl>
                                          </p:cBhvr>
                                        </p:animEffect>
                                        <p:animScale>
                                          <p:cBhvr>
                                            <p:cTn id="73" dur="500" autoRev="1" fill="hold"/>
                                            <p:tgtEl>
                                              <p:spTgt spid="12"/>
                                            </p:tgtEl>
                                          </p:cBhvr>
                                          <p:by x="105000" y="105000"/>
                                        </p:animScale>
                                      </p:childTnLst>
                                    </p:cTn>
                                  </p:par>
                                  <p:par>
                                    <p:cTn id="74" presetID="31" presetClass="entr" presetSubtype="0" fill="hold" grpId="0" nodeType="withEffect">
                                      <p:stCondLst>
                                        <p:cond delay="500"/>
                                      </p:stCondLst>
                                      <p:childTnLst>
                                        <p:set>
                                          <p:cBhvr>
                                            <p:cTn id="75" dur="1" fill="hold">
                                              <p:stCondLst>
                                                <p:cond delay="0"/>
                                              </p:stCondLst>
                                            </p:cTn>
                                            <p:tgtEl>
                                              <p:spTgt spid="88"/>
                                            </p:tgtEl>
                                            <p:attrNameLst>
                                              <p:attrName>style.visibility</p:attrName>
                                            </p:attrNameLst>
                                          </p:cBhvr>
                                          <p:to>
                                            <p:strVal val="visible"/>
                                          </p:to>
                                        </p:set>
                                        <p:anim calcmode="lin" valueType="num">
                                          <p:cBhvr>
                                            <p:cTn id="76" dur="1000" fill="hold"/>
                                            <p:tgtEl>
                                              <p:spTgt spid="88"/>
                                            </p:tgtEl>
                                            <p:attrNameLst>
                                              <p:attrName>ppt_w</p:attrName>
                                            </p:attrNameLst>
                                          </p:cBhvr>
                                          <p:tavLst>
                                            <p:tav tm="0">
                                              <p:val>
                                                <p:fltVal val="0"/>
                                              </p:val>
                                            </p:tav>
                                            <p:tav tm="100000">
                                              <p:val>
                                                <p:strVal val="#ppt_w"/>
                                              </p:val>
                                            </p:tav>
                                          </p:tavLst>
                                        </p:anim>
                                        <p:anim calcmode="lin" valueType="num">
                                          <p:cBhvr>
                                            <p:cTn id="77" dur="1000" fill="hold"/>
                                            <p:tgtEl>
                                              <p:spTgt spid="88"/>
                                            </p:tgtEl>
                                            <p:attrNameLst>
                                              <p:attrName>ppt_h</p:attrName>
                                            </p:attrNameLst>
                                          </p:cBhvr>
                                          <p:tavLst>
                                            <p:tav tm="0">
                                              <p:val>
                                                <p:fltVal val="0"/>
                                              </p:val>
                                            </p:tav>
                                            <p:tav tm="100000">
                                              <p:val>
                                                <p:strVal val="#ppt_h"/>
                                              </p:val>
                                            </p:tav>
                                          </p:tavLst>
                                        </p:anim>
                                        <p:anim calcmode="lin" valueType="num">
                                          <p:cBhvr>
                                            <p:cTn id="78" dur="1000" fill="hold"/>
                                            <p:tgtEl>
                                              <p:spTgt spid="88"/>
                                            </p:tgtEl>
                                            <p:attrNameLst>
                                              <p:attrName>style.rotation</p:attrName>
                                            </p:attrNameLst>
                                          </p:cBhvr>
                                          <p:tavLst>
                                            <p:tav tm="0">
                                              <p:val>
                                                <p:fltVal val="90"/>
                                              </p:val>
                                            </p:tav>
                                            <p:tav tm="100000">
                                              <p:val>
                                                <p:fltVal val="0"/>
                                              </p:val>
                                            </p:tav>
                                          </p:tavLst>
                                        </p:anim>
                                        <p:animEffect transition="in" filter="fade">
                                          <p:cBhvr>
                                            <p:cTn id="79" dur="1000"/>
                                            <p:tgtEl>
                                              <p:spTgt spid="88"/>
                                            </p:tgtEl>
                                          </p:cBhvr>
                                        </p:animEffec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nodeType="clickEffect">
                                      <p:stCondLst>
                                        <p:cond delay="0"/>
                                      </p:stCondLst>
                                      <p:childTnLst>
                                        <p:animRot by="120000">
                                          <p:cBhvr>
                                            <p:cTn id="83" dur="100" fill="hold">
                                              <p:stCondLst>
                                                <p:cond delay="0"/>
                                              </p:stCondLst>
                                            </p:cTn>
                                            <p:tgtEl>
                                              <p:spTgt spid="42"/>
                                            </p:tgtEl>
                                            <p:attrNameLst>
                                              <p:attrName>r</p:attrName>
                                            </p:attrNameLst>
                                          </p:cBhvr>
                                        </p:animRot>
                                        <p:animRot by="-240000">
                                          <p:cBhvr>
                                            <p:cTn id="84" dur="200" fill="hold">
                                              <p:stCondLst>
                                                <p:cond delay="200"/>
                                              </p:stCondLst>
                                            </p:cTn>
                                            <p:tgtEl>
                                              <p:spTgt spid="42"/>
                                            </p:tgtEl>
                                            <p:attrNameLst>
                                              <p:attrName>r</p:attrName>
                                            </p:attrNameLst>
                                          </p:cBhvr>
                                        </p:animRot>
                                        <p:animRot by="240000">
                                          <p:cBhvr>
                                            <p:cTn id="85" dur="200" fill="hold">
                                              <p:stCondLst>
                                                <p:cond delay="400"/>
                                              </p:stCondLst>
                                            </p:cTn>
                                            <p:tgtEl>
                                              <p:spTgt spid="42"/>
                                            </p:tgtEl>
                                            <p:attrNameLst>
                                              <p:attrName>r</p:attrName>
                                            </p:attrNameLst>
                                          </p:cBhvr>
                                        </p:animRot>
                                        <p:animRot by="-240000">
                                          <p:cBhvr>
                                            <p:cTn id="86" dur="200" fill="hold">
                                              <p:stCondLst>
                                                <p:cond delay="600"/>
                                              </p:stCondLst>
                                            </p:cTn>
                                            <p:tgtEl>
                                              <p:spTgt spid="42"/>
                                            </p:tgtEl>
                                            <p:attrNameLst>
                                              <p:attrName>r</p:attrName>
                                            </p:attrNameLst>
                                          </p:cBhvr>
                                        </p:animRot>
                                        <p:animRot by="120000">
                                          <p:cBhvr>
                                            <p:cTn id="87" dur="200" fill="hold">
                                              <p:stCondLst>
                                                <p:cond delay="800"/>
                                              </p:stCondLst>
                                            </p:cTn>
                                            <p:tgtEl>
                                              <p:spTgt spid="42"/>
                                            </p:tgtEl>
                                            <p:attrNameLst>
                                              <p:attrName>r</p:attrName>
                                            </p:attrNameLst>
                                          </p:cBhvr>
                                        </p:animRot>
                                      </p:childTnLst>
                                    </p:cTn>
                                  </p:par>
                                  <p:par>
                                    <p:cTn id="88" presetID="26" presetClass="emph" presetSubtype="0" fill="hold" nodeType="withEffect">
                                      <p:stCondLst>
                                        <p:cond delay="0"/>
                                      </p:stCondLst>
                                      <p:childTnLst>
                                        <p:animEffect transition="out" filter="fade">
                                          <p:cBhvr>
                                            <p:cTn id="89" dur="1000" tmFilter="0, 0; .2, .5; .8, .5; 1, 0"/>
                                            <p:tgtEl>
                                              <p:spTgt spid="42"/>
                                            </p:tgtEl>
                                          </p:cBhvr>
                                        </p:animEffect>
                                        <p:animScale>
                                          <p:cBhvr>
                                            <p:cTn id="90" dur="500" autoRev="1" fill="hold"/>
                                            <p:tgtEl>
                                              <p:spTgt spid="42"/>
                                            </p:tgtEl>
                                          </p:cBhvr>
                                          <p:by x="105000" y="105000"/>
                                        </p:animScale>
                                      </p:childTnLst>
                                    </p:cTn>
                                  </p:par>
                                  <p:par>
                                    <p:cTn id="91" presetID="31" presetClass="entr" presetSubtype="0" fill="hold" grpId="0" nodeType="withEffect">
                                      <p:stCondLst>
                                        <p:cond delay="500"/>
                                      </p:stCondLst>
                                      <p:childTnLst>
                                        <p:set>
                                          <p:cBhvr>
                                            <p:cTn id="92" dur="1" fill="hold">
                                              <p:stCondLst>
                                                <p:cond delay="0"/>
                                              </p:stCondLst>
                                            </p:cTn>
                                            <p:tgtEl>
                                              <p:spTgt spid="95"/>
                                            </p:tgtEl>
                                            <p:attrNameLst>
                                              <p:attrName>style.visibility</p:attrName>
                                            </p:attrNameLst>
                                          </p:cBhvr>
                                          <p:to>
                                            <p:strVal val="visible"/>
                                          </p:to>
                                        </p:set>
                                        <p:anim calcmode="lin" valueType="num">
                                          <p:cBhvr>
                                            <p:cTn id="93" dur="1000" fill="hold"/>
                                            <p:tgtEl>
                                              <p:spTgt spid="95"/>
                                            </p:tgtEl>
                                            <p:attrNameLst>
                                              <p:attrName>ppt_w</p:attrName>
                                            </p:attrNameLst>
                                          </p:cBhvr>
                                          <p:tavLst>
                                            <p:tav tm="0">
                                              <p:val>
                                                <p:fltVal val="0"/>
                                              </p:val>
                                            </p:tav>
                                            <p:tav tm="100000">
                                              <p:val>
                                                <p:strVal val="#ppt_w"/>
                                              </p:val>
                                            </p:tav>
                                          </p:tavLst>
                                        </p:anim>
                                        <p:anim calcmode="lin" valueType="num">
                                          <p:cBhvr>
                                            <p:cTn id="94" dur="1000" fill="hold"/>
                                            <p:tgtEl>
                                              <p:spTgt spid="95"/>
                                            </p:tgtEl>
                                            <p:attrNameLst>
                                              <p:attrName>ppt_h</p:attrName>
                                            </p:attrNameLst>
                                          </p:cBhvr>
                                          <p:tavLst>
                                            <p:tav tm="0">
                                              <p:val>
                                                <p:fltVal val="0"/>
                                              </p:val>
                                            </p:tav>
                                            <p:tav tm="100000">
                                              <p:val>
                                                <p:strVal val="#ppt_h"/>
                                              </p:val>
                                            </p:tav>
                                          </p:tavLst>
                                        </p:anim>
                                        <p:anim calcmode="lin" valueType="num">
                                          <p:cBhvr>
                                            <p:cTn id="95" dur="1000" fill="hold"/>
                                            <p:tgtEl>
                                              <p:spTgt spid="95"/>
                                            </p:tgtEl>
                                            <p:attrNameLst>
                                              <p:attrName>style.rotation</p:attrName>
                                            </p:attrNameLst>
                                          </p:cBhvr>
                                          <p:tavLst>
                                            <p:tav tm="0">
                                              <p:val>
                                                <p:fltVal val="90"/>
                                              </p:val>
                                            </p:tav>
                                            <p:tav tm="100000">
                                              <p:val>
                                                <p:fltVal val="0"/>
                                              </p:val>
                                            </p:tav>
                                          </p:tavLst>
                                        </p:anim>
                                        <p:animEffect transition="in" filter="fade">
                                          <p:cBhvr>
                                            <p:cTn id="96" dur="1000"/>
                                            <p:tgtEl>
                                              <p:spTgt spid="95"/>
                                            </p:tgtEl>
                                          </p:cBhvr>
                                        </p:animEffect>
                                      </p:childTnLst>
                                    </p:cTn>
                                  </p:par>
                                </p:childTnLst>
                              </p:cTn>
                            </p:par>
                          </p:childTnLst>
                        </p:cTn>
                      </p:par>
                      <p:par>
                        <p:cTn id="97" fill="hold">
                          <p:stCondLst>
                            <p:cond delay="indefinite"/>
                          </p:stCondLst>
                          <p:childTnLst>
                            <p:par>
                              <p:cTn id="98" fill="hold">
                                <p:stCondLst>
                                  <p:cond delay="0"/>
                                </p:stCondLst>
                                <p:childTnLst>
                                  <p:par>
                                    <p:cTn id="99" presetID="32" presetClass="emph" presetSubtype="0" fill="hold" nodeType="clickEffect">
                                      <p:stCondLst>
                                        <p:cond delay="0"/>
                                      </p:stCondLst>
                                      <p:childTnLst>
                                        <p:animRot by="120000">
                                          <p:cBhvr>
                                            <p:cTn id="100" dur="100" fill="hold">
                                              <p:stCondLst>
                                                <p:cond delay="0"/>
                                              </p:stCondLst>
                                            </p:cTn>
                                            <p:tgtEl>
                                              <p:spTgt spid="4"/>
                                            </p:tgtEl>
                                            <p:attrNameLst>
                                              <p:attrName>r</p:attrName>
                                            </p:attrNameLst>
                                          </p:cBhvr>
                                        </p:animRot>
                                        <p:animRot by="-240000">
                                          <p:cBhvr>
                                            <p:cTn id="101" dur="200" fill="hold">
                                              <p:stCondLst>
                                                <p:cond delay="200"/>
                                              </p:stCondLst>
                                            </p:cTn>
                                            <p:tgtEl>
                                              <p:spTgt spid="4"/>
                                            </p:tgtEl>
                                            <p:attrNameLst>
                                              <p:attrName>r</p:attrName>
                                            </p:attrNameLst>
                                          </p:cBhvr>
                                        </p:animRot>
                                        <p:animRot by="240000">
                                          <p:cBhvr>
                                            <p:cTn id="102" dur="200" fill="hold">
                                              <p:stCondLst>
                                                <p:cond delay="400"/>
                                              </p:stCondLst>
                                            </p:cTn>
                                            <p:tgtEl>
                                              <p:spTgt spid="4"/>
                                            </p:tgtEl>
                                            <p:attrNameLst>
                                              <p:attrName>r</p:attrName>
                                            </p:attrNameLst>
                                          </p:cBhvr>
                                        </p:animRot>
                                        <p:animRot by="-240000">
                                          <p:cBhvr>
                                            <p:cTn id="103" dur="200" fill="hold">
                                              <p:stCondLst>
                                                <p:cond delay="600"/>
                                              </p:stCondLst>
                                            </p:cTn>
                                            <p:tgtEl>
                                              <p:spTgt spid="4"/>
                                            </p:tgtEl>
                                            <p:attrNameLst>
                                              <p:attrName>r</p:attrName>
                                            </p:attrNameLst>
                                          </p:cBhvr>
                                        </p:animRot>
                                        <p:animRot by="120000">
                                          <p:cBhvr>
                                            <p:cTn id="104" dur="200" fill="hold">
                                              <p:stCondLst>
                                                <p:cond delay="800"/>
                                              </p:stCondLst>
                                            </p:cTn>
                                            <p:tgtEl>
                                              <p:spTgt spid="4"/>
                                            </p:tgtEl>
                                            <p:attrNameLst>
                                              <p:attrName>r</p:attrName>
                                            </p:attrNameLst>
                                          </p:cBhvr>
                                        </p:animRot>
                                      </p:childTnLst>
                                    </p:cTn>
                                  </p:par>
                                  <p:par>
                                    <p:cTn id="105" presetID="26" presetClass="emph" presetSubtype="0" fill="hold" nodeType="withEffect">
                                      <p:stCondLst>
                                        <p:cond delay="0"/>
                                      </p:stCondLst>
                                      <p:childTnLst>
                                        <p:animEffect transition="out" filter="fade">
                                          <p:cBhvr>
                                            <p:cTn id="106" dur="1000" tmFilter="0, 0; .2, .5; .8, .5; 1, 0"/>
                                            <p:tgtEl>
                                              <p:spTgt spid="4"/>
                                            </p:tgtEl>
                                          </p:cBhvr>
                                        </p:animEffect>
                                        <p:animScale>
                                          <p:cBhvr>
                                            <p:cTn id="107" dur="500" autoRev="1" fill="hold"/>
                                            <p:tgtEl>
                                              <p:spTgt spid="4"/>
                                            </p:tgtEl>
                                          </p:cBhvr>
                                          <p:by x="105000" y="105000"/>
                                        </p:animScale>
                                      </p:childTnLst>
                                    </p:cTn>
                                  </p:par>
                                  <p:par>
                                    <p:cTn id="108" presetID="31" presetClass="entr" presetSubtype="0" fill="hold" grpId="0" nodeType="withEffect">
                                      <p:stCondLst>
                                        <p:cond delay="500"/>
                                      </p:stCondLst>
                                      <p:childTnLst>
                                        <p:set>
                                          <p:cBhvr>
                                            <p:cTn id="109" dur="1" fill="hold">
                                              <p:stCondLst>
                                                <p:cond delay="0"/>
                                              </p:stCondLst>
                                            </p:cTn>
                                            <p:tgtEl>
                                              <p:spTgt spid="93"/>
                                            </p:tgtEl>
                                            <p:attrNameLst>
                                              <p:attrName>style.visibility</p:attrName>
                                            </p:attrNameLst>
                                          </p:cBhvr>
                                          <p:to>
                                            <p:strVal val="visible"/>
                                          </p:to>
                                        </p:set>
                                        <p:anim calcmode="lin" valueType="num">
                                          <p:cBhvr>
                                            <p:cTn id="110" dur="1000" fill="hold"/>
                                            <p:tgtEl>
                                              <p:spTgt spid="93"/>
                                            </p:tgtEl>
                                            <p:attrNameLst>
                                              <p:attrName>ppt_w</p:attrName>
                                            </p:attrNameLst>
                                          </p:cBhvr>
                                          <p:tavLst>
                                            <p:tav tm="0">
                                              <p:val>
                                                <p:fltVal val="0"/>
                                              </p:val>
                                            </p:tav>
                                            <p:tav tm="100000">
                                              <p:val>
                                                <p:strVal val="#ppt_w"/>
                                              </p:val>
                                            </p:tav>
                                          </p:tavLst>
                                        </p:anim>
                                        <p:anim calcmode="lin" valueType="num">
                                          <p:cBhvr>
                                            <p:cTn id="111" dur="1000" fill="hold"/>
                                            <p:tgtEl>
                                              <p:spTgt spid="93"/>
                                            </p:tgtEl>
                                            <p:attrNameLst>
                                              <p:attrName>ppt_h</p:attrName>
                                            </p:attrNameLst>
                                          </p:cBhvr>
                                          <p:tavLst>
                                            <p:tav tm="0">
                                              <p:val>
                                                <p:fltVal val="0"/>
                                              </p:val>
                                            </p:tav>
                                            <p:tav tm="100000">
                                              <p:val>
                                                <p:strVal val="#ppt_h"/>
                                              </p:val>
                                            </p:tav>
                                          </p:tavLst>
                                        </p:anim>
                                        <p:anim calcmode="lin" valueType="num">
                                          <p:cBhvr>
                                            <p:cTn id="112" dur="1000" fill="hold"/>
                                            <p:tgtEl>
                                              <p:spTgt spid="93"/>
                                            </p:tgtEl>
                                            <p:attrNameLst>
                                              <p:attrName>style.rotation</p:attrName>
                                            </p:attrNameLst>
                                          </p:cBhvr>
                                          <p:tavLst>
                                            <p:tav tm="0">
                                              <p:val>
                                                <p:fltVal val="90"/>
                                              </p:val>
                                            </p:tav>
                                            <p:tav tm="100000">
                                              <p:val>
                                                <p:fltVal val="0"/>
                                              </p:val>
                                            </p:tav>
                                          </p:tavLst>
                                        </p:anim>
                                        <p:animEffect transition="in" filter="fade">
                                          <p:cBhvr>
                                            <p:cTn id="113" dur="1000"/>
                                            <p:tgtEl>
                                              <p:spTgt spid="93"/>
                                            </p:tgtEl>
                                          </p:cBhvr>
                                        </p:animEffect>
                                      </p:childTnLst>
                                    </p:cTn>
                                  </p:par>
                                </p:childTnLst>
                              </p:cTn>
                            </p:par>
                          </p:childTnLst>
                        </p:cTn>
                      </p:par>
                      <p:par>
                        <p:cTn id="114" fill="hold">
                          <p:stCondLst>
                            <p:cond delay="indefinite"/>
                          </p:stCondLst>
                          <p:childTnLst>
                            <p:par>
                              <p:cTn id="115" fill="hold">
                                <p:stCondLst>
                                  <p:cond delay="0"/>
                                </p:stCondLst>
                                <p:childTnLst>
                                  <p:par>
                                    <p:cTn id="116" presetID="32" presetClass="emph" presetSubtype="0" fill="hold" nodeType="clickEffect">
                                      <p:stCondLst>
                                        <p:cond delay="0"/>
                                      </p:stCondLst>
                                      <p:childTnLst>
                                        <p:animRot by="120000">
                                          <p:cBhvr>
                                            <p:cTn id="117" dur="100" fill="hold">
                                              <p:stCondLst>
                                                <p:cond delay="0"/>
                                              </p:stCondLst>
                                            </p:cTn>
                                            <p:tgtEl>
                                              <p:spTgt spid="55"/>
                                            </p:tgtEl>
                                            <p:attrNameLst>
                                              <p:attrName>r</p:attrName>
                                            </p:attrNameLst>
                                          </p:cBhvr>
                                        </p:animRot>
                                        <p:animRot by="-240000">
                                          <p:cBhvr>
                                            <p:cTn id="118" dur="200" fill="hold">
                                              <p:stCondLst>
                                                <p:cond delay="200"/>
                                              </p:stCondLst>
                                            </p:cTn>
                                            <p:tgtEl>
                                              <p:spTgt spid="55"/>
                                            </p:tgtEl>
                                            <p:attrNameLst>
                                              <p:attrName>r</p:attrName>
                                            </p:attrNameLst>
                                          </p:cBhvr>
                                        </p:animRot>
                                        <p:animRot by="240000">
                                          <p:cBhvr>
                                            <p:cTn id="119" dur="200" fill="hold">
                                              <p:stCondLst>
                                                <p:cond delay="400"/>
                                              </p:stCondLst>
                                            </p:cTn>
                                            <p:tgtEl>
                                              <p:spTgt spid="55"/>
                                            </p:tgtEl>
                                            <p:attrNameLst>
                                              <p:attrName>r</p:attrName>
                                            </p:attrNameLst>
                                          </p:cBhvr>
                                        </p:animRot>
                                        <p:animRot by="-240000">
                                          <p:cBhvr>
                                            <p:cTn id="120" dur="200" fill="hold">
                                              <p:stCondLst>
                                                <p:cond delay="600"/>
                                              </p:stCondLst>
                                            </p:cTn>
                                            <p:tgtEl>
                                              <p:spTgt spid="55"/>
                                            </p:tgtEl>
                                            <p:attrNameLst>
                                              <p:attrName>r</p:attrName>
                                            </p:attrNameLst>
                                          </p:cBhvr>
                                        </p:animRot>
                                        <p:animRot by="120000">
                                          <p:cBhvr>
                                            <p:cTn id="121" dur="200" fill="hold">
                                              <p:stCondLst>
                                                <p:cond delay="800"/>
                                              </p:stCondLst>
                                            </p:cTn>
                                            <p:tgtEl>
                                              <p:spTgt spid="55"/>
                                            </p:tgtEl>
                                            <p:attrNameLst>
                                              <p:attrName>r</p:attrName>
                                            </p:attrNameLst>
                                          </p:cBhvr>
                                        </p:animRot>
                                      </p:childTnLst>
                                    </p:cTn>
                                  </p:par>
                                  <p:par>
                                    <p:cTn id="122" presetID="26" presetClass="emph" presetSubtype="0" fill="hold" nodeType="withEffect">
                                      <p:stCondLst>
                                        <p:cond delay="0"/>
                                      </p:stCondLst>
                                      <p:childTnLst>
                                        <p:animEffect transition="out" filter="fade">
                                          <p:cBhvr>
                                            <p:cTn id="123" dur="1000" tmFilter="0, 0; .2, .5; .8, .5; 1, 0"/>
                                            <p:tgtEl>
                                              <p:spTgt spid="55"/>
                                            </p:tgtEl>
                                          </p:cBhvr>
                                        </p:animEffect>
                                        <p:animScale>
                                          <p:cBhvr>
                                            <p:cTn id="124" dur="500" autoRev="1" fill="hold"/>
                                            <p:tgtEl>
                                              <p:spTgt spid="55"/>
                                            </p:tgtEl>
                                          </p:cBhvr>
                                          <p:by x="105000" y="105000"/>
                                        </p:animScale>
                                      </p:childTnLst>
                                    </p:cTn>
                                  </p:par>
                                  <p:par>
                                    <p:cTn id="125" presetID="31" presetClass="entr" presetSubtype="0" fill="hold" grpId="0" nodeType="withEffect">
                                      <p:stCondLst>
                                        <p:cond delay="500"/>
                                      </p:stCondLst>
                                      <p:childTnLst>
                                        <p:set>
                                          <p:cBhvr>
                                            <p:cTn id="126" dur="1" fill="hold">
                                              <p:stCondLst>
                                                <p:cond delay="0"/>
                                              </p:stCondLst>
                                            </p:cTn>
                                            <p:tgtEl>
                                              <p:spTgt spid="92"/>
                                            </p:tgtEl>
                                            <p:attrNameLst>
                                              <p:attrName>style.visibility</p:attrName>
                                            </p:attrNameLst>
                                          </p:cBhvr>
                                          <p:to>
                                            <p:strVal val="visible"/>
                                          </p:to>
                                        </p:set>
                                        <p:anim calcmode="lin" valueType="num">
                                          <p:cBhvr>
                                            <p:cTn id="127" dur="1000" fill="hold"/>
                                            <p:tgtEl>
                                              <p:spTgt spid="92"/>
                                            </p:tgtEl>
                                            <p:attrNameLst>
                                              <p:attrName>ppt_w</p:attrName>
                                            </p:attrNameLst>
                                          </p:cBhvr>
                                          <p:tavLst>
                                            <p:tav tm="0">
                                              <p:val>
                                                <p:fltVal val="0"/>
                                              </p:val>
                                            </p:tav>
                                            <p:tav tm="100000">
                                              <p:val>
                                                <p:strVal val="#ppt_w"/>
                                              </p:val>
                                            </p:tav>
                                          </p:tavLst>
                                        </p:anim>
                                        <p:anim calcmode="lin" valueType="num">
                                          <p:cBhvr>
                                            <p:cTn id="128" dur="1000" fill="hold"/>
                                            <p:tgtEl>
                                              <p:spTgt spid="92"/>
                                            </p:tgtEl>
                                            <p:attrNameLst>
                                              <p:attrName>ppt_h</p:attrName>
                                            </p:attrNameLst>
                                          </p:cBhvr>
                                          <p:tavLst>
                                            <p:tav tm="0">
                                              <p:val>
                                                <p:fltVal val="0"/>
                                              </p:val>
                                            </p:tav>
                                            <p:tav tm="100000">
                                              <p:val>
                                                <p:strVal val="#ppt_h"/>
                                              </p:val>
                                            </p:tav>
                                          </p:tavLst>
                                        </p:anim>
                                        <p:anim calcmode="lin" valueType="num">
                                          <p:cBhvr>
                                            <p:cTn id="129" dur="1000" fill="hold"/>
                                            <p:tgtEl>
                                              <p:spTgt spid="92"/>
                                            </p:tgtEl>
                                            <p:attrNameLst>
                                              <p:attrName>style.rotation</p:attrName>
                                            </p:attrNameLst>
                                          </p:cBhvr>
                                          <p:tavLst>
                                            <p:tav tm="0">
                                              <p:val>
                                                <p:fltVal val="90"/>
                                              </p:val>
                                            </p:tav>
                                            <p:tav tm="100000">
                                              <p:val>
                                                <p:fltVal val="0"/>
                                              </p:val>
                                            </p:tav>
                                          </p:tavLst>
                                        </p:anim>
                                        <p:animEffect transition="in" filter="fade">
                                          <p:cBhvr>
                                            <p:cTn id="130" dur="1000"/>
                                            <p:tgtEl>
                                              <p:spTgt spid="92"/>
                                            </p:tgtEl>
                                          </p:cBhvr>
                                        </p:animEffect>
                                      </p:childTnLst>
                                    </p:cTn>
                                  </p:par>
                                </p:childTnLst>
                              </p:cTn>
                            </p:par>
                            <p:par>
                              <p:cTn id="131" fill="hold">
                                <p:stCondLst>
                                  <p:cond delay="1000"/>
                                </p:stCondLst>
                                <p:childTnLst>
                                  <p:par>
                                    <p:cTn id="132" presetID="35" presetClass="path" presetSubtype="0" accel="50000" decel="50000" fill="hold" grpId="1" nodeType="afterEffect">
                                      <p:stCondLst>
                                        <p:cond delay="750"/>
                                      </p:stCondLst>
                                      <p:childTnLst>
                                        <p:animMotion origin="layout" path="M 0 0 L -0.25 0 E" pathEditMode="relative" ptsTypes="">
                                          <p:cBhvr>
                                            <p:cTn id="133" dur="2000" fill="hold"/>
                                            <p:tgtEl>
                                              <p:spTgt spid="90"/>
                                            </p:tgtEl>
                                            <p:attrNameLst>
                                              <p:attrName>ppt_x</p:attrName>
                                              <p:attrName>ppt_y</p:attrName>
                                            </p:attrNameLst>
                                          </p:cBhvr>
                                        </p:animMotion>
                                      </p:childTnLst>
                                    </p:cTn>
                                  </p:par>
                                  <p:par>
                                    <p:cTn id="134" presetID="35" presetClass="path" presetSubtype="0" accel="50000" decel="50000" fill="hold" grpId="1" nodeType="withEffect">
                                      <p:stCondLst>
                                        <p:cond delay="750"/>
                                      </p:stCondLst>
                                      <p:childTnLst>
                                        <p:animMotion origin="layout" path="M 0 0 L -0.25 0 E" pathEditMode="relative" ptsTypes="">
                                          <p:cBhvr>
                                            <p:cTn id="135" dur="2000" fill="hold"/>
                                            <p:tgtEl>
                                              <p:spTgt spid="89"/>
                                            </p:tgtEl>
                                            <p:attrNameLst>
                                              <p:attrName>ppt_x</p:attrName>
                                              <p:attrName>ppt_y</p:attrName>
                                            </p:attrNameLst>
                                          </p:cBhvr>
                                        </p:animMotion>
                                      </p:childTnLst>
                                    </p:cTn>
                                  </p:par>
                                  <p:par>
                                    <p:cTn id="136" presetID="35" presetClass="path" presetSubtype="0" accel="50000" decel="50000" fill="hold" grpId="1" nodeType="withEffect">
                                      <p:stCondLst>
                                        <p:cond delay="750"/>
                                      </p:stCondLst>
                                      <p:childTnLst>
                                        <p:animMotion origin="layout" path="M 0 0 L -0.25 0 E" pathEditMode="relative" ptsTypes="">
                                          <p:cBhvr>
                                            <p:cTn id="137" dur="2000" fill="hold"/>
                                            <p:tgtEl>
                                              <p:spTgt spid="88"/>
                                            </p:tgtEl>
                                            <p:attrNameLst>
                                              <p:attrName>ppt_x</p:attrName>
                                              <p:attrName>ppt_y</p:attrName>
                                            </p:attrNameLst>
                                          </p:cBhvr>
                                        </p:animMotion>
                                      </p:childTnLst>
                                    </p:cTn>
                                  </p:par>
                                  <p:par>
                                    <p:cTn id="138" presetID="35" presetClass="path" presetSubtype="0" accel="50000" decel="50000" fill="hold" grpId="1" nodeType="withEffect">
                                      <p:stCondLst>
                                        <p:cond delay="750"/>
                                      </p:stCondLst>
                                      <p:childTnLst>
                                        <p:animMotion origin="layout" path="M 0 0 L -0.25 0 E" pathEditMode="relative" ptsTypes="">
                                          <p:cBhvr>
                                            <p:cTn id="139" dur="2000" fill="hold"/>
                                            <p:tgtEl>
                                              <p:spTgt spid="95"/>
                                            </p:tgtEl>
                                            <p:attrNameLst>
                                              <p:attrName>ppt_x</p:attrName>
                                              <p:attrName>ppt_y</p:attrName>
                                            </p:attrNameLst>
                                          </p:cBhvr>
                                        </p:animMotion>
                                      </p:childTnLst>
                                    </p:cTn>
                                  </p:par>
                                  <p:par>
                                    <p:cTn id="140" presetID="35" presetClass="path" presetSubtype="0" accel="50000" decel="50000" fill="hold" grpId="1" nodeType="withEffect">
                                      <p:stCondLst>
                                        <p:cond delay="750"/>
                                      </p:stCondLst>
                                      <p:childTnLst>
                                        <p:animMotion origin="layout" path="M 0 0 L -0.25 0 E" pathEditMode="relative" ptsTypes="">
                                          <p:cBhvr>
                                            <p:cTn id="141" dur="2000" fill="hold"/>
                                            <p:tgtEl>
                                              <p:spTgt spid="93"/>
                                            </p:tgtEl>
                                            <p:attrNameLst>
                                              <p:attrName>ppt_x</p:attrName>
                                              <p:attrName>ppt_y</p:attrName>
                                            </p:attrNameLst>
                                          </p:cBhvr>
                                        </p:animMotion>
                                      </p:childTnLst>
                                    </p:cTn>
                                  </p:par>
                                  <p:par>
                                    <p:cTn id="142" presetID="35" presetClass="path" presetSubtype="0" accel="50000" decel="50000" fill="hold" grpId="1" nodeType="withEffect">
                                      <p:stCondLst>
                                        <p:cond delay="750"/>
                                      </p:stCondLst>
                                      <p:childTnLst>
                                        <p:animMotion origin="layout" path="M 0 0 L -0.25 0 E" pathEditMode="relative" ptsTypes="">
                                          <p:cBhvr>
                                            <p:cTn id="143" dur="2000" fill="hold"/>
                                            <p:tgtEl>
                                              <p:spTgt spid="92"/>
                                            </p:tgtEl>
                                            <p:attrNameLst>
                                              <p:attrName>ppt_x</p:attrName>
                                              <p:attrName>ppt_y</p:attrName>
                                            </p:attrNameLst>
                                          </p:cBhvr>
                                        </p:animMotion>
                                      </p:childTnLst>
                                    </p:cTn>
                                  </p:par>
                                </p:childTnLst>
                              </p:cTn>
                            </p:par>
                            <p:par>
                              <p:cTn id="144" fill="hold">
                                <p:stCondLst>
                                  <p:cond delay="3750"/>
                                </p:stCondLst>
                                <p:childTnLst>
                                  <p:par>
                                    <p:cTn id="145" presetID="22" presetClass="entr" presetSubtype="8" fill="hold" grpId="0" nodeType="afterEffect">
                                      <p:stCondLst>
                                        <p:cond delay="0"/>
                                      </p:stCondLst>
                                      <p:childTnLst>
                                        <p:set>
                                          <p:cBhvr>
                                            <p:cTn id="146" dur="1" fill="hold">
                                              <p:stCondLst>
                                                <p:cond delay="0"/>
                                              </p:stCondLst>
                                            </p:cTn>
                                            <p:tgtEl>
                                              <p:spTgt spid="75"/>
                                            </p:tgtEl>
                                            <p:attrNameLst>
                                              <p:attrName>style.visibility</p:attrName>
                                            </p:attrNameLst>
                                          </p:cBhvr>
                                          <p:to>
                                            <p:strVal val="visible"/>
                                          </p:to>
                                        </p:set>
                                        <p:animEffect transition="in" filter="wipe(left)">
                                          <p:cBhvr>
                                            <p:cTn id="147" dur="750"/>
                                            <p:tgtEl>
                                              <p:spTgt spid="75"/>
                                            </p:tgtEl>
                                          </p:cBhvr>
                                        </p:animEffect>
                                      </p:childTnLst>
                                    </p:cTn>
                                  </p:par>
                                </p:childTnLst>
                              </p:cTn>
                            </p:par>
                            <p:par>
                              <p:cTn id="148" fill="hold">
                                <p:stCondLst>
                                  <p:cond delay="4750"/>
                                </p:stCondLst>
                                <p:childTnLst>
                                  <p:par>
                                    <p:cTn id="149" presetID="10" presetClass="entr" presetSubtype="0" fill="hold" grpId="0" nodeType="afterEffect">
                                      <p:stCondLst>
                                        <p:cond delay="0"/>
                                      </p:stCondLst>
                                      <p:childTnLst>
                                        <p:set>
                                          <p:cBhvr>
                                            <p:cTn id="150" dur="1" fill="hold">
                                              <p:stCondLst>
                                                <p:cond delay="0"/>
                                              </p:stCondLst>
                                            </p:cTn>
                                            <p:tgtEl>
                                              <p:spTgt spid="105"/>
                                            </p:tgtEl>
                                            <p:attrNameLst>
                                              <p:attrName>style.visibility</p:attrName>
                                            </p:attrNameLst>
                                          </p:cBhvr>
                                          <p:to>
                                            <p:strVal val="visible"/>
                                          </p:to>
                                        </p:set>
                                        <p:animEffect transition="in" filter="fade">
                                          <p:cBhvr>
                                            <p:cTn id="151"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5" grpId="0" animBg="1"/>
          <p:bldP spid="88" grpId="0" animBg="1"/>
          <p:bldP spid="88" grpId="1" animBg="1"/>
          <p:bldP spid="89" grpId="0" animBg="1"/>
          <p:bldP spid="89" grpId="1" animBg="1"/>
          <p:bldP spid="90" grpId="0" animBg="1"/>
          <p:bldP spid="90" grpId="1" animBg="1"/>
          <p:bldP spid="92" grpId="0" animBg="1"/>
          <p:bldP spid="92" grpId="1" animBg="1"/>
          <p:bldP spid="93" grpId="0" animBg="1"/>
          <p:bldP spid="93" grpId="1" animBg="1"/>
          <p:bldP spid="95" grpId="0" animBg="1"/>
          <p:bldP spid="95" grpId="1"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0" fill="hold"/>
                                            <p:tgtEl>
                                              <p:spTgt spid="23"/>
                                            </p:tgtEl>
                                            <p:attrNameLst>
                                              <p:attrName>ppt_x</p:attrName>
                                            </p:attrNameLst>
                                          </p:cBhvr>
                                          <p:tavLst>
                                            <p:tav tm="0">
                                              <p:val>
                                                <p:strVal val="#ppt_x"/>
                                              </p:val>
                                            </p:tav>
                                            <p:tav tm="100000">
                                              <p:val>
                                                <p:strVal val="#ppt_x"/>
                                              </p:val>
                                            </p:tav>
                                          </p:tavLst>
                                        </p:anim>
                                        <p:anim calcmode="lin" valueType="num">
                                          <p:cBhvr additive="base">
                                            <p:cTn id="12" dur="10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1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200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1000" fill="hold"/>
                                            <p:tgtEl>
                                              <p:spTgt spid="42"/>
                                            </p:tgtEl>
                                            <p:attrNameLst>
                                              <p:attrName>ppt_x</p:attrName>
                                            </p:attrNameLst>
                                          </p:cBhvr>
                                          <p:tavLst>
                                            <p:tav tm="0">
                                              <p:val>
                                                <p:strVal val="#ppt_x"/>
                                              </p:val>
                                            </p:tav>
                                            <p:tav tm="100000">
                                              <p:val>
                                                <p:strVal val="#ppt_x"/>
                                              </p:val>
                                            </p:tav>
                                          </p:tavLst>
                                        </p:anim>
                                        <p:anim calcmode="lin" valueType="num">
                                          <p:cBhvr additive="base">
                                            <p:cTn id="20" dur="10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25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300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1000" fill="hold"/>
                                            <p:tgtEl>
                                              <p:spTgt spid="55"/>
                                            </p:tgtEl>
                                            <p:attrNameLst>
                                              <p:attrName>ppt_x</p:attrName>
                                            </p:attrNameLst>
                                          </p:cBhvr>
                                          <p:tavLst>
                                            <p:tav tm="0">
                                              <p:val>
                                                <p:strVal val="#ppt_x"/>
                                              </p:val>
                                            </p:tav>
                                            <p:tav tm="100000">
                                              <p:val>
                                                <p:strVal val="#ppt_x"/>
                                              </p:val>
                                            </p:tav>
                                          </p:tavLst>
                                        </p:anim>
                                        <p:anim calcmode="lin" valueType="num">
                                          <p:cBhvr additive="base">
                                            <p:cTn id="2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Rot by="120000">
                                          <p:cBhvr>
                                            <p:cTn id="32" dur="100" fill="hold">
                                              <p:stCondLst>
                                                <p:cond delay="0"/>
                                              </p:stCondLst>
                                            </p:cTn>
                                            <p:tgtEl>
                                              <p:spTgt spid="35"/>
                                            </p:tgtEl>
                                            <p:attrNameLst>
                                              <p:attrName>r</p:attrName>
                                            </p:attrNameLst>
                                          </p:cBhvr>
                                        </p:animRot>
                                        <p:animRot by="-240000">
                                          <p:cBhvr>
                                            <p:cTn id="33" dur="200" fill="hold">
                                              <p:stCondLst>
                                                <p:cond delay="200"/>
                                              </p:stCondLst>
                                            </p:cTn>
                                            <p:tgtEl>
                                              <p:spTgt spid="35"/>
                                            </p:tgtEl>
                                            <p:attrNameLst>
                                              <p:attrName>r</p:attrName>
                                            </p:attrNameLst>
                                          </p:cBhvr>
                                        </p:animRot>
                                        <p:animRot by="240000">
                                          <p:cBhvr>
                                            <p:cTn id="34" dur="200" fill="hold">
                                              <p:stCondLst>
                                                <p:cond delay="400"/>
                                              </p:stCondLst>
                                            </p:cTn>
                                            <p:tgtEl>
                                              <p:spTgt spid="35"/>
                                            </p:tgtEl>
                                            <p:attrNameLst>
                                              <p:attrName>r</p:attrName>
                                            </p:attrNameLst>
                                          </p:cBhvr>
                                        </p:animRot>
                                        <p:animRot by="-240000">
                                          <p:cBhvr>
                                            <p:cTn id="35" dur="200" fill="hold">
                                              <p:stCondLst>
                                                <p:cond delay="600"/>
                                              </p:stCondLst>
                                            </p:cTn>
                                            <p:tgtEl>
                                              <p:spTgt spid="35"/>
                                            </p:tgtEl>
                                            <p:attrNameLst>
                                              <p:attrName>r</p:attrName>
                                            </p:attrNameLst>
                                          </p:cBhvr>
                                        </p:animRot>
                                        <p:animRot by="120000">
                                          <p:cBhvr>
                                            <p:cTn id="36" dur="200" fill="hold">
                                              <p:stCondLst>
                                                <p:cond delay="800"/>
                                              </p:stCondLst>
                                            </p:cTn>
                                            <p:tgtEl>
                                              <p:spTgt spid="35"/>
                                            </p:tgtEl>
                                            <p:attrNameLst>
                                              <p:attrName>r</p:attrName>
                                            </p:attrNameLst>
                                          </p:cBhvr>
                                        </p:animRot>
                                      </p:childTnLst>
                                    </p:cTn>
                                  </p:par>
                                  <p:par>
                                    <p:cTn id="37" presetID="26" presetClass="emph" presetSubtype="0" fill="hold" nodeType="withEffect">
                                      <p:stCondLst>
                                        <p:cond delay="0"/>
                                      </p:stCondLst>
                                      <p:childTnLst>
                                        <p:animEffect transition="out" filter="fade">
                                          <p:cBhvr>
                                            <p:cTn id="38" dur="1000" tmFilter="0, 0; .2, .5; .8, .5; 1, 0"/>
                                            <p:tgtEl>
                                              <p:spTgt spid="35"/>
                                            </p:tgtEl>
                                          </p:cBhvr>
                                        </p:animEffect>
                                        <p:animScale>
                                          <p:cBhvr>
                                            <p:cTn id="39" dur="500" autoRev="1" fill="hold"/>
                                            <p:tgtEl>
                                              <p:spTgt spid="35"/>
                                            </p:tgtEl>
                                          </p:cBhvr>
                                          <p:by x="105000" y="105000"/>
                                        </p:animScale>
                                      </p:childTnLst>
                                    </p:cTn>
                                  </p:par>
                                  <p:par>
                                    <p:cTn id="40" presetID="31" presetClass="entr" presetSubtype="0" fill="hold" grpId="0" nodeType="withEffect">
                                      <p:stCondLst>
                                        <p:cond delay="500"/>
                                      </p:stCondLst>
                                      <p:childTnLst>
                                        <p:set>
                                          <p:cBhvr>
                                            <p:cTn id="41" dur="1" fill="hold">
                                              <p:stCondLst>
                                                <p:cond delay="0"/>
                                              </p:stCondLst>
                                            </p:cTn>
                                            <p:tgtEl>
                                              <p:spTgt spid="90"/>
                                            </p:tgtEl>
                                            <p:attrNameLst>
                                              <p:attrName>style.visibility</p:attrName>
                                            </p:attrNameLst>
                                          </p:cBhvr>
                                          <p:to>
                                            <p:strVal val="visible"/>
                                          </p:to>
                                        </p:set>
                                        <p:anim calcmode="lin" valueType="num">
                                          <p:cBhvr>
                                            <p:cTn id="42" dur="1000" fill="hold"/>
                                            <p:tgtEl>
                                              <p:spTgt spid="90"/>
                                            </p:tgtEl>
                                            <p:attrNameLst>
                                              <p:attrName>ppt_w</p:attrName>
                                            </p:attrNameLst>
                                          </p:cBhvr>
                                          <p:tavLst>
                                            <p:tav tm="0">
                                              <p:val>
                                                <p:fltVal val="0"/>
                                              </p:val>
                                            </p:tav>
                                            <p:tav tm="100000">
                                              <p:val>
                                                <p:strVal val="#ppt_w"/>
                                              </p:val>
                                            </p:tav>
                                          </p:tavLst>
                                        </p:anim>
                                        <p:anim calcmode="lin" valueType="num">
                                          <p:cBhvr>
                                            <p:cTn id="43" dur="1000" fill="hold"/>
                                            <p:tgtEl>
                                              <p:spTgt spid="90"/>
                                            </p:tgtEl>
                                            <p:attrNameLst>
                                              <p:attrName>ppt_h</p:attrName>
                                            </p:attrNameLst>
                                          </p:cBhvr>
                                          <p:tavLst>
                                            <p:tav tm="0">
                                              <p:val>
                                                <p:fltVal val="0"/>
                                              </p:val>
                                            </p:tav>
                                            <p:tav tm="100000">
                                              <p:val>
                                                <p:strVal val="#ppt_h"/>
                                              </p:val>
                                            </p:tav>
                                          </p:tavLst>
                                        </p:anim>
                                        <p:anim calcmode="lin" valueType="num">
                                          <p:cBhvr>
                                            <p:cTn id="44" dur="1000" fill="hold"/>
                                            <p:tgtEl>
                                              <p:spTgt spid="90"/>
                                            </p:tgtEl>
                                            <p:attrNameLst>
                                              <p:attrName>style.rotation</p:attrName>
                                            </p:attrNameLst>
                                          </p:cBhvr>
                                          <p:tavLst>
                                            <p:tav tm="0">
                                              <p:val>
                                                <p:fltVal val="90"/>
                                              </p:val>
                                            </p:tav>
                                            <p:tav tm="100000">
                                              <p:val>
                                                <p:fltVal val="0"/>
                                              </p:val>
                                            </p:tav>
                                          </p:tavLst>
                                        </p:anim>
                                        <p:animEffect transition="in" filter="fade">
                                          <p:cBhvr>
                                            <p:cTn id="45" dur="1000"/>
                                            <p:tgtEl>
                                              <p:spTgt spid="90"/>
                                            </p:tgtEl>
                                          </p:cBhvr>
                                        </p:animEffect>
                                      </p:childTnLst>
                                    </p:cTn>
                                  </p:par>
                                </p:childTnLst>
                              </p:cTn>
                            </p:par>
                          </p:childTnLst>
                        </p:cTn>
                      </p:par>
                      <p:par>
                        <p:cTn id="46" fill="hold">
                          <p:stCondLst>
                            <p:cond delay="indefinite"/>
                          </p:stCondLst>
                          <p:childTnLst>
                            <p:par>
                              <p:cTn id="47" fill="hold">
                                <p:stCondLst>
                                  <p:cond delay="0"/>
                                </p:stCondLst>
                                <p:childTnLst>
                                  <p:par>
                                    <p:cTn id="48" presetID="32" presetClass="emph" presetSubtype="0" fill="hold" nodeType="clickEffect">
                                      <p:stCondLst>
                                        <p:cond delay="0"/>
                                      </p:stCondLst>
                                      <p:childTnLst>
                                        <p:animRot by="120000">
                                          <p:cBhvr>
                                            <p:cTn id="49" dur="100" fill="hold">
                                              <p:stCondLst>
                                                <p:cond delay="0"/>
                                              </p:stCondLst>
                                            </p:cTn>
                                            <p:tgtEl>
                                              <p:spTgt spid="23"/>
                                            </p:tgtEl>
                                            <p:attrNameLst>
                                              <p:attrName>r</p:attrName>
                                            </p:attrNameLst>
                                          </p:cBhvr>
                                        </p:animRot>
                                        <p:animRot by="-240000">
                                          <p:cBhvr>
                                            <p:cTn id="50" dur="200" fill="hold">
                                              <p:stCondLst>
                                                <p:cond delay="200"/>
                                              </p:stCondLst>
                                            </p:cTn>
                                            <p:tgtEl>
                                              <p:spTgt spid="23"/>
                                            </p:tgtEl>
                                            <p:attrNameLst>
                                              <p:attrName>r</p:attrName>
                                            </p:attrNameLst>
                                          </p:cBhvr>
                                        </p:animRot>
                                        <p:animRot by="240000">
                                          <p:cBhvr>
                                            <p:cTn id="51" dur="200" fill="hold">
                                              <p:stCondLst>
                                                <p:cond delay="400"/>
                                              </p:stCondLst>
                                            </p:cTn>
                                            <p:tgtEl>
                                              <p:spTgt spid="23"/>
                                            </p:tgtEl>
                                            <p:attrNameLst>
                                              <p:attrName>r</p:attrName>
                                            </p:attrNameLst>
                                          </p:cBhvr>
                                        </p:animRot>
                                        <p:animRot by="-240000">
                                          <p:cBhvr>
                                            <p:cTn id="52" dur="200" fill="hold">
                                              <p:stCondLst>
                                                <p:cond delay="600"/>
                                              </p:stCondLst>
                                            </p:cTn>
                                            <p:tgtEl>
                                              <p:spTgt spid="23"/>
                                            </p:tgtEl>
                                            <p:attrNameLst>
                                              <p:attrName>r</p:attrName>
                                            </p:attrNameLst>
                                          </p:cBhvr>
                                        </p:animRot>
                                        <p:animRot by="120000">
                                          <p:cBhvr>
                                            <p:cTn id="53" dur="200" fill="hold">
                                              <p:stCondLst>
                                                <p:cond delay="800"/>
                                              </p:stCondLst>
                                            </p:cTn>
                                            <p:tgtEl>
                                              <p:spTgt spid="23"/>
                                            </p:tgtEl>
                                            <p:attrNameLst>
                                              <p:attrName>r</p:attrName>
                                            </p:attrNameLst>
                                          </p:cBhvr>
                                        </p:animRot>
                                      </p:childTnLst>
                                    </p:cTn>
                                  </p:par>
                                  <p:par>
                                    <p:cTn id="54" presetID="26" presetClass="emph" presetSubtype="0" fill="hold" nodeType="withEffect">
                                      <p:stCondLst>
                                        <p:cond delay="0"/>
                                      </p:stCondLst>
                                      <p:childTnLst>
                                        <p:animEffect transition="out" filter="fade">
                                          <p:cBhvr>
                                            <p:cTn id="55" dur="1000" tmFilter="0, 0; .2, .5; .8, .5; 1, 0"/>
                                            <p:tgtEl>
                                              <p:spTgt spid="23"/>
                                            </p:tgtEl>
                                          </p:cBhvr>
                                        </p:animEffect>
                                        <p:animScale>
                                          <p:cBhvr>
                                            <p:cTn id="56" dur="500" autoRev="1" fill="hold"/>
                                            <p:tgtEl>
                                              <p:spTgt spid="23"/>
                                            </p:tgtEl>
                                          </p:cBhvr>
                                          <p:by x="105000" y="105000"/>
                                        </p:animScale>
                                      </p:childTnLst>
                                    </p:cTn>
                                  </p:par>
                                  <p:par>
                                    <p:cTn id="57" presetID="31" presetClass="entr" presetSubtype="0" fill="hold" grpId="0" nodeType="withEffect">
                                      <p:stCondLst>
                                        <p:cond delay="500"/>
                                      </p:stCondLst>
                                      <p:childTnLst>
                                        <p:set>
                                          <p:cBhvr>
                                            <p:cTn id="58" dur="1" fill="hold">
                                              <p:stCondLst>
                                                <p:cond delay="0"/>
                                              </p:stCondLst>
                                            </p:cTn>
                                            <p:tgtEl>
                                              <p:spTgt spid="89"/>
                                            </p:tgtEl>
                                            <p:attrNameLst>
                                              <p:attrName>style.visibility</p:attrName>
                                            </p:attrNameLst>
                                          </p:cBhvr>
                                          <p:to>
                                            <p:strVal val="visible"/>
                                          </p:to>
                                        </p:set>
                                        <p:anim calcmode="lin" valueType="num">
                                          <p:cBhvr>
                                            <p:cTn id="59" dur="1000" fill="hold"/>
                                            <p:tgtEl>
                                              <p:spTgt spid="89"/>
                                            </p:tgtEl>
                                            <p:attrNameLst>
                                              <p:attrName>ppt_w</p:attrName>
                                            </p:attrNameLst>
                                          </p:cBhvr>
                                          <p:tavLst>
                                            <p:tav tm="0">
                                              <p:val>
                                                <p:fltVal val="0"/>
                                              </p:val>
                                            </p:tav>
                                            <p:tav tm="100000">
                                              <p:val>
                                                <p:strVal val="#ppt_w"/>
                                              </p:val>
                                            </p:tav>
                                          </p:tavLst>
                                        </p:anim>
                                        <p:anim calcmode="lin" valueType="num">
                                          <p:cBhvr>
                                            <p:cTn id="60" dur="1000" fill="hold"/>
                                            <p:tgtEl>
                                              <p:spTgt spid="89"/>
                                            </p:tgtEl>
                                            <p:attrNameLst>
                                              <p:attrName>ppt_h</p:attrName>
                                            </p:attrNameLst>
                                          </p:cBhvr>
                                          <p:tavLst>
                                            <p:tav tm="0">
                                              <p:val>
                                                <p:fltVal val="0"/>
                                              </p:val>
                                            </p:tav>
                                            <p:tav tm="100000">
                                              <p:val>
                                                <p:strVal val="#ppt_h"/>
                                              </p:val>
                                            </p:tav>
                                          </p:tavLst>
                                        </p:anim>
                                        <p:anim calcmode="lin" valueType="num">
                                          <p:cBhvr>
                                            <p:cTn id="61" dur="1000" fill="hold"/>
                                            <p:tgtEl>
                                              <p:spTgt spid="89"/>
                                            </p:tgtEl>
                                            <p:attrNameLst>
                                              <p:attrName>style.rotation</p:attrName>
                                            </p:attrNameLst>
                                          </p:cBhvr>
                                          <p:tavLst>
                                            <p:tav tm="0">
                                              <p:val>
                                                <p:fltVal val="90"/>
                                              </p:val>
                                            </p:tav>
                                            <p:tav tm="100000">
                                              <p:val>
                                                <p:fltVal val="0"/>
                                              </p:val>
                                            </p:tav>
                                          </p:tavLst>
                                        </p:anim>
                                        <p:animEffect transition="in" filter="fade">
                                          <p:cBhvr>
                                            <p:cTn id="62" dur="10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32" presetClass="emph" presetSubtype="0" fill="hold" nodeType="clickEffect">
                                      <p:stCondLst>
                                        <p:cond delay="0"/>
                                      </p:stCondLst>
                                      <p:childTnLst>
                                        <p:animRot by="120000">
                                          <p:cBhvr>
                                            <p:cTn id="66" dur="100" fill="hold">
                                              <p:stCondLst>
                                                <p:cond delay="0"/>
                                              </p:stCondLst>
                                            </p:cTn>
                                            <p:tgtEl>
                                              <p:spTgt spid="12"/>
                                            </p:tgtEl>
                                            <p:attrNameLst>
                                              <p:attrName>r</p:attrName>
                                            </p:attrNameLst>
                                          </p:cBhvr>
                                        </p:animRot>
                                        <p:animRot by="-240000">
                                          <p:cBhvr>
                                            <p:cTn id="67" dur="200" fill="hold">
                                              <p:stCondLst>
                                                <p:cond delay="200"/>
                                              </p:stCondLst>
                                            </p:cTn>
                                            <p:tgtEl>
                                              <p:spTgt spid="12"/>
                                            </p:tgtEl>
                                            <p:attrNameLst>
                                              <p:attrName>r</p:attrName>
                                            </p:attrNameLst>
                                          </p:cBhvr>
                                        </p:animRot>
                                        <p:animRot by="240000">
                                          <p:cBhvr>
                                            <p:cTn id="68" dur="200" fill="hold">
                                              <p:stCondLst>
                                                <p:cond delay="400"/>
                                              </p:stCondLst>
                                            </p:cTn>
                                            <p:tgtEl>
                                              <p:spTgt spid="12"/>
                                            </p:tgtEl>
                                            <p:attrNameLst>
                                              <p:attrName>r</p:attrName>
                                            </p:attrNameLst>
                                          </p:cBhvr>
                                        </p:animRot>
                                        <p:animRot by="-240000">
                                          <p:cBhvr>
                                            <p:cTn id="69" dur="200" fill="hold">
                                              <p:stCondLst>
                                                <p:cond delay="600"/>
                                              </p:stCondLst>
                                            </p:cTn>
                                            <p:tgtEl>
                                              <p:spTgt spid="12"/>
                                            </p:tgtEl>
                                            <p:attrNameLst>
                                              <p:attrName>r</p:attrName>
                                            </p:attrNameLst>
                                          </p:cBhvr>
                                        </p:animRot>
                                        <p:animRot by="120000">
                                          <p:cBhvr>
                                            <p:cTn id="70" dur="200" fill="hold">
                                              <p:stCondLst>
                                                <p:cond delay="800"/>
                                              </p:stCondLst>
                                            </p:cTn>
                                            <p:tgtEl>
                                              <p:spTgt spid="12"/>
                                            </p:tgtEl>
                                            <p:attrNameLst>
                                              <p:attrName>r</p:attrName>
                                            </p:attrNameLst>
                                          </p:cBhvr>
                                        </p:animRot>
                                      </p:childTnLst>
                                    </p:cTn>
                                  </p:par>
                                  <p:par>
                                    <p:cTn id="71" presetID="26" presetClass="emph" presetSubtype="0" fill="hold" nodeType="withEffect">
                                      <p:stCondLst>
                                        <p:cond delay="0"/>
                                      </p:stCondLst>
                                      <p:childTnLst>
                                        <p:animEffect transition="out" filter="fade">
                                          <p:cBhvr>
                                            <p:cTn id="72" dur="1000" tmFilter="0, 0; .2, .5; .8, .5; 1, 0"/>
                                            <p:tgtEl>
                                              <p:spTgt spid="12"/>
                                            </p:tgtEl>
                                          </p:cBhvr>
                                        </p:animEffect>
                                        <p:animScale>
                                          <p:cBhvr>
                                            <p:cTn id="73" dur="500" autoRev="1" fill="hold"/>
                                            <p:tgtEl>
                                              <p:spTgt spid="12"/>
                                            </p:tgtEl>
                                          </p:cBhvr>
                                          <p:by x="105000" y="105000"/>
                                        </p:animScale>
                                      </p:childTnLst>
                                    </p:cTn>
                                  </p:par>
                                  <p:par>
                                    <p:cTn id="74" presetID="31" presetClass="entr" presetSubtype="0" fill="hold" grpId="0" nodeType="withEffect">
                                      <p:stCondLst>
                                        <p:cond delay="500"/>
                                      </p:stCondLst>
                                      <p:childTnLst>
                                        <p:set>
                                          <p:cBhvr>
                                            <p:cTn id="75" dur="1" fill="hold">
                                              <p:stCondLst>
                                                <p:cond delay="0"/>
                                              </p:stCondLst>
                                            </p:cTn>
                                            <p:tgtEl>
                                              <p:spTgt spid="88"/>
                                            </p:tgtEl>
                                            <p:attrNameLst>
                                              <p:attrName>style.visibility</p:attrName>
                                            </p:attrNameLst>
                                          </p:cBhvr>
                                          <p:to>
                                            <p:strVal val="visible"/>
                                          </p:to>
                                        </p:set>
                                        <p:anim calcmode="lin" valueType="num">
                                          <p:cBhvr>
                                            <p:cTn id="76" dur="1000" fill="hold"/>
                                            <p:tgtEl>
                                              <p:spTgt spid="88"/>
                                            </p:tgtEl>
                                            <p:attrNameLst>
                                              <p:attrName>ppt_w</p:attrName>
                                            </p:attrNameLst>
                                          </p:cBhvr>
                                          <p:tavLst>
                                            <p:tav tm="0">
                                              <p:val>
                                                <p:fltVal val="0"/>
                                              </p:val>
                                            </p:tav>
                                            <p:tav tm="100000">
                                              <p:val>
                                                <p:strVal val="#ppt_w"/>
                                              </p:val>
                                            </p:tav>
                                          </p:tavLst>
                                        </p:anim>
                                        <p:anim calcmode="lin" valueType="num">
                                          <p:cBhvr>
                                            <p:cTn id="77" dur="1000" fill="hold"/>
                                            <p:tgtEl>
                                              <p:spTgt spid="88"/>
                                            </p:tgtEl>
                                            <p:attrNameLst>
                                              <p:attrName>ppt_h</p:attrName>
                                            </p:attrNameLst>
                                          </p:cBhvr>
                                          <p:tavLst>
                                            <p:tav tm="0">
                                              <p:val>
                                                <p:fltVal val="0"/>
                                              </p:val>
                                            </p:tav>
                                            <p:tav tm="100000">
                                              <p:val>
                                                <p:strVal val="#ppt_h"/>
                                              </p:val>
                                            </p:tav>
                                          </p:tavLst>
                                        </p:anim>
                                        <p:anim calcmode="lin" valueType="num">
                                          <p:cBhvr>
                                            <p:cTn id="78" dur="1000" fill="hold"/>
                                            <p:tgtEl>
                                              <p:spTgt spid="88"/>
                                            </p:tgtEl>
                                            <p:attrNameLst>
                                              <p:attrName>style.rotation</p:attrName>
                                            </p:attrNameLst>
                                          </p:cBhvr>
                                          <p:tavLst>
                                            <p:tav tm="0">
                                              <p:val>
                                                <p:fltVal val="90"/>
                                              </p:val>
                                            </p:tav>
                                            <p:tav tm="100000">
                                              <p:val>
                                                <p:fltVal val="0"/>
                                              </p:val>
                                            </p:tav>
                                          </p:tavLst>
                                        </p:anim>
                                        <p:animEffect transition="in" filter="fade">
                                          <p:cBhvr>
                                            <p:cTn id="79" dur="1000"/>
                                            <p:tgtEl>
                                              <p:spTgt spid="88"/>
                                            </p:tgtEl>
                                          </p:cBhvr>
                                        </p:animEffec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nodeType="clickEffect">
                                      <p:stCondLst>
                                        <p:cond delay="0"/>
                                      </p:stCondLst>
                                      <p:childTnLst>
                                        <p:animRot by="120000">
                                          <p:cBhvr>
                                            <p:cTn id="83" dur="100" fill="hold">
                                              <p:stCondLst>
                                                <p:cond delay="0"/>
                                              </p:stCondLst>
                                            </p:cTn>
                                            <p:tgtEl>
                                              <p:spTgt spid="42"/>
                                            </p:tgtEl>
                                            <p:attrNameLst>
                                              <p:attrName>r</p:attrName>
                                            </p:attrNameLst>
                                          </p:cBhvr>
                                        </p:animRot>
                                        <p:animRot by="-240000">
                                          <p:cBhvr>
                                            <p:cTn id="84" dur="200" fill="hold">
                                              <p:stCondLst>
                                                <p:cond delay="200"/>
                                              </p:stCondLst>
                                            </p:cTn>
                                            <p:tgtEl>
                                              <p:spTgt spid="42"/>
                                            </p:tgtEl>
                                            <p:attrNameLst>
                                              <p:attrName>r</p:attrName>
                                            </p:attrNameLst>
                                          </p:cBhvr>
                                        </p:animRot>
                                        <p:animRot by="240000">
                                          <p:cBhvr>
                                            <p:cTn id="85" dur="200" fill="hold">
                                              <p:stCondLst>
                                                <p:cond delay="400"/>
                                              </p:stCondLst>
                                            </p:cTn>
                                            <p:tgtEl>
                                              <p:spTgt spid="42"/>
                                            </p:tgtEl>
                                            <p:attrNameLst>
                                              <p:attrName>r</p:attrName>
                                            </p:attrNameLst>
                                          </p:cBhvr>
                                        </p:animRot>
                                        <p:animRot by="-240000">
                                          <p:cBhvr>
                                            <p:cTn id="86" dur="200" fill="hold">
                                              <p:stCondLst>
                                                <p:cond delay="600"/>
                                              </p:stCondLst>
                                            </p:cTn>
                                            <p:tgtEl>
                                              <p:spTgt spid="42"/>
                                            </p:tgtEl>
                                            <p:attrNameLst>
                                              <p:attrName>r</p:attrName>
                                            </p:attrNameLst>
                                          </p:cBhvr>
                                        </p:animRot>
                                        <p:animRot by="120000">
                                          <p:cBhvr>
                                            <p:cTn id="87" dur="200" fill="hold">
                                              <p:stCondLst>
                                                <p:cond delay="800"/>
                                              </p:stCondLst>
                                            </p:cTn>
                                            <p:tgtEl>
                                              <p:spTgt spid="42"/>
                                            </p:tgtEl>
                                            <p:attrNameLst>
                                              <p:attrName>r</p:attrName>
                                            </p:attrNameLst>
                                          </p:cBhvr>
                                        </p:animRot>
                                      </p:childTnLst>
                                    </p:cTn>
                                  </p:par>
                                  <p:par>
                                    <p:cTn id="88" presetID="26" presetClass="emph" presetSubtype="0" fill="hold" nodeType="withEffect">
                                      <p:stCondLst>
                                        <p:cond delay="0"/>
                                      </p:stCondLst>
                                      <p:childTnLst>
                                        <p:animEffect transition="out" filter="fade">
                                          <p:cBhvr>
                                            <p:cTn id="89" dur="1000" tmFilter="0, 0; .2, .5; .8, .5; 1, 0"/>
                                            <p:tgtEl>
                                              <p:spTgt spid="42"/>
                                            </p:tgtEl>
                                          </p:cBhvr>
                                        </p:animEffect>
                                        <p:animScale>
                                          <p:cBhvr>
                                            <p:cTn id="90" dur="500" autoRev="1" fill="hold"/>
                                            <p:tgtEl>
                                              <p:spTgt spid="42"/>
                                            </p:tgtEl>
                                          </p:cBhvr>
                                          <p:by x="105000" y="105000"/>
                                        </p:animScale>
                                      </p:childTnLst>
                                    </p:cTn>
                                  </p:par>
                                  <p:par>
                                    <p:cTn id="91" presetID="31" presetClass="entr" presetSubtype="0" fill="hold" grpId="0" nodeType="withEffect">
                                      <p:stCondLst>
                                        <p:cond delay="500"/>
                                      </p:stCondLst>
                                      <p:childTnLst>
                                        <p:set>
                                          <p:cBhvr>
                                            <p:cTn id="92" dur="1" fill="hold">
                                              <p:stCondLst>
                                                <p:cond delay="0"/>
                                              </p:stCondLst>
                                            </p:cTn>
                                            <p:tgtEl>
                                              <p:spTgt spid="95"/>
                                            </p:tgtEl>
                                            <p:attrNameLst>
                                              <p:attrName>style.visibility</p:attrName>
                                            </p:attrNameLst>
                                          </p:cBhvr>
                                          <p:to>
                                            <p:strVal val="visible"/>
                                          </p:to>
                                        </p:set>
                                        <p:anim calcmode="lin" valueType="num">
                                          <p:cBhvr>
                                            <p:cTn id="93" dur="1000" fill="hold"/>
                                            <p:tgtEl>
                                              <p:spTgt spid="95"/>
                                            </p:tgtEl>
                                            <p:attrNameLst>
                                              <p:attrName>ppt_w</p:attrName>
                                            </p:attrNameLst>
                                          </p:cBhvr>
                                          <p:tavLst>
                                            <p:tav tm="0">
                                              <p:val>
                                                <p:fltVal val="0"/>
                                              </p:val>
                                            </p:tav>
                                            <p:tav tm="100000">
                                              <p:val>
                                                <p:strVal val="#ppt_w"/>
                                              </p:val>
                                            </p:tav>
                                          </p:tavLst>
                                        </p:anim>
                                        <p:anim calcmode="lin" valueType="num">
                                          <p:cBhvr>
                                            <p:cTn id="94" dur="1000" fill="hold"/>
                                            <p:tgtEl>
                                              <p:spTgt spid="95"/>
                                            </p:tgtEl>
                                            <p:attrNameLst>
                                              <p:attrName>ppt_h</p:attrName>
                                            </p:attrNameLst>
                                          </p:cBhvr>
                                          <p:tavLst>
                                            <p:tav tm="0">
                                              <p:val>
                                                <p:fltVal val="0"/>
                                              </p:val>
                                            </p:tav>
                                            <p:tav tm="100000">
                                              <p:val>
                                                <p:strVal val="#ppt_h"/>
                                              </p:val>
                                            </p:tav>
                                          </p:tavLst>
                                        </p:anim>
                                        <p:anim calcmode="lin" valueType="num">
                                          <p:cBhvr>
                                            <p:cTn id="95" dur="1000" fill="hold"/>
                                            <p:tgtEl>
                                              <p:spTgt spid="95"/>
                                            </p:tgtEl>
                                            <p:attrNameLst>
                                              <p:attrName>style.rotation</p:attrName>
                                            </p:attrNameLst>
                                          </p:cBhvr>
                                          <p:tavLst>
                                            <p:tav tm="0">
                                              <p:val>
                                                <p:fltVal val="90"/>
                                              </p:val>
                                            </p:tav>
                                            <p:tav tm="100000">
                                              <p:val>
                                                <p:fltVal val="0"/>
                                              </p:val>
                                            </p:tav>
                                          </p:tavLst>
                                        </p:anim>
                                        <p:animEffect transition="in" filter="fade">
                                          <p:cBhvr>
                                            <p:cTn id="96" dur="1000"/>
                                            <p:tgtEl>
                                              <p:spTgt spid="95"/>
                                            </p:tgtEl>
                                          </p:cBhvr>
                                        </p:animEffect>
                                      </p:childTnLst>
                                    </p:cTn>
                                  </p:par>
                                </p:childTnLst>
                              </p:cTn>
                            </p:par>
                          </p:childTnLst>
                        </p:cTn>
                      </p:par>
                      <p:par>
                        <p:cTn id="97" fill="hold">
                          <p:stCondLst>
                            <p:cond delay="indefinite"/>
                          </p:stCondLst>
                          <p:childTnLst>
                            <p:par>
                              <p:cTn id="98" fill="hold">
                                <p:stCondLst>
                                  <p:cond delay="0"/>
                                </p:stCondLst>
                                <p:childTnLst>
                                  <p:par>
                                    <p:cTn id="99" presetID="32" presetClass="emph" presetSubtype="0" fill="hold" nodeType="clickEffect">
                                      <p:stCondLst>
                                        <p:cond delay="0"/>
                                      </p:stCondLst>
                                      <p:childTnLst>
                                        <p:animRot by="120000">
                                          <p:cBhvr>
                                            <p:cTn id="100" dur="100" fill="hold">
                                              <p:stCondLst>
                                                <p:cond delay="0"/>
                                              </p:stCondLst>
                                            </p:cTn>
                                            <p:tgtEl>
                                              <p:spTgt spid="4"/>
                                            </p:tgtEl>
                                            <p:attrNameLst>
                                              <p:attrName>r</p:attrName>
                                            </p:attrNameLst>
                                          </p:cBhvr>
                                        </p:animRot>
                                        <p:animRot by="-240000">
                                          <p:cBhvr>
                                            <p:cTn id="101" dur="200" fill="hold">
                                              <p:stCondLst>
                                                <p:cond delay="200"/>
                                              </p:stCondLst>
                                            </p:cTn>
                                            <p:tgtEl>
                                              <p:spTgt spid="4"/>
                                            </p:tgtEl>
                                            <p:attrNameLst>
                                              <p:attrName>r</p:attrName>
                                            </p:attrNameLst>
                                          </p:cBhvr>
                                        </p:animRot>
                                        <p:animRot by="240000">
                                          <p:cBhvr>
                                            <p:cTn id="102" dur="200" fill="hold">
                                              <p:stCondLst>
                                                <p:cond delay="400"/>
                                              </p:stCondLst>
                                            </p:cTn>
                                            <p:tgtEl>
                                              <p:spTgt spid="4"/>
                                            </p:tgtEl>
                                            <p:attrNameLst>
                                              <p:attrName>r</p:attrName>
                                            </p:attrNameLst>
                                          </p:cBhvr>
                                        </p:animRot>
                                        <p:animRot by="-240000">
                                          <p:cBhvr>
                                            <p:cTn id="103" dur="200" fill="hold">
                                              <p:stCondLst>
                                                <p:cond delay="600"/>
                                              </p:stCondLst>
                                            </p:cTn>
                                            <p:tgtEl>
                                              <p:spTgt spid="4"/>
                                            </p:tgtEl>
                                            <p:attrNameLst>
                                              <p:attrName>r</p:attrName>
                                            </p:attrNameLst>
                                          </p:cBhvr>
                                        </p:animRot>
                                        <p:animRot by="120000">
                                          <p:cBhvr>
                                            <p:cTn id="104" dur="200" fill="hold">
                                              <p:stCondLst>
                                                <p:cond delay="800"/>
                                              </p:stCondLst>
                                            </p:cTn>
                                            <p:tgtEl>
                                              <p:spTgt spid="4"/>
                                            </p:tgtEl>
                                            <p:attrNameLst>
                                              <p:attrName>r</p:attrName>
                                            </p:attrNameLst>
                                          </p:cBhvr>
                                        </p:animRot>
                                      </p:childTnLst>
                                    </p:cTn>
                                  </p:par>
                                  <p:par>
                                    <p:cTn id="105" presetID="26" presetClass="emph" presetSubtype="0" fill="hold" nodeType="withEffect">
                                      <p:stCondLst>
                                        <p:cond delay="0"/>
                                      </p:stCondLst>
                                      <p:childTnLst>
                                        <p:animEffect transition="out" filter="fade">
                                          <p:cBhvr>
                                            <p:cTn id="106" dur="1000" tmFilter="0, 0; .2, .5; .8, .5; 1, 0"/>
                                            <p:tgtEl>
                                              <p:spTgt spid="4"/>
                                            </p:tgtEl>
                                          </p:cBhvr>
                                        </p:animEffect>
                                        <p:animScale>
                                          <p:cBhvr>
                                            <p:cTn id="107" dur="500" autoRev="1" fill="hold"/>
                                            <p:tgtEl>
                                              <p:spTgt spid="4"/>
                                            </p:tgtEl>
                                          </p:cBhvr>
                                          <p:by x="105000" y="105000"/>
                                        </p:animScale>
                                      </p:childTnLst>
                                    </p:cTn>
                                  </p:par>
                                  <p:par>
                                    <p:cTn id="108" presetID="31" presetClass="entr" presetSubtype="0" fill="hold" grpId="0" nodeType="withEffect">
                                      <p:stCondLst>
                                        <p:cond delay="500"/>
                                      </p:stCondLst>
                                      <p:childTnLst>
                                        <p:set>
                                          <p:cBhvr>
                                            <p:cTn id="109" dur="1" fill="hold">
                                              <p:stCondLst>
                                                <p:cond delay="0"/>
                                              </p:stCondLst>
                                            </p:cTn>
                                            <p:tgtEl>
                                              <p:spTgt spid="93"/>
                                            </p:tgtEl>
                                            <p:attrNameLst>
                                              <p:attrName>style.visibility</p:attrName>
                                            </p:attrNameLst>
                                          </p:cBhvr>
                                          <p:to>
                                            <p:strVal val="visible"/>
                                          </p:to>
                                        </p:set>
                                        <p:anim calcmode="lin" valueType="num">
                                          <p:cBhvr>
                                            <p:cTn id="110" dur="1000" fill="hold"/>
                                            <p:tgtEl>
                                              <p:spTgt spid="93"/>
                                            </p:tgtEl>
                                            <p:attrNameLst>
                                              <p:attrName>ppt_w</p:attrName>
                                            </p:attrNameLst>
                                          </p:cBhvr>
                                          <p:tavLst>
                                            <p:tav tm="0">
                                              <p:val>
                                                <p:fltVal val="0"/>
                                              </p:val>
                                            </p:tav>
                                            <p:tav tm="100000">
                                              <p:val>
                                                <p:strVal val="#ppt_w"/>
                                              </p:val>
                                            </p:tav>
                                          </p:tavLst>
                                        </p:anim>
                                        <p:anim calcmode="lin" valueType="num">
                                          <p:cBhvr>
                                            <p:cTn id="111" dur="1000" fill="hold"/>
                                            <p:tgtEl>
                                              <p:spTgt spid="93"/>
                                            </p:tgtEl>
                                            <p:attrNameLst>
                                              <p:attrName>ppt_h</p:attrName>
                                            </p:attrNameLst>
                                          </p:cBhvr>
                                          <p:tavLst>
                                            <p:tav tm="0">
                                              <p:val>
                                                <p:fltVal val="0"/>
                                              </p:val>
                                            </p:tav>
                                            <p:tav tm="100000">
                                              <p:val>
                                                <p:strVal val="#ppt_h"/>
                                              </p:val>
                                            </p:tav>
                                          </p:tavLst>
                                        </p:anim>
                                        <p:anim calcmode="lin" valueType="num">
                                          <p:cBhvr>
                                            <p:cTn id="112" dur="1000" fill="hold"/>
                                            <p:tgtEl>
                                              <p:spTgt spid="93"/>
                                            </p:tgtEl>
                                            <p:attrNameLst>
                                              <p:attrName>style.rotation</p:attrName>
                                            </p:attrNameLst>
                                          </p:cBhvr>
                                          <p:tavLst>
                                            <p:tav tm="0">
                                              <p:val>
                                                <p:fltVal val="90"/>
                                              </p:val>
                                            </p:tav>
                                            <p:tav tm="100000">
                                              <p:val>
                                                <p:fltVal val="0"/>
                                              </p:val>
                                            </p:tav>
                                          </p:tavLst>
                                        </p:anim>
                                        <p:animEffect transition="in" filter="fade">
                                          <p:cBhvr>
                                            <p:cTn id="113" dur="1000"/>
                                            <p:tgtEl>
                                              <p:spTgt spid="93"/>
                                            </p:tgtEl>
                                          </p:cBhvr>
                                        </p:animEffect>
                                      </p:childTnLst>
                                    </p:cTn>
                                  </p:par>
                                </p:childTnLst>
                              </p:cTn>
                            </p:par>
                          </p:childTnLst>
                        </p:cTn>
                      </p:par>
                      <p:par>
                        <p:cTn id="114" fill="hold">
                          <p:stCondLst>
                            <p:cond delay="indefinite"/>
                          </p:stCondLst>
                          <p:childTnLst>
                            <p:par>
                              <p:cTn id="115" fill="hold">
                                <p:stCondLst>
                                  <p:cond delay="0"/>
                                </p:stCondLst>
                                <p:childTnLst>
                                  <p:par>
                                    <p:cTn id="116" presetID="32" presetClass="emph" presetSubtype="0" fill="hold" nodeType="clickEffect">
                                      <p:stCondLst>
                                        <p:cond delay="0"/>
                                      </p:stCondLst>
                                      <p:childTnLst>
                                        <p:animRot by="120000">
                                          <p:cBhvr>
                                            <p:cTn id="117" dur="100" fill="hold">
                                              <p:stCondLst>
                                                <p:cond delay="0"/>
                                              </p:stCondLst>
                                            </p:cTn>
                                            <p:tgtEl>
                                              <p:spTgt spid="55"/>
                                            </p:tgtEl>
                                            <p:attrNameLst>
                                              <p:attrName>r</p:attrName>
                                            </p:attrNameLst>
                                          </p:cBhvr>
                                        </p:animRot>
                                        <p:animRot by="-240000">
                                          <p:cBhvr>
                                            <p:cTn id="118" dur="200" fill="hold">
                                              <p:stCondLst>
                                                <p:cond delay="200"/>
                                              </p:stCondLst>
                                            </p:cTn>
                                            <p:tgtEl>
                                              <p:spTgt spid="55"/>
                                            </p:tgtEl>
                                            <p:attrNameLst>
                                              <p:attrName>r</p:attrName>
                                            </p:attrNameLst>
                                          </p:cBhvr>
                                        </p:animRot>
                                        <p:animRot by="240000">
                                          <p:cBhvr>
                                            <p:cTn id="119" dur="200" fill="hold">
                                              <p:stCondLst>
                                                <p:cond delay="400"/>
                                              </p:stCondLst>
                                            </p:cTn>
                                            <p:tgtEl>
                                              <p:spTgt spid="55"/>
                                            </p:tgtEl>
                                            <p:attrNameLst>
                                              <p:attrName>r</p:attrName>
                                            </p:attrNameLst>
                                          </p:cBhvr>
                                        </p:animRot>
                                        <p:animRot by="-240000">
                                          <p:cBhvr>
                                            <p:cTn id="120" dur="200" fill="hold">
                                              <p:stCondLst>
                                                <p:cond delay="600"/>
                                              </p:stCondLst>
                                            </p:cTn>
                                            <p:tgtEl>
                                              <p:spTgt spid="55"/>
                                            </p:tgtEl>
                                            <p:attrNameLst>
                                              <p:attrName>r</p:attrName>
                                            </p:attrNameLst>
                                          </p:cBhvr>
                                        </p:animRot>
                                        <p:animRot by="120000">
                                          <p:cBhvr>
                                            <p:cTn id="121" dur="200" fill="hold">
                                              <p:stCondLst>
                                                <p:cond delay="800"/>
                                              </p:stCondLst>
                                            </p:cTn>
                                            <p:tgtEl>
                                              <p:spTgt spid="55"/>
                                            </p:tgtEl>
                                            <p:attrNameLst>
                                              <p:attrName>r</p:attrName>
                                            </p:attrNameLst>
                                          </p:cBhvr>
                                        </p:animRot>
                                      </p:childTnLst>
                                    </p:cTn>
                                  </p:par>
                                  <p:par>
                                    <p:cTn id="122" presetID="26" presetClass="emph" presetSubtype="0" fill="hold" nodeType="withEffect">
                                      <p:stCondLst>
                                        <p:cond delay="0"/>
                                      </p:stCondLst>
                                      <p:childTnLst>
                                        <p:animEffect transition="out" filter="fade">
                                          <p:cBhvr>
                                            <p:cTn id="123" dur="1000" tmFilter="0, 0; .2, .5; .8, .5; 1, 0"/>
                                            <p:tgtEl>
                                              <p:spTgt spid="55"/>
                                            </p:tgtEl>
                                          </p:cBhvr>
                                        </p:animEffect>
                                        <p:animScale>
                                          <p:cBhvr>
                                            <p:cTn id="124" dur="500" autoRev="1" fill="hold"/>
                                            <p:tgtEl>
                                              <p:spTgt spid="55"/>
                                            </p:tgtEl>
                                          </p:cBhvr>
                                          <p:by x="105000" y="105000"/>
                                        </p:animScale>
                                      </p:childTnLst>
                                    </p:cTn>
                                  </p:par>
                                  <p:par>
                                    <p:cTn id="125" presetID="31" presetClass="entr" presetSubtype="0" fill="hold" grpId="0" nodeType="withEffect">
                                      <p:stCondLst>
                                        <p:cond delay="500"/>
                                      </p:stCondLst>
                                      <p:childTnLst>
                                        <p:set>
                                          <p:cBhvr>
                                            <p:cTn id="126" dur="1" fill="hold">
                                              <p:stCondLst>
                                                <p:cond delay="0"/>
                                              </p:stCondLst>
                                            </p:cTn>
                                            <p:tgtEl>
                                              <p:spTgt spid="92"/>
                                            </p:tgtEl>
                                            <p:attrNameLst>
                                              <p:attrName>style.visibility</p:attrName>
                                            </p:attrNameLst>
                                          </p:cBhvr>
                                          <p:to>
                                            <p:strVal val="visible"/>
                                          </p:to>
                                        </p:set>
                                        <p:anim calcmode="lin" valueType="num">
                                          <p:cBhvr>
                                            <p:cTn id="127" dur="1000" fill="hold"/>
                                            <p:tgtEl>
                                              <p:spTgt spid="92"/>
                                            </p:tgtEl>
                                            <p:attrNameLst>
                                              <p:attrName>ppt_w</p:attrName>
                                            </p:attrNameLst>
                                          </p:cBhvr>
                                          <p:tavLst>
                                            <p:tav tm="0">
                                              <p:val>
                                                <p:fltVal val="0"/>
                                              </p:val>
                                            </p:tav>
                                            <p:tav tm="100000">
                                              <p:val>
                                                <p:strVal val="#ppt_w"/>
                                              </p:val>
                                            </p:tav>
                                          </p:tavLst>
                                        </p:anim>
                                        <p:anim calcmode="lin" valueType="num">
                                          <p:cBhvr>
                                            <p:cTn id="128" dur="1000" fill="hold"/>
                                            <p:tgtEl>
                                              <p:spTgt spid="92"/>
                                            </p:tgtEl>
                                            <p:attrNameLst>
                                              <p:attrName>ppt_h</p:attrName>
                                            </p:attrNameLst>
                                          </p:cBhvr>
                                          <p:tavLst>
                                            <p:tav tm="0">
                                              <p:val>
                                                <p:fltVal val="0"/>
                                              </p:val>
                                            </p:tav>
                                            <p:tav tm="100000">
                                              <p:val>
                                                <p:strVal val="#ppt_h"/>
                                              </p:val>
                                            </p:tav>
                                          </p:tavLst>
                                        </p:anim>
                                        <p:anim calcmode="lin" valueType="num">
                                          <p:cBhvr>
                                            <p:cTn id="129" dur="1000" fill="hold"/>
                                            <p:tgtEl>
                                              <p:spTgt spid="92"/>
                                            </p:tgtEl>
                                            <p:attrNameLst>
                                              <p:attrName>style.rotation</p:attrName>
                                            </p:attrNameLst>
                                          </p:cBhvr>
                                          <p:tavLst>
                                            <p:tav tm="0">
                                              <p:val>
                                                <p:fltVal val="90"/>
                                              </p:val>
                                            </p:tav>
                                            <p:tav tm="100000">
                                              <p:val>
                                                <p:fltVal val="0"/>
                                              </p:val>
                                            </p:tav>
                                          </p:tavLst>
                                        </p:anim>
                                        <p:animEffect transition="in" filter="fade">
                                          <p:cBhvr>
                                            <p:cTn id="130" dur="1000"/>
                                            <p:tgtEl>
                                              <p:spTgt spid="92"/>
                                            </p:tgtEl>
                                          </p:cBhvr>
                                        </p:animEffect>
                                      </p:childTnLst>
                                    </p:cTn>
                                  </p:par>
                                </p:childTnLst>
                              </p:cTn>
                            </p:par>
                            <p:par>
                              <p:cTn id="131" fill="hold">
                                <p:stCondLst>
                                  <p:cond delay="1000"/>
                                </p:stCondLst>
                                <p:childTnLst>
                                  <p:par>
                                    <p:cTn id="132" presetID="35" presetClass="path" presetSubtype="0" accel="50000" decel="50000" fill="hold" grpId="1" nodeType="afterEffect">
                                      <p:stCondLst>
                                        <p:cond delay="750"/>
                                      </p:stCondLst>
                                      <p:childTnLst>
                                        <p:animMotion origin="layout" path="M 0 0 L -0.25 0 E" pathEditMode="relative" ptsTypes="">
                                          <p:cBhvr>
                                            <p:cTn id="133" dur="2000" fill="hold"/>
                                            <p:tgtEl>
                                              <p:spTgt spid="90"/>
                                            </p:tgtEl>
                                            <p:attrNameLst>
                                              <p:attrName>ppt_x</p:attrName>
                                              <p:attrName>ppt_y</p:attrName>
                                            </p:attrNameLst>
                                          </p:cBhvr>
                                        </p:animMotion>
                                      </p:childTnLst>
                                    </p:cTn>
                                  </p:par>
                                  <p:par>
                                    <p:cTn id="134" presetID="35" presetClass="path" presetSubtype="0" accel="50000" decel="50000" fill="hold" grpId="1" nodeType="withEffect">
                                      <p:stCondLst>
                                        <p:cond delay="750"/>
                                      </p:stCondLst>
                                      <p:childTnLst>
                                        <p:animMotion origin="layout" path="M 0 0 L -0.25 0 E" pathEditMode="relative" ptsTypes="">
                                          <p:cBhvr>
                                            <p:cTn id="135" dur="2000" fill="hold"/>
                                            <p:tgtEl>
                                              <p:spTgt spid="89"/>
                                            </p:tgtEl>
                                            <p:attrNameLst>
                                              <p:attrName>ppt_x</p:attrName>
                                              <p:attrName>ppt_y</p:attrName>
                                            </p:attrNameLst>
                                          </p:cBhvr>
                                        </p:animMotion>
                                      </p:childTnLst>
                                    </p:cTn>
                                  </p:par>
                                  <p:par>
                                    <p:cTn id="136" presetID="35" presetClass="path" presetSubtype="0" accel="50000" decel="50000" fill="hold" grpId="1" nodeType="withEffect">
                                      <p:stCondLst>
                                        <p:cond delay="750"/>
                                      </p:stCondLst>
                                      <p:childTnLst>
                                        <p:animMotion origin="layout" path="M 0 0 L -0.25 0 E" pathEditMode="relative" ptsTypes="">
                                          <p:cBhvr>
                                            <p:cTn id="137" dur="2000" fill="hold"/>
                                            <p:tgtEl>
                                              <p:spTgt spid="88"/>
                                            </p:tgtEl>
                                            <p:attrNameLst>
                                              <p:attrName>ppt_x</p:attrName>
                                              <p:attrName>ppt_y</p:attrName>
                                            </p:attrNameLst>
                                          </p:cBhvr>
                                        </p:animMotion>
                                      </p:childTnLst>
                                    </p:cTn>
                                  </p:par>
                                  <p:par>
                                    <p:cTn id="138" presetID="35" presetClass="path" presetSubtype="0" accel="50000" decel="50000" fill="hold" grpId="1" nodeType="withEffect">
                                      <p:stCondLst>
                                        <p:cond delay="750"/>
                                      </p:stCondLst>
                                      <p:childTnLst>
                                        <p:animMotion origin="layout" path="M 0 0 L -0.25 0 E" pathEditMode="relative" ptsTypes="">
                                          <p:cBhvr>
                                            <p:cTn id="139" dur="2000" fill="hold"/>
                                            <p:tgtEl>
                                              <p:spTgt spid="95"/>
                                            </p:tgtEl>
                                            <p:attrNameLst>
                                              <p:attrName>ppt_x</p:attrName>
                                              <p:attrName>ppt_y</p:attrName>
                                            </p:attrNameLst>
                                          </p:cBhvr>
                                        </p:animMotion>
                                      </p:childTnLst>
                                    </p:cTn>
                                  </p:par>
                                  <p:par>
                                    <p:cTn id="140" presetID="35" presetClass="path" presetSubtype="0" accel="50000" decel="50000" fill="hold" grpId="1" nodeType="withEffect">
                                      <p:stCondLst>
                                        <p:cond delay="750"/>
                                      </p:stCondLst>
                                      <p:childTnLst>
                                        <p:animMotion origin="layout" path="M 0 0 L -0.25 0 E" pathEditMode="relative" ptsTypes="">
                                          <p:cBhvr>
                                            <p:cTn id="141" dur="2000" fill="hold"/>
                                            <p:tgtEl>
                                              <p:spTgt spid="93"/>
                                            </p:tgtEl>
                                            <p:attrNameLst>
                                              <p:attrName>ppt_x</p:attrName>
                                              <p:attrName>ppt_y</p:attrName>
                                            </p:attrNameLst>
                                          </p:cBhvr>
                                        </p:animMotion>
                                      </p:childTnLst>
                                    </p:cTn>
                                  </p:par>
                                  <p:par>
                                    <p:cTn id="142" presetID="35" presetClass="path" presetSubtype="0" accel="50000" decel="50000" fill="hold" grpId="1" nodeType="withEffect">
                                      <p:stCondLst>
                                        <p:cond delay="750"/>
                                      </p:stCondLst>
                                      <p:childTnLst>
                                        <p:animMotion origin="layout" path="M 0 0 L -0.25 0 E" pathEditMode="relative" ptsTypes="">
                                          <p:cBhvr>
                                            <p:cTn id="143" dur="2000" fill="hold"/>
                                            <p:tgtEl>
                                              <p:spTgt spid="92"/>
                                            </p:tgtEl>
                                            <p:attrNameLst>
                                              <p:attrName>ppt_x</p:attrName>
                                              <p:attrName>ppt_y</p:attrName>
                                            </p:attrNameLst>
                                          </p:cBhvr>
                                        </p:animMotion>
                                      </p:childTnLst>
                                    </p:cTn>
                                  </p:par>
                                </p:childTnLst>
                              </p:cTn>
                            </p:par>
                            <p:par>
                              <p:cTn id="144" fill="hold">
                                <p:stCondLst>
                                  <p:cond delay="3750"/>
                                </p:stCondLst>
                                <p:childTnLst>
                                  <p:par>
                                    <p:cTn id="145" presetID="22" presetClass="entr" presetSubtype="8" fill="hold" grpId="0" nodeType="afterEffect">
                                      <p:stCondLst>
                                        <p:cond delay="0"/>
                                      </p:stCondLst>
                                      <p:childTnLst>
                                        <p:set>
                                          <p:cBhvr>
                                            <p:cTn id="146" dur="1" fill="hold">
                                              <p:stCondLst>
                                                <p:cond delay="0"/>
                                              </p:stCondLst>
                                            </p:cTn>
                                            <p:tgtEl>
                                              <p:spTgt spid="75"/>
                                            </p:tgtEl>
                                            <p:attrNameLst>
                                              <p:attrName>style.visibility</p:attrName>
                                            </p:attrNameLst>
                                          </p:cBhvr>
                                          <p:to>
                                            <p:strVal val="visible"/>
                                          </p:to>
                                        </p:set>
                                        <p:animEffect transition="in" filter="wipe(left)">
                                          <p:cBhvr>
                                            <p:cTn id="147" dur="750"/>
                                            <p:tgtEl>
                                              <p:spTgt spid="75"/>
                                            </p:tgtEl>
                                          </p:cBhvr>
                                        </p:animEffect>
                                      </p:childTnLst>
                                    </p:cTn>
                                  </p:par>
                                </p:childTnLst>
                              </p:cTn>
                            </p:par>
                            <p:par>
                              <p:cTn id="148" fill="hold">
                                <p:stCondLst>
                                  <p:cond delay="4750"/>
                                </p:stCondLst>
                                <p:childTnLst>
                                  <p:par>
                                    <p:cTn id="149" presetID="10" presetClass="entr" presetSubtype="0" fill="hold" grpId="0" nodeType="afterEffect">
                                      <p:stCondLst>
                                        <p:cond delay="0"/>
                                      </p:stCondLst>
                                      <p:childTnLst>
                                        <p:set>
                                          <p:cBhvr>
                                            <p:cTn id="150" dur="1" fill="hold">
                                              <p:stCondLst>
                                                <p:cond delay="0"/>
                                              </p:stCondLst>
                                            </p:cTn>
                                            <p:tgtEl>
                                              <p:spTgt spid="105"/>
                                            </p:tgtEl>
                                            <p:attrNameLst>
                                              <p:attrName>style.visibility</p:attrName>
                                            </p:attrNameLst>
                                          </p:cBhvr>
                                          <p:to>
                                            <p:strVal val="visible"/>
                                          </p:to>
                                        </p:set>
                                        <p:animEffect transition="in" filter="fade">
                                          <p:cBhvr>
                                            <p:cTn id="151"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5" grpId="0" animBg="1"/>
          <p:bldP spid="88" grpId="0" animBg="1"/>
          <p:bldP spid="88" grpId="1" animBg="1"/>
          <p:bldP spid="89" grpId="0" animBg="1"/>
          <p:bldP spid="89" grpId="1" animBg="1"/>
          <p:bldP spid="90" grpId="0" animBg="1"/>
          <p:bldP spid="90" grpId="1" animBg="1"/>
          <p:bldP spid="92" grpId="0" animBg="1"/>
          <p:bldP spid="92" grpId="1" animBg="1"/>
          <p:bldP spid="93" grpId="0" animBg="1"/>
          <p:bldP spid="93" grpId="1" animBg="1"/>
          <p:bldP spid="95" grpId="0" animBg="1"/>
          <p:bldP spid="95" grpId="1"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9" name="Group 258"/>
          <p:cNvGrpSpPr/>
          <p:nvPr/>
        </p:nvGrpSpPr>
        <p:grpSpPr>
          <a:xfrm>
            <a:off x="-15052" y="0"/>
            <a:ext cx="12207052" cy="6861325"/>
            <a:chOff x="-15051" y="0"/>
            <a:chExt cx="12207052" cy="6861325"/>
          </a:xfrm>
        </p:grpSpPr>
        <p:sp>
          <p:nvSpPr>
            <p:cNvPr id="260" name="Rectangle 548"/>
            <p:cNvSpPr>
              <a:spLocks noChangeArrowheads="1"/>
            </p:cNvSpPr>
            <p:nvPr/>
          </p:nvSpPr>
          <p:spPr bwMode="auto">
            <a:xfrm>
              <a:off x="-15051" y="3325"/>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26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328" name="Freeform 143"/>
          <p:cNvSpPr/>
          <p:nvPr/>
        </p:nvSpPr>
        <p:spPr bwMode="auto">
          <a:xfrm rot="5400000">
            <a:off x="5907028" y="682281"/>
            <a:ext cx="1500157" cy="1387923"/>
          </a:xfrm>
          <a:custGeom>
            <a:avLst/>
            <a:gdLst>
              <a:gd name="connsiteX0" fmla="*/ 0 w 1500157"/>
              <a:gd name="connsiteY0" fmla="*/ 924305 h 1387923"/>
              <a:gd name="connsiteX1" fmla="*/ 0 w 1500157"/>
              <a:gd name="connsiteY1" fmla="*/ 464309 h 1387923"/>
              <a:gd name="connsiteX2" fmla="*/ 464304 w 1500157"/>
              <a:gd name="connsiteY2" fmla="*/ 691 h 1387923"/>
              <a:gd name="connsiteX3" fmla="*/ 847929 w 1500157"/>
              <a:gd name="connsiteY3" fmla="*/ 691 h 1387923"/>
              <a:gd name="connsiteX4" fmla="*/ 847929 w 1500157"/>
              <a:gd name="connsiteY4" fmla="*/ 0 h 1387923"/>
              <a:gd name="connsiteX5" fmla="*/ 1064816 w 1500157"/>
              <a:gd name="connsiteY5" fmla="*/ 0 h 1387923"/>
              <a:gd name="connsiteX6" fmla="*/ 1500157 w 1500157"/>
              <a:gd name="connsiteY6" fmla="*/ 435986 h 1387923"/>
              <a:gd name="connsiteX7" fmla="*/ 1500157 w 1500157"/>
              <a:gd name="connsiteY7" fmla="*/ 777866 h 1387923"/>
              <a:gd name="connsiteX8" fmla="*/ 1454792 w 1500157"/>
              <a:gd name="connsiteY8" fmla="*/ 777866 h 1387923"/>
              <a:gd name="connsiteX9" fmla="*/ 1445739 w 1500157"/>
              <a:gd name="connsiteY9" fmla="*/ 435986 h 1387923"/>
              <a:gd name="connsiteX10" fmla="*/ 1064816 w 1500157"/>
              <a:gd name="connsiteY10" fmla="*/ 57905 h 1387923"/>
              <a:gd name="connsiteX11" fmla="*/ 862050 w 1500157"/>
              <a:gd name="connsiteY11" fmla="*/ 57905 h 1387923"/>
              <a:gd name="connsiteX12" fmla="*/ 464304 w 1500157"/>
              <a:gd name="connsiteY12" fmla="*/ 58643 h 1387923"/>
              <a:gd name="connsiteX13" fmla="*/ 61665 w 1500157"/>
              <a:gd name="connsiteY13" fmla="*/ 464309 h 1387923"/>
              <a:gd name="connsiteX14" fmla="*/ 61665 w 1500157"/>
              <a:gd name="connsiteY14" fmla="*/ 924305 h 1387923"/>
              <a:gd name="connsiteX15" fmla="*/ 464304 w 1500157"/>
              <a:gd name="connsiteY15" fmla="*/ 1329971 h 1387923"/>
              <a:gd name="connsiteX16" fmla="*/ 566572 w 1500157"/>
              <a:gd name="connsiteY16" fmla="*/ 1329971 h 1387923"/>
              <a:gd name="connsiteX17" fmla="*/ 566572 w 1500157"/>
              <a:gd name="connsiteY17" fmla="*/ 1387923 h 1387923"/>
              <a:gd name="connsiteX18" fmla="*/ 464304 w 1500157"/>
              <a:gd name="connsiteY18" fmla="*/ 1387923 h 1387923"/>
              <a:gd name="connsiteX19" fmla="*/ 0 w 1500157"/>
              <a:gd name="connsiteY19" fmla="*/ 924305 h 1387923"/>
              <a:gd name="connsiteX0-1" fmla="*/ 0 w 1500157"/>
              <a:gd name="connsiteY0-2" fmla="*/ 924305 h 1387923"/>
              <a:gd name="connsiteX1-3" fmla="*/ 0 w 1500157"/>
              <a:gd name="connsiteY1-4" fmla="*/ 464309 h 1387923"/>
              <a:gd name="connsiteX2-5" fmla="*/ 464304 w 1500157"/>
              <a:gd name="connsiteY2-6" fmla="*/ 691 h 1387923"/>
              <a:gd name="connsiteX3-7" fmla="*/ 847929 w 1500157"/>
              <a:gd name="connsiteY3-8" fmla="*/ 691 h 1387923"/>
              <a:gd name="connsiteX4-9" fmla="*/ 847929 w 1500157"/>
              <a:gd name="connsiteY4-10" fmla="*/ 0 h 1387923"/>
              <a:gd name="connsiteX5-11" fmla="*/ 1064816 w 1500157"/>
              <a:gd name="connsiteY5-12" fmla="*/ 0 h 1387923"/>
              <a:gd name="connsiteX6-13" fmla="*/ 1500157 w 1500157"/>
              <a:gd name="connsiteY6-14" fmla="*/ 435986 h 1387923"/>
              <a:gd name="connsiteX7-15" fmla="*/ 1500157 w 1500157"/>
              <a:gd name="connsiteY7-16" fmla="*/ 777866 h 1387923"/>
              <a:gd name="connsiteX8-17" fmla="*/ 1457810 w 1500157"/>
              <a:gd name="connsiteY8-18" fmla="*/ 774848 h 1387923"/>
              <a:gd name="connsiteX9-19" fmla="*/ 1445739 w 1500157"/>
              <a:gd name="connsiteY9-20" fmla="*/ 435986 h 1387923"/>
              <a:gd name="connsiteX10-21" fmla="*/ 1064816 w 1500157"/>
              <a:gd name="connsiteY10-22" fmla="*/ 57905 h 1387923"/>
              <a:gd name="connsiteX11-23" fmla="*/ 862050 w 1500157"/>
              <a:gd name="connsiteY11-24" fmla="*/ 57905 h 1387923"/>
              <a:gd name="connsiteX12-25" fmla="*/ 464304 w 1500157"/>
              <a:gd name="connsiteY12-26" fmla="*/ 58643 h 1387923"/>
              <a:gd name="connsiteX13-27" fmla="*/ 61665 w 1500157"/>
              <a:gd name="connsiteY13-28" fmla="*/ 464309 h 1387923"/>
              <a:gd name="connsiteX14-29" fmla="*/ 61665 w 1500157"/>
              <a:gd name="connsiteY14-30" fmla="*/ 924305 h 1387923"/>
              <a:gd name="connsiteX15-31" fmla="*/ 464304 w 1500157"/>
              <a:gd name="connsiteY15-32" fmla="*/ 1329971 h 1387923"/>
              <a:gd name="connsiteX16-33" fmla="*/ 566572 w 1500157"/>
              <a:gd name="connsiteY16-34" fmla="*/ 1329971 h 1387923"/>
              <a:gd name="connsiteX17-35" fmla="*/ 566572 w 1500157"/>
              <a:gd name="connsiteY17-36" fmla="*/ 1387923 h 1387923"/>
              <a:gd name="connsiteX18-37" fmla="*/ 464304 w 1500157"/>
              <a:gd name="connsiteY18-38" fmla="*/ 1387923 h 1387923"/>
              <a:gd name="connsiteX19-39" fmla="*/ 0 w 1500157"/>
              <a:gd name="connsiteY19-40" fmla="*/ 924305 h 1387923"/>
              <a:gd name="connsiteX0-41" fmla="*/ 0 w 1500157"/>
              <a:gd name="connsiteY0-42" fmla="*/ 924305 h 1387923"/>
              <a:gd name="connsiteX1-43" fmla="*/ 0 w 1500157"/>
              <a:gd name="connsiteY1-44" fmla="*/ 464309 h 1387923"/>
              <a:gd name="connsiteX2-45" fmla="*/ 464304 w 1500157"/>
              <a:gd name="connsiteY2-46" fmla="*/ 691 h 1387923"/>
              <a:gd name="connsiteX3-47" fmla="*/ 847929 w 1500157"/>
              <a:gd name="connsiteY3-48" fmla="*/ 691 h 1387923"/>
              <a:gd name="connsiteX4-49" fmla="*/ 847929 w 1500157"/>
              <a:gd name="connsiteY4-50" fmla="*/ 0 h 1387923"/>
              <a:gd name="connsiteX5-51" fmla="*/ 1064816 w 1500157"/>
              <a:gd name="connsiteY5-52" fmla="*/ 0 h 1387923"/>
              <a:gd name="connsiteX6-53" fmla="*/ 1500157 w 1500157"/>
              <a:gd name="connsiteY6-54" fmla="*/ 435986 h 1387923"/>
              <a:gd name="connsiteX7-55" fmla="*/ 1500157 w 1500157"/>
              <a:gd name="connsiteY7-56" fmla="*/ 777866 h 1387923"/>
              <a:gd name="connsiteX8-57" fmla="*/ 1457810 w 1500157"/>
              <a:gd name="connsiteY8-58" fmla="*/ 774848 h 1387923"/>
              <a:gd name="connsiteX9-59" fmla="*/ 1448757 w 1500157"/>
              <a:gd name="connsiteY9-60" fmla="*/ 432968 h 1387923"/>
              <a:gd name="connsiteX10-61" fmla="*/ 1064816 w 1500157"/>
              <a:gd name="connsiteY10-62" fmla="*/ 57905 h 1387923"/>
              <a:gd name="connsiteX11-63" fmla="*/ 862050 w 1500157"/>
              <a:gd name="connsiteY11-64" fmla="*/ 57905 h 1387923"/>
              <a:gd name="connsiteX12-65" fmla="*/ 464304 w 1500157"/>
              <a:gd name="connsiteY12-66" fmla="*/ 58643 h 1387923"/>
              <a:gd name="connsiteX13-67" fmla="*/ 61665 w 1500157"/>
              <a:gd name="connsiteY13-68" fmla="*/ 464309 h 1387923"/>
              <a:gd name="connsiteX14-69" fmla="*/ 61665 w 1500157"/>
              <a:gd name="connsiteY14-70" fmla="*/ 924305 h 1387923"/>
              <a:gd name="connsiteX15-71" fmla="*/ 464304 w 1500157"/>
              <a:gd name="connsiteY15-72" fmla="*/ 1329971 h 1387923"/>
              <a:gd name="connsiteX16-73" fmla="*/ 566572 w 1500157"/>
              <a:gd name="connsiteY16-74" fmla="*/ 1329971 h 1387923"/>
              <a:gd name="connsiteX17-75" fmla="*/ 566572 w 1500157"/>
              <a:gd name="connsiteY17-76" fmla="*/ 1387923 h 1387923"/>
              <a:gd name="connsiteX18-77" fmla="*/ 464304 w 1500157"/>
              <a:gd name="connsiteY18-78" fmla="*/ 1387923 h 1387923"/>
              <a:gd name="connsiteX19-79" fmla="*/ 0 w 1500157"/>
              <a:gd name="connsiteY19-80" fmla="*/ 924305 h 13879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Lst>
            <a:rect l="l" t="t" r="r" b="b"/>
            <a:pathLst>
              <a:path w="1500157" h="1387923">
                <a:moveTo>
                  <a:pt x="0" y="924305"/>
                </a:moveTo>
                <a:lnTo>
                  <a:pt x="0" y="464309"/>
                </a:lnTo>
                <a:cubicBezTo>
                  <a:pt x="0" y="207146"/>
                  <a:pt x="210387" y="691"/>
                  <a:pt x="464304" y="691"/>
                </a:cubicBezTo>
                <a:lnTo>
                  <a:pt x="847929" y="691"/>
                </a:lnTo>
                <a:lnTo>
                  <a:pt x="847929" y="0"/>
                </a:lnTo>
                <a:lnTo>
                  <a:pt x="1064816" y="0"/>
                </a:lnTo>
                <a:cubicBezTo>
                  <a:pt x="1306294" y="0"/>
                  <a:pt x="1500157" y="197556"/>
                  <a:pt x="1500157" y="435986"/>
                </a:cubicBezTo>
                <a:lnTo>
                  <a:pt x="1500157" y="777866"/>
                </a:lnTo>
                <a:lnTo>
                  <a:pt x="1457810" y="774848"/>
                </a:lnTo>
                <a:cubicBezTo>
                  <a:pt x="1457810" y="660888"/>
                  <a:pt x="1448757" y="546928"/>
                  <a:pt x="1448757" y="432968"/>
                </a:cubicBezTo>
                <a:cubicBezTo>
                  <a:pt x="1448757" y="225194"/>
                  <a:pt x="1275685" y="57905"/>
                  <a:pt x="1064816" y="57905"/>
                </a:cubicBezTo>
                <a:lnTo>
                  <a:pt x="862050" y="57905"/>
                </a:lnTo>
                <a:lnTo>
                  <a:pt x="464304" y="58643"/>
                </a:lnTo>
                <a:cubicBezTo>
                  <a:pt x="243034" y="58643"/>
                  <a:pt x="61665" y="239744"/>
                  <a:pt x="61665" y="464309"/>
                </a:cubicBezTo>
                <a:lnTo>
                  <a:pt x="61665" y="924305"/>
                </a:lnTo>
                <a:cubicBezTo>
                  <a:pt x="61665" y="1148870"/>
                  <a:pt x="243034" y="1329971"/>
                  <a:pt x="464304" y="1329971"/>
                </a:cubicBezTo>
                <a:lnTo>
                  <a:pt x="566572" y="1329971"/>
                </a:lnTo>
                <a:lnTo>
                  <a:pt x="566572" y="1387923"/>
                </a:lnTo>
                <a:lnTo>
                  <a:pt x="464304" y="1387923"/>
                </a:lnTo>
                <a:cubicBezTo>
                  <a:pt x="210387" y="1387923"/>
                  <a:pt x="0" y="1181468"/>
                  <a:pt x="0" y="92430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2"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mj-ea"/>
                <a:ea typeface="+mj-ea"/>
              </a:rPr>
              <a:t>杰出贡献研究展示</a:t>
            </a:r>
            <a:endParaRPr lang="en-US" sz="4000" dirty="0">
              <a:solidFill>
                <a:schemeClr val="bg1"/>
              </a:solidFill>
              <a:latin typeface="+mj-ea"/>
              <a:ea typeface="+mj-ea"/>
            </a:endParaRPr>
          </a:p>
        </p:txBody>
      </p:sp>
      <p:grpSp>
        <p:nvGrpSpPr>
          <p:cNvPr id="171" name="Group 170"/>
          <p:cNvGrpSpPr/>
          <p:nvPr/>
        </p:nvGrpSpPr>
        <p:grpSpPr>
          <a:xfrm>
            <a:off x="2786667" y="2181415"/>
            <a:ext cx="1278438" cy="1925580"/>
            <a:chOff x="3694113" y="1828111"/>
            <a:chExt cx="768350" cy="1157287"/>
          </a:xfrm>
        </p:grpSpPr>
        <p:sp>
          <p:nvSpPr>
            <p:cNvPr id="172"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3"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4"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5"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6"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7"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8"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9"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0"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181" name="Group 180"/>
          <p:cNvGrpSpPr/>
          <p:nvPr/>
        </p:nvGrpSpPr>
        <p:grpSpPr>
          <a:xfrm>
            <a:off x="1251094" y="2189042"/>
            <a:ext cx="634242" cy="1020017"/>
            <a:chOff x="577850" y="1880498"/>
            <a:chExt cx="769938" cy="1238250"/>
          </a:xfrm>
        </p:grpSpPr>
        <p:sp>
          <p:nvSpPr>
            <p:cNvPr id="182"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3"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4"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5"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6"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7"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sp>
        <p:nvSpPr>
          <p:cNvPr id="280" name="Freeform 131"/>
          <p:cNvSpPr/>
          <p:nvPr/>
        </p:nvSpPr>
        <p:spPr bwMode="auto">
          <a:xfrm>
            <a:off x="3401598" y="1296179"/>
            <a:ext cx="2376350" cy="829966"/>
          </a:xfrm>
          <a:custGeom>
            <a:avLst/>
            <a:gdLst/>
            <a:ahLst/>
            <a:cxnLst/>
            <a:rect l="l" t="t" r="r" b="b"/>
            <a:pathLst>
              <a:path w="2376350" h="829966">
                <a:moveTo>
                  <a:pt x="335412" y="0"/>
                </a:moveTo>
                <a:cubicBezTo>
                  <a:pt x="453963" y="0"/>
                  <a:pt x="453963" y="0"/>
                  <a:pt x="453963" y="0"/>
                </a:cubicBezTo>
                <a:cubicBezTo>
                  <a:pt x="639018" y="0"/>
                  <a:pt x="789375" y="150377"/>
                  <a:pt x="789375" y="335457"/>
                </a:cubicBezTo>
                <a:cubicBezTo>
                  <a:pt x="789375" y="494509"/>
                  <a:pt x="789375" y="494509"/>
                  <a:pt x="789375" y="494509"/>
                </a:cubicBezTo>
                <a:cubicBezTo>
                  <a:pt x="789375" y="656454"/>
                  <a:pt x="919491" y="786588"/>
                  <a:pt x="1081414" y="786588"/>
                </a:cubicBezTo>
                <a:cubicBezTo>
                  <a:pt x="1704576" y="786588"/>
                  <a:pt x="2111122" y="786588"/>
                  <a:pt x="2376350" y="786588"/>
                </a:cubicBezTo>
                <a:lnTo>
                  <a:pt x="2376350" y="829966"/>
                </a:lnTo>
                <a:cubicBezTo>
                  <a:pt x="1081414" y="829966"/>
                  <a:pt x="1081414" y="829966"/>
                  <a:pt x="1081414" y="829966"/>
                </a:cubicBezTo>
                <a:cubicBezTo>
                  <a:pt x="896359" y="829966"/>
                  <a:pt x="746002" y="679589"/>
                  <a:pt x="746002" y="494509"/>
                </a:cubicBezTo>
                <a:cubicBezTo>
                  <a:pt x="746002" y="335457"/>
                  <a:pt x="746002" y="335457"/>
                  <a:pt x="746002" y="335457"/>
                </a:cubicBezTo>
                <a:cubicBezTo>
                  <a:pt x="746002" y="173512"/>
                  <a:pt x="615886" y="43378"/>
                  <a:pt x="453963" y="43378"/>
                </a:cubicBezTo>
                <a:cubicBezTo>
                  <a:pt x="335412" y="43378"/>
                  <a:pt x="335412" y="43378"/>
                  <a:pt x="335412" y="43378"/>
                </a:cubicBezTo>
                <a:cubicBezTo>
                  <a:pt x="173489" y="43378"/>
                  <a:pt x="43372" y="173512"/>
                  <a:pt x="43372" y="335457"/>
                </a:cubicBezTo>
                <a:cubicBezTo>
                  <a:pt x="43372" y="812615"/>
                  <a:pt x="43372" y="812615"/>
                  <a:pt x="43372" y="812615"/>
                </a:cubicBezTo>
                <a:cubicBezTo>
                  <a:pt x="0" y="812615"/>
                  <a:pt x="0" y="812615"/>
                  <a:pt x="0" y="812615"/>
                </a:cubicBezTo>
                <a:cubicBezTo>
                  <a:pt x="0" y="335457"/>
                  <a:pt x="0" y="335457"/>
                  <a:pt x="0" y="335457"/>
                </a:cubicBezTo>
                <a:cubicBezTo>
                  <a:pt x="0" y="150377"/>
                  <a:pt x="150357" y="0"/>
                  <a:pt x="335412"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86" name="Group 285"/>
          <p:cNvGrpSpPr/>
          <p:nvPr/>
        </p:nvGrpSpPr>
        <p:grpSpPr>
          <a:xfrm flipH="1">
            <a:off x="7977786" y="2194666"/>
            <a:ext cx="1276940" cy="1925580"/>
            <a:chOff x="3694113" y="1828111"/>
            <a:chExt cx="768350" cy="1157287"/>
          </a:xfrm>
        </p:grpSpPr>
        <p:sp>
          <p:nvSpPr>
            <p:cNvPr id="294"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5"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6"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7"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8"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9"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0"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1"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2"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287" name="Group 286"/>
          <p:cNvGrpSpPr/>
          <p:nvPr/>
        </p:nvGrpSpPr>
        <p:grpSpPr>
          <a:xfrm flipH="1">
            <a:off x="10150937" y="2198834"/>
            <a:ext cx="633499" cy="1020017"/>
            <a:chOff x="577850" y="1880498"/>
            <a:chExt cx="769938" cy="1238250"/>
          </a:xfrm>
        </p:grpSpPr>
        <p:sp>
          <p:nvSpPr>
            <p:cNvPr id="288"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89"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0"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1"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2"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3"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sp>
        <p:nvSpPr>
          <p:cNvPr id="308" name="Freeform 131"/>
          <p:cNvSpPr/>
          <p:nvPr/>
        </p:nvSpPr>
        <p:spPr bwMode="auto">
          <a:xfrm flipH="1">
            <a:off x="5491945" y="1296179"/>
            <a:ext cx="3137205" cy="829966"/>
          </a:xfrm>
          <a:custGeom>
            <a:avLst/>
            <a:gdLst/>
            <a:ahLst/>
            <a:cxnLst/>
            <a:rect l="l" t="t" r="r" b="b"/>
            <a:pathLst>
              <a:path w="3137205" h="829966">
                <a:moveTo>
                  <a:pt x="453963" y="0"/>
                </a:moveTo>
                <a:cubicBezTo>
                  <a:pt x="453963" y="0"/>
                  <a:pt x="453963" y="0"/>
                  <a:pt x="335412" y="0"/>
                </a:cubicBezTo>
                <a:cubicBezTo>
                  <a:pt x="150357" y="0"/>
                  <a:pt x="0" y="150377"/>
                  <a:pt x="0" y="335457"/>
                </a:cubicBezTo>
                <a:cubicBezTo>
                  <a:pt x="0" y="335457"/>
                  <a:pt x="0" y="335457"/>
                  <a:pt x="0" y="812615"/>
                </a:cubicBezTo>
                <a:cubicBezTo>
                  <a:pt x="0" y="812615"/>
                  <a:pt x="0" y="812615"/>
                  <a:pt x="43372" y="812615"/>
                </a:cubicBezTo>
                <a:cubicBezTo>
                  <a:pt x="43372" y="812615"/>
                  <a:pt x="43372" y="812615"/>
                  <a:pt x="43372" y="335457"/>
                </a:cubicBezTo>
                <a:cubicBezTo>
                  <a:pt x="43372" y="173512"/>
                  <a:pt x="173489" y="43378"/>
                  <a:pt x="335412" y="43378"/>
                </a:cubicBezTo>
                <a:cubicBezTo>
                  <a:pt x="335412" y="43378"/>
                  <a:pt x="335412" y="43378"/>
                  <a:pt x="453963" y="43378"/>
                </a:cubicBezTo>
                <a:cubicBezTo>
                  <a:pt x="615886" y="43378"/>
                  <a:pt x="746002" y="173512"/>
                  <a:pt x="746002" y="335457"/>
                </a:cubicBezTo>
                <a:cubicBezTo>
                  <a:pt x="746002" y="335457"/>
                  <a:pt x="746002" y="335457"/>
                  <a:pt x="746002" y="494509"/>
                </a:cubicBezTo>
                <a:cubicBezTo>
                  <a:pt x="746002" y="679589"/>
                  <a:pt x="896359" y="829966"/>
                  <a:pt x="1081414" y="829966"/>
                </a:cubicBezTo>
                <a:cubicBezTo>
                  <a:pt x="1081414" y="829966"/>
                  <a:pt x="1081414" y="829966"/>
                  <a:pt x="2376350" y="829966"/>
                </a:cubicBezTo>
                <a:lnTo>
                  <a:pt x="2376350" y="829412"/>
                </a:lnTo>
                <a:cubicBezTo>
                  <a:pt x="2559767" y="829412"/>
                  <a:pt x="2806175" y="829412"/>
                  <a:pt x="3137205" y="829412"/>
                </a:cubicBezTo>
                <a:lnTo>
                  <a:pt x="3137205" y="786034"/>
                </a:lnTo>
                <a:cubicBezTo>
                  <a:pt x="2914265" y="786034"/>
                  <a:pt x="2591477" y="786034"/>
                  <a:pt x="2124123" y="786034"/>
                </a:cubicBezTo>
                <a:lnTo>
                  <a:pt x="2124123" y="786588"/>
                </a:lnTo>
                <a:cubicBezTo>
                  <a:pt x="1871331" y="786588"/>
                  <a:pt x="1533334" y="786588"/>
                  <a:pt x="1081414" y="786588"/>
                </a:cubicBezTo>
                <a:cubicBezTo>
                  <a:pt x="919491" y="786588"/>
                  <a:pt x="789375" y="656454"/>
                  <a:pt x="789375" y="494509"/>
                </a:cubicBezTo>
                <a:cubicBezTo>
                  <a:pt x="789375" y="494509"/>
                  <a:pt x="789375" y="494509"/>
                  <a:pt x="789375" y="335457"/>
                </a:cubicBezTo>
                <a:cubicBezTo>
                  <a:pt x="789375" y="150377"/>
                  <a:pt x="639018" y="0"/>
                  <a:pt x="453963"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316" name="Group 315"/>
          <p:cNvGrpSpPr/>
          <p:nvPr/>
        </p:nvGrpSpPr>
        <p:grpSpPr>
          <a:xfrm>
            <a:off x="3754420" y="5343279"/>
            <a:ext cx="4389120" cy="1590027"/>
            <a:chOff x="554037" y="4271273"/>
            <a:chExt cx="2557463" cy="1590027"/>
          </a:xfrm>
        </p:grpSpPr>
        <p:sp>
          <p:nvSpPr>
            <p:cNvPr id="317" name="Subtitle 2"/>
            <p:cNvSpPr txBox="1"/>
            <p:nvPr/>
          </p:nvSpPr>
          <p:spPr>
            <a:xfrm>
              <a:off x="554037"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dirty="0">
                  <a:solidFill>
                    <a:schemeClr val="accent4"/>
                  </a:solidFill>
                </a:rPr>
                <a:t>研究中的重大发现</a:t>
              </a:r>
              <a:endParaRPr lang="en-US" sz="2400" dirty="0">
                <a:solidFill>
                  <a:schemeClr val="accent4"/>
                </a:solidFill>
              </a:endParaRPr>
            </a:p>
          </p:txBody>
        </p:sp>
        <p:sp>
          <p:nvSpPr>
            <p:cNvPr id="318" name="Subtitle 2"/>
            <p:cNvSpPr txBox="1"/>
            <p:nvPr/>
          </p:nvSpPr>
          <p:spPr>
            <a:xfrm>
              <a:off x="554037" y="4708771"/>
              <a:ext cx="2557463" cy="1152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在游戏中学习知识在实验中收获乐趣</a:t>
              </a:r>
              <a:endParaRPr lang="en-US" altLang="zh-CN" sz="1800" dirty="0">
                <a:solidFill>
                  <a:schemeClr val="bg1"/>
                </a:solidFill>
                <a:latin typeface="+mn-ea"/>
              </a:endParaRPr>
            </a:p>
          </p:txBody>
        </p:sp>
      </p:grpSp>
      <p:grpSp>
        <p:nvGrpSpPr>
          <p:cNvPr id="164" name="Group 163"/>
          <p:cNvGrpSpPr/>
          <p:nvPr/>
        </p:nvGrpSpPr>
        <p:grpSpPr>
          <a:xfrm>
            <a:off x="4519843" y="1270882"/>
            <a:ext cx="2974259" cy="3940887"/>
            <a:chOff x="6259520" y="1910660"/>
            <a:chExt cx="825501" cy="1093785"/>
          </a:xfrm>
        </p:grpSpPr>
        <p:sp>
          <p:nvSpPr>
            <p:cNvPr id="165" name="Rectangle 121"/>
            <p:cNvSpPr>
              <a:spLocks noChangeArrowheads="1"/>
            </p:cNvSpPr>
            <p:nvPr/>
          </p:nvSpPr>
          <p:spPr bwMode="auto">
            <a:xfrm>
              <a:off x="6497646" y="1910660"/>
              <a:ext cx="352425" cy="52388"/>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166" name="Freeform 122"/>
            <p:cNvSpPr/>
            <p:nvPr/>
          </p:nvSpPr>
          <p:spPr bwMode="auto">
            <a:xfrm>
              <a:off x="6259520" y="1994796"/>
              <a:ext cx="825501" cy="1009649"/>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67" name="Oval 123"/>
            <p:cNvSpPr>
              <a:spLocks noChangeArrowheads="1"/>
            </p:cNvSpPr>
            <p:nvPr/>
          </p:nvSpPr>
          <p:spPr bwMode="auto">
            <a:xfrm>
              <a:off x="6707198" y="2553596"/>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68" name="Oval 124"/>
            <p:cNvSpPr>
              <a:spLocks noChangeArrowheads="1"/>
            </p:cNvSpPr>
            <p:nvPr/>
          </p:nvSpPr>
          <p:spPr bwMode="auto">
            <a:xfrm>
              <a:off x="6591310" y="2437708"/>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69" name="Oval 125"/>
            <p:cNvSpPr>
              <a:spLocks noChangeArrowheads="1"/>
            </p:cNvSpPr>
            <p:nvPr/>
          </p:nvSpPr>
          <p:spPr bwMode="auto">
            <a:xfrm>
              <a:off x="6553206" y="2577409"/>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70"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331" name="Freeform 127"/>
          <p:cNvSpPr/>
          <p:nvPr/>
        </p:nvSpPr>
        <p:spPr bwMode="auto">
          <a:xfrm>
            <a:off x="1545423" y="1240687"/>
            <a:ext cx="1894691" cy="867670"/>
          </a:xfrm>
          <a:custGeom>
            <a:avLst/>
            <a:gdLst/>
            <a:ahLst/>
            <a:cxnLst/>
            <a:rect l="l" t="t" r="r" b="b"/>
            <a:pathLst>
              <a:path w="1894691" h="867670">
                <a:moveTo>
                  <a:pt x="275994" y="0"/>
                </a:moveTo>
                <a:lnTo>
                  <a:pt x="1617894" y="0"/>
                </a:lnTo>
                <a:cubicBezTo>
                  <a:pt x="1764228" y="0"/>
                  <a:pt x="1884195" y="114355"/>
                  <a:pt x="1892110" y="258608"/>
                </a:cubicBezTo>
                <a:lnTo>
                  <a:pt x="1894691" y="867670"/>
                </a:lnTo>
                <a:lnTo>
                  <a:pt x="1859056" y="867670"/>
                </a:lnTo>
                <a:lnTo>
                  <a:pt x="1859056" y="276225"/>
                </a:lnTo>
                <a:cubicBezTo>
                  <a:pt x="1858199" y="142875"/>
                  <a:pt x="1751132" y="35719"/>
                  <a:pt x="1617894" y="35719"/>
                </a:cubicBezTo>
                <a:lnTo>
                  <a:pt x="275994" y="35719"/>
                </a:lnTo>
                <a:cubicBezTo>
                  <a:pt x="142755" y="35719"/>
                  <a:pt x="35689" y="142875"/>
                  <a:pt x="35689" y="276225"/>
                </a:cubicBezTo>
                <a:lnTo>
                  <a:pt x="35689" y="867670"/>
                </a:lnTo>
                <a:lnTo>
                  <a:pt x="0" y="867670"/>
                </a:lnTo>
                <a:lnTo>
                  <a:pt x="0" y="276225"/>
                </a:lnTo>
                <a:cubicBezTo>
                  <a:pt x="0" y="123825"/>
                  <a:pt x="123721" y="0"/>
                  <a:pt x="275994"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3" name="Freeform 127"/>
          <p:cNvSpPr/>
          <p:nvPr/>
        </p:nvSpPr>
        <p:spPr bwMode="auto">
          <a:xfrm>
            <a:off x="8590527" y="1241728"/>
            <a:ext cx="1894691" cy="867670"/>
          </a:xfrm>
          <a:custGeom>
            <a:avLst/>
            <a:gdLst/>
            <a:ahLst/>
            <a:cxnLst/>
            <a:rect l="l" t="t" r="r" b="b"/>
            <a:pathLst>
              <a:path w="1894691" h="867670">
                <a:moveTo>
                  <a:pt x="275994" y="0"/>
                </a:moveTo>
                <a:lnTo>
                  <a:pt x="1617894" y="0"/>
                </a:lnTo>
                <a:cubicBezTo>
                  <a:pt x="1764228" y="0"/>
                  <a:pt x="1884195" y="114355"/>
                  <a:pt x="1892110" y="258608"/>
                </a:cubicBezTo>
                <a:lnTo>
                  <a:pt x="1894691" y="867670"/>
                </a:lnTo>
                <a:lnTo>
                  <a:pt x="1859056" y="867670"/>
                </a:lnTo>
                <a:lnTo>
                  <a:pt x="1859056" y="276225"/>
                </a:lnTo>
                <a:cubicBezTo>
                  <a:pt x="1858199" y="142875"/>
                  <a:pt x="1751132" y="35719"/>
                  <a:pt x="1617894" y="35719"/>
                </a:cubicBezTo>
                <a:lnTo>
                  <a:pt x="275994" y="35719"/>
                </a:lnTo>
                <a:cubicBezTo>
                  <a:pt x="142755" y="35719"/>
                  <a:pt x="35689" y="142875"/>
                  <a:pt x="35689" y="276225"/>
                </a:cubicBezTo>
                <a:lnTo>
                  <a:pt x="35689" y="867670"/>
                </a:lnTo>
                <a:lnTo>
                  <a:pt x="0" y="867670"/>
                </a:lnTo>
                <a:lnTo>
                  <a:pt x="0" y="276225"/>
                </a:lnTo>
                <a:cubicBezTo>
                  <a:pt x="0" y="123825"/>
                  <a:pt x="123721" y="0"/>
                  <a:pt x="275994"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500"/>
                                        <p:tgtEl>
                                          <p:spTgt spid="181"/>
                                        </p:tgtEl>
                                      </p:cBhvr>
                                    </p:animEffect>
                                  </p:childTnLst>
                                </p:cTn>
                              </p:par>
                              <p:par>
                                <p:cTn id="8" presetID="10" presetClass="entr" presetSubtype="0" fill="hold" nodeType="withEffect">
                                  <p:stCondLst>
                                    <p:cond delay="500"/>
                                  </p:stCondLst>
                                  <p:childTnLst>
                                    <p:set>
                                      <p:cBhvr>
                                        <p:cTn id="9" dur="1" fill="hold">
                                          <p:stCondLst>
                                            <p:cond delay="0"/>
                                          </p:stCondLst>
                                        </p:cTn>
                                        <p:tgtEl>
                                          <p:spTgt spid="287"/>
                                        </p:tgtEl>
                                        <p:attrNameLst>
                                          <p:attrName>style.visibility</p:attrName>
                                        </p:attrNameLst>
                                      </p:cBhvr>
                                      <p:to>
                                        <p:strVal val="visible"/>
                                      </p:to>
                                    </p:set>
                                    <p:animEffect transition="in" filter="fade">
                                      <p:cBhvr>
                                        <p:cTn id="10" dur="500"/>
                                        <p:tgtEl>
                                          <p:spTgt spid="287"/>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33"/>
                                        </p:tgtEl>
                                        <p:attrNameLst>
                                          <p:attrName>style.visibility</p:attrName>
                                        </p:attrNameLst>
                                      </p:cBhvr>
                                      <p:to>
                                        <p:strVal val="visible"/>
                                      </p:to>
                                    </p:set>
                                    <p:animEffect transition="in" filter="fade">
                                      <p:cBhvr>
                                        <p:cTn id="14" dur="500"/>
                                        <p:tgtEl>
                                          <p:spTgt spid="33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1"/>
                                        </p:tgtEl>
                                        <p:attrNameLst>
                                          <p:attrName>style.visibility</p:attrName>
                                        </p:attrNameLst>
                                      </p:cBhvr>
                                      <p:to>
                                        <p:strVal val="visible"/>
                                      </p:to>
                                    </p:set>
                                    <p:animEffect transition="in" filter="fade">
                                      <p:cBhvr>
                                        <p:cTn id="17" dur="500"/>
                                        <p:tgtEl>
                                          <p:spTgt spid="331"/>
                                        </p:tgtEl>
                                      </p:cBhvr>
                                    </p:animEffect>
                                  </p:childTnLst>
                                </p:cTn>
                              </p:par>
                            </p:childTnLst>
                          </p:cTn>
                        </p:par>
                        <p:par>
                          <p:cTn id="18" fill="hold">
                            <p:stCondLst>
                              <p:cond delay="1500"/>
                            </p:stCondLst>
                            <p:childTnLst>
                              <p:par>
                                <p:cTn id="19" presetID="10" presetClass="entr" presetSubtype="0" fill="hold" nodeType="afterEffect">
                                  <p:stCondLst>
                                    <p:cond delay="300"/>
                                  </p:stCondLst>
                                  <p:childTnLst>
                                    <p:set>
                                      <p:cBhvr>
                                        <p:cTn id="20" dur="1" fill="hold">
                                          <p:stCondLst>
                                            <p:cond delay="0"/>
                                          </p:stCondLst>
                                        </p:cTn>
                                        <p:tgtEl>
                                          <p:spTgt spid="171"/>
                                        </p:tgtEl>
                                        <p:attrNameLst>
                                          <p:attrName>style.visibility</p:attrName>
                                        </p:attrNameLst>
                                      </p:cBhvr>
                                      <p:to>
                                        <p:strVal val="visible"/>
                                      </p:to>
                                    </p:set>
                                    <p:animEffect transition="in" filter="fade">
                                      <p:cBhvr>
                                        <p:cTn id="21" dur="500"/>
                                        <p:tgtEl>
                                          <p:spTgt spid="171"/>
                                        </p:tgtEl>
                                      </p:cBhvr>
                                    </p:animEffect>
                                  </p:childTnLst>
                                </p:cTn>
                              </p:par>
                              <p:par>
                                <p:cTn id="22" presetID="10" presetClass="entr" presetSubtype="0" fill="hold" nodeType="withEffect">
                                  <p:stCondLst>
                                    <p:cond delay="300"/>
                                  </p:stCondLst>
                                  <p:childTnLst>
                                    <p:set>
                                      <p:cBhvr>
                                        <p:cTn id="23" dur="1" fill="hold">
                                          <p:stCondLst>
                                            <p:cond delay="0"/>
                                          </p:stCondLst>
                                        </p:cTn>
                                        <p:tgtEl>
                                          <p:spTgt spid="286"/>
                                        </p:tgtEl>
                                        <p:attrNameLst>
                                          <p:attrName>style.visibility</p:attrName>
                                        </p:attrNameLst>
                                      </p:cBhvr>
                                      <p:to>
                                        <p:strVal val="visible"/>
                                      </p:to>
                                    </p:set>
                                    <p:animEffect transition="in" filter="fade">
                                      <p:cBhvr>
                                        <p:cTn id="24" dur="500"/>
                                        <p:tgtEl>
                                          <p:spTgt spid="286"/>
                                        </p:tgtEl>
                                      </p:cBhvr>
                                    </p:animEffect>
                                  </p:childTnLst>
                                </p:cTn>
                              </p:par>
                            </p:childTnLst>
                          </p:cTn>
                        </p:par>
                        <p:par>
                          <p:cTn id="25" fill="hold">
                            <p:stCondLst>
                              <p:cond delay="2300"/>
                            </p:stCondLst>
                            <p:childTnLst>
                              <p:par>
                                <p:cTn id="26" presetID="10" presetClass="entr" presetSubtype="0" fill="hold" grpId="0" nodeType="afterEffect">
                                  <p:stCondLst>
                                    <p:cond delay="0"/>
                                  </p:stCondLst>
                                  <p:childTnLst>
                                    <p:set>
                                      <p:cBhvr>
                                        <p:cTn id="27" dur="1" fill="hold">
                                          <p:stCondLst>
                                            <p:cond delay="0"/>
                                          </p:stCondLst>
                                        </p:cTn>
                                        <p:tgtEl>
                                          <p:spTgt spid="280"/>
                                        </p:tgtEl>
                                        <p:attrNameLst>
                                          <p:attrName>style.visibility</p:attrName>
                                        </p:attrNameLst>
                                      </p:cBhvr>
                                      <p:to>
                                        <p:strVal val="visible"/>
                                      </p:to>
                                    </p:set>
                                    <p:animEffect transition="in" filter="fade">
                                      <p:cBhvr>
                                        <p:cTn id="28" dur="500"/>
                                        <p:tgtEl>
                                          <p:spTgt spid="28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8"/>
                                        </p:tgtEl>
                                        <p:attrNameLst>
                                          <p:attrName>style.visibility</p:attrName>
                                        </p:attrNameLst>
                                      </p:cBhvr>
                                      <p:to>
                                        <p:strVal val="visible"/>
                                      </p:to>
                                    </p:set>
                                    <p:animEffect transition="in" filter="fade">
                                      <p:cBhvr>
                                        <p:cTn id="31" dur="500"/>
                                        <p:tgtEl>
                                          <p:spTgt spid="308"/>
                                        </p:tgtEl>
                                      </p:cBhvr>
                                    </p:animEffect>
                                  </p:childTnLst>
                                </p:cTn>
                              </p:par>
                            </p:childTnLst>
                          </p:cTn>
                        </p:par>
                        <p:par>
                          <p:cTn id="32" fill="hold">
                            <p:stCondLst>
                              <p:cond delay="2800"/>
                            </p:stCondLst>
                            <p:childTnLst>
                              <p:par>
                                <p:cTn id="33" presetID="10" presetClass="entr" presetSubtype="0" fill="hold" nodeType="afterEffect">
                                  <p:stCondLst>
                                    <p:cond delay="300"/>
                                  </p:stCondLst>
                                  <p:childTnLst>
                                    <p:set>
                                      <p:cBhvr>
                                        <p:cTn id="34" dur="1" fill="hold">
                                          <p:stCondLst>
                                            <p:cond delay="0"/>
                                          </p:stCondLst>
                                        </p:cTn>
                                        <p:tgtEl>
                                          <p:spTgt spid="164"/>
                                        </p:tgtEl>
                                        <p:attrNameLst>
                                          <p:attrName>style.visibility</p:attrName>
                                        </p:attrNameLst>
                                      </p:cBhvr>
                                      <p:to>
                                        <p:strVal val="visible"/>
                                      </p:to>
                                    </p:set>
                                    <p:animEffect transition="in" filter="fade">
                                      <p:cBhvr>
                                        <p:cTn id="35" dur="500"/>
                                        <p:tgtEl>
                                          <p:spTgt spid="164"/>
                                        </p:tgtEl>
                                      </p:cBhvr>
                                    </p:animEffect>
                                  </p:childTnLst>
                                </p:cTn>
                              </p:par>
                            </p:childTnLst>
                          </p:cTn>
                        </p:par>
                        <p:par>
                          <p:cTn id="36" fill="hold">
                            <p:stCondLst>
                              <p:cond delay="3600"/>
                            </p:stCondLst>
                            <p:childTnLst>
                              <p:par>
                                <p:cTn id="37" presetID="10" presetClass="entr" presetSubtype="0" fill="hold" grpId="0" nodeType="afterEffect">
                                  <p:stCondLst>
                                    <p:cond delay="0"/>
                                  </p:stCondLst>
                                  <p:childTnLst>
                                    <p:set>
                                      <p:cBhvr>
                                        <p:cTn id="38" dur="1" fill="hold">
                                          <p:stCondLst>
                                            <p:cond delay="0"/>
                                          </p:stCondLst>
                                        </p:cTn>
                                        <p:tgtEl>
                                          <p:spTgt spid="328"/>
                                        </p:tgtEl>
                                        <p:attrNameLst>
                                          <p:attrName>style.visibility</p:attrName>
                                        </p:attrNameLst>
                                      </p:cBhvr>
                                      <p:to>
                                        <p:strVal val="visible"/>
                                      </p:to>
                                    </p:set>
                                    <p:animEffect transition="in" filter="fade">
                                      <p:cBhvr>
                                        <p:cTn id="39" dur="500"/>
                                        <p:tgtEl>
                                          <p:spTgt spid="328"/>
                                        </p:tgtEl>
                                      </p:cBhvr>
                                    </p:animEffect>
                                  </p:childTnLst>
                                </p:cTn>
                              </p:par>
                            </p:childTnLst>
                          </p:cTn>
                        </p:par>
                        <p:par>
                          <p:cTn id="40" fill="hold">
                            <p:stCondLst>
                              <p:cond delay="4100"/>
                            </p:stCondLst>
                            <p:childTnLst>
                              <p:par>
                                <p:cTn id="41" presetID="10" presetClass="entr" presetSubtype="0" fill="hold" nodeType="afterEffect">
                                  <p:stCondLst>
                                    <p:cond delay="0"/>
                                  </p:stCondLst>
                                  <p:childTnLst>
                                    <p:set>
                                      <p:cBhvr>
                                        <p:cTn id="42" dur="1" fill="hold">
                                          <p:stCondLst>
                                            <p:cond delay="0"/>
                                          </p:stCondLst>
                                        </p:cTn>
                                        <p:tgtEl>
                                          <p:spTgt spid="316"/>
                                        </p:tgtEl>
                                        <p:attrNameLst>
                                          <p:attrName>style.visibility</p:attrName>
                                        </p:attrNameLst>
                                      </p:cBhvr>
                                      <p:to>
                                        <p:strVal val="visible"/>
                                      </p:to>
                                    </p:set>
                                    <p:animEffect transition="in" filter="fade">
                                      <p:cBhvr>
                                        <p:cTn id="43" dur="500"/>
                                        <p:tgtEl>
                                          <p:spTgt spid="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 grpId="0" animBg="1"/>
      <p:bldP spid="280" grpId="0" animBg="1"/>
      <p:bldP spid="308" grpId="0" animBg="1"/>
      <p:bldP spid="331" grpId="0" animBg="1"/>
      <p:bldP spid="333" grpId="0" animBg="1"/>
    </p:bldLst>
  </p:timing>
</p:sld>
</file>

<file path=ppt/theme/theme1.xml><?xml version="1.0" encoding="utf-8"?>
<a:theme xmlns:a="http://schemas.openxmlformats.org/drawingml/2006/main" name="办公资源网">
  <a:themeElements>
    <a:clrScheme name="Chemicals">
      <a:dk1>
        <a:sysClr val="windowText" lastClr="000000"/>
      </a:dk1>
      <a:lt1>
        <a:sysClr val="window" lastClr="FFFFFF"/>
      </a:lt1>
      <a:dk2>
        <a:srgbClr val="44546A"/>
      </a:dk2>
      <a:lt2>
        <a:srgbClr val="E7E6E6"/>
      </a:lt2>
      <a:accent1>
        <a:srgbClr val="89C540"/>
      </a:accent1>
      <a:accent2>
        <a:srgbClr val="6A87C4"/>
      </a:accent2>
      <a:accent3>
        <a:srgbClr val="D36CB4"/>
      </a:accent3>
      <a:accent4>
        <a:srgbClr val="E29059"/>
      </a:accent4>
      <a:accent5>
        <a:srgbClr val="33C5F3"/>
      </a:accent5>
      <a:accent6>
        <a:srgbClr val="545F66"/>
      </a:accent6>
      <a:hlink>
        <a:srgbClr val="0563C1"/>
      </a:hlink>
      <a:folHlink>
        <a:srgbClr val="954F72"/>
      </a:folHlink>
    </a:clrScheme>
    <a:fontScheme name="科学实验">
      <a:majorFont>
        <a:latin typeface="Calibri Light"/>
        <a:ea typeface="经典趣体简"/>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科学实验</Template>
  <TotalTime>0</TotalTime>
  <Words>1989</Words>
  <Application>WPS 演示</Application>
  <PresentationFormat>宽屏</PresentationFormat>
  <Paragraphs>243</Paragraphs>
  <Slides>22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vt:lpstr>
      <vt:lpstr>宋体</vt:lpstr>
      <vt:lpstr>Wingdings</vt:lpstr>
      <vt:lpstr>经典趣体简</vt:lpstr>
      <vt:lpstr>微软雅黑</vt:lpstr>
      <vt:lpstr>苏新诗鼠标行书简</vt:lpstr>
      <vt:lpstr>Calibri</vt:lpstr>
      <vt:lpstr>Arial Unicode MS</vt:lpstr>
      <vt:lpstr>Calibri Light</vt:lpstr>
      <vt:lpstr>Script MT Bold</vt:lpstr>
      <vt:lpstr>Mongolian Baiti</vt:lpstr>
      <vt:lpstr>Meiryo</vt:lpstr>
      <vt:lpstr>Yu Gothic UI</vt:lpstr>
      <vt:lpstr>办公资源网</vt:lpstr>
      <vt:lpstr>科学实验教育课件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科学实验教育课件</dc:title>
  <dc:creator/>
  <cp:lastModifiedBy>xiaoke</cp:lastModifiedBy>
  <cp:revision>3</cp:revision>
  <dcterms:created xsi:type="dcterms:W3CDTF">2015-05-05T08:02:00Z</dcterms:created>
  <dcterms:modified xsi:type="dcterms:W3CDTF">2020-07-19T08:02:32Z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