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78" r:id="rId4"/>
    <p:sldId id="277" r:id="rId5"/>
    <p:sldId id="272" r:id="rId6"/>
    <p:sldId id="263" r:id="rId7"/>
    <p:sldId id="260" r:id="rId8"/>
    <p:sldId id="267" r:id="rId9"/>
    <p:sldId id="273" r:id="rId10"/>
    <p:sldId id="257" r:id="rId11"/>
    <p:sldId id="259" r:id="rId12"/>
    <p:sldId id="271" r:id="rId13"/>
    <p:sldId id="274" r:id="rId14"/>
    <p:sldId id="258" r:id="rId15"/>
    <p:sldId id="262" r:id="rId16"/>
    <p:sldId id="256" r:id="rId17"/>
    <p:sldId id="265" r:id="rId18"/>
    <p:sldId id="275" r:id="rId19"/>
    <p:sldId id="261" r:id="rId20"/>
    <p:sldId id="264" r:id="rId21"/>
    <p:sldId id="266" r:id="rId22"/>
    <p:sldId id="276" r:id="rId23"/>
    <p:sldId id="298" r:id="rId24"/>
    <p:sldId id="321" r:id="rId25"/>
  </p:sldIdLst>
  <p:sldSz cx="12192000" cy="6858000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2" y="102"/>
      </p:cViewPr>
      <p:guideLst>
        <p:guide orient="horz" pos="1797"/>
        <p:guide orient="horz" pos="227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6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png" /><Relationship Id="rId2" Type="http://schemas.openxmlformats.org/officeDocument/2006/relationships/image" Target="../media/image18.png" /><Relationship Id="rId3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pn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pn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pn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78866F27-B71D-4011-BCAD-6065CCCAAFDC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225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9E83F2DE-7FF4-4317-8A50-28DA2DCF6E24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AB10-4DD8-4A35-8EA9-2CBD584716C5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8FA36-1E0E-41C3-BEBD-6B593F4F20AE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22617-6727-493A-9121-055D0851DEC1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7306B-9BFA-4701-82D3-546BE50228CB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02A9-4B3A-4039-92EE-A553477B52BA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5C3D-82E8-4327-A12D-9FB81F83850D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A878-C497-4F17-895D-07E551EA3002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0128B-BA72-493E-86BD-F77F74C4385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9B31D-ACAB-42DF-B616-C14832BEFC39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C8534-6F4A-4438-BFC8-4BCA03C65975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F6E3-FE7B-440A-9033-03D12428E092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88366-D11F-433E-9188-ECECCBCAD5EA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D5F4-139E-43EA-A585-BD073DBF2440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0327-A98E-45B4-AF93-0B9CEB9F84A0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1B68-E710-4554-B629-912B6330F4D9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3A09B-80A4-4A4E-AB9C-8CF0E667C86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8B9C1-354B-4DFE-A5AE-382161C0BC8D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E7D0-67C4-41CB-9A37-DBAE9CF48442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9A2B-078F-46CE-9BA9-1ADEAE3AA502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DC24A-1D66-423B-ACA8-376FC7A58BDE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06C4-366F-4051-9C34-32B5876E5307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CD07A-45A6-4F8A-94E0-90A129698769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  <a:endParaRPr lang="zh-CN" altLang="zh-CN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  <a:endParaRPr lang="zh-CN" altLang="zh-CN"/>
          </a:p>
          <a:p>
            <a:pPr lvl="1"/>
            <a:r>
              <a:rPr lang="zh-CN" altLang="zh-CN"/>
              <a:t>第二级</a:t>
            </a:r>
            <a:endParaRPr lang="zh-CN" altLang="zh-CN"/>
          </a:p>
          <a:p>
            <a:pPr lvl="2"/>
            <a:r>
              <a:rPr lang="zh-CN" altLang="zh-CN"/>
              <a:t>第三级</a:t>
            </a:r>
            <a:endParaRPr lang="zh-CN" altLang="zh-CN"/>
          </a:p>
          <a:p>
            <a:pPr lvl="3"/>
            <a:r>
              <a:rPr lang="zh-CN" altLang="zh-CN"/>
              <a:t>第四级</a:t>
            </a:r>
            <a:endParaRPr lang="zh-CN" altLang="zh-CN"/>
          </a:p>
          <a:p>
            <a:pPr lvl="4"/>
            <a:r>
              <a:rPr lang="zh-CN" altLang="zh-CN"/>
              <a:t>第五级</a:t>
            </a:r>
            <a:endParaRPr lang="zh-CN" altLang="zh-CN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468BBB-2C2C-44AF-BBDA-76DF9EBF448F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593DA486-2B9A-469F-9632-CFBDEE4DD95F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.v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7.png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18.png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19.png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Relationship Id="rId3" Type="http://schemas.openxmlformats.org/officeDocument/2006/relationships/image" Target="../media/image22.png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23.png" /><Relationship Id="rId6" Type="http://schemas.openxmlformats.org/officeDocument/2006/relationships/vmlDrawing" Target="../drawings/vmlDrawing2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24.png" /><Relationship Id="rId4" Type="http://schemas.openxmlformats.org/officeDocument/2006/relationships/vmlDrawing" Target="../drawings/vmlDrawing3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25.png" /><Relationship Id="rId4" Type="http://schemas.openxmlformats.org/officeDocument/2006/relationships/vmlDrawing" Target="../drawings/vmlDrawing4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2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Relationship Id="rId3" Type="http://schemas.openxmlformats.org/officeDocument/2006/relationships/image" Target="../media/image30.png" /><Relationship Id="rId4" Type="http://schemas.openxmlformats.org/officeDocument/2006/relationships/image" Target="../media/image31.png" /><Relationship Id="rId5" Type="http://schemas.openxmlformats.org/officeDocument/2006/relationships/image" Target="../media/image32.png" /><Relationship Id="rId6" Type="http://schemas.openxmlformats.org/officeDocument/2006/relationships/image" Target="../media/image3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Relationship Id="rId3" Type="http://schemas.openxmlformats.org/officeDocument/2006/relationships/image" Target="../media/image3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6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074" name="组合 1"/>
          <p:cNvGrpSpPr/>
          <p:nvPr/>
        </p:nvGrpSpPr>
        <p:grpSpPr>
          <a:xfrm>
            <a:off x="2089150" y="2706688"/>
            <a:ext cx="8081963" cy="2119312"/>
            <a:chExt cx="8081683" cy="2119087"/>
          </a:xfrm>
        </p:grpSpPr>
        <p:sp>
          <p:nvSpPr>
            <p:cNvPr id="2070" name="矩形 2"/>
            <p:cNvSpPr>
              <a:spLocks noChangeArrowheads="1"/>
            </p:cNvSpPr>
            <p:nvPr/>
          </p:nvSpPr>
          <p:spPr bwMode="auto">
            <a:xfrm>
              <a:off x="0" y="0"/>
              <a:ext cx="8081683" cy="255560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71" name="矩形 3"/>
            <p:cNvSpPr>
              <a:spLocks noChangeArrowheads="1"/>
            </p:cNvSpPr>
            <p:nvPr/>
          </p:nvSpPr>
          <p:spPr bwMode="auto">
            <a:xfrm>
              <a:off x="0" y="1827018"/>
              <a:ext cx="8081683" cy="29206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72" name="矩形 4"/>
            <p:cNvSpPr>
              <a:spLocks noChangeArrowheads="1"/>
            </p:cNvSpPr>
            <p:nvPr/>
          </p:nvSpPr>
          <p:spPr bwMode="auto">
            <a:xfrm>
              <a:off x="0" y="411118"/>
              <a:ext cx="8081683" cy="152384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73" name="矩形 5"/>
            <p:cNvSpPr>
              <a:spLocks noChangeArrowheads="1"/>
            </p:cNvSpPr>
            <p:nvPr/>
          </p:nvSpPr>
          <p:spPr bwMode="auto">
            <a:xfrm>
              <a:off x="0" y="1519076"/>
              <a:ext cx="8081683" cy="152384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3079" name="文本框 6"/>
          <p:cNvSpPr txBox="1">
            <a:spLocks noChangeArrowheads="1"/>
          </p:cNvSpPr>
          <p:nvPr/>
        </p:nvSpPr>
        <p:spPr bwMode="auto">
          <a:xfrm>
            <a:off x="1042988" y="3363913"/>
            <a:ext cx="10052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Presentation Template</a:t>
            </a:r>
            <a:endParaRPr lang="zh-CN" altLang="en-US" sz="44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矩形 8"/>
          <p:cNvSpPr>
            <a:spLocks noChangeArrowheads="1"/>
          </p:cNvSpPr>
          <p:nvPr/>
        </p:nvSpPr>
        <p:spPr bwMode="auto">
          <a:xfrm>
            <a:off x="3328988" y="1600200"/>
            <a:ext cx="982662" cy="981075"/>
          </a:xfrm>
          <a:prstGeom prst="rect">
            <a:avLst/>
          </a:prstGeom>
          <a:solidFill>
            <a:srgbClr val="5DACEE"/>
          </a:solidFill>
          <a:ln w="12700">
            <a:solidFill>
              <a:schemeClr val="bg1"/>
            </a:solidFill>
            <a:prstDash val="dash"/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1" name="文本框 9"/>
          <p:cNvSpPr txBox="1">
            <a:spLocks noChangeArrowheads="1"/>
          </p:cNvSpPr>
          <p:nvPr/>
        </p:nvSpPr>
        <p:spPr bwMode="auto">
          <a:xfrm>
            <a:off x="3343275" y="1625600"/>
            <a:ext cx="952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2" name="矩形 11"/>
          <p:cNvSpPr>
            <a:spLocks noChangeArrowheads="1"/>
          </p:cNvSpPr>
          <p:nvPr/>
        </p:nvSpPr>
        <p:spPr bwMode="auto">
          <a:xfrm>
            <a:off x="4467225" y="1600200"/>
            <a:ext cx="979488" cy="979488"/>
          </a:xfrm>
          <a:prstGeom prst="rect">
            <a:avLst/>
          </a:prstGeom>
          <a:solidFill>
            <a:srgbClr val="A6ED45"/>
          </a:solidFill>
          <a:ln w="12700">
            <a:solidFill>
              <a:schemeClr val="bg1"/>
            </a:solidFill>
            <a:prstDash val="dash"/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3" name="文本框 12"/>
          <p:cNvSpPr txBox="1">
            <a:spLocks noChangeArrowheads="1"/>
          </p:cNvSpPr>
          <p:nvPr/>
        </p:nvSpPr>
        <p:spPr bwMode="auto">
          <a:xfrm>
            <a:off x="4481513" y="1625600"/>
            <a:ext cx="952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4" name="矩形 14"/>
          <p:cNvSpPr>
            <a:spLocks noChangeArrowheads="1"/>
          </p:cNvSpPr>
          <p:nvPr/>
        </p:nvSpPr>
        <p:spPr bwMode="auto">
          <a:xfrm>
            <a:off x="5580063" y="1600200"/>
            <a:ext cx="979487" cy="979488"/>
          </a:xfrm>
          <a:prstGeom prst="rect">
            <a:avLst/>
          </a:prstGeom>
          <a:solidFill>
            <a:srgbClr val="FBCF53"/>
          </a:solidFill>
          <a:ln w="12700">
            <a:solidFill>
              <a:schemeClr val="bg1"/>
            </a:solidFill>
            <a:prstDash val="dash"/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5" name="文本框 15"/>
          <p:cNvSpPr txBox="1">
            <a:spLocks noChangeArrowheads="1"/>
          </p:cNvSpPr>
          <p:nvPr/>
        </p:nvSpPr>
        <p:spPr bwMode="auto">
          <a:xfrm>
            <a:off x="5592763" y="1625600"/>
            <a:ext cx="954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6" name="矩形 17"/>
          <p:cNvSpPr>
            <a:spLocks noChangeArrowheads="1"/>
          </p:cNvSpPr>
          <p:nvPr/>
        </p:nvSpPr>
        <p:spPr bwMode="auto">
          <a:xfrm>
            <a:off x="6673850" y="1600200"/>
            <a:ext cx="979488" cy="979488"/>
          </a:xfrm>
          <a:prstGeom prst="rect">
            <a:avLst/>
          </a:prstGeom>
          <a:solidFill>
            <a:srgbClr val="F55555"/>
          </a:solidFill>
          <a:ln w="12700">
            <a:solidFill>
              <a:schemeClr val="bg1"/>
            </a:solidFill>
            <a:prstDash val="dash"/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87" name="文本框 18"/>
          <p:cNvSpPr txBox="1">
            <a:spLocks noChangeArrowheads="1"/>
          </p:cNvSpPr>
          <p:nvPr/>
        </p:nvSpPr>
        <p:spPr bwMode="auto">
          <a:xfrm>
            <a:off x="6692900" y="1625600"/>
            <a:ext cx="93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8" name="Freeform 249"/>
          <p:cNvSpPr>
            <a:spLocks noEditPoints="1"/>
          </p:cNvSpPr>
          <p:nvPr/>
        </p:nvSpPr>
        <p:spPr bwMode="auto">
          <a:xfrm>
            <a:off x="7921625" y="1490663"/>
            <a:ext cx="917575" cy="1082675"/>
          </a:xfrm>
          <a:custGeom>
            <a:gdLst>
              <a:gd name="T0" fmla="*/ 0 w 78"/>
              <a:gd name="T1" fmla="*/ 2147483647 h 92"/>
              <a:gd name="T2" fmla="*/ 2147483647 w 78"/>
              <a:gd name="T3" fmla="*/ 2147483647 h 92"/>
              <a:gd name="T4" fmla="*/ 2147483647 w 78"/>
              <a:gd name="T5" fmla="*/ 2147483647 h 92"/>
              <a:gd name="T6" fmla="*/ 2147483647 w 78"/>
              <a:gd name="T7" fmla="*/ 2147483647 h 92"/>
              <a:gd name="T8" fmla="*/ 2147483647 w 78"/>
              <a:gd name="T9" fmla="*/ 2147483647 h 92"/>
              <a:gd name="T10" fmla="*/ 2147483647 w 78"/>
              <a:gd name="T11" fmla="*/ 2147483647 h 92"/>
              <a:gd name="T12" fmla="*/ 2147483647 w 78"/>
              <a:gd name="T13" fmla="*/ 2147483647 h 92"/>
              <a:gd name="T14" fmla="*/ 2147483647 w 78"/>
              <a:gd name="T15" fmla="*/ 2147483647 h 92"/>
              <a:gd name="T16" fmla="*/ 2147483647 w 78"/>
              <a:gd name="T17" fmla="*/ 2147483647 h 92"/>
              <a:gd name="T18" fmla="*/ 2147483647 w 78"/>
              <a:gd name="T19" fmla="*/ 2147483647 h 92"/>
              <a:gd name="T20" fmla="*/ 2147483647 w 78"/>
              <a:gd name="T21" fmla="*/ 2147483647 h 92"/>
              <a:gd name="T22" fmla="*/ 2147483647 w 78"/>
              <a:gd name="T23" fmla="*/ 2147483647 h 92"/>
              <a:gd name="T24" fmla="*/ 2147483647 w 78"/>
              <a:gd name="T25" fmla="*/ 2147483647 h 92"/>
              <a:gd name="T26" fmla="*/ 2147483647 w 78"/>
              <a:gd name="T27" fmla="*/ 2147483647 h 92"/>
              <a:gd name="T28" fmla="*/ 2147483647 w 78"/>
              <a:gd name="T29" fmla="*/ 2147483647 h 92"/>
              <a:gd name="T30" fmla="*/ 2147483647 w 78"/>
              <a:gd name="T31" fmla="*/ 2147483647 h 92"/>
              <a:gd name="T32" fmla="*/ 2147483647 w 78"/>
              <a:gd name="T33" fmla="*/ 2147483647 h 92"/>
              <a:gd name="T34" fmla="*/ 2147483647 w 78"/>
              <a:gd name="T35" fmla="*/ 2147483647 h 92"/>
              <a:gd name="T36" fmla="*/ 2147483647 w 78"/>
              <a:gd name="T37" fmla="*/ 2147483647 h 92"/>
              <a:gd name="T38" fmla="*/ 2147483647 w 78"/>
              <a:gd name="T39" fmla="*/ 2147483647 h 92"/>
              <a:gd name="T40" fmla="*/ 2147483647 w 78"/>
              <a:gd name="T41" fmla="*/ 2147483647 h 92"/>
              <a:gd name="T42" fmla="*/ 2147483647 w 78"/>
              <a:gd name="T43" fmla="*/ 2147483647 h 92"/>
              <a:gd name="T44" fmla="*/ 2147483647 w 78"/>
              <a:gd name="T45" fmla="*/ 2147483647 h 92"/>
              <a:gd name="T46" fmla="*/ 2147483647 w 78"/>
              <a:gd name="T47" fmla="*/ 2147483647 h 92"/>
              <a:gd name="T48" fmla="*/ 2147483647 w 78"/>
              <a:gd name="T49" fmla="*/ 2147483647 h 92"/>
              <a:gd name="T50" fmla="*/ 2147483647 w 78"/>
              <a:gd name="T51" fmla="*/ 2147483647 h 92"/>
              <a:gd name="T52" fmla="*/ 2147483647 w 78"/>
              <a:gd name="T53" fmla="*/ 2147483647 h 92"/>
              <a:gd name="T54" fmla="*/ 2147483647 w 78"/>
              <a:gd name="T55" fmla="*/ 2147483647 h 92"/>
              <a:gd name="T56" fmla="*/ 2147483647 w 78"/>
              <a:gd name="T57" fmla="*/ 2147483647 h 92"/>
              <a:gd name="T58" fmla="*/ 2147483647 w 78"/>
              <a:gd name="T59" fmla="*/ 2147483647 h 92"/>
              <a:gd name="T60" fmla="*/ 2147483647 w 78"/>
              <a:gd name="T61" fmla="*/ 2147483647 h 92"/>
              <a:gd name="T62" fmla="*/ 2147483647 w 78"/>
              <a:gd name="T63" fmla="*/ 2147483647 h 92"/>
              <a:gd name="T64" fmla="*/ 2147483647 w 78"/>
              <a:gd name="T65" fmla="*/ 2147483647 h 92"/>
              <a:gd name="T66" fmla="*/ 2147483647 w 78"/>
              <a:gd name="T67" fmla="*/ 2147483647 h 92"/>
              <a:gd name="T68" fmla="*/ 2147483647 w 78"/>
              <a:gd name="T69" fmla="*/ 2147483647 h 92"/>
              <a:gd name="T70" fmla="*/ 2147483647 w 78"/>
              <a:gd name="T71" fmla="*/ 2147483647 h 92"/>
              <a:gd name="T72" fmla="*/ 2147483647 w 78"/>
              <a:gd name="T73" fmla="*/ 0 h 92"/>
              <a:gd name="T74" fmla="*/ 2147483647 w 78"/>
              <a:gd name="T75" fmla="*/ 2147483647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rgbClr val="A6E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0"/>
          <p:cNvGrpSpPr/>
          <p:nvPr/>
        </p:nvGrpSpPr>
        <p:grpSpPr>
          <a:xfrm>
            <a:off x="2116138" y="4949825"/>
            <a:ext cx="2519870" cy="385763"/>
            <a:chExt cx="2520100" cy="385793"/>
          </a:xfrm>
        </p:grpSpPr>
        <p:sp>
          <p:nvSpPr>
            <p:cNvPr id="2068" name="Freeform 85"/>
            <p:cNvSpPr/>
            <p:nvPr/>
          </p:nvSpPr>
          <p:spPr bwMode="auto">
            <a:xfrm>
              <a:off x="0" y="14318"/>
              <a:ext cx="260350" cy="371475"/>
            </a:xfrm>
            <a:custGeom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0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0 w 54"/>
                <a:gd name="T11" fmla="*/ 2147483647 h 77"/>
                <a:gd name="T12" fmla="*/ 0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77">
                  <a:moveTo>
                    <a:pt x="36" y="29"/>
                  </a:moveTo>
                  <a:cubicBezTo>
                    <a:pt x="40" y="26"/>
                    <a:pt x="43" y="21"/>
                    <a:pt x="43" y="16"/>
                  </a:cubicBezTo>
                  <a:cubicBezTo>
                    <a:pt x="43" y="7"/>
                    <a:pt x="36" y="0"/>
                    <a:pt x="27" y="0"/>
                  </a:cubicBezTo>
                  <a:cubicBezTo>
                    <a:pt x="17" y="0"/>
                    <a:pt x="10" y="7"/>
                    <a:pt x="10" y="16"/>
                  </a:cubicBezTo>
                  <a:cubicBezTo>
                    <a:pt x="10" y="21"/>
                    <a:pt x="13" y="26"/>
                    <a:pt x="18" y="29"/>
                  </a:cubicBezTo>
                  <a:cubicBezTo>
                    <a:pt x="7" y="33"/>
                    <a:pt x="0" y="44"/>
                    <a:pt x="0" y="58"/>
                  </a:cubicBezTo>
                  <a:cubicBezTo>
                    <a:pt x="0" y="60"/>
                    <a:pt x="0" y="62"/>
                    <a:pt x="0" y="64"/>
                  </a:cubicBezTo>
                  <a:cubicBezTo>
                    <a:pt x="7" y="72"/>
                    <a:pt x="16" y="77"/>
                    <a:pt x="27" y="77"/>
                  </a:cubicBezTo>
                  <a:cubicBezTo>
                    <a:pt x="37" y="77"/>
                    <a:pt x="47" y="72"/>
                    <a:pt x="53" y="64"/>
                  </a:cubicBezTo>
                  <a:cubicBezTo>
                    <a:pt x="53" y="62"/>
                    <a:pt x="54" y="60"/>
                    <a:pt x="54" y="58"/>
                  </a:cubicBezTo>
                  <a:cubicBezTo>
                    <a:pt x="54" y="44"/>
                    <a:pt x="46" y="33"/>
                    <a:pt x="36" y="29"/>
                  </a:cubicBezTo>
                  <a:close/>
                </a:path>
              </a:pathLst>
            </a:cu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文本框 22"/>
            <p:cNvSpPr txBox="1">
              <a:spLocks noChangeArrowheads="1"/>
            </p:cNvSpPr>
            <p:nvPr/>
          </p:nvSpPr>
          <p:spPr bwMode="auto">
            <a:xfrm>
              <a:off x="260374" y="0"/>
              <a:ext cx="2259726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SPEAKER</a:t>
              </a:r>
              <a:r>
                <a:rPr lang="zh-CN" altLang="en-US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DAXIA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3"/>
          <p:cNvGrpSpPr/>
          <p:nvPr/>
        </p:nvGrpSpPr>
        <p:grpSpPr>
          <a:xfrm>
            <a:off x="4800600" y="4949825"/>
            <a:ext cx="2860675" cy="384175"/>
            <a:chExt cx="2860581" cy="383467"/>
          </a:xfrm>
        </p:grpSpPr>
        <p:sp>
          <p:nvSpPr>
            <p:cNvPr id="2066" name="Freeform 58"/>
            <p:cNvSpPr>
              <a:spLocks noEditPoints="1"/>
            </p:cNvSpPr>
            <p:nvPr/>
          </p:nvSpPr>
          <p:spPr bwMode="auto">
            <a:xfrm>
              <a:off x="0" y="0"/>
              <a:ext cx="347796" cy="383467"/>
            </a:xfrm>
            <a:custGeom>
              <a:gdLst>
                <a:gd name="T0" fmla="*/ 2147483647 w 99"/>
                <a:gd name="T1" fmla="*/ 2147483647 h 109"/>
                <a:gd name="T2" fmla="*/ 2147483647 w 99"/>
                <a:gd name="T3" fmla="*/ 2147483647 h 109"/>
                <a:gd name="T4" fmla="*/ 2147483647 w 99"/>
                <a:gd name="T5" fmla="*/ 2147483647 h 109"/>
                <a:gd name="T6" fmla="*/ 2147483647 w 99"/>
                <a:gd name="T7" fmla="*/ 2147483647 h 109"/>
                <a:gd name="T8" fmla="*/ 2147483647 w 99"/>
                <a:gd name="T9" fmla="*/ 2147483647 h 109"/>
                <a:gd name="T10" fmla="*/ 2147483647 w 99"/>
                <a:gd name="T11" fmla="*/ 2147483647 h 109"/>
                <a:gd name="T12" fmla="*/ 2147483647 w 99"/>
                <a:gd name="T13" fmla="*/ 2147483647 h 109"/>
                <a:gd name="T14" fmla="*/ 2147483647 w 99"/>
                <a:gd name="T15" fmla="*/ 2147483647 h 109"/>
                <a:gd name="T16" fmla="*/ 2147483647 w 99"/>
                <a:gd name="T17" fmla="*/ 2147483647 h 109"/>
                <a:gd name="T18" fmla="*/ 2147483647 w 99"/>
                <a:gd name="T19" fmla="*/ 2147483647 h 109"/>
                <a:gd name="T20" fmla="*/ 2147483647 w 99"/>
                <a:gd name="T21" fmla="*/ 0 h 109"/>
                <a:gd name="T22" fmla="*/ 2147483647 w 99"/>
                <a:gd name="T23" fmla="*/ 2147483647 h 109"/>
                <a:gd name="T24" fmla="*/ 2147483647 w 99"/>
                <a:gd name="T25" fmla="*/ 2147483647 h 109"/>
                <a:gd name="T26" fmla="*/ 2147483647 w 99"/>
                <a:gd name="T27" fmla="*/ 2147483647 h 109"/>
                <a:gd name="T28" fmla="*/ 2147483647 w 99"/>
                <a:gd name="T29" fmla="*/ 2147483647 h 109"/>
                <a:gd name="T30" fmla="*/ 2147483647 w 99"/>
                <a:gd name="T31" fmla="*/ 2147483647 h 109"/>
                <a:gd name="T32" fmla="*/ 2147483647 w 99"/>
                <a:gd name="T33" fmla="*/ 2147483647 h 109"/>
                <a:gd name="T34" fmla="*/ 2147483647 w 99"/>
                <a:gd name="T35" fmla="*/ 2147483647 h 109"/>
                <a:gd name="T36" fmla="*/ 2147483647 w 99"/>
                <a:gd name="T37" fmla="*/ 2147483647 h 109"/>
                <a:gd name="T38" fmla="*/ 2147483647 w 99"/>
                <a:gd name="T39" fmla="*/ 2147483647 h 109"/>
                <a:gd name="T40" fmla="*/ 2147483647 w 99"/>
                <a:gd name="T41" fmla="*/ 2147483647 h 109"/>
                <a:gd name="T42" fmla="*/ 2147483647 w 99"/>
                <a:gd name="T43" fmla="*/ 2147483647 h 109"/>
                <a:gd name="T44" fmla="*/ 2147483647 w 99"/>
                <a:gd name="T45" fmla="*/ 2147483647 h 109"/>
                <a:gd name="T46" fmla="*/ 2147483647 w 99"/>
                <a:gd name="T47" fmla="*/ 2147483647 h 109"/>
                <a:gd name="T48" fmla="*/ 2147483647 w 99"/>
                <a:gd name="T49" fmla="*/ 2147483647 h 109"/>
                <a:gd name="T50" fmla="*/ 2147483647 w 99"/>
                <a:gd name="T51" fmla="*/ 2147483647 h 109"/>
                <a:gd name="T52" fmla="*/ 2147483647 w 99"/>
                <a:gd name="T53" fmla="*/ 2147483647 h 109"/>
                <a:gd name="T54" fmla="*/ 2147483647 w 99"/>
                <a:gd name="T55" fmla="*/ 2147483647 h 109"/>
                <a:gd name="T56" fmla="*/ 2147483647 w 99"/>
                <a:gd name="T57" fmla="*/ 2147483647 h 109"/>
                <a:gd name="T58" fmla="*/ 2147483647 w 99"/>
                <a:gd name="T59" fmla="*/ 2147483647 h 109"/>
                <a:gd name="T60" fmla="*/ 2147483647 w 99"/>
                <a:gd name="T61" fmla="*/ 2147483647 h 109"/>
                <a:gd name="T62" fmla="*/ 2147483647 w 99"/>
                <a:gd name="T63" fmla="*/ 2147483647 h 109"/>
                <a:gd name="T64" fmla="*/ 2147483647 w 99"/>
                <a:gd name="T65" fmla="*/ 2147483647 h 109"/>
                <a:gd name="T66" fmla="*/ 2147483647 w 99"/>
                <a:gd name="T67" fmla="*/ 2147483647 h 109"/>
                <a:gd name="T68" fmla="*/ 2147483647 w 99"/>
                <a:gd name="T69" fmla="*/ 2147483647 h 109"/>
                <a:gd name="T70" fmla="*/ 2147483647 w 99"/>
                <a:gd name="T71" fmla="*/ 2147483647 h 109"/>
                <a:gd name="T72" fmla="*/ 2147483647 w 99"/>
                <a:gd name="T73" fmla="*/ 2147483647 h 109"/>
                <a:gd name="T74" fmla="*/ 2147483647 w 99"/>
                <a:gd name="T75" fmla="*/ 2147483647 h 109"/>
                <a:gd name="T76" fmla="*/ 2147483647 w 99"/>
                <a:gd name="T77" fmla="*/ 2147483647 h 109"/>
                <a:gd name="T78" fmla="*/ 2147483647 w 99"/>
                <a:gd name="T79" fmla="*/ 2147483647 h 109"/>
                <a:gd name="T80" fmla="*/ 2147483647 w 99"/>
                <a:gd name="T81" fmla="*/ 2147483647 h 109"/>
                <a:gd name="T82" fmla="*/ 2147483647 w 99"/>
                <a:gd name="T83" fmla="*/ 2147483647 h 109"/>
                <a:gd name="T84" fmla="*/ 2147483647 w 99"/>
                <a:gd name="T85" fmla="*/ 2147483647 h 109"/>
                <a:gd name="T86" fmla="*/ 2147483647 w 99"/>
                <a:gd name="T87" fmla="*/ 2147483647 h 109"/>
                <a:gd name="T88" fmla="*/ 2147483647 w 99"/>
                <a:gd name="T89" fmla="*/ 2147483647 h 109"/>
                <a:gd name="T90" fmla="*/ 2147483647 w 99"/>
                <a:gd name="T91" fmla="*/ 2147483647 h 109"/>
                <a:gd name="T92" fmla="*/ 2147483647 w 99"/>
                <a:gd name="T93" fmla="*/ 2147483647 h 109"/>
                <a:gd name="T94" fmla="*/ 2147483647 w 99"/>
                <a:gd name="T95" fmla="*/ 2147483647 h 109"/>
                <a:gd name="T96" fmla="*/ 2147483647 w 99"/>
                <a:gd name="T97" fmla="*/ 2147483647 h 109"/>
                <a:gd name="T98" fmla="*/ 2147483647 w 99"/>
                <a:gd name="T99" fmla="*/ 2147483647 h 109"/>
                <a:gd name="T100" fmla="*/ 2147483647 w 99"/>
                <a:gd name="T101" fmla="*/ 2147483647 h 109"/>
                <a:gd name="T102" fmla="*/ 2147483647 w 99"/>
                <a:gd name="T103" fmla="*/ 2147483647 h 109"/>
                <a:gd name="T104" fmla="*/ 2147483647 w 99"/>
                <a:gd name="T105" fmla="*/ 2147483647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文本框 25"/>
            <p:cNvSpPr txBox="1">
              <a:spLocks noChangeArrowheads="1"/>
            </p:cNvSpPr>
            <p:nvPr/>
          </p:nvSpPr>
          <p:spPr bwMode="auto">
            <a:xfrm>
              <a:off x="347652" y="1585"/>
              <a:ext cx="2512929" cy="36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TIME:202X/01/01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26"/>
          <p:cNvGrpSpPr/>
          <p:nvPr/>
        </p:nvGrpSpPr>
        <p:grpSpPr>
          <a:xfrm>
            <a:off x="7593013" y="4949825"/>
            <a:ext cx="2946400" cy="388938"/>
            <a:chExt cx="2947033" cy="387979"/>
          </a:xfrm>
        </p:grpSpPr>
        <p:sp>
          <p:nvSpPr>
            <p:cNvPr id="2064" name="Freeform 135"/>
            <p:cNvSpPr>
              <a:spLocks noEditPoints="1"/>
            </p:cNvSpPr>
            <p:nvPr/>
          </p:nvSpPr>
          <p:spPr bwMode="auto">
            <a:xfrm>
              <a:off x="0" y="0"/>
              <a:ext cx="259441" cy="387979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" name="文本框 28"/>
            <p:cNvSpPr txBox="1">
              <a:spLocks noChangeArrowheads="1"/>
            </p:cNvSpPr>
            <p:nvPr/>
          </p:nvSpPr>
          <p:spPr bwMode="auto">
            <a:xfrm>
              <a:off x="258818" y="6333"/>
              <a:ext cx="2688215" cy="36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  <a:r>
                <a:rPr lang="zh-CN" altLang="en-US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1234567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/>
      <p:bldP spid="3082" grpId="0" animBg="1"/>
      <p:bldP spid="3083" grpId="0"/>
      <p:bldP spid="3084" grpId="0" animBg="1"/>
      <p:bldP spid="3085" grpId="0"/>
      <p:bldP spid="3086" grpId="0" animBg="1"/>
      <p:bldP spid="3087" grpId="0"/>
      <p:bldP spid="3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295" name="组合 41"/>
          <p:cNvGrpSpPr/>
          <p:nvPr/>
        </p:nvGrpSpPr>
        <p:grpSpPr>
          <a:xfrm>
            <a:off x="236538" y="1598613"/>
            <a:ext cx="1084262" cy="1084262"/>
            <a:chExt cx="1346183" cy="1346183"/>
          </a:xfrm>
        </p:grpSpPr>
        <p:sp>
          <p:nvSpPr>
            <p:cNvPr id="11320" name="椭圆 1"/>
            <p:cNvSpPr>
              <a:spLocks noChangeArrowheads="1"/>
            </p:cNvSpPr>
            <p:nvPr/>
          </p:nvSpPr>
          <p:spPr bwMode="auto">
            <a:xfrm>
              <a:off x="0" y="0"/>
              <a:ext cx="1346183" cy="1346183"/>
            </a:xfrm>
            <a:prstGeom prst="ellipse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1321" name="组合 2"/>
            <p:cNvGrpSpPr/>
            <p:nvPr/>
          </p:nvGrpSpPr>
          <p:grpSpPr>
            <a:xfrm>
              <a:off x="515905" y="360445"/>
              <a:ext cx="401182" cy="624479"/>
              <a:chExt cx="293988" cy="457622"/>
            </a:xfrm>
          </p:grpSpPr>
          <p:sp>
            <p:nvSpPr>
              <p:cNvPr id="11323" name="Freeform 262"/>
              <p:cNvSpPr/>
              <p:nvPr/>
            </p:nvSpPr>
            <p:spPr bwMode="auto">
              <a:xfrm>
                <a:off x="116486" y="0"/>
                <a:ext cx="177502" cy="169183"/>
              </a:xfrm>
              <a:custGeom>
                <a:gdLst>
                  <a:gd name="T0" fmla="*/ 2147483647 w 64"/>
                  <a:gd name="T1" fmla="*/ 0 h 61"/>
                  <a:gd name="T2" fmla="*/ 2147483647 w 64"/>
                  <a:gd name="T3" fmla="*/ 2147483647 h 61"/>
                  <a:gd name="T4" fmla="*/ 0 w 64"/>
                  <a:gd name="T5" fmla="*/ 2147483647 h 61"/>
                  <a:gd name="T6" fmla="*/ 2147483647 w 64"/>
                  <a:gd name="T7" fmla="*/ 2147483647 h 61"/>
                  <a:gd name="T8" fmla="*/ 2147483647 w 64"/>
                  <a:gd name="T9" fmla="*/ 2147483647 h 61"/>
                  <a:gd name="T10" fmla="*/ 2147483647 w 64"/>
                  <a:gd name="T11" fmla="*/ 2147483647 h 61"/>
                  <a:gd name="T12" fmla="*/ 2147483647 w 64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61">
                    <a:moveTo>
                      <a:pt x="63" y="0"/>
                    </a:moveTo>
                    <a:lnTo>
                      <a:pt x="5" y="34"/>
                    </a:lnTo>
                    <a:lnTo>
                      <a:pt x="0" y="61"/>
                    </a:lnTo>
                    <a:lnTo>
                      <a:pt x="5" y="61"/>
                    </a:lnTo>
                    <a:lnTo>
                      <a:pt x="11" y="37"/>
                    </a:lnTo>
                    <a:lnTo>
                      <a:pt x="64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4" name="Freeform 263"/>
              <p:cNvSpPr/>
              <p:nvPr/>
            </p:nvSpPr>
            <p:spPr bwMode="auto">
              <a:xfrm>
                <a:off x="0" y="133127"/>
                <a:ext cx="210784" cy="316176"/>
              </a:xfrm>
              <a:custGeom>
                <a:gdLst>
                  <a:gd name="T0" fmla="*/ 2147483647 w 45"/>
                  <a:gd name="T1" fmla="*/ 0 h 68"/>
                  <a:gd name="T2" fmla="*/ 0 w 45"/>
                  <a:gd name="T3" fmla="*/ 0 h 68"/>
                  <a:gd name="T4" fmla="*/ 2147483647 w 45"/>
                  <a:gd name="T5" fmla="*/ 2147483647 h 68"/>
                  <a:gd name="T6" fmla="*/ 2147483647 w 45"/>
                  <a:gd name="T7" fmla="*/ 2147483647 h 68"/>
                  <a:gd name="T8" fmla="*/ 2147483647 w 45"/>
                  <a:gd name="T9" fmla="*/ 2147483647 h 68"/>
                  <a:gd name="T10" fmla="*/ 2147483647 w 45"/>
                  <a:gd name="T11" fmla="*/ 0 h 68"/>
                  <a:gd name="T12" fmla="*/ 2147483647 w 45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6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21"/>
                      <a:pt x="20" y="44"/>
                      <a:pt x="20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44"/>
                      <a:pt x="33" y="21"/>
                      <a:pt x="45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5" name="Freeform 264"/>
              <p:cNvSpPr/>
              <p:nvPr/>
            </p:nvSpPr>
            <p:spPr bwMode="auto">
              <a:xfrm>
                <a:off x="27735" y="146993"/>
                <a:ext cx="155314" cy="177502"/>
              </a:xfrm>
              <a:custGeom>
                <a:gdLst>
                  <a:gd name="T0" fmla="*/ 2147483647 w 33"/>
                  <a:gd name="T1" fmla="*/ 2147483647 h 38"/>
                  <a:gd name="T2" fmla="*/ 2147483647 w 33"/>
                  <a:gd name="T3" fmla="*/ 2147483647 h 38"/>
                  <a:gd name="T4" fmla="*/ 2147483647 w 33"/>
                  <a:gd name="T5" fmla="*/ 2147483647 h 38"/>
                  <a:gd name="T6" fmla="*/ 2147483647 w 33"/>
                  <a:gd name="T7" fmla="*/ 0 h 38"/>
                  <a:gd name="T8" fmla="*/ 2147483647 w 33"/>
                  <a:gd name="T9" fmla="*/ 0 h 38"/>
                  <a:gd name="T10" fmla="*/ 0 w 33"/>
                  <a:gd name="T11" fmla="*/ 0 h 38"/>
                  <a:gd name="T12" fmla="*/ 2147483647 w 33"/>
                  <a:gd name="T13" fmla="*/ 2147483647 h 38"/>
                  <a:gd name="T14" fmla="*/ 2147483647 w 33"/>
                  <a:gd name="T15" fmla="*/ 214748364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38">
                    <a:moveTo>
                      <a:pt x="5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2" y="1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3"/>
                      <a:pt x="11" y="26"/>
                      <a:pt x="14" y="38"/>
                    </a:cubicBezTo>
                    <a:cubicBezTo>
                      <a:pt x="12" y="26"/>
                      <a:pt x="9" y="14"/>
                      <a:pt x="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6" name="Freeform 265"/>
              <p:cNvSpPr/>
              <p:nvPr/>
            </p:nvSpPr>
            <p:spPr bwMode="auto">
              <a:xfrm>
                <a:off x="33282" y="440981"/>
                <a:ext cx="144221" cy="16641"/>
              </a:xfrm>
              <a:custGeom>
                <a:gdLst>
                  <a:gd name="T0" fmla="*/ 2147483647 w 31"/>
                  <a:gd name="T1" fmla="*/ 2147483647 h 4"/>
                  <a:gd name="T2" fmla="*/ 2147483647 w 31"/>
                  <a:gd name="T3" fmla="*/ 2147483647 h 4"/>
                  <a:gd name="T4" fmla="*/ 2147483647 w 31"/>
                  <a:gd name="T5" fmla="*/ 2147483647 h 4"/>
                  <a:gd name="T6" fmla="*/ 0 w 31"/>
                  <a:gd name="T7" fmla="*/ 2147483647 h 4"/>
                  <a:gd name="T8" fmla="*/ 0 w 31"/>
                  <a:gd name="T9" fmla="*/ 2147483647 h 4"/>
                  <a:gd name="T10" fmla="*/ 2147483647 w 31"/>
                  <a:gd name="T11" fmla="*/ 0 h 4"/>
                  <a:gd name="T12" fmla="*/ 2147483647 w 31"/>
                  <a:gd name="T13" fmla="*/ 0 h 4"/>
                  <a:gd name="T14" fmla="*/ 2147483647 w 31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">
                    <a:moveTo>
                      <a:pt x="31" y="2"/>
                    </a:moveTo>
                    <a:cubicBezTo>
                      <a:pt x="31" y="3"/>
                      <a:pt x="29" y="4"/>
                      <a:pt x="2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322" name="椭圆 40"/>
            <p:cNvSpPr>
              <a:spLocks noChangeArrowheads="1"/>
            </p:cNvSpPr>
            <p:nvPr/>
          </p:nvSpPr>
          <p:spPr bwMode="auto">
            <a:xfrm>
              <a:off x="147823" y="147823"/>
              <a:ext cx="1050536" cy="105053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303" name="组合 179"/>
          <p:cNvGrpSpPr/>
          <p:nvPr/>
        </p:nvGrpSpPr>
        <p:grpSpPr>
          <a:xfrm>
            <a:off x="1363663" y="1609725"/>
            <a:ext cx="2997200" cy="1146175"/>
            <a:chExt cx="2997118" cy="1146468"/>
          </a:xfrm>
        </p:grpSpPr>
        <p:sp>
          <p:nvSpPr>
            <p:cNvPr id="11317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103379" cy="40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8" name="文本框 48"/>
            <p:cNvSpPr txBox="1">
              <a:spLocks noChangeArrowheads="1"/>
            </p:cNvSpPr>
            <p:nvPr/>
          </p:nvSpPr>
          <p:spPr bwMode="auto">
            <a:xfrm>
              <a:off x="15875" y="400152"/>
              <a:ext cx="2981243" cy="74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19" name="直接连接符 73"/>
            <p:cNvCxnSpPr>
              <a:cxnSpLocks noChangeShapeType="1"/>
            </p:cNvCxnSpPr>
            <p:nvPr/>
          </p:nvCxnSpPr>
          <p:spPr bwMode="auto">
            <a:xfrm>
              <a:off x="123822" y="371570"/>
              <a:ext cx="1701753" cy="0"/>
            </a:xfrm>
            <a:prstGeom prst="line">
              <a:avLst/>
            </a:prstGeom>
            <a:noFill/>
            <a:ln w="19050">
              <a:solidFill>
                <a:srgbClr val="5DACEE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07" name="组合 183"/>
          <p:cNvGrpSpPr/>
          <p:nvPr/>
        </p:nvGrpSpPr>
        <p:grpSpPr>
          <a:xfrm>
            <a:off x="9385300" y="1609725"/>
            <a:ext cx="2997200" cy="1146175"/>
            <a:chExt cx="2997118" cy="1146468"/>
          </a:xfrm>
        </p:grpSpPr>
        <p:sp>
          <p:nvSpPr>
            <p:cNvPr id="11314" name="文本框 104"/>
            <p:cNvSpPr txBox="1">
              <a:spLocks noChangeArrowheads="1"/>
            </p:cNvSpPr>
            <p:nvPr/>
          </p:nvSpPr>
          <p:spPr bwMode="auto">
            <a:xfrm>
              <a:off x="0" y="0"/>
              <a:ext cx="2103380" cy="40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5" name="文本框 105"/>
            <p:cNvSpPr txBox="1">
              <a:spLocks noChangeArrowheads="1"/>
            </p:cNvSpPr>
            <p:nvPr/>
          </p:nvSpPr>
          <p:spPr bwMode="auto">
            <a:xfrm>
              <a:off x="15875" y="400152"/>
              <a:ext cx="2981243" cy="74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16" name="直接连接符 102"/>
            <p:cNvCxnSpPr>
              <a:cxnSpLocks noChangeShapeType="1"/>
            </p:cNvCxnSpPr>
            <p:nvPr/>
          </p:nvCxnSpPr>
          <p:spPr bwMode="auto">
            <a:xfrm>
              <a:off x="123822" y="371570"/>
              <a:ext cx="1701753" cy="0"/>
            </a:xfrm>
            <a:prstGeom prst="line">
              <a:avLst/>
            </a:prstGeom>
            <a:noFill/>
            <a:ln w="19050">
              <a:solidFill>
                <a:srgbClr val="FBCF53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11" name="组合 181"/>
          <p:cNvGrpSpPr/>
          <p:nvPr/>
        </p:nvGrpSpPr>
        <p:grpSpPr>
          <a:xfrm>
            <a:off x="5373688" y="1609725"/>
            <a:ext cx="2997200" cy="1146175"/>
            <a:chExt cx="2997118" cy="1146468"/>
          </a:xfrm>
        </p:grpSpPr>
        <p:sp>
          <p:nvSpPr>
            <p:cNvPr id="11311" name="文本框 117"/>
            <p:cNvSpPr txBox="1">
              <a:spLocks noChangeArrowheads="1"/>
            </p:cNvSpPr>
            <p:nvPr/>
          </p:nvSpPr>
          <p:spPr bwMode="auto">
            <a:xfrm>
              <a:off x="0" y="0"/>
              <a:ext cx="2103379" cy="40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2" name="文本框 118"/>
            <p:cNvSpPr txBox="1">
              <a:spLocks noChangeArrowheads="1"/>
            </p:cNvSpPr>
            <p:nvPr/>
          </p:nvSpPr>
          <p:spPr bwMode="auto">
            <a:xfrm>
              <a:off x="15875" y="400152"/>
              <a:ext cx="2981243" cy="74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13" name="直接连接符 115"/>
            <p:cNvCxnSpPr>
              <a:cxnSpLocks noChangeShapeType="1"/>
            </p:cNvCxnSpPr>
            <p:nvPr/>
          </p:nvCxnSpPr>
          <p:spPr bwMode="auto">
            <a:xfrm>
              <a:off x="123822" y="371570"/>
              <a:ext cx="1701753" cy="0"/>
            </a:xfrm>
            <a:prstGeom prst="line">
              <a:avLst/>
            </a:prstGeom>
            <a:noFill/>
            <a:ln w="19050">
              <a:solidFill>
                <a:srgbClr val="A6ED45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15" name="组合 185"/>
          <p:cNvGrpSpPr/>
          <p:nvPr/>
        </p:nvGrpSpPr>
        <p:grpSpPr>
          <a:xfrm>
            <a:off x="1403350" y="3354388"/>
            <a:ext cx="2997200" cy="1147762"/>
            <a:chExt cx="2997118" cy="1146468"/>
          </a:xfrm>
        </p:grpSpPr>
        <p:sp>
          <p:nvSpPr>
            <p:cNvPr id="11308" name="文本框 130"/>
            <p:cNvSpPr txBox="1">
              <a:spLocks noChangeArrowheads="1"/>
            </p:cNvSpPr>
            <p:nvPr/>
          </p:nvSpPr>
          <p:spPr bwMode="auto">
            <a:xfrm>
              <a:off x="0" y="0"/>
              <a:ext cx="2103380" cy="39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9" name="文本框 131"/>
            <p:cNvSpPr txBox="1">
              <a:spLocks noChangeArrowheads="1"/>
            </p:cNvSpPr>
            <p:nvPr/>
          </p:nvSpPr>
          <p:spPr bwMode="auto">
            <a:xfrm>
              <a:off x="15875" y="399599"/>
              <a:ext cx="2981243" cy="74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10" name="直接连接符 128"/>
            <p:cNvCxnSpPr>
              <a:cxnSpLocks noChangeShapeType="1"/>
            </p:cNvCxnSpPr>
            <p:nvPr/>
          </p:nvCxnSpPr>
          <p:spPr bwMode="auto">
            <a:xfrm>
              <a:off x="123822" y="372641"/>
              <a:ext cx="1701753" cy="0"/>
            </a:xfrm>
            <a:prstGeom prst="line">
              <a:avLst/>
            </a:prstGeom>
            <a:noFill/>
            <a:ln w="19050">
              <a:solidFill>
                <a:srgbClr val="F55555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19" name="组合 187"/>
          <p:cNvGrpSpPr/>
          <p:nvPr/>
        </p:nvGrpSpPr>
        <p:grpSpPr>
          <a:xfrm>
            <a:off x="5373688" y="3344863"/>
            <a:ext cx="2997200" cy="1147762"/>
            <a:chExt cx="2997118" cy="1146468"/>
          </a:xfrm>
        </p:grpSpPr>
        <p:sp>
          <p:nvSpPr>
            <p:cNvPr id="11305" name="文本框 143"/>
            <p:cNvSpPr txBox="1">
              <a:spLocks noChangeArrowheads="1"/>
            </p:cNvSpPr>
            <p:nvPr/>
          </p:nvSpPr>
          <p:spPr bwMode="auto">
            <a:xfrm>
              <a:off x="0" y="0"/>
              <a:ext cx="2103379" cy="39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6" name="文本框 144"/>
            <p:cNvSpPr txBox="1">
              <a:spLocks noChangeArrowheads="1"/>
            </p:cNvSpPr>
            <p:nvPr/>
          </p:nvSpPr>
          <p:spPr bwMode="auto">
            <a:xfrm>
              <a:off x="15875" y="399599"/>
              <a:ext cx="2981243" cy="74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07" name="直接连接符 141"/>
            <p:cNvCxnSpPr>
              <a:cxnSpLocks noChangeShapeType="1"/>
            </p:cNvCxnSpPr>
            <p:nvPr/>
          </p:nvCxnSpPr>
          <p:spPr bwMode="auto">
            <a:xfrm>
              <a:off x="123822" y="372641"/>
              <a:ext cx="1701753" cy="0"/>
            </a:xfrm>
            <a:prstGeom prst="line">
              <a:avLst/>
            </a:prstGeom>
            <a:noFill/>
            <a:ln w="19050">
              <a:solidFill>
                <a:srgbClr val="AFABAB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23" name="组合 189"/>
          <p:cNvGrpSpPr/>
          <p:nvPr/>
        </p:nvGrpSpPr>
        <p:grpSpPr>
          <a:xfrm>
            <a:off x="9345613" y="3335338"/>
            <a:ext cx="2997200" cy="1147762"/>
            <a:chExt cx="2997118" cy="1146468"/>
          </a:xfrm>
        </p:grpSpPr>
        <p:sp>
          <p:nvSpPr>
            <p:cNvPr id="11302" name="文本框 156"/>
            <p:cNvSpPr txBox="1">
              <a:spLocks noChangeArrowheads="1"/>
            </p:cNvSpPr>
            <p:nvPr/>
          </p:nvSpPr>
          <p:spPr bwMode="auto">
            <a:xfrm>
              <a:off x="0" y="0"/>
              <a:ext cx="2103379" cy="39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3" name="文本框 157"/>
            <p:cNvSpPr txBox="1">
              <a:spLocks noChangeArrowheads="1"/>
            </p:cNvSpPr>
            <p:nvPr/>
          </p:nvSpPr>
          <p:spPr bwMode="auto">
            <a:xfrm>
              <a:off x="15875" y="399599"/>
              <a:ext cx="2981243" cy="746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304" name="直接连接符 154"/>
            <p:cNvCxnSpPr>
              <a:cxnSpLocks noChangeShapeType="1"/>
            </p:cNvCxnSpPr>
            <p:nvPr/>
          </p:nvCxnSpPr>
          <p:spPr bwMode="auto">
            <a:xfrm>
              <a:off x="123822" y="372641"/>
              <a:ext cx="1701753" cy="0"/>
            </a:xfrm>
            <a:prstGeom prst="line">
              <a:avLst/>
            </a:prstGeom>
            <a:noFill/>
            <a:ln w="19050">
              <a:solidFill>
                <a:srgbClr val="7030A0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27" name="组合 180"/>
          <p:cNvGrpSpPr/>
          <p:nvPr/>
        </p:nvGrpSpPr>
        <p:grpSpPr>
          <a:xfrm>
            <a:off x="4246563" y="1598613"/>
            <a:ext cx="1085850" cy="1084262"/>
            <a:chExt cx="1084926" cy="1084926"/>
          </a:xfrm>
        </p:grpSpPr>
        <p:sp>
          <p:nvSpPr>
            <p:cNvPr id="11299" name="椭圆 119"/>
            <p:cNvSpPr>
              <a:spLocks noChangeArrowheads="1"/>
            </p:cNvSpPr>
            <p:nvPr/>
          </p:nvSpPr>
          <p:spPr bwMode="auto">
            <a:xfrm>
              <a:off x="0" y="0"/>
              <a:ext cx="1084926" cy="1084926"/>
            </a:xfrm>
            <a:prstGeom prst="ellipse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300" name="椭圆 121"/>
            <p:cNvSpPr>
              <a:spLocks noChangeArrowheads="1"/>
            </p:cNvSpPr>
            <p:nvPr/>
          </p:nvSpPr>
          <p:spPr bwMode="auto">
            <a:xfrm>
              <a:off x="118961" y="119135"/>
              <a:ext cx="847004" cy="8466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1301" name="组合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522" y="242527"/>
              <a:ext cx="249723" cy="54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1" name="组合 182"/>
          <p:cNvGrpSpPr/>
          <p:nvPr/>
        </p:nvGrpSpPr>
        <p:grpSpPr>
          <a:xfrm>
            <a:off x="8258175" y="1598613"/>
            <a:ext cx="1084263" cy="1084262"/>
            <a:chExt cx="1084926" cy="1084926"/>
          </a:xfrm>
        </p:grpSpPr>
        <p:sp>
          <p:nvSpPr>
            <p:cNvPr id="11296" name="椭圆 106"/>
            <p:cNvSpPr>
              <a:spLocks noChangeArrowheads="1"/>
            </p:cNvSpPr>
            <p:nvPr/>
          </p:nvSpPr>
          <p:spPr bwMode="auto">
            <a:xfrm>
              <a:off x="0" y="0"/>
              <a:ext cx="1084926" cy="1084926"/>
            </a:xfrm>
            <a:prstGeom prst="ellipse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97" name="椭圆 108"/>
            <p:cNvSpPr>
              <a:spLocks noChangeArrowheads="1"/>
            </p:cNvSpPr>
            <p:nvPr/>
          </p:nvSpPr>
          <p:spPr bwMode="auto">
            <a:xfrm>
              <a:off x="119136" y="119135"/>
              <a:ext cx="846654" cy="846656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1298" name="组合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494" y="199829"/>
              <a:ext cx="524577" cy="548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5" name="组合 184"/>
          <p:cNvGrpSpPr/>
          <p:nvPr/>
        </p:nvGrpSpPr>
        <p:grpSpPr>
          <a:xfrm>
            <a:off x="276225" y="3343275"/>
            <a:ext cx="1084263" cy="1085850"/>
            <a:chExt cx="1084926" cy="1084926"/>
          </a:xfrm>
        </p:grpSpPr>
        <p:sp>
          <p:nvSpPr>
            <p:cNvPr id="11293" name="椭圆 132"/>
            <p:cNvSpPr>
              <a:spLocks noChangeArrowheads="1"/>
            </p:cNvSpPr>
            <p:nvPr/>
          </p:nvSpPr>
          <p:spPr bwMode="auto">
            <a:xfrm>
              <a:off x="0" y="0"/>
              <a:ext cx="1084926" cy="1084926"/>
            </a:xfrm>
            <a:prstGeom prst="ellipse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94" name="椭圆 134"/>
            <p:cNvSpPr>
              <a:spLocks noChangeArrowheads="1"/>
            </p:cNvSpPr>
            <p:nvPr/>
          </p:nvSpPr>
          <p:spPr bwMode="auto">
            <a:xfrm>
              <a:off x="119136" y="118962"/>
              <a:ext cx="846654" cy="84700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1295" name="组合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873" y="356693"/>
              <a:ext cx="134194" cy="420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39" name="组合 186"/>
          <p:cNvGrpSpPr/>
          <p:nvPr/>
        </p:nvGrpSpPr>
        <p:grpSpPr>
          <a:xfrm>
            <a:off x="4246563" y="3333750"/>
            <a:ext cx="1085850" cy="1085850"/>
            <a:chExt cx="1084926" cy="1084926"/>
          </a:xfrm>
        </p:grpSpPr>
        <p:sp>
          <p:nvSpPr>
            <p:cNvPr id="11290" name="椭圆 145"/>
            <p:cNvSpPr>
              <a:spLocks noChangeArrowheads="1"/>
            </p:cNvSpPr>
            <p:nvPr/>
          </p:nvSpPr>
          <p:spPr bwMode="auto">
            <a:xfrm>
              <a:off x="0" y="0"/>
              <a:ext cx="1084926" cy="1084926"/>
            </a:xfrm>
            <a:prstGeom prst="ellipse">
              <a:avLst/>
            </a:prstGeom>
            <a:solidFill>
              <a:srgbClr val="AF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91" name="椭圆 147"/>
            <p:cNvSpPr>
              <a:spLocks noChangeArrowheads="1"/>
            </p:cNvSpPr>
            <p:nvPr/>
          </p:nvSpPr>
          <p:spPr bwMode="auto">
            <a:xfrm>
              <a:off x="118961" y="118962"/>
              <a:ext cx="847004" cy="84700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1292" name="组合 3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250" y="323574"/>
              <a:ext cx="280177" cy="41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43" name="组合 188"/>
          <p:cNvGrpSpPr/>
          <p:nvPr/>
        </p:nvGrpSpPr>
        <p:grpSpPr>
          <a:xfrm>
            <a:off x="8218488" y="3324225"/>
            <a:ext cx="1084262" cy="1085850"/>
            <a:chExt cx="1084926" cy="1084926"/>
          </a:xfrm>
        </p:grpSpPr>
        <p:sp>
          <p:nvSpPr>
            <p:cNvPr id="11285" name="椭圆 158"/>
            <p:cNvSpPr>
              <a:spLocks noChangeArrowheads="1"/>
            </p:cNvSpPr>
            <p:nvPr/>
          </p:nvSpPr>
          <p:spPr bwMode="auto">
            <a:xfrm>
              <a:off x="0" y="0"/>
              <a:ext cx="1084926" cy="1084926"/>
            </a:xfrm>
            <a:prstGeom prst="ellipse">
              <a:avLst/>
            </a:prstGeom>
            <a:solidFill>
              <a:srgbClr val="F0A7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86" name="椭圆 160"/>
            <p:cNvSpPr>
              <a:spLocks noChangeArrowheads="1"/>
            </p:cNvSpPr>
            <p:nvPr/>
          </p:nvSpPr>
          <p:spPr bwMode="auto">
            <a:xfrm>
              <a:off x="119135" y="118962"/>
              <a:ext cx="846656" cy="847004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1287" name="组合 167"/>
            <p:cNvGrpSpPr/>
            <p:nvPr/>
          </p:nvGrpSpPr>
          <p:grpSpPr>
            <a:xfrm>
              <a:off x="318308" y="373697"/>
              <a:ext cx="448311" cy="356719"/>
              <a:chExt cx="448311" cy="356719"/>
            </a:xfrm>
          </p:grpSpPr>
          <p:sp>
            <p:nvSpPr>
              <p:cNvPr id="11288" name="Freeform 688"/>
              <p:cNvSpPr>
                <a:spLocks noEditPoints="1"/>
              </p:cNvSpPr>
              <p:nvPr/>
            </p:nvSpPr>
            <p:spPr bwMode="auto">
              <a:xfrm>
                <a:off x="0" y="38564"/>
                <a:ext cx="262720" cy="318155"/>
              </a:xfrm>
              <a:custGeom>
                <a:gdLst>
                  <a:gd name="T0" fmla="*/ 2147483647 w 34"/>
                  <a:gd name="T1" fmla="*/ 2147483647 h 41"/>
                  <a:gd name="T2" fmla="*/ 2147483647 w 34"/>
                  <a:gd name="T3" fmla="*/ 2147483647 h 41"/>
                  <a:gd name="T4" fmla="*/ 2147483647 w 34"/>
                  <a:gd name="T5" fmla="*/ 0 h 41"/>
                  <a:gd name="T6" fmla="*/ 2147483647 w 34"/>
                  <a:gd name="T7" fmla="*/ 2147483647 h 41"/>
                  <a:gd name="T8" fmla="*/ 2147483647 w 34"/>
                  <a:gd name="T9" fmla="*/ 2147483647 h 41"/>
                  <a:gd name="T10" fmla="*/ 2147483647 w 34"/>
                  <a:gd name="T11" fmla="*/ 2147483647 h 41"/>
                  <a:gd name="T12" fmla="*/ 2147483647 w 34"/>
                  <a:gd name="T13" fmla="*/ 2147483647 h 41"/>
                  <a:gd name="T14" fmla="*/ 2147483647 w 34"/>
                  <a:gd name="T15" fmla="*/ 2147483647 h 41"/>
                  <a:gd name="T16" fmla="*/ 2147483647 w 34"/>
                  <a:gd name="T17" fmla="*/ 2147483647 h 41"/>
                  <a:gd name="T18" fmla="*/ 2147483647 w 34"/>
                  <a:gd name="T19" fmla="*/ 2147483647 h 41"/>
                  <a:gd name="T20" fmla="*/ 2147483647 w 34"/>
                  <a:gd name="T21" fmla="*/ 2147483647 h 41"/>
                  <a:gd name="T22" fmla="*/ 2147483647 w 34"/>
                  <a:gd name="T23" fmla="*/ 2147483647 h 41"/>
                  <a:gd name="T24" fmla="*/ 2147483647 w 34"/>
                  <a:gd name="T25" fmla="*/ 2147483647 h 41"/>
                  <a:gd name="T26" fmla="*/ 2147483647 w 34"/>
                  <a:gd name="T27" fmla="*/ 2147483647 h 41"/>
                  <a:gd name="T28" fmla="*/ 2147483647 w 34"/>
                  <a:gd name="T29" fmla="*/ 2147483647 h 41"/>
                  <a:gd name="T30" fmla="*/ 2147483647 w 34"/>
                  <a:gd name="T31" fmla="*/ 2147483647 h 41"/>
                  <a:gd name="T32" fmla="*/ 2147483647 w 34"/>
                  <a:gd name="T33" fmla="*/ 2147483647 h 41"/>
                  <a:gd name="T34" fmla="*/ 2147483647 w 34"/>
                  <a:gd name="T35" fmla="*/ 2147483647 h 41"/>
                  <a:gd name="T36" fmla="*/ 2147483647 w 34"/>
                  <a:gd name="T37" fmla="*/ 2147483647 h 41"/>
                  <a:gd name="T38" fmla="*/ 2147483647 w 34"/>
                  <a:gd name="T39" fmla="*/ 2147483647 h 41"/>
                  <a:gd name="T40" fmla="*/ 2147483647 w 34"/>
                  <a:gd name="T41" fmla="*/ 2147483647 h 41"/>
                  <a:gd name="T42" fmla="*/ 2147483647 w 34"/>
                  <a:gd name="T43" fmla="*/ 2147483647 h 41"/>
                  <a:gd name="T44" fmla="*/ 2147483647 w 34"/>
                  <a:gd name="T45" fmla="*/ 2147483647 h 41"/>
                  <a:gd name="T46" fmla="*/ 2147483647 w 34"/>
                  <a:gd name="T47" fmla="*/ 2147483647 h 41"/>
                  <a:gd name="T48" fmla="*/ 2147483647 w 34"/>
                  <a:gd name="T49" fmla="*/ 2147483647 h 41"/>
                  <a:gd name="T50" fmla="*/ 2147483647 w 34"/>
                  <a:gd name="T51" fmla="*/ 2147483647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4" h="41">
                    <a:moveTo>
                      <a:pt x="33" y="10"/>
                    </a:moveTo>
                    <a:cubicBezTo>
                      <a:pt x="34" y="9"/>
                      <a:pt x="34" y="9"/>
                      <a:pt x="33" y="9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5" y="32"/>
                      <a:pt x="1" y="32"/>
                      <a:pt x="1" y="34"/>
                    </a:cubicBezTo>
                    <a:cubicBezTo>
                      <a:pt x="0" y="35"/>
                      <a:pt x="4" y="37"/>
                      <a:pt x="9" y="39"/>
                    </a:cubicBezTo>
                    <a:cubicBezTo>
                      <a:pt x="14" y="41"/>
                      <a:pt x="19" y="41"/>
                      <a:pt x="19" y="40"/>
                    </a:cubicBezTo>
                    <a:cubicBezTo>
                      <a:pt x="20" y="38"/>
                      <a:pt x="17" y="36"/>
                      <a:pt x="12" y="34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33" y="10"/>
                    </a:lnTo>
                    <a:close/>
                    <a:moveTo>
                      <a:pt x="18" y="15"/>
                    </a:moveTo>
                    <a:cubicBezTo>
                      <a:pt x="18" y="15"/>
                      <a:pt x="16" y="15"/>
                      <a:pt x="16" y="1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1" y="2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9"/>
                      <a:pt x="30" y="9"/>
                      <a:pt x="29" y="10"/>
                    </a:cubicBezTo>
                    <a:lnTo>
                      <a:pt x="18" y="15"/>
                    </a:lnTo>
                    <a:close/>
                    <a:moveTo>
                      <a:pt x="25" y="9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4"/>
                      <a:pt x="18" y="14"/>
                      <a:pt x="19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0"/>
                      <a:pt x="26" y="9"/>
                      <a:pt x="25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9" name="Freeform 689"/>
              <p:cNvSpPr>
                <a:spLocks noEditPoints="1"/>
              </p:cNvSpPr>
              <p:nvPr/>
            </p:nvSpPr>
            <p:spPr bwMode="auto">
              <a:xfrm>
                <a:off x="200053" y="0"/>
                <a:ext cx="248258" cy="308514"/>
              </a:xfrm>
              <a:custGeom>
                <a:gdLst>
                  <a:gd name="T0" fmla="*/ 2147483647 w 32"/>
                  <a:gd name="T1" fmla="*/ 2147483647 h 40"/>
                  <a:gd name="T2" fmla="*/ 2147483647 w 32"/>
                  <a:gd name="T3" fmla="*/ 0 h 40"/>
                  <a:gd name="T4" fmla="*/ 2147483647 w 32"/>
                  <a:gd name="T5" fmla="*/ 2147483647 h 40"/>
                  <a:gd name="T6" fmla="*/ 2147483647 w 32"/>
                  <a:gd name="T7" fmla="*/ 2147483647 h 40"/>
                  <a:gd name="T8" fmla="*/ 2147483647 w 32"/>
                  <a:gd name="T9" fmla="*/ 2147483647 h 40"/>
                  <a:gd name="T10" fmla="*/ 2147483647 w 32"/>
                  <a:gd name="T11" fmla="*/ 2147483647 h 40"/>
                  <a:gd name="T12" fmla="*/ 2147483647 w 32"/>
                  <a:gd name="T13" fmla="*/ 2147483647 h 40"/>
                  <a:gd name="T14" fmla="*/ 2147483647 w 32"/>
                  <a:gd name="T15" fmla="*/ 2147483647 h 40"/>
                  <a:gd name="T16" fmla="*/ 2147483647 w 32"/>
                  <a:gd name="T17" fmla="*/ 2147483647 h 40"/>
                  <a:gd name="T18" fmla="*/ 2147483647 w 32"/>
                  <a:gd name="T19" fmla="*/ 2147483647 h 40"/>
                  <a:gd name="T20" fmla="*/ 2147483647 w 32"/>
                  <a:gd name="T21" fmla="*/ 2147483647 h 40"/>
                  <a:gd name="T22" fmla="*/ 2147483647 w 32"/>
                  <a:gd name="T23" fmla="*/ 2147483647 h 40"/>
                  <a:gd name="T24" fmla="*/ 2147483647 w 32"/>
                  <a:gd name="T25" fmla="*/ 2147483647 h 40"/>
                  <a:gd name="T26" fmla="*/ 2147483647 w 32"/>
                  <a:gd name="T27" fmla="*/ 2147483647 h 40"/>
                  <a:gd name="T28" fmla="*/ 2147483647 w 32"/>
                  <a:gd name="T29" fmla="*/ 2147483647 h 40"/>
                  <a:gd name="T30" fmla="*/ 2147483647 w 32"/>
                  <a:gd name="T31" fmla="*/ 2147483647 h 40"/>
                  <a:gd name="T32" fmla="*/ 2147483647 w 32"/>
                  <a:gd name="T33" fmla="*/ 2147483647 h 40"/>
                  <a:gd name="T34" fmla="*/ 2147483647 w 32"/>
                  <a:gd name="T35" fmla="*/ 2147483647 h 40"/>
                  <a:gd name="T36" fmla="*/ 2147483647 w 32"/>
                  <a:gd name="T37" fmla="*/ 2147483647 h 40"/>
                  <a:gd name="T38" fmla="*/ 2147483647 w 32"/>
                  <a:gd name="T39" fmla="*/ 2147483647 h 40"/>
                  <a:gd name="T40" fmla="*/ 2147483647 w 32"/>
                  <a:gd name="T41" fmla="*/ 2147483647 h 40"/>
                  <a:gd name="T42" fmla="*/ 2147483647 w 32"/>
                  <a:gd name="T43" fmla="*/ 2147483647 h 40"/>
                  <a:gd name="T44" fmla="*/ 2147483647 w 32"/>
                  <a:gd name="T45" fmla="*/ 2147483647 h 40"/>
                  <a:gd name="T46" fmla="*/ 2147483647 w 32"/>
                  <a:gd name="T47" fmla="*/ 2147483647 h 40"/>
                  <a:gd name="T48" fmla="*/ 2147483647 w 32"/>
                  <a:gd name="T49" fmla="*/ 2147483647 h 40"/>
                  <a:gd name="T50" fmla="*/ 2147483647 w 32"/>
                  <a:gd name="T51" fmla="*/ 2147483647 h 4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" h="40">
                    <a:moveTo>
                      <a:pt x="27" y="1"/>
                    </a:moveTo>
                    <a:cubicBezTo>
                      <a:pt x="28" y="0"/>
                      <a:pt x="27" y="0"/>
                      <a:pt x="26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8"/>
                      <a:pt x="1" y="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16" y="35"/>
                      <a:pt x="13" y="37"/>
                      <a:pt x="13" y="39"/>
                    </a:cubicBezTo>
                    <a:cubicBezTo>
                      <a:pt x="14" y="40"/>
                      <a:pt x="18" y="40"/>
                      <a:pt x="23" y="39"/>
                    </a:cubicBezTo>
                    <a:cubicBezTo>
                      <a:pt x="28" y="37"/>
                      <a:pt x="32" y="35"/>
                      <a:pt x="32" y="34"/>
                    </a:cubicBezTo>
                    <a:cubicBezTo>
                      <a:pt x="32" y="32"/>
                      <a:pt x="28" y="32"/>
                      <a:pt x="23" y="33"/>
                    </a:cubicBezTo>
                    <a:cubicBezTo>
                      <a:pt x="18" y="16"/>
                      <a:pt x="18" y="16"/>
                      <a:pt x="18" y="16"/>
                    </a:cubicBezTo>
                    <a:lnTo>
                      <a:pt x="27" y="1"/>
                    </a:lnTo>
                    <a:close/>
                    <a:moveTo>
                      <a:pt x="18" y="13"/>
                    </a:moveTo>
                    <a:cubicBezTo>
                      <a:pt x="17" y="14"/>
                      <a:pt x="16" y="15"/>
                      <a:pt x="15" y="14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4" y="2"/>
                      <a:pt x="24" y="3"/>
                    </a:cubicBezTo>
                    <a:lnTo>
                      <a:pt x="18" y="13"/>
                    </a:lnTo>
                    <a:close/>
                    <a:moveTo>
                      <a:pt x="20" y="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5"/>
                      <a:pt x="2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349" name="文本框 175"/>
          <p:cNvSpPr txBox="1">
            <a:spLocks noChangeArrowheads="1"/>
          </p:cNvSpPr>
          <p:nvPr/>
        </p:nvSpPr>
        <p:spPr bwMode="auto">
          <a:xfrm>
            <a:off x="349250" y="5167313"/>
            <a:ext cx="11731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</a:t>
            </a: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50" name="直接连接符 176"/>
          <p:cNvCxnSpPr>
            <a:cxnSpLocks noChangeShapeType="1"/>
          </p:cNvCxnSpPr>
          <p:nvPr/>
        </p:nvCxnSpPr>
        <p:spPr bwMode="auto">
          <a:xfrm>
            <a:off x="395288" y="4833938"/>
            <a:ext cx="11479212" cy="0"/>
          </a:xfrm>
          <a:prstGeom prst="line">
            <a:avLst/>
          </a:prstGeom>
          <a:noFill/>
          <a:ln w="22225">
            <a:solidFill>
              <a:srgbClr val="3B3838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" name="组合 26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1281" name="矩形 27"/>
            <p:cNvSpPr>
              <a:spLocks noChangeArrowheads="1"/>
            </p:cNvSpPr>
            <p:nvPr/>
          </p:nvSpPr>
          <p:spPr bwMode="auto">
            <a:xfrm>
              <a:off x="0" y="79301"/>
              <a:ext cx="828675" cy="432429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1282" name="组合 28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1283" name="文本框 2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A6ED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84" name="文本框 30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FBCF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文本框 3"/>
          <p:cNvSpPr txBox="1">
            <a:spLocks noChangeArrowheads="1"/>
          </p:cNvSpPr>
          <p:nvPr/>
        </p:nvSpPr>
        <p:spPr bwMode="auto">
          <a:xfrm>
            <a:off x="754063" y="2074863"/>
            <a:ext cx="10683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03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15" name="组合 16"/>
          <p:cNvGrpSpPr/>
          <p:nvPr/>
        </p:nvGrpSpPr>
        <p:grpSpPr>
          <a:xfrm>
            <a:off x="954088" y="2879725"/>
            <a:ext cx="10161587" cy="731838"/>
            <a:chExt cx="10162222" cy="731520"/>
          </a:xfrm>
        </p:grpSpPr>
        <p:sp>
          <p:nvSpPr>
            <p:cNvPr id="12300" name="文本框 4"/>
            <p:cNvSpPr txBox="1">
              <a:spLocks noChangeArrowheads="1"/>
            </p:cNvSpPr>
            <p:nvPr/>
          </p:nvSpPr>
          <p:spPr bwMode="auto">
            <a:xfrm>
              <a:off x="0" y="0"/>
              <a:ext cx="10162222" cy="731520"/>
            </a:xfrm>
            <a:prstGeom prst="rect">
              <a:avLst/>
            </a:prstGeom>
            <a:solidFill>
              <a:srgbClr val="FBCF53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2301" name="文本框 6"/>
            <p:cNvSpPr txBox="1">
              <a:spLocks noChangeArrowheads="1"/>
            </p:cNvSpPr>
            <p:nvPr/>
          </p:nvSpPr>
          <p:spPr bwMode="auto">
            <a:xfrm>
              <a:off x="523908" y="72993"/>
              <a:ext cx="8352359" cy="58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Main Title Here</a:t>
              </a:r>
              <a:endParaRPr lang="en-US" altLang="zh-CN" sz="32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18" name="组合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413" y="3044825"/>
            <a:ext cx="46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9" name="组合 17"/>
          <p:cNvGrpSpPr/>
          <p:nvPr/>
        </p:nvGrpSpPr>
        <p:grpSpPr>
          <a:xfrm>
            <a:off x="342900" y="6056313"/>
            <a:ext cx="541338" cy="542925"/>
            <a:chExt cx="542449" cy="542449"/>
          </a:xfrm>
        </p:grpSpPr>
        <p:sp>
          <p:nvSpPr>
            <p:cNvPr id="12298" name="椭圆 18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299" name="等腰三角形 19"/>
            <p:cNvSpPr>
              <a:spLocks noChangeArrowheads="1"/>
            </p:cNvSpPr>
            <p:nvPr/>
          </p:nvSpPr>
          <p:spPr bwMode="auto">
            <a:xfrm rot="-5400000">
              <a:off x="58515" y="135220"/>
              <a:ext cx="309291" cy="267247"/>
            </a:xfrm>
            <a:prstGeom prst="triangle">
              <a:avLst>
                <a:gd name="adj" fmla="val 50000"/>
              </a:avLst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322" name="组合 20"/>
          <p:cNvGrpSpPr/>
          <p:nvPr/>
        </p:nvGrpSpPr>
        <p:grpSpPr>
          <a:xfrm flipH="1">
            <a:off x="11295063" y="6053138"/>
            <a:ext cx="542925" cy="542925"/>
            <a:chExt cx="542449" cy="542449"/>
          </a:xfrm>
        </p:grpSpPr>
        <p:sp>
          <p:nvSpPr>
            <p:cNvPr id="12296" name="椭圆 21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297" name="等腰三角形 22"/>
            <p:cNvSpPr>
              <a:spLocks noChangeArrowheads="1"/>
            </p:cNvSpPr>
            <p:nvPr/>
          </p:nvSpPr>
          <p:spPr bwMode="auto">
            <a:xfrm rot="-5400000">
              <a:off x="57892" y="135611"/>
              <a:ext cx="309291" cy="266466"/>
            </a:xfrm>
            <a:prstGeom prst="triangle">
              <a:avLst>
                <a:gd name="adj" fmla="val 50000"/>
              </a:avLst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3325" name="文本框 23"/>
          <p:cNvSpPr txBox="1">
            <a:spLocks noChangeArrowheads="1"/>
          </p:cNvSpPr>
          <p:nvPr/>
        </p:nvSpPr>
        <p:spPr bwMode="auto">
          <a:xfrm>
            <a:off x="2032000" y="6080125"/>
            <a:ext cx="835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The Company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8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3339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3340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3341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BCF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42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343" name="组合 33"/>
          <p:cNvGrpSpPr/>
          <p:nvPr/>
        </p:nvGrpSpPr>
        <p:grpSpPr>
          <a:xfrm>
            <a:off x="-325438" y="1552575"/>
            <a:ext cx="3484563" cy="2324100"/>
            <a:chExt cx="3486150" cy="2324100"/>
          </a:xfrm>
        </p:grpSpPr>
        <p:graphicFrame>
          <p:nvGraphicFramePr>
            <p:cNvPr id="13337" name="图表 32"/>
            <p:cNvGraphicFramePr>
              <a:graphicFrameLocks noChangeAspect="1"/>
            </p:cNvGraphicFramePr>
            <p:nvPr/>
          </p:nvGraphicFramePr>
          <p:xfrm>
            <a:off x="-50800" y="-50800"/>
            <a:ext cx="3587750" cy="24257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r:id="rId2" imgW="3596640" imgH="2432050" progId="Excel.Chart.8">
                    <p:embed/>
                  </p:oleObj>
                </mc:Choice>
                <mc:Fallback>
                  <p:oleObj r:id="rId2" imgW="3596640" imgH="2432050" progId="Excel.Chart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3587750" cy="242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8" name="Freeform 97"/>
            <p:cNvSpPr>
              <a:spLocks noEditPoints="1"/>
            </p:cNvSpPr>
            <p:nvPr/>
          </p:nvSpPr>
          <p:spPr bwMode="auto">
            <a:xfrm>
              <a:off x="2066700" y="78526"/>
              <a:ext cx="341312" cy="582784"/>
            </a:xfrm>
            <a:custGeom>
              <a:gdLst>
                <a:gd name="T0" fmla="*/ 2147483647 w 62"/>
                <a:gd name="T1" fmla="*/ 2147483647 h 106"/>
                <a:gd name="T2" fmla="*/ 2147483647 w 62"/>
                <a:gd name="T3" fmla="*/ 2147483647 h 106"/>
                <a:gd name="T4" fmla="*/ 2147483647 w 62"/>
                <a:gd name="T5" fmla="*/ 2147483647 h 106"/>
                <a:gd name="T6" fmla="*/ 2147483647 w 62"/>
                <a:gd name="T7" fmla="*/ 2147483647 h 106"/>
                <a:gd name="T8" fmla="*/ 2147483647 w 62"/>
                <a:gd name="T9" fmla="*/ 2147483647 h 106"/>
                <a:gd name="T10" fmla="*/ 2147483647 w 62"/>
                <a:gd name="T11" fmla="*/ 2147483647 h 106"/>
                <a:gd name="T12" fmla="*/ 2147483647 w 62"/>
                <a:gd name="T13" fmla="*/ 2147483647 h 106"/>
                <a:gd name="T14" fmla="*/ 0 w 62"/>
                <a:gd name="T15" fmla="*/ 2147483647 h 106"/>
                <a:gd name="T16" fmla="*/ 2147483647 w 62"/>
                <a:gd name="T17" fmla="*/ 2147483647 h 106"/>
                <a:gd name="T18" fmla="*/ 2147483647 w 62"/>
                <a:gd name="T19" fmla="*/ 2147483647 h 106"/>
                <a:gd name="T20" fmla="*/ 2147483647 w 62"/>
                <a:gd name="T21" fmla="*/ 2147483647 h 106"/>
                <a:gd name="T22" fmla="*/ 2147483647 w 62"/>
                <a:gd name="T23" fmla="*/ 2147483647 h 106"/>
                <a:gd name="T24" fmla="*/ 2147483647 w 62"/>
                <a:gd name="T25" fmla="*/ 2147483647 h 106"/>
                <a:gd name="T26" fmla="*/ 2147483647 w 62"/>
                <a:gd name="T27" fmla="*/ 2147483647 h 106"/>
                <a:gd name="T28" fmla="*/ 2147483647 w 62"/>
                <a:gd name="T29" fmla="*/ 2147483647 h 106"/>
                <a:gd name="T30" fmla="*/ 2147483647 w 62"/>
                <a:gd name="T31" fmla="*/ 2147483647 h 106"/>
                <a:gd name="T32" fmla="*/ 2147483647 w 62"/>
                <a:gd name="T33" fmla="*/ 2147483647 h 106"/>
                <a:gd name="T34" fmla="*/ 2147483647 w 62"/>
                <a:gd name="T35" fmla="*/ 2147483647 h 106"/>
                <a:gd name="T36" fmla="*/ 2147483647 w 62"/>
                <a:gd name="T37" fmla="*/ 2147483647 h 106"/>
                <a:gd name="T38" fmla="*/ 2147483647 w 62"/>
                <a:gd name="T39" fmla="*/ 2147483647 h 106"/>
                <a:gd name="T40" fmla="*/ 2147483647 w 62"/>
                <a:gd name="T41" fmla="*/ 2147483647 h 106"/>
                <a:gd name="T42" fmla="*/ 2147483647 w 62"/>
                <a:gd name="T43" fmla="*/ 2147483647 h 106"/>
                <a:gd name="T44" fmla="*/ 2147483647 w 62"/>
                <a:gd name="T45" fmla="*/ 2147483647 h 106"/>
                <a:gd name="T46" fmla="*/ 2147483647 w 62"/>
                <a:gd name="T47" fmla="*/ 2147483647 h 106"/>
                <a:gd name="T48" fmla="*/ 2147483647 w 62"/>
                <a:gd name="T49" fmla="*/ 2147483647 h 106"/>
                <a:gd name="T50" fmla="*/ 2147483647 w 62"/>
                <a:gd name="T51" fmla="*/ 2147483647 h 106"/>
                <a:gd name="T52" fmla="*/ 2147483647 w 62"/>
                <a:gd name="T53" fmla="*/ 2147483647 h 106"/>
                <a:gd name="T54" fmla="*/ 2147483647 w 62"/>
                <a:gd name="T55" fmla="*/ 2147483647 h 106"/>
                <a:gd name="T56" fmla="*/ 2147483647 w 62"/>
                <a:gd name="T57" fmla="*/ 2147483647 h 106"/>
                <a:gd name="T58" fmla="*/ 2147483647 w 62"/>
                <a:gd name="T59" fmla="*/ 2147483647 h 106"/>
                <a:gd name="T60" fmla="*/ 2147483647 w 62"/>
                <a:gd name="T61" fmla="*/ 2147483647 h 106"/>
                <a:gd name="T62" fmla="*/ 2147483647 w 62"/>
                <a:gd name="T63" fmla="*/ 2147483647 h 106"/>
                <a:gd name="T64" fmla="*/ 2147483647 w 62"/>
                <a:gd name="T65" fmla="*/ 2147483647 h 106"/>
                <a:gd name="T66" fmla="*/ 2147483647 w 62"/>
                <a:gd name="T67" fmla="*/ 2147483647 h 106"/>
                <a:gd name="T68" fmla="*/ 2147483647 w 62"/>
                <a:gd name="T69" fmla="*/ 2147483647 h 106"/>
                <a:gd name="T70" fmla="*/ 2147483647 w 62"/>
                <a:gd name="T71" fmla="*/ 2147483647 h 106"/>
                <a:gd name="T72" fmla="*/ 2147483647 w 62"/>
                <a:gd name="T73" fmla="*/ 2147483647 h 106"/>
                <a:gd name="T74" fmla="*/ 2147483647 w 62"/>
                <a:gd name="T75" fmla="*/ 2147483647 h 106"/>
                <a:gd name="T76" fmla="*/ 2147483647 w 62"/>
                <a:gd name="T77" fmla="*/ 2147483647 h 106"/>
                <a:gd name="T78" fmla="*/ 2147483647 w 62"/>
                <a:gd name="T79" fmla="*/ 2147483647 h 106"/>
                <a:gd name="T80" fmla="*/ 2147483647 w 62"/>
                <a:gd name="T81" fmla="*/ 2147483647 h 106"/>
                <a:gd name="T82" fmla="*/ 2147483647 w 62"/>
                <a:gd name="T83" fmla="*/ 2147483647 h 106"/>
                <a:gd name="T84" fmla="*/ 2147483647 w 62"/>
                <a:gd name="T85" fmla="*/ 2147483647 h 106"/>
                <a:gd name="T86" fmla="*/ 2147483647 w 62"/>
                <a:gd name="T87" fmla="*/ 2147483647 h 106"/>
                <a:gd name="T88" fmla="*/ 2147483647 w 62"/>
                <a:gd name="T89" fmla="*/ 2147483647 h 106"/>
                <a:gd name="T90" fmla="*/ 2147483647 w 62"/>
                <a:gd name="T91" fmla="*/ 2147483647 h 106"/>
                <a:gd name="T92" fmla="*/ 2147483647 w 62"/>
                <a:gd name="T93" fmla="*/ 2147483647 h 106"/>
                <a:gd name="T94" fmla="*/ 2147483647 w 62"/>
                <a:gd name="T95" fmla="*/ 2147483647 h 106"/>
                <a:gd name="T96" fmla="*/ 2147483647 w 62"/>
                <a:gd name="T97" fmla="*/ 2147483647 h 106"/>
                <a:gd name="T98" fmla="*/ 2147483647 w 62"/>
                <a:gd name="T99" fmla="*/ 2147483647 h 106"/>
                <a:gd name="T100" fmla="*/ 2147483647 w 62"/>
                <a:gd name="T101" fmla="*/ 2147483647 h 1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" h="105">
                  <a:moveTo>
                    <a:pt x="49" y="8"/>
                  </a:moveTo>
                  <a:cubicBezTo>
                    <a:pt x="57" y="12"/>
                    <a:pt x="62" y="18"/>
                    <a:pt x="62" y="26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7" y="25"/>
                    <a:pt x="55" y="25"/>
                    <a:pt x="55" y="27"/>
                  </a:cubicBezTo>
                  <a:cubicBezTo>
                    <a:pt x="54" y="29"/>
                    <a:pt x="55" y="31"/>
                    <a:pt x="57" y="31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4" y="37"/>
                    <a:pt x="52" y="38"/>
                    <a:pt x="52" y="40"/>
                  </a:cubicBezTo>
                  <a:cubicBezTo>
                    <a:pt x="51" y="42"/>
                    <a:pt x="52" y="43"/>
                    <a:pt x="54" y="44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1" y="50"/>
                    <a:pt x="49" y="51"/>
                    <a:pt x="49" y="52"/>
                  </a:cubicBezTo>
                  <a:cubicBezTo>
                    <a:pt x="48" y="54"/>
                    <a:pt x="49" y="56"/>
                    <a:pt x="51" y="56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3"/>
                    <a:pt x="54" y="64"/>
                    <a:pt x="54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5" y="68"/>
                    <a:pt x="46" y="70"/>
                    <a:pt x="48" y="70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47" y="76"/>
                    <a:pt x="42" y="79"/>
                    <a:pt x="36" y="8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1"/>
                    <a:pt x="32" y="91"/>
                    <a:pt x="32" y="91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3" y="86"/>
                    <a:pt x="12" y="85"/>
                    <a:pt x="11" y="8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6" y="72"/>
                    <a:pt x="2" y="66"/>
                    <a:pt x="1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1" y="51"/>
                    <a:pt x="1" y="5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8" y="0"/>
                    <a:pt x="35" y="2"/>
                    <a:pt x="49" y="8"/>
                  </a:cubicBezTo>
                  <a:close/>
                  <a:moveTo>
                    <a:pt x="12" y="59"/>
                  </a:moveTo>
                  <a:cubicBezTo>
                    <a:pt x="19" y="59"/>
                    <a:pt x="19" y="59"/>
                    <a:pt x="19" y="59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6" y="65"/>
                    <a:pt x="38" y="64"/>
                    <a:pt x="38" y="63"/>
                  </a:cubicBezTo>
                  <a:cubicBezTo>
                    <a:pt x="39" y="61"/>
                    <a:pt x="38" y="59"/>
                    <a:pt x="36" y="5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19" y="53"/>
                    <a:pt x="19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9"/>
                    <a:pt x="12" y="59"/>
                    <a:pt x="12" y="59"/>
                  </a:cubicBezTo>
                  <a:close/>
                  <a:moveTo>
                    <a:pt x="15" y="47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9" y="52"/>
                    <a:pt x="41" y="51"/>
                    <a:pt x="41" y="50"/>
                  </a:cubicBezTo>
                  <a:cubicBezTo>
                    <a:pt x="42" y="48"/>
                    <a:pt x="41" y="47"/>
                    <a:pt x="39" y="46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7"/>
                    <a:pt x="15" y="47"/>
                    <a:pt x="15" y="47"/>
                  </a:cubicBezTo>
                  <a:close/>
                  <a:moveTo>
                    <a:pt x="17" y="34"/>
                  </a:moveTo>
                  <a:cubicBezTo>
                    <a:pt x="24" y="34"/>
                    <a:pt x="24" y="34"/>
                    <a:pt x="24" y="34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40"/>
                    <a:pt x="43" y="39"/>
                    <a:pt x="44" y="37"/>
                  </a:cubicBezTo>
                  <a:cubicBezTo>
                    <a:pt x="45" y="35"/>
                    <a:pt x="43" y="34"/>
                    <a:pt x="42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5" y="28"/>
                    <a:pt x="24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34"/>
                    <a:pt x="17" y="34"/>
                    <a:pt x="17" y="34"/>
                  </a:cubicBezTo>
                  <a:close/>
                  <a:moveTo>
                    <a:pt x="20" y="21"/>
                  </a:moveTo>
                  <a:cubicBezTo>
                    <a:pt x="27" y="21"/>
                    <a:pt x="27" y="21"/>
                    <a:pt x="27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6" y="26"/>
                    <a:pt x="47" y="24"/>
                  </a:cubicBezTo>
                  <a:cubicBezTo>
                    <a:pt x="47" y="23"/>
                    <a:pt x="46" y="21"/>
                    <a:pt x="44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7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0" y="21"/>
                    <a:pt x="20" y="21"/>
                    <a:pt x="20" y="21"/>
                  </a:cubicBezTo>
                  <a:close/>
                  <a:moveTo>
                    <a:pt x="32" y="81"/>
                  </a:move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25" y="81"/>
                    <a:pt x="25" y="83"/>
                    <a:pt x="25" y="84"/>
                  </a:cubicBezTo>
                  <a:cubicBezTo>
                    <a:pt x="25" y="86"/>
                    <a:pt x="27" y="88"/>
                    <a:pt x="29" y="88"/>
                  </a:cubicBezTo>
                  <a:cubicBezTo>
                    <a:pt x="31" y="88"/>
                    <a:pt x="33" y="86"/>
                    <a:pt x="33" y="84"/>
                  </a:cubicBezTo>
                  <a:cubicBezTo>
                    <a:pt x="33" y="83"/>
                    <a:pt x="32" y="82"/>
                    <a:pt x="32" y="81"/>
                  </a:cubicBezTo>
                  <a:close/>
                </a:path>
              </a:pathLst>
            </a:cu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46" name="组合 49"/>
          <p:cNvGrpSpPr/>
          <p:nvPr/>
        </p:nvGrpSpPr>
        <p:grpSpPr>
          <a:xfrm>
            <a:off x="354013" y="3994150"/>
            <a:ext cx="2124075" cy="2017713"/>
            <a:chExt cx="2124240" cy="2018502"/>
          </a:xfrm>
        </p:grpSpPr>
        <p:sp>
          <p:nvSpPr>
            <p:cNvPr id="13335" name="文本框 50"/>
            <p:cNvSpPr txBox="1">
              <a:spLocks noChangeArrowheads="1"/>
            </p:cNvSpPr>
            <p:nvPr/>
          </p:nvSpPr>
          <p:spPr bwMode="auto">
            <a:xfrm>
              <a:off x="1747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6" name="文本框 56"/>
            <p:cNvSpPr txBox="1">
              <a:spLocks noChangeArrowheads="1"/>
            </p:cNvSpPr>
            <p:nvPr/>
          </p:nvSpPr>
          <p:spPr bwMode="auto">
            <a:xfrm>
              <a:off x="0" y="400206"/>
              <a:ext cx="2124240" cy="161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49" name="组合 34"/>
          <p:cNvGrpSpPr/>
          <p:nvPr/>
        </p:nvGrpSpPr>
        <p:grpSpPr>
          <a:xfrm>
            <a:off x="2792413" y="1552575"/>
            <a:ext cx="3486150" cy="2324100"/>
            <a:chExt cx="3486150" cy="2324100"/>
          </a:xfrm>
        </p:grpSpPr>
        <p:graphicFrame>
          <p:nvGraphicFramePr>
            <p:cNvPr id="13333" name="图表 42"/>
            <p:cNvGraphicFramePr>
              <a:graphicFrameLocks noChangeAspect="1"/>
            </p:cNvGraphicFramePr>
            <p:nvPr/>
          </p:nvGraphicFramePr>
          <p:xfrm>
            <a:off x="-50800" y="-50800"/>
            <a:ext cx="3587750" cy="24257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r:id="rId4" imgW="3596640" imgH="2432050" progId="Excel.Chart.8">
                    <p:embed/>
                  </p:oleObj>
                </mc:Choice>
                <mc:Fallback>
                  <p:oleObj r:id="rId4" imgW="3596640" imgH="2432050" progId="Excel.Chart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3587750" cy="242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4" name="Freeform 138"/>
            <p:cNvSpPr>
              <a:spLocks noEditPoints="1"/>
            </p:cNvSpPr>
            <p:nvPr/>
          </p:nvSpPr>
          <p:spPr bwMode="auto">
            <a:xfrm>
              <a:off x="2129664" y="35576"/>
              <a:ext cx="397036" cy="575817"/>
            </a:xfrm>
            <a:custGeom>
              <a:gdLst>
                <a:gd name="T0" fmla="*/ 2147483647 w 72"/>
                <a:gd name="T1" fmla="*/ 2147483647 h 105"/>
                <a:gd name="T2" fmla="*/ 2147483647 w 72"/>
                <a:gd name="T3" fmla="*/ 2147483647 h 105"/>
                <a:gd name="T4" fmla="*/ 2147483647 w 72"/>
                <a:gd name="T5" fmla="*/ 2147483647 h 105"/>
                <a:gd name="T6" fmla="*/ 2147483647 w 72"/>
                <a:gd name="T7" fmla="*/ 2147483647 h 105"/>
                <a:gd name="T8" fmla="*/ 2147483647 w 72"/>
                <a:gd name="T9" fmla="*/ 2147483647 h 105"/>
                <a:gd name="T10" fmla="*/ 2147483647 w 72"/>
                <a:gd name="T11" fmla="*/ 2147483647 h 105"/>
                <a:gd name="T12" fmla="*/ 2147483647 w 72"/>
                <a:gd name="T13" fmla="*/ 2147483647 h 105"/>
                <a:gd name="T14" fmla="*/ 2147483647 w 72"/>
                <a:gd name="T15" fmla="*/ 2147483647 h 105"/>
                <a:gd name="T16" fmla="*/ 2147483647 w 72"/>
                <a:gd name="T17" fmla="*/ 2147483647 h 105"/>
                <a:gd name="T18" fmla="*/ 2147483647 w 72"/>
                <a:gd name="T19" fmla="*/ 2147483647 h 105"/>
                <a:gd name="T20" fmla="*/ 2147483647 w 72"/>
                <a:gd name="T21" fmla="*/ 2147483647 h 105"/>
                <a:gd name="T22" fmla="*/ 2147483647 w 72"/>
                <a:gd name="T23" fmla="*/ 2147483647 h 105"/>
                <a:gd name="T24" fmla="*/ 2147483647 w 72"/>
                <a:gd name="T25" fmla="*/ 2147483647 h 105"/>
                <a:gd name="T26" fmla="*/ 2147483647 w 72"/>
                <a:gd name="T27" fmla="*/ 2147483647 h 105"/>
                <a:gd name="T28" fmla="*/ 2147483647 w 72"/>
                <a:gd name="T29" fmla="*/ 2147483647 h 105"/>
                <a:gd name="T30" fmla="*/ 2147483647 w 72"/>
                <a:gd name="T31" fmla="*/ 2147483647 h 105"/>
                <a:gd name="T32" fmla="*/ 2147483647 w 72"/>
                <a:gd name="T33" fmla="*/ 2147483647 h 105"/>
                <a:gd name="T34" fmla="*/ 2147483647 w 72"/>
                <a:gd name="T35" fmla="*/ 2147483647 h 105"/>
                <a:gd name="T36" fmla="*/ 2147483647 w 72"/>
                <a:gd name="T37" fmla="*/ 2147483647 h 105"/>
                <a:gd name="T38" fmla="*/ 2147483647 w 72"/>
                <a:gd name="T39" fmla="*/ 2147483647 h 105"/>
                <a:gd name="T40" fmla="*/ 2147483647 w 72"/>
                <a:gd name="T41" fmla="*/ 2147483647 h 105"/>
                <a:gd name="T42" fmla="*/ 2147483647 w 72"/>
                <a:gd name="T43" fmla="*/ 2147483647 h 105"/>
                <a:gd name="T44" fmla="*/ 2147483647 w 72"/>
                <a:gd name="T45" fmla="*/ 2147483647 h 105"/>
                <a:gd name="T46" fmla="*/ 2147483647 w 72"/>
                <a:gd name="T47" fmla="*/ 2147483647 h 105"/>
                <a:gd name="T48" fmla="*/ 2147483647 w 72"/>
                <a:gd name="T49" fmla="*/ 2147483647 h 105"/>
                <a:gd name="T50" fmla="*/ 2147483647 w 72"/>
                <a:gd name="T51" fmla="*/ 2147483647 h 105"/>
                <a:gd name="T52" fmla="*/ 2147483647 w 72"/>
                <a:gd name="T53" fmla="*/ 0 h 105"/>
                <a:gd name="T54" fmla="*/ 0 w 72"/>
                <a:gd name="T55" fmla="*/ 0 h 105"/>
                <a:gd name="T56" fmla="*/ 2147483647 w 72"/>
                <a:gd name="T57" fmla="*/ 2147483647 h 105"/>
                <a:gd name="T58" fmla="*/ 2147483647 w 72"/>
                <a:gd name="T59" fmla="*/ 2147483647 h 105"/>
                <a:gd name="T60" fmla="*/ 2147483647 w 72"/>
                <a:gd name="T61" fmla="*/ 2147483647 h 105"/>
                <a:gd name="T62" fmla="*/ 2147483647 w 72"/>
                <a:gd name="T63" fmla="*/ 2147483647 h 105"/>
                <a:gd name="T64" fmla="*/ 2147483647 w 72"/>
                <a:gd name="T65" fmla="*/ 2147483647 h 105"/>
                <a:gd name="T66" fmla="*/ 2147483647 w 72"/>
                <a:gd name="T67" fmla="*/ 2147483647 h 105"/>
                <a:gd name="T68" fmla="*/ 2147483647 w 72"/>
                <a:gd name="T69" fmla="*/ 2147483647 h 105"/>
                <a:gd name="T70" fmla="*/ 2147483647 w 72"/>
                <a:gd name="T71" fmla="*/ 2147483647 h 105"/>
                <a:gd name="T72" fmla="*/ 2147483647 w 72"/>
                <a:gd name="T73" fmla="*/ 2147483647 h 105"/>
                <a:gd name="T74" fmla="*/ 2147483647 w 72"/>
                <a:gd name="T75" fmla="*/ 2147483647 h 105"/>
                <a:gd name="T76" fmla="*/ 2147483647 w 72"/>
                <a:gd name="T77" fmla="*/ 2147483647 h 105"/>
                <a:gd name="T78" fmla="*/ 2147483647 w 72"/>
                <a:gd name="T79" fmla="*/ 2147483647 h 105"/>
                <a:gd name="T80" fmla="*/ 2147483647 w 72"/>
                <a:gd name="T81" fmla="*/ 2147483647 h 105"/>
                <a:gd name="T82" fmla="*/ 2147483647 w 72"/>
                <a:gd name="T83" fmla="*/ 2147483647 h 105"/>
                <a:gd name="T84" fmla="*/ 2147483647 w 72"/>
                <a:gd name="T85" fmla="*/ 2147483647 h 105"/>
                <a:gd name="T86" fmla="*/ 2147483647 w 72"/>
                <a:gd name="T87" fmla="*/ 2147483647 h 105"/>
                <a:gd name="T88" fmla="*/ 2147483647 w 72"/>
                <a:gd name="T89" fmla="*/ 2147483647 h 105"/>
                <a:gd name="T90" fmla="*/ 2147483647 w 72"/>
                <a:gd name="T91" fmla="*/ 2147483647 h 105"/>
                <a:gd name="T92" fmla="*/ 2147483647 w 72"/>
                <a:gd name="T93" fmla="*/ 2147483647 h 105"/>
                <a:gd name="T94" fmla="*/ 2147483647 w 72"/>
                <a:gd name="T95" fmla="*/ 2147483647 h 105"/>
                <a:gd name="T96" fmla="*/ 2147483647 w 72"/>
                <a:gd name="T97" fmla="*/ 2147483647 h 105"/>
                <a:gd name="T98" fmla="*/ 0 w 72"/>
                <a:gd name="T99" fmla="*/ 2147483647 h 105"/>
                <a:gd name="T100" fmla="*/ 2147483647 w 72"/>
                <a:gd name="T101" fmla="*/ 2147483647 h 105"/>
                <a:gd name="T102" fmla="*/ 2147483647 w 72"/>
                <a:gd name="T103" fmla="*/ 2147483647 h 105"/>
                <a:gd name="T104" fmla="*/ 2147483647 w 72"/>
                <a:gd name="T105" fmla="*/ 2147483647 h 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" h="105">
                  <a:moveTo>
                    <a:pt x="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19"/>
                    <a:pt x="5" y="19"/>
                    <a:pt x="5" y="19"/>
                  </a:cubicBezTo>
                  <a:close/>
                  <a:moveTo>
                    <a:pt x="43" y="39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3" y="39"/>
                    <a:pt x="43" y="39"/>
                    <a:pt x="43" y="39"/>
                  </a:cubicBezTo>
                  <a:close/>
                  <a:moveTo>
                    <a:pt x="36" y="23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6" y="23"/>
                    <a:pt x="36" y="23"/>
                    <a:pt x="36" y="23"/>
                  </a:cubicBezTo>
                  <a:close/>
                  <a:moveTo>
                    <a:pt x="29" y="20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0"/>
                    <a:pt x="29" y="20"/>
                    <a:pt x="29" y="20"/>
                  </a:cubicBezTo>
                  <a:close/>
                  <a:moveTo>
                    <a:pt x="22" y="20"/>
                  </a:moveTo>
                  <a:cubicBezTo>
                    <a:pt x="22" y="70"/>
                    <a:pt x="22" y="70"/>
                    <a:pt x="22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  <a:moveTo>
                    <a:pt x="19" y="2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6" y="14"/>
                    <a:pt x="35" y="13"/>
                    <a:pt x="39" y="26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2" y="35"/>
                    <a:pt x="43" y="39"/>
                    <a:pt x="50" y="39"/>
                  </a:cubicBezTo>
                  <a:cubicBezTo>
                    <a:pt x="54" y="40"/>
                    <a:pt x="57" y="38"/>
                    <a:pt x="60" y="35"/>
                  </a:cubicBezTo>
                  <a:cubicBezTo>
                    <a:pt x="70" y="28"/>
                    <a:pt x="67" y="33"/>
                    <a:pt x="61" y="39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9" y="41"/>
                    <a:pt x="71" y="38"/>
                    <a:pt x="71" y="35"/>
                  </a:cubicBezTo>
                  <a:cubicBezTo>
                    <a:pt x="72" y="32"/>
                    <a:pt x="71" y="28"/>
                    <a:pt x="67" y="26"/>
                  </a:cubicBezTo>
                  <a:cubicBezTo>
                    <a:pt x="62" y="24"/>
                    <a:pt x="59" y="27"/>
                    <a:pt x="56" y="29"/>
                  </a:cubicBezTo>
                  <a:cubicBezTo>
                    <a:pt x="54" y="31"/>
                    <a:pt x="52" y="32"/>
                    <a:pt x="50" y="32"/>
                  </a:cubicBezTo>
                  <a:cubicBezTo>
                    <a:pt x="49" y="32"/>
                    <a:pt x="48" y="30"/>
                    <a:pt x="47" y="26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4" y="15"/>
                    <a:pt x="41" y="10"/>
                    <a:pt x="35" y="6"/>
                  </a:cubicBezTo>
                  <a:cubicBezTo>
                    <a:pt x="31" y="4"/>
                    <a:pt x="26" y="2"/>
                    <a:pt x="19" y="2"/>
                  </a:cubicBezTo>
                  <a:close/>
                  <a:moveTo>
                    <a:pt x="19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16" y="97"/>
                    <a:pt x="16" y="97"/>
                    <a:pt x="16" y="97"/>
                  </a:cubicBezTo>
                  <a:lnTo>
                    <a:pt x="19" y="105"/>
                  </a:ln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2" name="组合 66"/>
          <p:cNvGrpSpPr/>
          <p:nvPr/>
        </p:nvGrpSpPr>
        <p:grpSpPr>
          <a:xfrm>
            <a:off x="3473450" y="3994150"/>
            <a:ext cx="2124075" cy="2017713"/>
            <a:chExt cx="2124240" cy="2018502"/>
          </a:xfrm>
        </p:grpSpPr>
        <p:sp>
          <p:nvSpPr>
            <p:cNvPr id="13331" name="文本框 67"/>
            <p:cNvSpPr txBox="1">
              <a:spLocks noChangeArrowheads="1"/>
            </p:cNvSpPr>
            <p:nvPr/>
          </p:nvSpPr>
          <p:spPr bwMode="auto">
            <a:xfrm>
              <a:off x="1747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32" name="文本框 68"/>
            <p:cNvSpPr txBox="1">
              <a:spLocks noChangeArrowheads="1"/>
            </p:cNvSpPr>
            <p:nvPr/>
          </p:nvSpPr>
          <p:spPr bwMode="auto">
            <a:xfrm>
              <a:off x="0" y="400206"/>
              <a:ext cx="2124240" cy="161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55" name="组合 35"/>
          <p:cNvGrpSpPr/>
          <p:nvPr/>
        </p:nvGrpSpPr>
        <p:grpSpPr>
          <a:xfrm>
            <a:off x="5913438" y="1552575"/>
            <a:ext cx="3486150" cy="2324100"/>
            <a:chExt cx="3486150" cy="2324100"/>
          </a:xfrm>
        </p:grpSpPr>
        <p:graphicFrame>
          <p:nvGraphicFramePr>
            <p:cNvPr id="13329" name="图表 43"/>
            <p:cNvGraphicFramePr>
              <a:graphicFrameLocks noChangeAspect="1"/>
            </p:cNvGraphicFramePr>
            <p:nvPr/>
          </p:nvGraphicFramePr>
          <p:xfrm>
            <a:off x="-50800" y="-50800"/>
            <a:ext cx="3587750" cy="24257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r:id="rId6" imgW="3596640" imgH="2432050" progId="Excel.Chart.8">
                    <p:embed/>
                  </p:oleObj>
                </mc:Choice>
                <mc:Fallback>
                  <p:oleObj r:id="rId6" imgW="3596640" imgH="2432050" progId="Excel.Chart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3587750" cy="242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Freeform 225"/>
            <p:cNvSpPr>
              <a:spLocks noEditPoints="1"/>
            </p:cNvSpPr>
            <p:nvPr/>
          </p:nvSpPr>
          <p:spPr bwMode="auto">
            <a:xfrm>
              <a:off x="2087006" y="27862"/>
              <a:ext cx="554922" cy="554922"/>
            </a:xfrm>
            <a:custGeom>
              <a:gdLst>
                <a:gd name="T0" fmla="*/ 2147483647 w 101"/>
                <a:gd name="T1" fmla="*/ 2147483647 h 101"/>
                <a:gd name="T2" fmla="*/ 2147483647 w 101"/>
                <a:gd name="T3" fmla="*/ 2147483647 h 101"/>
                <a:gd name="T4" fmla="*/ 2147483647 w 101"/>
                <a:gd name="T5" fmla="*/ 0 h 101"/>
                <a:gd name="T6" fmla="*/ 2147483647 w 101"/>
                <a:gd name="T7" fmla="*/ 2147483647 h 101"/>
                <a:gd name="T8" fmla="*/ 2147483647 w 101"/>
                <a:gd name="T9" fmla="*/ 2147483647 h 101"/>
                <a:gd name="T10" fmla="*/ 2147483647 w 101"/>
                <a:gd name="T11" fmla="*/ 2147483647 h 101"/>
                <a:gd name="T12" fmla="*/ 2147483647 w 101"/>
                <a:gd name="T13" fmla="*/ 2147483647 h 101"/>
                <a:gd name="T14" fmla="*/ 2147483647 w 101"/>
                <a:gd name="T15" fmla="*/ 2147483647 h 101"/>
                <a:gd name="T16" fmla="*/ 2147483647 w 101"/>
                <a:gd name="T17" fmla="*/ 2147483647 h 101"/>
                <a:gd name="T18" fmla="*/ 2147483647 w 101"/>
                <a:gd name="T19" fmla="*/ 2147483647 h 101"/>
                <a:gd name="T20" fmla="*/ 2147483647 w 101"/>
                <a:gd name="T21" fmla="*/ 2147483647 h 101"/>
                <a:gd name="T22" fmla="*/ 2147483647 w 101"/>
                <a:gd name="T23" fmla="*/ 2147483647 h 101"/>
                <a:gd name="T24" fmla="*/ 2147483647 w 101"/>
                <a:gd name="T25" fmla="*/ 2147483647 h 101"/>
                <a:gd name="T26" fmla="*/ 2147483647 w 101"/>
                <a:gd name="T27" fmla="*/ 2147483647 h 101"/>
                <a:gd name="T28" fmla="*/ 2147483647 w 101"/>
                <a:gd name="T29" fmla="*/ 0 h 101"/>
                <a:gd name="T30" fmla="*/ 2147483647 w 101"/>
                <a:gd name="T31" fmla="*/ 2147483647 h 101"/>
                <a:gd name="T32" fmla="*/ 2147483647 w 101"/>
                <a:gd name="T33" fmla="*/ 2147483647 h 101"/>
                <a:gd name="T34" fmla="*/ 2147483647 w 101"/>
                <a:gd name="T35" fmla="*/ 2147483647 h 101"/>
                <a:gd name="T36" fmla="*/ 2147483647 w 101"/>
                <a:gd name="T37" fmla="*/ 2147483647 h 101"/>
                <a:gd name="T38" fmla="*/ 2147483647 w 101"/>
                <a:gd name="T39" fmla="*/ 2147483647 h 101"/>
                <a:gd name="T40" fmla="*/ 2147483647 w 101"/>
                <a:gd name="T41" fmla="*/ 2147483647 h 101"/>
                <a:gd name="T42" fmla="*/ 2147483647 w 101"/>
                <a:gd name="T43" fmla="*/ 2147483647 h 101"/>
                <a:gd name="T44" fmla="*/ 2147483647 w 101"/>
                <a:gd name="T45" fmla="*/ 2147483647 h 101"/>
                <a:gd name="T46" fmla="*/ 2147483647 w 101"/>
                <a:gd name="T47" fmla="*/ 2147483647 h 101"/>
                <a:gd name="T48" fmla="*/ 2147483647 w 101"/>
                <a:gd name="T49" fmla="*/ 2147483647 h 101"/>
                <a:gd name="T50" fmla="*/ 2147483647 w 101"/>
                <a:gd name="T51" fmla="*/ 2147483647 h 101"/>
                <a:gd name="T52" fmla="*/ 2147483647 w 101"/>
                <a:gd name="T53" fmla="*/ 2147483647 h 101"/>
                <a:gd name="T54" fmla="*/ 2147483647 w 101"/>
                <a:gd name="T55" fmla="*/ 2147483647 h 101"/>
                <a:gd name="T56" fmla="*/ 2147483647 w 101"/>
                <a:gd name="T57" fmla="*/ 2147483647 h 101"/>
                <a:gd name="T58" fmla="*/ 2147483647 w 101"/>
                <a:gd name="T59" fmla="*/ 2147483647 h 101"/>
                <a:gd name="T60" fmla="*/ 2147483647 w 101"/>
                <a:gd name="T61" fmla="*/ 2147483647 h 101"/>
                <a:gd name="T62" fmla="*/ 2147483647 w 101"/>
                <a:gd name="T63" fmla="*/ 2147483647 h 101"/>
                <a:gd name="T64" fmla="*/ 2147483647 w 101"/>
                <a:gd name="T65" fmla="*/ 2147483647 h 101"/>
                <a:gd name="T66" fmla="*/ 2147483647 w 101"/>
                <a:gd name="T67" fmla="*/ 2147483647 h 101"/>
                <a:gd name="T68" fmla="*/ 2147483647 w 101"/>
                <a:gd name="T69" fmla="*/ 2147483647 h 101"/>
                <a:gd name="T70" fmla="*/ 2147483647 w 101"/>
                <a:gd name="T71" fmla="*/ 2147483647 h 101"/>
                <a:gd name="T72" fmla="*/ 2147483647 w 101"/>
                <a:gd name="T73" fmla="*/ 2147483647 h 101"/>
                <a:gd name="T74" fmla="*/ 2147483647 w 101"/>
                <a:gd name="T75" fmla="*/ 2147483647 h 101"/>
                <a:gd name="T76" fmla="*/ 2147483647 w 101"/>
                <a:gd name="T77" fmla="*/ 2147483647 h 1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0" h="100">
                  <a:moveTo>
                    <a:pt x="50" y="45"/>
                  </a:moveTo>
                  <a:cubicBezTo>
                    <a:pt x="54" y="45"/>
                    <a:pt x="56" y="47"/>
                    <a:pt x="56" y="51"/>
                  </a:cubicBezTo>
                  <a:cubicBezTo>
                    <a:pt x="56" y="54"/>
                    <a:pt x="54" y="56"/>
                    <a:pt x="50" y="56"/>
                  </a:cubicBezTo>
                  <a:cubicBezTo>
                    <a:pt x="47" y="56"/>
                    <a:pt x="45" y="54"/>
                    <a:pt x="45" y="51"/>
                  </a:cubicBezTo>
                  <a:cubicBezTo>
                    <a:pt x="45" y="47"/>
                    <a:pt x="47" y="45"/>
                    <a:pt x="50" y="45"/>
                  </a:cubicBezTo>
                  <a:close/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8"/>
                    <a:pt x="23" y="101"/>
                    <a:pt x="50" y="101"/>
                  </a:cubicBezTo>
                  <a:cubicBezTo>
                    <a:pt x="78" y="101"/>
                    <a:pt x="101" y="78"/>
                    <a:pt x="101" y="51"/>
                  </a:cubicBezTo>
                  <a:cubicBezTo>
                    <a:pt x="101" y="37"/>
                    <a:pt x="96" y="25"/>
                    <a:pt x="87" y="1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3" y="49"/>
                    <a:pt x="90" y="52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1" y="65"/>
                    <a:pt x="81" y="68"/>
                    <a:pt x="79" y="70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3" y="86"/>
                    <a:pt x="60" y="86"/>
                    <a:pt x="59" y="84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4" y="80"/>
                    <a:pt x="54" y="77"/>
                    <a:pt x="56" y="75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59"/>
                    <a:pt x="75" y="59"/>
                    <a:pt x="76" y="61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6" y="50"/>
                    <a:pt x="88" y="47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74" y="4"/>
                    <a:pt x="63" y="0"/>
                    <a:pt x="50" y="0"/>
                  </a:cubicBezTo>
                  <a:close/>
                  <a:moveTo>
                    <a:pt x="50" y="28"/>
                  </a:moveTo>
                  <a:cubicBezTo>
                    <a:pt x="44" y="28"/>
                    <a:pt x="39" y="31"/>
                    <a:pt x="35" y="35"/>
                  </a:cubicBezTo>
                  <a:cubicBezTo>
                    <a:pt x="31" y="39"/>
                    <a:pt x="28" y="44"/>
                    <a:pt x="28" y="50"/>
                  </a:cubicBezTo>
                  <a:cubicBezTo>
                    <a:pt x="28" y="51"/>
                    <a:pt x="28" y="51"/>
                    <a:pt x="2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1"/>
                    <a:pt x="30" y="50"/>
                  </a:cubicBezTo>
                  <a:cubicBezTo>
                    <a:pt x="30" y="45"/>
                    <a:pt x="32" y="40"/>
                    <a:pt x="36" y="36"/>
                  </a:cubicBezTo>
                  <a:cubicBezTo>
                    <a:pt x="40" y="32"/>
                    <a:pt x="45" y="30"/>
                    <a:pt x="50" y="30"/>
                  </a:cubicBezTo>
                  <a:cubicBezTo>
                    <a:pt x="53" y="30"/>
                    <a:pt x="56" y="31"/>
                    <a:pt x="58" y="32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6" y="29"/>
                    <a:pt x="53" y="28"/>
                    <a:pt x="50" y="28"/>
                  </a:cubicBezTo>
                  <a:close/>
                  <a:moveTo>
                    <a:pt x="50" y="10"/>
                  </a:moveTo>
                  <a:cubicBezTo>
                    <a:pt x="39" y="10"/>
                    <a:pt x="29" y="14"/>
                    <a:pt x="21" y="22"/>
                  </a:cubicBezTo>
                  <a:cubicBezTo>
                    <a:pt x="14" y="29"/>
                    <a:pt x="9" y="39"/>
                    <a:pt x="9" y="50"/>
                  </a:cubicBezTo>
                  <a:cubicBezTo>
                    <a:pt x="9" y="51"/>
                    <a:pt x="9" y="51"/>
                    <a:pt x="9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40"/>
                    <a:pt x="16" y="30"/>
                    <a:pt x="23" y="23"/>
                  </a:cubicBezTo>
                  <a:cubicBezTo>
                    <a:pt x="30" y="16"/>
                    <a:pt x="40" y="12"/>
                    <a:pt x="50" y="12"/>
                  </a:cubicBezTo>
                  <a:cubicBezTo>
                    <a:pt x="55" y="12"/>
                    <a:pt x="59" y="12"/>
                    <a:pt x="63" y="14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0" y="10"/>
                    <a:pt x="55" y="10"/>
                    <a:pt x="50" y="10"/>
                  </a:cubicBezTo>
                  <a:close/>
                  <a:moveTo>
                    <a:pt x="50" y="16"/>
                  </a:moveTo>
                  <a:cubicBezTo>
                    <a:pt x="41" y="16"/>
                    <a:pt x="32" y="20"/>
                    <a:pt x="26" y="26"/>
                  </a:cubicBezTo>
                  <a:cubicBezTo>
                    <a:pt x="20" y="32"/>
                    <a:pt x="16" y="41"/>
                    <a:pt x="16" y="50"/>
                  </a:cubicBezTo>
                  <a:cubicBezTo>
                    <a:pt x="16" y="51"/>
                    <a:pt x="16" y="51"/>
                    <a:pt x="16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1"/>
                    <a:pt x="18" y="51"/>
                    <a:pt x="18" y="50"/>
                  </a:cubicBezTo>
                  <a:cubicBezTo>
                    <a:pt x="18" y="41"/>
                    <a:pt x="22" y="33"/>
                    <a:pt x="27" y="27"/>
                  </a:cubicBezTo>
                  <a:cubicBezTo>
                    <a:pt x="33" y="22"/>
                    <a:pt x="41" y="18"/>
                    <a:pt x="50" y="18"/>
                  </a:cubicBezTo>
                  <a:cubicBezTo>
                    <a:pt x="54" y="18"/>
                    <a:pt x="58" y="19"/>
                    <a:pt x="61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8" y="17"/>
                    <a:pt x="54" y="16"/>
                    <a:pt x="50" y="16"/>
                  </a:cubicBezTo>
                  <a:close/>
                  <a:moveTo>
                    <a:pt x="50" y="22"/>
                  </a:moveTo>
                  <a:cubicBezTo>
                    <a:pt x="42" y="22"/>
                    <a:pt x="35" y="25"/>
                    <a:pt x="30" y="30"/>
                  </a:cubicBezTo>
                  <a:cubicBezTo>
                    <a:pt x="25" y="35"/>
                    <a:pt x="22" y="43"/>
                    <a:pt x="22" y="50"/>
                  </a:cubicBezTo>
                  <a:cubicBezTo>
                    <a:pt x="22" y="51"/>
                    <a:pt x="22" y="51"/>
                    <a:pt x="22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4" y="43"/>
                    <a:pt x="27" y="37"/>
                    <a:pt x="32" y="32"/>
                  </a:cubicBezTo>
                  <a:cubicBezTo>
                    <a:pt x="36" y="27"/>
                    <a:pt x="43" y="24"/>
                    <a:pt x="50" y="24"/>
                  </a:cubicBezTo>
                  <a:cubicBezTo>
                    <a:pt x="54" y="24"/>
                    <a:pt x="57" y="25"/>
                    <a:pt x="60" y="26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7" y="23"/>
                    <a:pt x="54" y="22"/>
                    <a:pt x="50" y="22"/>
                  </a:cubicBezTo>
                  <a:close/>
                  <a:moveTo>
                    <a:pt x="50" y="35"/>
                  </a:moveTo>
                  <a:cubicBezTo>
                    <a:pt x="42" y="35"/>
                    <a:pt x="34" y="42"/>
                    <a:pt x="34" y="51"/>
                  </a:cubicBezTo>
                  <a:cubicBezTo>
                    <a:pt x="34" y="59"/>
                    <a:pt x="42" y="67"/>
                    <a:pt x="50" y="67"/>
                  </a:cubicBezTo>
                  <a:cubicBezTo>
                    <a:pt x="59" y="67"/>
                    <a:pt x="66" y="59"/>
                    <a:pt x="66" y="51"/>
                  </a:cubicBezTo>
                  <a:cubicBezTo>
                    <a:pt x="66" y="42"/>
                    <a:pt x="59" y="35"/>
                    <a:pt x="50" y="35"/>
                  </a:cubicBezTo>
                  <a:close/>
                </a:path>
              </a:pathLst>
            </a:cu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58" name="组合 69"/>
          <p:cNvGrpSpPr/>
          <p:nvPr/>
        </p:nvGrpSpPr>
        <p:grpSpPr>
          <a:xfrm>
            <a:off x="6594475" y="3994150"/>
            <a:ext cx="2124075" cy="2017713"/>
            <a:chExt cx="2124240" cy="2018502"/>
          </a:xfrm>
        </p:grpSpPr>
        <p:sp>
          <p:nvSpPr>
            <p:cNvPr id="13327" name="文本框 70"/>
            <p:cNvSpPr txBox="1">
              <a:spLocks noChangeArrowheads="1"/>
            </p:cNvSpPr>
            <p:nvPr/>
          </p:nvSpPr>
          <p:spPr bwMode="auto">
            <a:xfrm>
              <a:off x="1747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8" name="文本框 71"/>
            <p:cNvSpPr txBox="1">
              <a:spLocks noChangeArrowheads="1"/>
            </p:cNvSpPr>
            <p:nvPr/>
          </p:nvSpPr>
          <p:spPr bwMode="auto">
            <a:xfrm>
              <a:off x="0" y="400206"/>
              <a:ext cx="2124240" cy="161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61" name="组合 36"/>
          <p:cNvGrpSpPr/>
          <p:nvPr/>
        </p:nvGrpSpPr>
        <p:grpSpPr>
          <a:xfrm>
            <a:off x="9032875" y="1552575"/>
            <a:ext cx="3486150" cy="2324100"/>
            <a:chExt cx="3486150" cy="2324100"/>
          </a:xfrm>
        </p:grpSpPr>
        <p:graphicFrame>
          <p:nvGraphicFramePr>
            <p:cNvPr id="13325" name="图表 44"/>
            <p:cNvGraphicFramePr>
              <a:graphicFrameLocks noChangeAspect="1"/>
            </p:cNvGraphicFramePr>
            <p:nvPr/>
          </p:nvGraphicFramePr>
          <p:xfrm>
            <a:off x="-50800" y="-50800"/>
            <a:ext cx="3587750" cy="2425700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r:id="rId8" imgW="3596640" imgH="2432050" progId="Excel.Chart.8">
                    <p:embed/>
                  </p:oleObj>
                </mc:Choice>
                <mc:Fallback>
                  <p:oleObj r:id="rId8" imgW="3596640" imgH="2432050" progId="Excel.Chart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3587750" cy="242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6" name="Freeform 17"/>
            <p:cNvSpPr>
              <a:spLocks noEditPoints="1"/>
            </p:cNvSpPr>
            <p:nvPr/>
          </p:nvSpPr>
          <p:spPr bwMode="auto">
            <a:xfrm>
              <a:off x="1973770" y="120736"/>
              <a:ext cx="482944" cy="462048"/>
            </a:xfrm>
            <a:custGeom>
              <a:gdLst>
                <a:gd name="T0" fmla="*/ 2147483647 w 88"/>
                <a:gd name="T1" fmla="*/ 2147483647 h 84"/>
                <a:gd name="T2" fmla="*/ 2147483647 w 88"/>
                <a:gd name="T3" fmla="*/ 2147483647 h 84"/>
                <a:gd name="T4" fmla="*/ 2147483647 w 88"/>
                <a:gd name="T5" fmla="*/ 2147483647 h 84"/>
                <a:gd name="T6" fmla="*/ 2147483647 w 88"/>
                <a:gd name="T7" fmla="*/ 2147483647 h 84"/>
                <a:gd name="T8" fmla="*/ 2147483647 w 88"/>
                <a:gd name="T9" fmla="*/ 2147483647 h 84"/>
                <a:gd name="T10" fmla="*/ 2147483647 w 88"/>
                <a:gd name="T11" fmla="*/ 2147483647 h 84"/>
                <a:gd name="T12" fmla="*/ 0 w 88"/>
                <a:gd name="T13" fmla="*/ 2147483647 h 84"/>
                <a:gd name="T14" fmla="*/ 2147483647 w 88"/>
                <a:gd name="T15" fmla="*/ 2147483647 h 84"/>
                <a:gd name="T16" fmla="*/ 2147483647 w 88"/>
                <a:gd name="T17" fmla="*/ 2147483647 h 84"/>
                <a:gd name="T18" fmla="*/ 2147483647 w 88"/>
                <a:gd name="T19" fmla="*/ 2147483647 h 84"/>
                <a:gd name="T20" fmla="*/ 2147483647 w 88"/>
                <a:gd name="T21" fmla="*/ 2147483647 h 84"/>
                <a:gd name="T22" fmla="*/ 2147483647 w 88"/>
                <a:gd name="T23" fmla="*/ 2147483647 h 84"/>
                <a:gd name="T24" fmla="*/ 2147483647 w 88"/>
                <a:gd name="T25" fmla="*/ 2147483647 h 84"/>
                <a:gd name="T26" fmla="*/ 2147483647 w 88"/>
                <a:gd name="T27" fmla="*/ 2147483647 h 84"/>
                <a:gd name="T28" fmla="*/ 2147483647 w 88"/>
                <a:gd name="T29" fmla="*/ 2147483647 h 84"/>
                <a:gd name="T30" fmla="*/ 2147483647 w 88"/>
                <a:gd name="T31" fmla="*/ 2147483647 h 84"/>
                <a:gd name="T32" fmla="*/ 2147483647 w 88"/>
                <a:gd name="T33" fmla="*/ 2147483647 h 84"/>
                <a:gd name="T34" fmla="*/ 2147483647 w 88"/>
                <a:gd name="T35" fmla="*/ 2147483647 h 84"/>
                <a:gd name="T36" fmla="*/ 2147483647 w 88"/>
                <a:gd name="T37" fmla="*/ 2147483647 h 84"/>
                <a:gd name="T38" fmla="*/ 2147483647 w 88"/>
                <a:gd name="T39" fmla="*/ 2147483647 h 84"/>
                <a:gd name="T40" fmla="*/ 2147483647 w 88"/>
                <a:gd name="T41" fmla="*/ 2147483647 h 84"/>
                <a:gd name="T42" fmla="*/ 2147483647 w 88"/>
                <a:gd name="T43" fmla="*/ 2147483647 h 84"/>
                <a:gd name="T44" fmla="*/ 2147483647 w 88"/>
                <a:gd name="T45" fmla="*/ 2147483647 h 84"/>
                <a:gd name="T46" fmla="*/ 2147483647 w 88"/>
                <a:gd name="T47" fmla="*/ 2147483647 h 84"/>
                <a:gd name="T48" fmla="*/ 2147483647 w 88"/>
                <a:gd name="T49" fmla="*/ 2147483647 h 84"/>
                <a:gd name="T50" fmla="*/ 2147483647 w 88"/>
                <a:gd name="T51" fmla="*/ 2147483647 h 84"/>
                <a:gd name="T52" fmla="*/ 2147483647 w 88"/>
                <a:gd name="T53" fmla="*/ 2147483647 h 84"/>
                <a:gd name="T54" fmla="*/ 2147483647 w 88"/>
                <a:gd name="T55" fmla="*/ 2147483647 h 84"/>
                <a:gd name="T56" fmla="*/ 2147483647 w 88"/>
                <a:gd name="T57" fmla="*/ 2147483647 h 84"/>
                <a:gd name="T58" fmla="*/ 2147483647 w 88"/>
                <a:gd name="T59" fmla="*/ 2147483647 h 84"/>
                <a:gd name="T60" fmla="*/ 2147483647 w 88"/>
                <a:gd name="T61" fmla="*/ 2147483647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8" h="84">
                  <a:moveTo>
                    <a:pt x="81" y="1"/>
                  </a:moveTo>
                  <a:cubicBezTo>
                    <a:pt x="67" y="3"/>
                    <a:pt x="53" y="5"/>
                    <a:pt x="39" y="7"/>
                  </a:cubicBezTo>
                  <a:cubicBezTo>
                    <a:pt x="34" y="8"/>
                    <a:pt x="33" y="11"/>
                    <a:pt x="33" y="15"/>
                  </a:cubicBezTo>
                  <a:cubicBezTo>
                    <a:pt x="33" y="17"/>
                    <a:pt x="33" y="19"/>
                    <a:pt x="33" y="21"/>
                  </a:cubicBezTo>
                  <a:cubicBezTo>
                    <a:pt x="33" y="35"/>
                    <a:pt x="33" y="49"/>
                    <a:pt x="33" y="62"/>
                  </a:cubicBezTo>
                  <a:cubicBezTo>
                    <a:pt x="29" y="60"/>
                    <a:pt x="25" y="58"/>
                    <a:pt x="19" y="58"/>
                  </a:cubicBezTo>
                  <a:cubicBezTo>
                    <a:pt x="9" y="58"/>
                    <a:pt x="0" y="64"/>
                    <a:pt x="0" y="71"/>
                  </a:cubicBezTo>
                  <a:cubicBezTo>
                    <a:pt x="0" y="78"/>
                    <a:pt x="9" y="84"/>
                    <a:pt x="19" y="84"/>
                  </a:cubicBezTo>
                  <a:cubicBezTo>
                    <a:pt x="30" y="84"/>
                    <a:pt x="38" y="78"/>
                    <a:pt x="38" y="71"/>
                  </a:cubicBezTo>
                  <a:cubicBezTo>
                    <a:pt x="38" y="54"/>
                    <a:pt x="38" y="39"/>
                    <a:pt x="38" y="23"/>
                  </a:cubicBezTo>
                  <a:cubicBezTo>
                    <a:pt x="53" y="20"/>
                    <a:pt x="68" y="18"/>
                    <a:pt x="83" y="16"/>
                  </a:cubicBezTo>
                  <a:cubicBezTo>
                    <a:pt x="83" y="30"/>
                    <a:pt x="83" y="42"/>
                    <a:pt x="83" y="56"/>
                  </a:cubicBezTo>
                  <a:cubicBezTo>
                    <a:pt x="79" y="53"/>
                    <a:pt x="75" y="52"/>
                    <a:pt x="69" y="52"/>
                  </a:cubicBezTo>
                  <a:cubicBezTo>
                    <a:pt x="59" y="52"/>
                    <a:pt x="50" y="58"/>
                    <a:pt x="50" y="64"/>
                  </a:cubicBezTo>
                  <a:cubicBezTo>
                    <a:pt x="50" y="71"/>
                    <a:pt x="59" y="77"/>
                    <a:pt x="69" y="77"/>
                  </a:cubicBezTo>
                  <a:cubicBezTo>
                    <a:pt x="80" y="77"/>
                    <a:pt x="88" y="71"/>
                    <a:pt x="88" y="64"/>
                  </a:cubicBezTo>
                  <a:cubicBezTo>
                    <a:pt x="88" y="47"/>
                    <a:pt x="88" y="30"/>
                    <a:pt x="88" y="13"/>
                  </a:cubicBezTo>
                  <a:cubicBezTo>
                    <a:pt x="88" y="12"/>
                    <a:pt x="88" y="10"/>
                    <a:pt x="88" y="8"/>
                  </a:cubicBezTo>
                  <a:cubicBezTo>
                    <a:pt x="88" y="4"/>
                    <a:pt x="87" y="0"/>
                    <a:pt x="81" y="1"/>
                  </a:cubicBezTo>
                  <a:close/>
                  <a:moveTo>
                    <a:pt x="19" y="65"/>
                  </a:moveTo>
                  <a:cubicBezTo>
                    <a:pt x="13" y="67"/>
                    <a:pt x="9" y="72"/>
                    <a:pt x="7" y="76"/>
                  </a:cubicBezTo>
                  <a:cubicBezTo>
                    <a:pt x="6" y="75"/>
                    <a:pt x="5" y="73"/>
                    <a:pt x="5" y="71"/>
                  </a:cubicBezTo>
                  <a:cubicBezTo>
                    <a:pt x="5" y="66"/>
                    <a:pt x="12" y="62"/>
                    <a:pt x="20" y="62"/>
                  </a:cubicBezTo>
                  <a:cubicBezTo>
                    <a:pt x="23" y="62"/>
                    <a:pt x="25" y="62"/>
                    <a:pt x="27" y="63"/>
                  </a:cubicBezTo>
                  <a:cubicBezTo>
                    <a:pt x="25" y="63"/>
                    <a:pt x="22" y="64"/>
                    <a:pt x="19" y="65"/>
                  </a:cubicBezTo>
                  <a:close/>
                  <a:moveTo>
                    <a:pt x="69" y="58"/>
                  </a:moveTo>
                  <a:cubicBezTo>
                    <a:pt x="63" y="61"/>
                    <a:pt x="59" y="65"/>
                    <a:pt x="57" y="69"/>
                  </a:cubicBezTo>
                  <a:cubicBezTo>
                    <a:pt x="56" y="68"/>
                    <a:pt x="55" y="66"/>
                    <a:pt x="55" y="65"/>
                  </a:cubicBezTo>
                  <a:cubicBezTo>
                    <a:pt x="55" y="59"/>
                    <a:pt x="62" y="55"/>
                    <a:pt x="70" y="55"/>
                  </a:cubicBezTo>
                  <a:cubicBezTo>
                    <a:pt x="73" y="55"/>
                    <a:pt x="75" y="56"/>
                    <a:pt x="77" y="56"/>
                  </a:cubicBezTo>
                  <a:cubicBezTo>
                    <a:pt x="75" y="57"/>
                    <a:pt x="72" y="57"/>
                    <a:pt x="69" y="58"/>
                  </a:cubicBezTo>
                  <a:close/>
                </a:path>
              </a:pathLst>
            </a:cu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364" name="组合 72"/>
          <p:cNvGrpSpPr/>
          <p:nvPr/>
        </p:nvGrpSpPr>
        <p:grpSpPr>
          <a:xfrm>
            <a:off x="9713913" y="3994150"/>
            <a:ext cx="2124075" cy="2017713"/>
            <a:chExt cx="2124240" cy="2018502"/>
          </a:xfrm>
        </p:grpSpPr>
        <p:sp>
          <p:nvSpPr>
            <p:cNvPr id="13323" name="文本框 73"/>
            <p:cNvSpPr txBox="1">
              <a:spLocks noChangeArrowheads="1"/>
            </p:cNvSpPr>
            <p:nvPr/>
          </p:nvSpPr>
          <p:spPr bwMode="auto">
            <a:xfrm>
              <a:off x="1747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4" name="文本框 74"/>
            <p:cNvSpPr txBox="1">
              <a:spLocks noChangeArrowheads="1"/>
            </p:cNvSpPr>
            <p:nvPr/>
          </p:nvSpPr>
          <p:spPr bwMode="auto">
            <a:xfrm>
              <a:off x="0" y="400206"/>
              <a:ext cx="2124240" cy="1618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7" name="组合 10"/>
          <p:cNvGrpSpPr/>
          <p:nvPr/>
        </p:nvGrpSpPr>
        <p:grpSpPr>
          <a:xfrm>
            <a:off x="5827713" y="1141413"/>
            <a:ext cx="1027112" cy="1027112"/>
            <a:chExt cx="1026519" cy="1026519"/>
          </a:xfrm>
        </p:grpSpPr>
        <p:sp>
          <p:nvSpPr>
            <p:cNvPr id="14401" name="矩形 47"/>
            <p:cNvSpPr>
              <a:spLocks noChangeArrowheads="1"/>
            </p:cNvSpPr>
            <p:nvPr/>
          </p:nvSpPr>
          <p:spPr bwMode="auto">
            <a:xfrm>
              <a:off x="0" y="0"/>
              <a:ext cx="1026519" cy="1026519"/>
            </a:xfrm>
            <a:prstGeom prst="rect">
              <a:avLst/>
            </a:prstGeom>
            <a:solidFill>
              <a:srgbClr val="5DACEE"/>
            </a:solidFill>
            <a:ln w="12700">
              <a:solidFill>
                <a:schemeClr val="bg1"/>
              </a:solidFill>
              <a:prstDash val="dash"/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402" name="Freeform 18"/>
            <p:cNvSpPr>
              <a:spLocks noEditPoints="1"/>
            </p:cNvSpPr>
            <p:nvPr/>
          </p:nvSpPr>
          <p:spPr bwMode="auto">
            <a:xfrm>
              <a:off x="291941" y="272146"/>
              <a:ext cx="442638" cy="426830"/>
            </a:xfrm>
            <a:custGeom>
              <a:gdLst>
                <a:gd name="T0" fmla="*/ 2147483647 w 88"/>
                <a:gd name="T1" fmla="*/ 2147483647 h 85"/>
                <a:gd name="T2" fmla="*/ 2147483647 w 88"/>
                <a:gd name="T3" fmla="*/ 2147483647 h 85"/>
                <a:gd name="T4" fmla="*/ 2147483647 w 88"/>
                <a:gd name="T5" fmla="*/ 2147483647 h 85"/>
                <a:gd name="T6" fmla="*/ 2147483647 w 88"/>
                <a:gd name="T7" fmla="*/ 0 h 85"/>
                <a:gd name="T8" fmla="*/ 2147483647 w 88"/>
                <a:gd name="T9" fmla="*/ 2147483647 h 85"/>
                <a:gd name="T10" fmla="*/ 0 w 88"/>
                <a:gd name="T11" fmla="*/ 2147483647 h 85"/>
                <a:gd name="T12" fmla="*/ 2147483647 w 88"/>
                <a:gd name="T13" fmla="*/ 2147483647 h 85"/>
                <a:gd name="T14" fmla="*/ 2147483647 w 88"/>
                <a:gd name="T15" fmla="*/ 2147483647 h 85"/>
                <a:gd name="T16" fmla="*/ 2147483647 w 88"/>
                <a:gd name="T17" fmla="*/ 2147483647 h 85"/>
                <a:gd name="T18" fmla="*/ 2147483647 w 88"/>
                <a:gd name="T19" fmla="*/ 2147483647 h 85"/>
                <a:gd name="T20" fmla="*/ 2147483647 w 88"/>
                <a:gd name="T21" fmla="*/ 2147483647 h 85"/>
                <a:gd name="T22" fmla="*/ 2147483647 w 88"/>
                <a:gd name="T23" fmla="*/ 2147483647 h 85"/>
                <a:gd name="T24" fmla="*/ 2147483647 w 88"/>
                <a:gd name="T25" fmla="*/ 2147483647 h 85"/>
                <a:gd name="T26" fmla="*/ 2147483647 w 88"/>
                <a:gd name="T27" fmla="*/ 2147483647 h 85"/>
                <a:gd name="T28" fmla="*/ 2147483647 w 88"/>
                <a:gd name="T29" fmla="*/ 2147483647 h 85"/>
                <a:gd name="T30" fmla="*/ 2147483647 w 88"/>
                <a:gd name="T31" fmla="*/ 2147483647 h 85"/>
                <a:gd name="T32" fmla="*/ 2147483647 w 88"/>
                <a:gd name="T33" fmla="*/ 2147483647 h 85"/>
                <a:gd name="T34" fmla="*/ 2147483647 w 88"/>
                <a:gd name="T35" fmla="*/ 2147483647 h 85"/>
                <a:gd name="T36" fmla="*/ 2147483647 w 88"/>
                <a:gd name="T37" fmla="*/ 2147483647 h 85"/>
                <a:gd name="T38" fmla="*/ 2147483647 w 88"/>
                <a:gd name="T39" fmla="*/ 2147483647 h 85"/>
                <a:gd name="T40" fmla="*/ 2147483647 w 88"/>
                <a:gd name="T41" fmla="*/ 2147483647 h 85"/>
                <a:gd name="T42" fmla="*/ 2147483647 w 88"/>
                <a:gd name="T43" fmla="*/ 2147483647 h 85"/>
                <a:gd name="T44" fmla="*/ 2147483647 w 88"/>
                <a:gd name="T45" fmla="*/ 2147483647 h 85"/>
                <a:gd name="T46" fmla="*/ 2147483647 w 88"/>
                <a:gd name="T47" fmla="*/ 2147483647 h 85"/>
                <a:gd name="T48" fmla="*/ 2147483647 w 88"/>
                <a:gd name="T49" fmla="*/ 2147483647 h 85"/>
                <a:gd name="T50" fmla="*/ 2147483647 w 88"/>
                <a:gd name="T51" fmla="*/ 2147483647 h 85"/>
                <a:gd name="T52" fmla="*/ 2147483647 w 88"/>
                <a:gd name="T53" fmla="*/ 2147483647 h 85"/>
                <a:gd name="T54" fmla="*/ 2147483647 w 88"/>
                <a:gd name="T55" fmla="*/ 2147483647 h 85"/>
                <a:gd name="T56" fmla="*/ 2147483647 w 88"/>
                <a:gd name="T57" fmla="*/ 2147483647 h 85"/>
                <a:gd name="T58" fmla="*/ 2147483647 w 88"/>
                <a:gd name="T59" fmla="*/ 2147483647 h 85"/>
                <a:gd name="T60" fmla="*/ 2147483647 w 88"/>
                <a:gd name="T61" fmla="*/ 2147483647 h 85"/>
                <a:gd name="T62" fmla="*/ 2147483647 w 88"/>
                <a:gd name="T63" fmla="*/ 2147483647 h 85"/>
                <a:gd name="T64" fmla="*/ 2147483647 w 88"/>
                <a:gd name="T65" fmla="*/ 2147483647 h 85"/>
                <a:gd name="T66" fmla="*/ 2147483647 w 88"/>
                <a:gd name="T67" fmla="*/ 2147483647 h 85"/>
                <a:gd name="T68" fmla="*/ 2147483647 w 88"/>
                <a:gd name="T69" fmla="*/ 2147483647 h 85"/>
                <a:gd name="T70" fmla="*/ 2147483647 w 88"/>
                <a:gd name="T71" fmla="*/ 2147483647 h 85"/>
                <a:gd name="T72" fmla="*/ 2147483647 w 88"/>
                <a:gd name="T73" fmla="*/ 2147483647 h 85"/>
                <a:gd name="T74" fmla="*/ 2147483647 w 88"/>
                <a:gd name="T75" fmla="*/ 2147483647 h 85"/>
                <a:gd name="T76" fmla="*/ 2147483647 w 88"/>
                <a:gd name="T77" fmla="*/ 2147483647 h 85"/>
                <a:gd name="T78" fmla="*/ 2147483647 w 88"/>
                <a:gd name="T79" fmla="*/ 2147483647 h 85"/>
                <a:gd name="T80" fmla="*/ 2147483647 w 88"/>
                <a:gd name="T81" fmla="*/ 2147483647 h 85"/>
                <a:gd name="T82" fmla="*/ 2147483647 w 88"/>
                <a:gd name="T83" fmla="*/ 2147483647 h 85"/>
                <a:gd name="T84" fmla="*/ 2147483647 w 88"/>
                <a:gd name="T85" fmla="*/ 2147483647 h 85"/>
                <a:gd name="T86" fmla="*/ 2147483647 w 88"/>
                <a:gd name="T87" fmla="*/ 2147483647 h 85"/>
                <a:gd name="T88" fmla="*/ 2147483647 w 88"/>
                <a:gd name="T89" fmla="*/ 2147483647 h 85"/>
                <a:gd name="T90" fmla="*/ 2147483647 w 88"/>
                <a:gd name="T91" fmla="*/ 2147483647 h 85"/>
                <a:gd name="T92" fmla="*/ 2147483647 w 88"/>
                <a:gd name="T93" fmla="*/ 2147483647 h 85"/>
                <a:gd name="T94" fmla="*/ 2147483647 w 88"/>
                <a:gd name="T95" fmla="*/ 2147483647 h 85"/>
                <a:gd name="T96" fmla="*/ 2147483647 w 88"/>
                <a:gd name="T97" fmla="*/ 2147483647 h 85"/>
                <a:gd name="T98" fmla="*/ 2147483647 w 88"/>
                <a:gd name="T99" fmla="*/ 2147483647 h 85"/>
                <a:gd name="T100" fmla="*/ 2147483647 w 88"/>
                <a:gd name="T101" fmla="*/ 2147483647 h 85"/>
                <a:gd name="T102" fmla="*/ 2147483647 w 88"/>
                <a:gd name="T103" fmla="*/ 2147483647 h 85"/>
                <a:gd name="T104" fmla="*/ 2147483647 w 88"/>
                <a:gd name="T105" fmla="*/ 2147483647 h 85"/>
                <a:gd name="T106" fmla="*/ 2147483647 w 88"/>
                <a:gd name="T107" fmla="*/ 2147483647 h 85"/>
                <a:gd name="T108" fmla="*/ 2147483647 w 88"/>
                <a:gd name="T109" fmla="*/ 2147483647 h 85"/>
                <a:gd name="T110" fmla="*/ 2147483647 w 88"/>
                <a:gd name="T111" fmla="*/ 2147483647 h 85"/>
                <a:gd name="T112" fmla="*/ 2147483647 w 88"/>
                <a:gd name="T113" fmla="*/ 2147483647 h 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8" h="85">
                  <a:moveTo>
                    <a:pt x="85" y="21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2" y="20"/>
                    <a:pt x="62" y="19"/>
                    <a:pt x="62" y="18"/>
                  </a:cubicBezTo>
                  <a:cubicBezTo>
                    <a:pt x="62" y="13"/>
                    <a:pt x="62" y="9"/>
                    <a:pt x="61" y="6"/>
                  </a:cubicBezTo>
                  <a:cubicBezTo>
                    <a:pt x="60" y="2"/>
                    <a:pt x="58" y="0"/>
                    <a:pt x="54" y="0"/>
                  </a:cubicBezTo>
                  <a:cubicBezTo>
                    <a:pt x="51" y="0"/>
                    <a:pt x="49" y="2"/>
                    <a:pt x="48" y="6"/>
                  </a:cubicBezTo>
                  <a:cubicBezTo>
                    <a:pt x="47" y="9"/>
                    <a:pt x="47" y="13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0"/>
                    <a:pt x="44" y="19"/>
                    <a:pt x="44" y="18"/>
                  </a:cubicBezTo>
                  <a:cubicBezTo>
                    <a:pt x="44" y="13"/>
                    <a:pt x="43" y="9"/>
                    <a:pt x="42" y="6"/>
                  </a:cubicBezTo>
                  <a:cubicBezTo>
                    <a:pt x="41" y="2"/>
                    <a:pt x="39" y="0"/>
                    <a:pt x="36" y="0"/>
                  </a:cubicBezTo>
                  <a:cubicBezTo>
                    <a:pt x="33" y="0"/>
                    <a:pt x="31" y="2"/>
                    <a:pt x="30" y="6"/>
                  </a:cubicBezTo>
                  <a:cubicBezTo>
                    <a:pt x="29" y="9"/>
                    <a:pt x="28" y="13"/>
                    <a:pt x="28" y="18"/>
                  </a:cubicBezTo>
                  <a:cubicBezTo>
                    <a:pt x="28" y="19"/>
                    <a:pt x="28" y="20"/>
                    <a:pt x="29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1" y="85"/>
                    <a:pt x="2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7" y="85"/>
                    <a:pt x="88" y="84"/>
                    <a:pt x="88" y="8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7" y="21"/>
                    <a:pt x="85" y="21"/>
                  </a:cubicBezTo>
                  <a:close/>
                  <a:moveTo>
                    <a:pt x="50" y="6"/>
                  </a:moveTo>
                  <a:cubicBezTo>
                    <a:pt x="51" y="3"/>
                    <a:pt x="53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2"/>
                    <a:pt x="57" y="3"/>
                    <a:pt x="58" y="6"/>
                  </a:cubicBezTo>
                  <a:cubicBezTo>
                    <a:pt x="59" y="9"/>
                    <a:pt x="60" y="13"/>
                    <a:pt x="60" y="18"/>
                  </a:cubicBezTo>
                  <a:cubicBezTo>
                    <a:pt x="60" y="19"/>
                    <a:pt x="60" y="20"/>
                    <a:pt x="6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0"/>
                    <a:pt x="49" y="19"/>
                    <a:pt x="49" y="18"/>
                  </a:cubicBezTo>
                  <a:cubicBezTo>
                    <a:pt x="49" y="13"/>
                    <a:pt x="49" y="9"/>
                    <a:pt x="50" y="6"/>
                  </a:cubicBezTo>
                  <a:close/>
                  <a:moveTo>
                    <a:pt x="32" y="6"/>
                  </a:moveTo>
                  <a:cubicBezTo>
                    <a:pt x="33" y="3"/>
                    <a:pt x="34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2"/>
                    <a:pt x="39" y="3"/>
                    <a:pt x="40" y="6"/>
                  </a:cubicBezTo>
                  <a:cubicBezTo>
                    <a:pt x="41" y="9"/>
                    <a:pt x="41" y="13"/>
                    <a:pt x="41" y="18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19"/>
                    <a:pt x="31" y="18"/>
                  </a:cubicBezTo>
                  <a:cubicBezTo>
                    <a:pt x="31" y="13"/>
                    <a:pt x="31" y="9"/>
                    <a:pt x="32" y="6"/>
                  </a:cubicBezTo>
                  <a:close/>
                  <a:moveTo>
                    <a:pt x="81" y="79"/>
                  </a:moveTo>
                  <a:cubicBezTo>
                    <a:pt x="81" y="79"/>
                    <a:pt x="80" y="79"/>
                    <a:pt x="80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0"/>
                    <a:pt x="8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1" y="31"/>
                    <a:pt x="81" y="31"/>
                  </a:cubicBezTo>
                  <a:cubicBezTo>
                    <a:pt x="81" y="79"/>
                    <a:pt x="81" y="79"/>
                    <a:pt x="81" y="79"/>
                  </a:cubicBezTo>
                  <a:close/>
                  <a:moveTo>
                    <a:pt x="28" y="57"/>
                  </a:moveTo>
                  <a:cubicBezTo>
                    <a:pt x="28" y="57"/>
                    <a:pt x="27" y="56"/>
                    <a:pt x="27" y="56"/>
                  </a:cubicBezTo>
                  <a:cubicBezTo>
                    <a:pt x="26" y="56"/>
                    <a:pt x="26" y="56"/>
                    <a:pt x="25" y="56"/>
                  </a:cubicBezTo>
                  <a:cubicBezTo>
                    <a:pt x="24" y="56"/>
                    <a:pt x="24" y="56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5" y="53"/>
                    <a:pt x="25" y="53"/>
                    <a:pt x="26" y="53"/>
                  </a:cubicBezTo>
                  <a:cubicBezTo>
                    <a:pt x="26" y="53"/>
                    <a:pt x="27" y="53"/>
                    <a:pt x="27" y="54"/>
                  </a:cubicBezTo>
                  <a:cubicBezTo>
                    <a:pt x="28" y="54"/>
                    <a:pt x="28" y="54"/>
                    <a:pt x="29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1"/>
                    <a:pt x="29" y="51"/>
                    <a:pt x="29" y="50"/>
                  </a:cubicBezTo>
                  <a:cubicBezTo>
                    <a:pt x="28" y="50"/>
                    <a:pt x="27" y="50"/>
                    <a:pt x="26" y="50"/>
                  </a:cubicBezTo>
                  <a:cubicBezTo>
                    <a:pt x="25" y="50"/>
                    <a:pt x="24" y="50"/>
                    <a:pt x="23" y="51"/>
                  </a:cubicBezTo>
                  <a:cubicBezTo>
                    <a:pt x="22" y="51"/>
                    <a:pt x="21" y="51"/>
                    <a:pt x="20" y="52"/>
                  </a:cubicBezTo>
                  <a:cubicBezTo>
                    <a:pt x="20" y="52"/>
                    <a:pt x="19" y="53"/>
                    <a:pt x="19" y="53"/>
                  </a:cubicBezTo>
                  <a:cubicBezTo>
                    <a:pt x="19" y="54"/>
                    <a:pt x="19" y="54"/>
                    <a:pt x="19" y="55"/>
                  </a:cubicBezTo>
                  <a:cubicBezTo>
                    <a:pt x="19" y="56"/>
                    <a:pt x="19" y="57"/>
                    <a:pt x="20" y="58"/>
                  </a:cubicBezTo>
                  <a:cubicBezTo>
                    <a:pt x="20" y="59"/>
                    <a:pt x="21" y="59"/>
                    <a:pt x="22" y="60"/>
                  </a:cubicBezTo>
                  <a:cubicBezTo>
                    <a:pt x="23" y="60"/>
                    <a:pt x="23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6" y="60"/>
                    <a:pt x="26" y="61"/>
                    <a:pt x="26" y="61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6" y="62"/>
                    <a:pt x="26" y="62"/>
                  </a:cubicBezTo>
                  <a:cubicBezTo>
                    <a:pt x="25" y="63"/>
                    <a:pt x="25" y="63"/>
                    <a:pt x="24" y="63"/>
                  </a:cubicBezTo>
                  <a:cubicBezTo>
                    <a:pt x="24" y="63"/>
                    <a:pt x="23" y="63"/>
                    <a:pt x="22" y="63"/>
                  </a:cubicBezTo>
                  <a:cubicBezTo>
                    <a:pt x="22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20" y="65"/>
                    <a:pt x="21" y="66"/>
                  </a:cubicBezTo>
                  <a:cubicBezTo>
                    <a:pt x="22" y="66"/>
                    <a:pt x="23" y="66"/>
                    <a:pt x="24" y="66"/>
                  </a:cubicBezTo>
                  <a:cubicBezTo>
                    <a:pt x="25" y="66"/>
                    <a:pt x="26" y="66"/>
                    <a:pt x="27" y="66"/>
                  </a:cubicBezTo>
                  <a:cubicBezTo>
                    <a:pt x="28" y="65"/>
                    <a:pt x="29" y="65"/>
                    <a:pt x="30" y="65"/>
                  </a:cubicBezTo>
                  <a:cubicBezTo>
                    <a:pt x="30" y="64"/>
                    <a:pt x="31" y="64"/>
                    <a:pt x="31" y="63"/>
                  </a:cubicBezTo>
                  <a:cubicBezTo>
                    <a:pt x="31" y="62"/>
                    <a:pt x="31" y="62"/>
                    <a:pt x="31" y="61"/>
                  </a:cubicBezTo>
                  <a:cubicBezTo>
                    <a:pt x="31" y="60"/>
                    <a:pt x="31" y="59"/>
                    <a:pt x="31" y="58"/>
                  </a:cubicBezTo>
                  <a:cubicBezTo>
                    <a:pt x="30" y="58"/>
                    <a:pt x="29" y="57"/>
                    <a:pt x="28" y="57"/>
                  </a:cubicBezTo>
                  <a:close/>
                  <a:moveTo>
                    <a:pt x="45" y="51"/>
                  </a:moveTo>
                  <a:cubicBezTo>
                    <a:pt x="44" y="51"/>
                    <a:pt x="42" y="50"/>
                    <a:pt x="39" y="50"/>
                  </a:cubicBezTo>
                  <a:cubicBezTo>
                    <a:pt x="38" y="50"/>
                    <a:pt x="37" y="50"/>
                    <a:pt x="36" y="50"/>
                  </a:cubicBezTo>
                  <a:cubicBezTo>
                    <a:pt x="35" y="51"/>
                    <a:pt x="34" y="51"/>
                    <a:pt x="34" y="51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7" y="54"/>
                    <a:pt x="38" y="53"/>
                    <a:pt x="38" y="53"/>
                  </a:cubicBezTo>
                  <a:cubicBezTo>
                    <a:pt x="40" y="53"/>
                    <a:pt x="41" y="54"/>
                    <a:pt x="41" y="54"/>
                  </a:cubicBezTo>
                  <a:cubicBezTo>
                    <a:pt x="42" y="54"/>
                    <a:pt x="42" y="55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6"/>
                    <a:pt x="39" y="56"/>
                    <a:pt x="38" y="56"/>
                  </a:cubicBezTo>
                  <a:cubicBezTo>
                    <a:pt x="37" y="56"/>
                    <a:pt x="36" y="57"/>
                    <a:pt x="35" y="57"/>
                  </a:cubicBezTo>
                  <a:cubicBezTo>
                    <a:pt x="34" y="57"/>
                    <a:pt x="34" y="58"/>
                    <a:pt x="33" y="59"/>
                  </a:cubicBezTo>
                  <a:cubicBezTo>
                    <a:pt x="33" y="59"/>
                    <a:pt x="33" y="60"/>
                    <a:pt x="33" y="61"/>
                  </a:cubicBezTo>
                  <a:cubicBezTo>
                    <a:pt x="33" y="63"/>
                    <a:pt x="33" y="64"/>
                    <a:pt x="34" y="65"/>
                  </a:cubicBezTo>
                  <a:cubicBezTo>
                    <a:pt x="35" y="66"/>
                    <a:pt x="36" y="66"/>
                    <a:pt x="37" y="66"/>
                  </a:cubicBezTo>
                  <a:cubicBezTo>
                    <a:pt x="38" y="66"/>
                    <a:pt x="39" y="66"/>
                    <a:pt x="39" y="66"/>
                  </a:cubicBezTo>
                  <a:cubicBezTo>
                    <a:pt x="39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6" y="52"/>
                    <a:pt x="45" y="51"/>
                  </a:cubicBezTo>
                  <a:close/>
                  <a:moveTo>
                    <a:pt x="42" y="62"/>
                  </a:moveTo>
                  <a:cubicBezTo>
                    <a:pt x="42" y="62"/>
                    <a:pt x="41" y="62"/>
                    <a:pt x="41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3"/>
                    <a:pt x="38" y="63"/>
                    <a:pt x="38" y="62"/>
                  </a:cubicBezTo>
                  <a:cubicBezTo>
                    <a:pt x="38" y="62"/>
                    <a:pt x="37" y="62"/>
                    <a:pt x="37" y="61"/>
                  </a:cubicBezTo>
                  <a:cubicBezTo>
                    <a:pt x="37" y="60"/>
                    <a:pt x="37" y="60"/>
                    <a:pt x="38" y="60"/>
                  </a:cubicBezTo>
                  <a:cubicBezTo>
                    <a:pt x="38" y="59"/>
                    <a:pt x="38" y="59"/>
                    <a:pt x="39" y="59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1" y="59"/>
                    <a:pt x="41" y="59"/>
                    <a:pt x="42" y="59"/>
                  </a:cubicBezTo>
                  <a:lnTo>
                    <a:pt x="42" y="62"/>
                  </a:lnTo>
                  <a:close/>
                  <a:moveTo>
                    <a:pt x="50" y="66"/>
                  </a:moveTo>
                  <a:cubicBezTo>
                    <a:pt x="55" y="66"/>
                    <a:pt x="55" y="66"/>
                    <a:pt x="55" y="66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0" y="45"/>
                    <a:pt x="50" y="45"/>
                    <a:pt x="50" y="45"/>
                  </a:cubicBezTo>
                  <a:lnTo>
                    <a:pt x="50" y="66"/>
                  </a:lnTo>
                  <a:close/>
                  <a:moveTo>
                    <a:pt x="65" y="50"/>
                  </a:moveTo>
                  <a:cubicBezTo>
                    <a:pt x="63" y="50"/>
                    <a:pt x="61" y="51"/>
                    <a:pt x="59" y="52"/>
                  </a:cubicBezTo>
                  <a:cubicBezTo>
                    <a:pt x="58" y="54"/>
                    <a:pt x="57" y="56"/>
                    <a:pt x="57" y="58"/>
                  </a:cubicBezTo>
                  <a:cubicBezTo>
                    <a:pt x="57" y="61"/>
                    <a:pt x="58" y="63"/>
                    <a:pt x="60" y="64"/>
                  </a:cubicBezTo>
                  <a:cubicBezTo>
                    <a:pt x="61" y="65"/>
                    <a:pt x="63" y="66"/>
                    <a:pt x="66" y="66"/>
                  </a:cubicBezTo>
                  <a:cubicBezTo>
                    <a:pt x="67" y="66"/>
                    <a:pt x="68" y="66"/>
                    <a:pt x="68" y="66"/>
                  </a:cubicBezTo>
                  <a:cubicBezTo>
                    <a:pt x="69" y="66"/>
                    <a:pt x="69" y="66"/>
                    <a:pt x="70" y="66"/>
                  </a:cubicBezTo>
                  <a:cubicBezTo>
                    <a:pt x="70" y="65"/>
                    <a:pt x="71" y="65"/>
                    <a:pt x="71" y="65"/>
                  </a:cubicBezTo>
                  <a:cubicBezTo>
                    <a:pt x="71" y="65"/>
                    <a:pt x="72" y="65"/>
                    <a:pt x="72" y="65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62"/>
                    <a:pt x="69" y="62"/>
                    <a:pt x="68" y="62"/>
                  </a:cubicBezTo>
                  <a:cubicBezTo>
                    <a:pt x="68" y="63"/>
                    <a:pt x="67" y="63"/>
                    <a:pt x="67" y="63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3" y="62"/>
                    <a:pt x="63" y="61"/>
                    <a:pt x="63" y="61"/>
                  </a:cubicBezTo>
                  <a:cubicBezTo>
                    <a:pt x="62" y="60"/>
                    <a:pt x="62" y="60"/>
                    <a:pt x="6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5"/>
                    <a:pt x="72" y="53"/>
                    <a:pt x="71" y="52"/>
                  </a:cubicBezTo>
                  <a:cubicBezTo>
                    <a:pt x="69" y="51"/>
                    <a:pt x="68" y="50"/>
                    <a:pt x="65" y="50"/>
                  </a:cubicBezTo>
                  <a:close/>
                  <a:moveTo>
                    <a:pt x="62" y="56"/>
                  </a:moveTo>
                  <a:cubicBezTo>
                    <a:pt x="62" y="55"/>
                    <a:pt x="62" y="54"/>
                    <a:pt x="63" y="54"/>
                  </a:cubicBezTo>
                  <a:cubicBezTo>
                    <a:pt x="63" y="53"/>
                    <a:pt x="64" y="53"/>
                    <a:pt x="65" y="53"/>
                  </a:cubicBezTo>
                  <a:cubicBezTo>
                    <a:pt x="66" y="53"/>
                    <a:pt x="67" y="53"/>
                    <a:pt x="67" y="54"/>
                  </a:cubicBezTo>
                  <a:cubicBezTo>
                    <a:pt x="67" y="54"/>
                    <a:pt x="68" y="55"/>
                    <a:pt x="68" y="56"/>
                  </a:cubicBezTo>
                  <a:lnTo>
                    <a:pt x="62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0" name="组合 30"/>
          <p:cNvGrpSpPr/>
          <p:nvPr/>
        </p:nvGrpSpPr>
        <p:grpSpPr>
          <a:xfrm>
            <a:off x="6765925" y="1055688"/>
            <a:ext cx="4837113" cy="1408112"/>
            <a:chExt cx="4837410" cy="1406982"/>
          </a:xfrm>
        </p:grpSpPr>
        <p:sp>
          <p:nvSpPr>
            <p:cNvPr id="14398" name="文本框 46"/>
            <p:cNvSpPr txBox="1">
              <a:spLocks noChangeArrowheads="1"/>
            </p:cNvSpPr>
            <p:nvPr/>
          </p:nvSpPr>
          <p:spPr bwMode="auto">
            <a:xfrm>
              <a:off x="0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99" name="文本框 49"/>
            <p:cNvSpPr txBox="1">
              <a:spLocks noChangeArrowheads="1"/>
            </p:cNvSpPr>
            <p:nvPr/>
          </p:nvSpPr>
          <p:spPr bwMode="auto">
            <a:xfrm>
              <a:off x="158760" y="442557"/>
              <a:ext cx="4678650" cy="96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400" name="直接连接符 51"/>
            <p:cNvCxnSpPr>
              <a:cxnSpLocks noChangeShapeType="1"/>
            </p:cNvCxnSpPr>
            <p:nvPr/>
          </p:nvCxnSpPr>
          <p:spPr bwMode="auto">
            <a:xfrm>
              <a:off x="265129" y="423522"/>
              <a:ext cx="1638401" cy="0"/>
            </a:xfrm>
            <a:prstGeom prst="line">
              <a:avLst/>
            </a:prstGeom>
            <a:noFill/>
            <a:ln w="19050">
              <a:solidFill>
                <a:srgbClr val="5DACE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4" name="组合 37"/>
          <p:cNvGrpSpPr/>
          <p:nvPr/>
        </p:nvGrpSpPr>
        <p:grpSpPr>
          <a:xfrm>
            <a:off x="6765925" y="2359025"/>
            <a:ext cx="4837113" cy="1406525"/>
            <a:chExt cx="4837410" cy="1406982"/>
          </a:xfrm>
        </p:grpSpPr>
        <p:sp>
          <p:nvSpPr>
            <p:cNvPr id="14395" name="文本框 55"/>
            <p:cNvSpPr txBox="1">
              <a:spLocks noChangeArrowheads="1"/>
            </p:cNvSpPr>
            <p:nvPr/>
          </p:nvSpPr>
          <p:spPr bwMode="auto">
            <a:xfrm>
              <a:off x="0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96" name="文本框 56"/>
            <p:cNvSpPr txBox="1">
              <a:spLocks noChangeArrowheads="1"/>
            </p:cNvSpPr>
            <p:nvPr/>
          </p:nvSpPr>
          <p:spPr bwMode="auto">
            <a:xfrm>
              <a:off x="158760" y="443057"/>
              <a:ext cx="4678650" cy="9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397" name="直接连接符 57"/>
            <p:cNvCxnSpPr>
              <a:cxnSpLocks noChangeShapeType="1"/>
            </p:cNvCxnSpPr>
            <p:nvPr/>
          </p:nvCxnSpPr>
          <p:spPr bwMode="auto">
            <a:xfrm>
              <a:off x="265129" y="424001"/>
              <a:ext cx="1638401" cy="0"/>
            </a:xfrm>
            <a:prstGeom prst="line">
              <a:avLst/>
            </a:prstGeom>
            <a:noFill/>
            <a:ln w="19050">
              <a:solidFill>
                <a:srgbClr val="A6ED4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78" name="组合 40"/>
          <p:cNvGrpSpPr/>
          <p:nvPr/>
        </p:nvGrpSpPr>
        <p:grpSpPr>
          <a:xfrm>
            <a:off x="6765925" y="3660775"/>
            <a:ext cx="4837113" cy="1406525"/>
            <a:chExt cx="4837410" cy="1406982"/>
          </a:xfrm>
        </p:grpSpPr>
        <p:sp>
          <p:nvSpPr>
            <p:cNvPr id="14392" name="文本框 62"/>
            <p:cNvSpPr txBox="1">
              <a:spLocks noChangeArrowheads="1"/>
            </p:cNvSpPr>
            <p:nvPr/>
          </p:nvSpPr>
          <p:spPr bwMode="auto">
            <a:xfrm>
              <a:off x="0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93" name="文本框 63"/>
            <p:cNvSpPr txBox="1">
              <a:spLocks noChangeArrowheads="1"/>
            </p:cNvSpPr>
            <p:nvPr/>
          </p:nvSpPr>
          <p:spPr bwMode="auto">
            <a:xfrm>
              <a:off x="158760" y="443057"/>
              <a:ext cx="4678650" cy="96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394" name="直接连接符 64"/>
            <p:cNvCxnSpPr>
              <a:cxnSpLocks noChangeShapeType="1"/>
            </p:cNvCxnSpPr>
            <p:nvPr/>
          </p:nvCxnSpPr>
          <p:spPr bwMode="auto">
            <a:xfrm>
              <a:off x="265129" y="424001"/>
              <a:ext cx="1638401" cy="0"/>
            </a:xfrm>
            <a:prstGeom prst="line">
              <a:avLst/>
            </a:prstGeom>
            <a:noFill/>
            <a:ln w="19050">
              <a:solidFill>
                <a:srgbClr val="FBCF5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2" name="组合 41"/>
          <p:cNvGrpSpPr/>
          <p:nvPr/>
        </p:nvGrpSpPr>
        <p:grpSpPr>
          <a:xfrm>
            <a:off x="6765925" y="4964113"/>
            <a:ext cx="4837113" cy="1406525"/>
            <a:chExt cx="4837410" cy="1406982"/>
          </a:xfrm>
        </p:grpSpPr>
        <p:sp>
          <p:nvSpPr>
            <p:cNvPr id="14389" name="文本框 69"/>
            <p:cNvSpPr txBox="1">
              <a:spLocks noChangeArrowheads="1"/>
            </p:cNvSpPr>
            <p:nvPr/>
          </p:nvSpPr>
          <p:spPr bwMode="auto">
            <a:xfrm>
              <a:off x="0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90" name="文本框 70"/>
            <p:cNvSpPr txBox="1">
              <a:spLocks noChangeArrowheads="1"/>
            </p:cNvSpPr>
            <p:nvPr/>
          </p:nvSpPr>
          <p:spPr bwMode="auto">
            <a:xfrm>
              <a:off x="158760" y="443056"/>
              <a:ext cx="4678650" cy="963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391" name="直接连接符 71"/>
            <p:cNvCxnSpPr>
              <a:cxnSpLocks noChangeShapeType="1"/>
            </p:cNvCxnSpPr>
            <p:nvPr/>
          </p:nvCxnSpPr>
          <p:spPr bwMode="auto">
            <a:xfrm>
              <a:off x="265129" y="424000"/>
              <a:ext cx="1638401" cy="0"/>
            </a:xfrm>
            <a:prstGeom prst="line">
              <a:avLst/>
            </a:prstGeom>
            <a:noFill/>
            <a:ln w="19050">
              <a:solidFill>
                <a:srgbClr val="F5555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386" name="组合 20"/>
          <p:cNvGrpSpPr/>
          <p:nvPr/>
        </p:nvGrpSpPr>
        <p:grpSpPr>
          <a:xfrm>
            <a:off x="5827713" y="2444750"/>
            <a:ext cx="1027112" cy="1027113"/>
            <a:chExt cx="1026519" cy="1026518"/>
          </a:xfrm>
        </p:grpSpPr>
        <p:sp>
          <p:nvSpPr>
            <p:cNvPr id="14383" name="矩形 58"/>
            <p:cNvSpPr>
              <a:spLocks noChangeArrowheads="1"/>
            </p:cNvSpPr>
            <p:nvPr/>
          </p:nvSpPr>
          <p:spPr bwMode="auto">
            <a:xfrm>
              <a:off x="0" y="0"/>
              <a:ext cx="1026519" cy="1026518"/>
            </a:xfrm>
            <a:prstGeom prst="rect">
              <a:avLst/>
            </a:prstGeom>
            <a:solidFill>
              <a:srgbClr val="A6ED45"/>
            </a:solidFill>
            <a:ln w="12700">
              <a:solidFill>
                <a:schemeClr val="bg1"/>
              </a:solidFill>
              <a:prstDash val="dash"/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384" name="组合 99"/>
            <p:cNvGrpSpPr/>
            <p:nvPr/>
          </p:nvGrpSpPr>
          <p:grpSpPr>
            <a:xfrm>
              <a:off x="224004" y="323343"/>
              <a:ext cx="578510" cy="379831"/>
              <a:chExt cx="578510" cy="379831"/>
            </a:xfrm>
          </p:grpSpPr>
          <p:sp>
            <p:nvSpPr>
              <p:cNvPr id="14385" name="Oval 108"/>
              <p:cNvSpPr>
                <a:spLocks noChangeArrowheads="1"/>
              </p:cNvSpPr>
              <p:nvPr/>
            </p:nvSpPr>
            <p:spPr bwMode="auto">
              <a:xfrm>
                <a:off x="278542" y="305813"/>
                <a:ext cx="72070" cy="74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/>
              </a:p>
            </p:txBody>
          </p:sp>
          <p:sp>
            <p:nvSpPr>
              <p:cNvPr id="14386" name="Oval 109"/>
              <p:cNvSpPr>
                <a:spLocks noChangeArrowheads="1"/>
              </p:cNvSpPr>
              <p:nvPr/>
            </p:nvSpPr>
            <p:spPr bwMode="auto">
              <a:xfrm>
                <a:off x="81810" y="305813"/>
                <a:ext cx="74018" cy="740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/>
              </a:p>
            </p:txBody>
          </p:sp>
          <p:sp>
            <p:nvSpPr>
              <p:cNvPr id="14387" name="Freeform 110"/>
              <p:cNvSpPr/>
              <p:nvPr/>
            </p:nvSpPr>
            <p:spPr bwMode="auto">
              <a:xfrm>
                <a:off x="72070" y="56488"/>
                <a:ext cx="506440" cy="243482"/>
              </a:xfrm>
              <a:custGeom>
                <a:gdLst>
                  <a:gd name="T0" fmla="*/ 2147483647 w 91"/>
                  <a:gd name="T1" fmla="*/ 2147483647 h 44"/>
                  <a:gd name="T2" fmla="*/ 2147483647 w 91"/>
                  <a:gd name="T3" fmla="*/ 2147483647 h 44"/>
                  <a:gd name="T4" fmla="*/ 2147483647 w 91"/>
                  <a:gd name="T5" fmla="*/ 2147483647 h 44"/>
                  <a:gd name="T6" fmla="*/ 2147483647 w 91"/>
                  <a:gd name="T7" fmla="*/ 2147483647 h 44"/>
                  <a:gd name="T8" fmla="*/ 2147483647 w 91"/>
                  <a:gd name="T9" fmla="*/ 2147483647 h 44"/>
                  <a:gd name="T10" fmla="*/ 2147483647 w 91"/>
                  <a:gd name="T11" fmla="*/ 0 h 44"/>
                  <a:gd name="T12" fmla="*/ 2147483647 w 91"/>
                  <a:gd name="T13" fmla="*/ 0 h 44"/>
                  <a:gd name="T14" fmla="*/ 2147483647 w 91"/>
                  <a:gd name="T15" fmla="*/ 2147483647 h 44"/>
                  <a:gd name="T16" fmla="*/ 2147483647 w 91"/>
                  <a:gd name="T17" fmla="*/ 2147483647 h 44"/>
                  <a:gd name="T18" fmla="*/ 2147483647 w 91"/>
                  <a:gd name="T19" fmla="*/ 2147483647 h 44"/>
                  <a:gd name="T20" fmla="*/ 0 w 91"/>
                  <a:gd name="T21" fmla="*/ 2147483647 h 44"/>
                  <a:gd name="T22" fmla="*/ 2147483647 w 91"/>
                  <a:gd name="T23" fmla="*/ 2147483647 h 44"/>
                  <a:gd name="T24" fmla="*/ 2147483647 w 91"/>
                  <a:gd name="T25" fmla="*/ 2147483647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1" h="44">
                    <a:moveTo>
                      <a:pt x="54" y="44"/>
                    </a:moveTo>
                    <a:cubicBezTo>
                      <a:pt x="57" y="42"/>
                      <a:pt x="57" y="42"/>
                      <a:pt x="57" y="42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9" y="7"/>
                      <a:pt x="91" y="6"/>
                      <a:pt x="91" y="4"/>
                    </a:cubicBezTo>
                    <a:cubicBezTo>
                      <a:pt x="91" y="2"/>
                      <a:pt x="89" y="0"/>
                      <a:pt x="8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7"/>
                      <a:pt x="0" y="38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lnTo>
                      <a:pt x="54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8" name="Freeform 111"/>
              <p:cNvSpPr>
                <a:spLocks noEditPoints="1"/>
              </p:cNvSpPr>
              <p:nvPr/>
            </p:nvSpPr>
            <p:spPr bwMode="auto">
              <a:xfrm>
                <a:off x="0" y="0"/>
                <a:ext cx="422682" cy="239586"/>
              </a:xfrm>
              <a:custGeom>
                <a:gdLst>
                  <a:gd name="T0" fmla="*/ 2147483647 w 76"/>
                  <a:gd name="T1" fmla="*/ 0 h 43"/>
                  <a:gd name="T2" fmla="*/ 2147483647 w 76"/>
                  <a:gd name="T3" fmla="*/ 0 h 43"/>
                  <a:gd name="T4" fmla="*/ 2147483647 w 76"/>
                  <a:gd name="T5" fmla="*/ 0 h 43"/>
                  <a:gd name="T6" fmla="*/ 2147483647 w 76"/>
                  <a:gd name="T7" fmla="*/ 0 h 43"/>
                  <a:gd name="T8" fmla="*/ 2147483647 w 76"/>
                  <a:gd name="T9" fmla="*/ 2147483647 h 43"/>
                  <a:gd name="T10" fmla="*/ 2147483647 w 76"/>
                  <a:gd name="T11" fmla="*/ 2147483647 h 43"/>
                  <a:gd name="T12" fmla="*/ 2147483647 w 76"/>
                  <a:gd name="T13" fmla="*/ 2147483647 h 43"/>
                  <a:gd name="T14" fmla="*/ 2147483647 w 76"/>
                  <a:gd name="T15" fmla="*/ 2147483647 h 43"/>
                  <a:gd name="T16" fmla="*/ 2147483647 w 76"/>
                  <a:gd name="T17" fmla="*/ 2147483647 h 43"/>
                  <a:gd name="T18" fmla="*/ 2147483647 w 76"/>
                  <a:gd name="T19" fmla="*/ 2147483647 h 43"/>
                  <a:gd name="T20" fmla="*/ 2147483647 w 76"/>
                  <a:gd name="T21" fmla="*/ 0 h 43"/>
                  <a:gd name="T22" fmla="*/ 2147483647 w 76"/>
                  <a:gd name="T23" fmla="*/ 2147483647 h 43"/>
                  <a:gd name="T24" fmla="*/ 2147483647 w 76"/>
                  <a:gd name="T25" fmla="*/ 2147483647 h 43"/>
                  <a:gd name="T26" fmla="*/ 2147483647 w 76"/>
                  <a:gd name="T27" fmla="*/ 2147483647 h 43"/>
                  <a:gd name="T28" fmla="*/ 2147483647 w 76"/>
                  <a:gd name="T29" fmla="*/ 2147483647 h 43"/>
                  <a:gd name="T30" fmla="*/ 2147483647 w 76"/>
                  <a:gd name="T31" fmla="*/ 2147483647 h 43"/>
                  <a:gd name="T32" fmla="*/ 2147483647 w 76"/>
                  <a:gd name="T33" fmla="*/ 2147483647 h 43"/>
                  <a:gd name="T34" fmla="*/ 2147483647 w 76"/>
                  <a:gd name="T35" fmla="*/ 2147483647 h 43"/>
                  <a:gd name="T36" fmla="*/ 2147483647 w 76"/>
                  <a:gd name="T37" fmla="*/ 2147483647 h 43"/>
                  <a:gd name="T38" fmla="*/ 2147483647 w 76"/>
                  <a:gd name="T39" fmla="*/ 2147483647 h 43"/>
                  <a:gd name="T40" fmla="*/ 2147483647 w 76"/>
                  <a:gd name="T41" fmla="*/ 2147483647 h 43"/>
                  <a:gd name="T42" fmla="*/ 2147483647 w 76"/>
                  <a:gd name="T43" fmla="*/ 2147483647 h 43"/>
                  <a:gd name="T44" fmla="*/ 2147483647 w 76"/>
                  <a:gd name="T45" fmla="*/ 2147483647 h 43"/>
                  <a:gd name="T46" fmla="*/ 2147483647 w 76"/>
                  <a:gd name="T47" fmla="*/ 2147483647 h 43"/>
                  <a:gd name="T48" fmla="*/ 2147483647 w 76"/>
                  <a:gd name="T49" fmla="*/ 2147483647 h 43"/>
                  <a:gd name="T50" fmla="*/ 2147483647 w 76"/>
                  <a:gd name="T51" fmla="*/ 2147483647 h 43"/>
                  <a:gd name="T52" fmla="*/ 2147483647 w 76"/>
                  <a:gd name="T53" fmla="*/ 2147483647 h 43"/>
                  <a:gd name="T54" fmla="*/ 2147483647 w 76"/>
                  <a:gd name="T55" fmla="*/ 2147483647 h 43"/>
                  <a:gd name="T56" fmla="*/ 2147483647 w 76"/>
                  <a:gd name="T57" fmla="*/ 2147483647 h 43"/>
                  <a:gd name="T58" fmla="*/ 2147483647 w 76"/>
                  <a:gd name="T59" fmla="*/ 2147483647 h 43"/>
                  <a:gd name="T60" fmla="*/ 2147483647 w 76"/>
                  <a:gd name="T61" fmla="*/ 2147483647 h 43"/>
                  <a:gd name="T62" fmla="*/ 2147483647 w 76"/>
                  <a:gd name="T63" fmla="*/ 2147483647 h 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6" h="43">
                    <a:moveTo>
                      <a:pt x="67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3" y="0"/>
                      <a:pt x="33" y="0"/>
                      <a:pt x="2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0"/>
                      <a:pt x="0" y="5"/>
                      <a:pt x="2" y="1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4" y="39"/>
                      <a:pt x="21" y="43"/>
                      <a:pt x="27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5" y="43"/>
                      <a:pt x="62" y="39"/>
                      <a:pt x="65" y="33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6" y="5"/>
                      <a:pt x="73" y="0"/>
                      <a:pt x="67" y="0"/>
                    </a:cubicBezTo>
                    <a:close/>
                    <a:moveTo>
                      <a:pt x="57" y="34"/>
                    </a:move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7" y="34"/>
                      <a:pt x="17" y="32"/>
                    </a:cubicBezTo>
                    <a:cubicBezTo>
                      <a:pt x="17" y="31"/>
                      <a:pt x="18" y="30"/>
                      <a:pt x="18" y="30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7" y="30"/>
                      <a:pt x="58" y="31"/>
                      <a:pt x="58" y="32"/>
                    </a:cubicBezTo>
                    <a:cubicBezTo>
                      <a:pt x="58" y="34"/>
                      <a:pt x="57" y="34"/>
                      <a:pt x="57" y="34"/>
                    </a:cubicBezTo>
                    <a:close/>
                    <a:moveTo>
                      <a:pt x="62" y="23"/>
                    </a:move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2" y="22"/>
                      <a:pt x="12" y="20"/>
                    </a:cubicBezTo>
                    <a:cubicBezTo>
                      <a:pt x="12" y="19"/>
                      <a:pt x="13" y="18"/>
                      <a:pt x="1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18"/>
                      <a:pt x="63" y="19"/>
                      <a:pt x="63" y="20"/>
                    </a:cubicBezTo>
                    <a:cubicBezTo>
                      <a:pt x="63" y="22"/>
                      <a:pt x="63" y="23"/>
                      <a:pt x="62" y="23"/>
                    </a:cubicBezTo>
                    <a:close/>
                    <a:moveTo>
                      <a:pt x="65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1"/>
                      <a:pt x="8" y="10"/>
                      <a:pt x="8" y="8"/>
                    </a:cubicBezTo>
                    <a:cubicBezTo>
                      <a:pt x="8" y="7"/>
                      <a:pt x="9" y="6"/>
                      <a:pt x="10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6" y="6"/>
                      <a:pt x="67" y="7"/>
                      <a:pt x="67" y="8"/>
                    </a:cubicBezTo>
                    <a:cubicBezTo>
                      <a:pt x="67" y="10"/>
                      <a:pt x="66" y="11"/>
                      <a:pt x="65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5393" name="组合 14"/>
          <p:cNvGrpSpPr/>
          <p:nvPr/>
        </p:nvGrpSpPr>
        <p:grpSpPr>
          <a:xfrm>
            <a:off x="5827713" y="3746500"/>
            <a:ext cx="1027112" cy="1027113"/>
            <a:chExt cx="1026519" cy="1026519"/>
          </a:xfrm>
        </p:grpSpPr>
        <p:sp>
          <p:nvSpPr>
            <p:cNvPr id="14376" name="矩形 65"/>
            <p:cNvSpPr>
              <a:spLocks noChangeArrowheads="1"/>
            </p:cNvSpPr>
            <p:nvPr/>
          </p:nvSpPr>
          <p:spPr bwMode="auto">
            <a:xfrm>
              <a:off x="0" y="0"/>
              <a:ext cx="1026519" cy="1026519"/>
            </a:xfrm>
            <a:prstGeom prst="rect">
              <a:avLst/>
            </a:prstGeom>
            <a:solidFill>
              <a:srgbClr val="FBCF53"/>
            </a:solidFill>
            <a:ln w="12700">
              <a:solidFill>
                <a:schemeClr val="bg1"/>
              </a:solidFill>
              <a:prstDash val="dash"/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377" name="组合 105"/>
            <p:cNvGrpSpPr/>
            <p:nvPr/>
          </p:nvGrpSpPr>
          <p:grpSpPr>
            <a:xfrm>
              <a:off x="190608" y="240938"/>
              <a:ext cx="711971" cy="544642"/>
              <a:chExt cx="711971" cy="544642"/>
            </a:xfrm>
          </p:grpSpPr>
          <p:sp>
            <p:nvSpPr>
              <p:cNvPr id="14378" name="Freeform 56"/>
              <p:cNvSpPr/>
              <p:nvPr/>
            </p:nvSpPr>
            <p:spPr bwMode="auto">
              <a:xfrm>
                <a:off x="0" y="528236"/>
                <a:ext cx="711971" cy="16406"/>
              </a:xfrm>
              <a:custGeom>
                <a:gdLst>
                  <a:gd name="T0" fmla="*/ 2147483647 w 76"/>
                  <a:gd name="T1" fmla="*/ 2147483647 h 2"/>
                  <a:gd name="T2" fmla="*/ 0 w 76"/>
                  <a:gd name="T3" fmla="*/ 2147483647 h 2"/>
                  <a:gd name="T4" fmla="*/ 2147483647 w 76"/>
                  <a:gd name="T5" fmla="*/ 0 h 2"/>
                  <a:gd name="T6" fmla="*/ 2147483647 w 76"/>
                  <a:gd name="T7" fmla="*/ 0 h 2"/>
                  <a:gd name="T8" fmla="*/ 2147483647 w 76"/>
                  <a:gd name="T9" fmla="*/ 2147483647 h 2"/>
                  <a:gd name="T10" fmla="*/ 2147483647 w 76"/>
                  <a:gd name="T11" fmla="*/ 2147483647 h 2"/>
                  <a:gd name="T12" fmla="*/ 2147483647 w 76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9" name="Rectangle 57"/>
              <p:cNvSpPr>
                <a:spLocks noChangeArrowheads="1"/>
              </p:cNvSpPr>
              <p:nvPr/>
            </p:nvSpPr>
            <p:spPr bwMode="auto">
              <a:xfrm>
                <a:off x="91867" y="121395"/>
                <a:ext cx="104991" cy="3477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/>
              </a:p>
            </p:txBody>
          </p:sp>
          <p:sp>
            <p:nvSpPr>
              <p:cNvPr id="14380" name="Rectangle 58"/>
              <p:cNvSpPr>
                <a:spLocks noChangeArrowheads="1"/>
              </p:cNvSpPr>
              <p:nvPr/>
            </p:nvSpPr>
            <p:spPr bwMode="auto">
              <a:xfrm>
                <a:off x="242792" y="0"/>
                <a:ext cx="101709" cy="469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/>
              </a:p>
            </p:txBody>
          </p:sp>
          <p:sp>
            <p:nvSpPr>
              <p:cNvPr id="14381" name="Rectangle 59"/>
              <p:cNvSpPr>
                <a:spLocks noChangeArrowheads="1"/>
              </p:cNvSpPr>
              <p:nvPr/>
            </p:nvSpPr>
            <p:spPr bwMode="auto">
              <a:xfrm>
                <a:off x="383875" y="150925"/>
                <a:ext cx="101709" cy="318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/>
              </a:p>
            </p:txBody>
          </p:sp>
          <p:sp>
            <p:nvSpPr>
              <p:cNvPr id="14382" name="Rectangle 60"/>
              <p:cNvSpPr>
                <a:spLocks noChangeArrowheads="1"/>
              </p:cNvSpPr>
              <p:nvPr/>
            </p:nvSpPr>
            <p:spPr bwMode="auto">
              <a:xfrm>
                <a:off x="544642" y="255916"/>
                <a:ext cx="101709" cy="213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/>
              </a:p>
            </p:txBody>
          </p:sp>
        </p:grpSp>
      </p:grpSp>
      <p:grpSp>
        <p:nvGrpSpPr>
          <p:cNvPr id="15401" name="组合 11"/>
          <p:cNvGrpSpPr/>
          <p:nvPr/>
        </p:nvGrpSpPr>
        <p:grpSpPr>
          <a:xfrm>
            <a:off x="5827713" y="5049838"/>
            <a:ext cx="1027112" cy="1025525"/>
            <a:chExt cx="1026519" cy="1026519"/>
          </a:xfrm>
        </p:grpSpPr>
        <p:sp>
          <p:nvSpPr>
            <p:cNvPr id="14374" name="矩形 72"/>
            <p:cNvSpPr>
              <a:spLocks noChangeArrowheads="1"/>
            </p:cNvSpPr>
            <p:nvPr/>
          </p:nvSpPr>
          <p:spPr bwMode="auto">
            <a:xfrm>
              <a:off x="0" y="0"/>
              <a:ext cx="1026519" cy="1026519"/>
            </a:xfrm>
            <a:prstGeom prst="rect">
              <a:avLst/>
            </a:prstGeom>
            <a:solidFill>
              <a:srgbClr val="F55555"/>
            </a:solidFill>
            <a:ln w="12700">
              <a:solidFill>
                <a:schemeClr val="bg1"/>
              </a:solidFill>
              <a:prstDash val="dash"/>
              <a:miter lim="800000"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75" name="Freeform 135"/>
            <p:cNvSpPr>
              <a:spLocks noEditPoints="1"/>
            </p:cNvSpPr>
            <p:nvPr/>
          </p:nvSpPr>
          <p:spPr bwMode="auto">
            <a:xfrm>
              <a:off x="353048" y="288302"/>
              <a:ext cx="320422" cy="479173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04" name="组合 42"/>
          <p:cNvGrpSpPr/>
          <p:nvPr/>
        </p:nvGrpSpPr>
        <p:grpSpPr>
          <a:xfrm>
            <a:off x="831850" y="4756150"/>
            <a:ext cx="2252663" cy="595313"/>
            <a:chExt cx="2253202" cy="595221"/>
          </a:xfrm>
        </p:grpSpPr>
        <p:grpSp>
          <p:nvGrpSpPr>
            <p:cNvPr id="14370" name="组合 15"/>
            <p:cNvGrpSpPr/>
            <p:nvPr/>
          </p:nvGrpSpPr>
          <p:grpSpPr>
            <a:xfrm>
              <a:off x="0" y="0"/>
              <a:ext cx="595221" cy="595221"/>
              <a:chExt cx="595221" cy="595221"/>
            </a:xfrm>
          </p:grpSpPr>
          <p:sp>
            <p:nvSpPr>
              <p:cNvPr id="14372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95455" cy="595221"/>
              </a:xfrm>
              <a:prstGeom prst="rect">
                <a:avLst/>
              </a:pr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3" name="Freeform 18"/>
              <p:cNvSpPr>
                <a:spLocks noEditPoints="1"/>
              </p:cNvSpPr>
              <p:nvPr/>
            </p:nvSpPr>
            <p:spPr bwMode="auto">
              <a:xfrm>
                <a:off x="169280" y="157802"/>
                <a:ext cx="256661" cy="247495"/>
              </a:xfrm>
              <a:custGeom>
                <a:gdLst>
                  <a:gd name="T0" fmla="*/ 2147483647 w 88"/>
                  <a:gd name="T1" fmla="*/ 2147483647 h 85"/>
                  <a:gd name="T2" fmla="*/ 2147483647 w 88"/>
                  <a:gd name="T3" fmla="*/ 2147483647 h 85"/>
                  <a:gd name="T4" fmla="*/ 2147483647 w 88"/>
                  <a:gd name="T5" fmla="*/ 2147483647 h 85"/>
                  <a:gd name="T6" fmla="*/ 2147483647 w 88"/>
                  <a:gd name="T7" fmla="*/ 0 h 85"/>
                  <a:gd name="T8" fmla="*/ 2147483647 w 88"/>
                  <a:gd name="T9" fmla="*/ 2147483647 h 85"/>
                  <a:gd name="T10" fmla="*/ 0 w 88"/>
                  <a:gd name="T11" fmla="*/ 2147483647 h 85"/>
                  <a:gd name="T12" fmla="*/ 2147483647 w 88"/>
                  <a:gd name="T13" fmla="*/ 2147483647 h 85"/>
                  <a:gd name="T14" fmla="*/ 2147483647 w 88"/>
                  <a:gd name="T15" fmla="*/ 2147483647 h 85"/>
                  <a:gd name="T16" fmla="*/ 2147483647 w 88"/>
                  <a:gd name="T17" fmla="*/ 2147483647 h 85"/>
                  <a:gd name="T18" fmla="*/ 2147483647 w 88"/>
                  <a:gd name="T19" fmla="*/ 2147483647 h 85"/>
                  <a:gd name="T20" fmla="*/ 2147483647 w 88"/>
                  <a:gd name="T21" fmla="*/ 2147483647 h 85"/>
                  <a:gd name="T22" fmla="*/ 2147483647 w 88"/>
                  <a:gd name="T23" fmla="*/ 2147483647 h 85"/>
                  <a:gd name="T24" fmla="*/ 2147483647 w 88"/>
                  <a:gd name="T25" fmla="*/ 2147483647 h 85"/>
                  <a:gd name="T26" fmla="*/ 2147483647 w 88"/>
                  <a:gd name="T27" fmla="*/ 2147483647 h 85"/>
                  <a:gd name="T28" fmla="*/ 2147483647 w 88"/>
                  <a:gd name="T29" fmla="*/ 2147483647 h 85"/>
                  <a:gd name="T30" fmla="*/ 2147483647 w 88"/>
                  <a:gd name="T31" fmla="*/ 2147483647 h 85"/>
                  <a:gd name="T32" fmla="*/ 2147483647 w 88"/>
                  <a:gd name="T33" fmla="*/ 2147483647 h 85"/>
                  <a:gd name="T34" fmla="*/ 2147483647 w 88"/>
                  <a:gd name="T35" fmla="*/ 2147483647 h 85"/>
                  <a:gd name="T36" fmla="*/ 2147483647 w 88"/>
                  <a:gd name="T37" fmla="*/ 2147483647 h 85"/>
                  <a:gd name="T38" fmla="*/ 2147483647 w 88"/>
                  <a:gd name="T39" fmla="*/ 2147483647 h 85"/>
                  <a:gd name="T40" fmla="*/ 2147483647 w 88"/>
                  <a:gd name="T41" fmla="*/ 2147483647 h 85"/>
                  <a:gd name="T42" fmla="*/ 2147483647 w 88"/>
                  <a:gd name="T43" fmla="*/ 2147483647 h 85"/>
                  <a:gd name="T44" fmla="*/ 2147483647 w 88"/>
                  <a:gd name="T45" fmla="*/ 2147483647 h 85"/>
                  <a:gd name="T46" fmla="*/ 2147483647 w 88"/>
                  <a:gd name="T47" fmla="*/ 2147483647 h 85"/>
                  <a:gd name="T48" fmla="*/ 2147483647 w 88"/>
                  <a:gd name="T49" fmla="*/ 2147483647 h 85"/>
                  <a:gd name="T50" fmla="*/ 2147483647 w 88"/>
                  <a:gd name="T51" fmla="*/ 2147483647 h 85"/>
                  <a:gd name="T52" fmla="*/ 2147483647 w 88"/>
                  <a:gd name="T53" fmla="*/ 2147483647 h 85"/>
                  <a:gd name="T54" fmla="*/ 2147483647 w 88"/>
                  <a:gd name="T55" fmla="*/ 2147483647 h 85"/>
                  <a:gd name="T56" fmla="*/ 2147483647 w 88"/>
                  <a:gd name="T57" fmla="*/ 2147483647 h 85"/>
                  <a:gd name="T58" fmla="*/ 2147483647 w 88"/>
                  <a:gd name="T59" fmla="*/ 2147483647 h 85"/>
                  <a:gd name="T60" fmla="*/ 2147483647 w 88"/>
                  <a:gd name="T61" fmla="*/ 2147483647 h 85"/>
                  <a:gd name="T62" fmla="*/ 2147483647 w 88"/>
                  <a:gd name="T63" fmla="*/ 2147483647 h 85"/>
                  <a:gd name="T64" fmla="*/ 2147483647 w 88"/>
                  <a:gd name="T65" fmla="*/ 2147483647 h 85"/>
                  <a:gd name="T66" fmla="*/ 2147483647 w 88"/>
                  <a:gd name="T67" fmla="*/ 2147483647 h 85"/>
                  <a:gd name="T68" fmla="*/ 2147483647 w 88"/>
                  <a:gd name="T69" fmla="*/ 2147483647 h 85"/>
                  <a:gd name="T70" fmla="*/ 2147483647 w 88"/>
                  <a:gd name="T71" fmla="*/ 2147483647 h 85"/>
                  <a:gd name="T72" fmla="*/ 2147483647 w 88"/>
                  <a:gd name="T73" fmla="*/ 2147483647 h 85"/>
                  <a:gd name="T74" fmla="*/ 2147483647 w 88"/>
                  <a:gd name="T75" fmla="*/ 2147483647 h 85"/>
                  <a:gd name="T76" fmla="*/ 2147483647 w 88"/>
                  <a:gd name="T77" fmla="*/ 2147483647 h 85"/>
                  <a:gd name="T78" fmla="*/ 2147483647 w 88"/>
                  <a:gd name="T79" fmla="*/ 2147483647 h 85"/>
                  <a:gd name="T80" fmla="*/ 2147483647 w 88"/>
                  <a:gd name="T81" fmla="*/ 2147483647 h 85"/>
                  <a:gd name="T82" fmla="*/ 2147483647 w 88"/>
                  <a:gd name="T83" fmla="*/ 2147483647 h 85"/>
                  <a:gd name="T84" fmla="*/ 2147483647 w 88"/>
                  <a:gd name="T85" fmla="*/ 2147483647 h 85"/>
                  <a:gd name="T86" fmla="*/ 2147483647 w 88"/>
                  <a:gd name="T87" fmla="*/ 2147483647 h 85"/>
                  <a:gd name="T88" fmla="*/ 2147483647 w 88"/>
                  <a:gd name="T89" fmla="*/ 2147483647 h 85"/>
                  <a:gd name="T90" fmla="*/ 2147483647 w 88"/>
                  <a:gd name="T91" fmla="*/ 2147483647 h 85"/>
                  <a:gd name="T92" fmla="*/ 2147483647 w 88"/>
                  <a:gd name="T93" fmla="*/ 2147483647 h 85"/>
                  <a:gd name="T94" fmla="*/ 2147483647 w 88"/>
                  <a:gd name="T95" fmla="*/ 2147483647 h 85"/>
                  <a:gd name="T96" fmla="*/ 2147483647 w 88"/>
                  <a:gd name="T97" fmla="*/ 2147483647 h 85"/>
                  <a:gd name="T98" fmla="*/ 2147483647 w 88"/>
                  <a:gd name="T99" fmla="*/ 2147483647 h 85"/>
                  <a:gd name="T100" fmla="*/ 2147483647 w 88"/>
                  <a:gd name="T101" fmla="*/ 2147483647 h 85"/>
                  <a:gd name="T102" fmla="*/ 2147483647 w 88"/>
                  <a:gd name="T103" fmla="*/ 2147483647 h 85"/>
                  <a:gd name="T104" fmla="*/ 2147483647 w 88"/>
                  <a:gd name="T105" fmla="*/ 2147483647 h 85"/>
                  <a:gd name="T106" fmla="*/ 2147483647 w 88"/>
                  <a:gd name="T107" fmla="*/ 2147483647 h 85"/>
                  <a:gd name="T108" fmla="*/ 2147483647 w 88"/>
                  <a:gd name="T109" fmla="*/ 2147483647 h 85"/>
                  <a:gd name="T110" fmla="*/ 2147483647 w 88"/>
                  <a:gd name="T111" fmla="*/ 2147483647 h 85"/>
                  <a:gd name="T112" fmla="*/ 2147483647 w 88"/>
                  <a:gd name="T113" fmla="*/ 2147483647 h 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8" h="85">
                    <a:moveTo>
                      <a:pt x="85" y="21"/>
                    </a:moveTo>
                    <a:cubicBezTo>
                      <a:pt x="62" y="21"/>
                      <a:pt x="62" y="21"/>
                      <a:pt x="62" y="21"/>
                    </a:cubicBezTo>
                    <a:cubicBezTo>
                      <a:pt x="62" y="20"/>
                      <a:pt x="62" y="19"/>
                      <a:pt x="62" y="18"/>
                    </a:cubicBezTo>
                    <a:cubicBezTo>
                      <a:pt x="62" y="13"/>
                      <a:pt x="62" y="9"/>
                      <a:pt x="61" y="6"/>
                    </a:cubicBezTo>
                    <a:cubicBezTo>
                      <a:pt x="60" y="2"/>
                      <a:pt x="58" y="0"/>
                      <a:pt x="54" y="0"/>
                    </a:cubicBezTo>
                    <a:cubicBezTo>
                      <a:pt x="51" y="0"/>
                      <a:pt x="49" y="2"/>
                      <a:pt x="48" y="6"/>
                    </a:cubicBezTo>
                    <a:cubicBezTo>
                      <a:pt x="47" y="9"/>
                      <a:pt x="47" y="13"/>
                      <a:pt x="47" y="18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0"/>
                      <a:pt x="44" y="19"/>
                      <a:pt x="44" y="18"/>
                    </a:cubicBezTo>
                    <a:cubicBezTo>
                      <a:pt x="44" y="13"/>
                      <a:pt x="43" y="9"/>
                      <a:pt x="42" y="6"/>
                    </a:cubicBezTo>
                    <a:cubicBezTo>
                      <a:pt x="41" y="2"/>
                      <a:pt x="39" y="0"/>
                      <a:pt x="36" y="0"/>
                    </a:cubicBezTo>
                    <a:cubicBezTo>
                      <a:pt x="33" y="0"/>
                      <a:pt x="31" y="2"/>
                      <a:pt x="30" y="6"/>
                    </a:cubicBezTo>
                    <a:cubicBezTo>
                      <a:pt x="29" y="9"/>
                      <a:pt x="28" y="13"/>
                      <a:pt x="28" y="18"/>
                    </a:cubicBezTo>
                    <a:cubicBezTo>
                      <a:pt x="28" y="19"/>
                      <a:pt x="28" y="20"/>
                      <a:pt x="2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2"/>
                      <a:pt x="0" y="2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1" y="85"/>
                      <a:pt x="2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7" y="85"/>
                      <a:pt x="88" y="84"/>
                      <a:pt x="88" y="8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7" y="21"/>
                      <a:pt x="85" y="21"/>
                    </a:cubicBezTo>
                    <a:close/>
                    <a:moveTo>
                      <a:pt x="50" y="6"/>
                    </a:moveTo>
                    <a:cubicBezTo>
                      <a:pt x="51" y="3"/>
                      <a:pt x="53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6" y="2"/>
                      <a:pt x="57" y="3"/>
                      <a:pt x="58" y="6"/>
                    </a:cubicBezTo>
                    <a:cubicBezTo>
                      <a:pt x="59" y="9"/>
                      <a:pt x="60" y="13"/>
                      <a:pt x="60" y="18"/>
                    </a:cubicBezTo>
                    <a:cubicBezTo>
                      <a:pt x="60" y="19"/>
                      <a:pt x="60" y="20"/>
                      <a:pt x="60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20"/>
                      <a:pt x="49" y="19"/>
                      <a:pt x="49" y="18"/>
                    </a:cubicBezTo>
                    <a:cubicBezTo>
                      <a:pt x="49" y="13"/>
                      <a:pt x="49" y="9"/>
                      <a:pt x="50" y="6"/>
                    </a:cubicBezTo>
                    <a:close/>
                    <a:moveTo>
                      <a:pt x="32" y="6"/>
                    </a:moveTo>
                    <a:cubicBezTo>
                      <a:pt x="33" y="3"/>
                      <a:pt x="34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2"/>
                      <a:pt x="39" y="3"/>
                      <a:pt x="40" y="6"/>
                    </a:cubicBezTo>
                    <a:cubicBezTo>
                      <a:pt x="41" y="9"/>
                      <a:pt x="41" y="13"/>
                      <a:pt x="41" y="18"/>
                    </a:cubicBezTo>
                    <a:cubicBezTo>
                      <a:pt x="41" y="19"/>
                      <a:pt x="41" y="20"/>
                      <a:pt x="4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19"/>
                      <a:pt x="31" y="18"/>
                    </a:cubicBezTo>
                    <a:cubicBezTo>
                      <a:pt x="31" y="13"/>
                      <a:pt x="31" y="9"/>
                      <a:pt x="32" y="6"/>
                    </a:cubicBezTo>
                    <a:close/>
                    <a:moveTo>
                      <a:pt x="81" y="79"/>
                    </a:moveTo>
                    <a:cubicBezTo>
                      <a:pt x="81" y="79"/>
                      <a:pt x="80" y="79"/>
                      <a:pt x="80" y="79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0"/>
                      <a:pt x="8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8" y="30"/>
                      <a:pt x="58" y="30"/>
                      <a:pt x="58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1" y="31"/>
                      <a:pt x="81" y="31"/>
                    </a:cubicBezTo>
                    <a:cubicBezTo>
                      <a:pt x="81" y="79"/>
                      <a:pt x="81" y="79"/>
                      <a:pt x="81" y="79"/>
                    </a:cubicBezTo>
                    <a:close/>
                    <a:moveTo>
                      <a:pt x="28" y="57"/>
                    </a:moveTo>
                    <a:cubicBezTo>
                      <a:pt x="28" y="57"/>
                      <a:pt x="27" y="56"/>
                      <a:pt x="27" y="56"/>
                    </a:cubicBezTo>
                    <a:cubicBezTo>
                      <a:pt x="26" y="56"/>
                      <a:pt x="26" y="56"/>
                      <a:pt x="25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4"/>
                      <a:pt x="24" y="54"/>
                      <a:pt x="24" y="54"/>
                    </a:cubicBezTo>
                    <a:cubicBezTo>
                      <a:pt x="25" y="53"/>
                      <a:pt x="25" y="53"/>
                      <a:pt x="26" y="53"/>
                    </a:cubicBezTo>
                    <a:cubicBezTo>
                      <a:pt x="26" y="53"/>
                      <a:pt x="27" y="53"/>
                      <a:pt x="27" y="54"/>
                    </a:cubicBezTo>
                    <a:cubicBezTo>
                      <a:pt x="28" y="54"/>
                      <a:pt x="28" y="54"/>
                      <a:pt x="29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1"/>
                      <a:pt x="29" y="51"/>
                      <a:pt x="29" y="50"/>
                    </a:cubicBezTo>
                    <a:cubicBezTo>
                      <a:pt x="28" y="50"/>
                      <a:pt x="27" y="50"/>
                      <a:pt x="26" y="50"/>
                    </a:cubicBezTo>
                    <a:cubicBezTo>
                      <a:pt x="25" y="50"/>
                      <a:pt x="24" y="50"/>
                      <a:pt x="23" y="51"/>
                    </a:cubicBezTo>
                    <a:cubicBezTo>
                      <a:pt x="22" y="51"/>
                      <a:pt x="21" y="51"/>
                      <a:pt x="20" y="52"/>
                    </a:cubicBezTo>
                    <a:cubicBezTo>
                      <a:pt x="20" y="52"/>
                      <a:pt x="19" y="53"/>
                      <a:pt x="19" y="53"/>
                    </a:cubicBezTo>
                    <a:cubicBezTo>
                      <a:pt x="19" y="54"/>
                      <a:pt x="19" y="54"/>
                      <a:pt x="19" y="55"/>
                    </a:cubicBezTo>
                    <a:cubicBezTo>
                      <a:pt x="19" y="56"/>
                      <a:pt x="19" y="57"/>
                      <a:pt x="20" y="58"/>
                    </a:cubicBezTo>
                    <a:cubicBezTo>
                      <a:pt x="20" y="59"/>
                      <a:pt x="21" y="59"/>
                      <a:pt x="22" y="60"/>
                    </a:cubicBezTo>
                    <a:cubicBezTo>
                      <a:pt x="23" y="60"/>
                      <a:pt x="23" y="60"/>
                      <a:pt x="24" y="60"/>
                    </a:cubicBezTo>
                    <a:cubicBezTo>
                      <a:pt x="24" y="60"/>
                      <a:pt x="25" y="60"/>
                      <a:pt x="25" y="60"/>
                    </a:cubicBezTo>
                    <a:cubicBezTo>
                      <a:pt x="26" y="60"/>
                      <a:pt x="26" y="61"/>
                      <a:pt x="26" y="61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7" y="62"/>
                      <a:pt x="26" y="62"/>
                      <a:pt x="26" y="62"/>
                    </a:cubicBezTo>
                    <a:cubicBezTo>
                      <a:pt x="25" y="63"/>
                      <a:pt x="25" y="63"/>
                      <a:pt x="24" y="63"/>
                    </a:cubicBezTo>
                    <a:cubicBezTo>
                      <a:pt x="24" y="63"/>
                      <a:pt x="23" y="63"/>
                      <a:pt x="22" y="63"/>
                    </a:cubicBezTo>
                    <a:cubicBezTo>
                      <a:pt x="22" y="62"/>
                      <a:pt x="21" y="62"/>
                      <a:pt x="21" y="62"/>
                    </a:cubicBezTo>
                    <a:cubicBezTo>
                      <a:pt x="20" y="62"/>
                      <a:pt x="20" y="62"/>
                      <a:pt x="20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9" y="65"/>
                      <a:pt x="20" y="65"/>
                      <a:pt x="21" y="66"/>
                    </a:cubicBezTo>
                    <a:cubicBezTo>
                      <a:pt x="22" y="66"/>
                      <a:pt x="23" y="66"/>
                      <a:pt x="24" y="66"/>
                    </a:cubicBezTo>
                    <a:cubicBezTo>
                      <a:pt x="25" y="66"/>
                      <a:pt x="26" y="66"/>
                      <a:pt x="27" y="66"/>
                    </a:cubicBezTo>
                    <a:cubicBezTo>
                      <a:pt x="28" y="65"/>
                      <a:pt x="29" y="65"/>
                      <a:pt x="30" y="65"/>
                    </a:cubicBezTo>
                    <a:cubicBezTo>
                      <a:pt x="30" y="64"/>
                      <a:pt x="31" y="64"/>
                      <a:pt x="31" y="63"/>
                    </a:cubicBezTo>
                    <a:cubicBezTo>
                      <a:pt x="31" y="62"/>
                      <a:pt x="31" y="62"/>
                      <a:pt x="31" y="61"/>
                    </a:cubicBezTo>
                    <a:cubicBezTo>
                      <a:pt x="31" y="60"/>
                      <a:pt x="31" y="59"/>
                      <a:pt x="31" y="58"/>
                    </a:cubicBezTo>
                    <a:cubicBezTo>
                      <a:pt x="30" y="58"/>
                      <a:pt x="29" y="57"/>
                      <a:pt x="28" y="57"/>
                    </a:cubicBezTo>
                    <a:close/>
                    <a:moveTo>
                      <a:pt x="45" y="51"/>
                    </a:moveTo>
                    <a:cubicBezTo>
                      <a:pt x="44" y="51"/>
                      <a:pt x="42" y="50"/>
                      <a:pt x="39" y="50"/>
                    </a:cubicBezTo>
                    <a:cubicBezTo>
                      <a:pt x="38" y="50"/>
                      <a:pt x="37" y="50"/>
                      <a:pt x="36" y="50"/>
                    </a:cubicBezTo>
                    <a:cubicBezTo>
                      <a:pt x="35" y="51"/>
                      <a:pt x="34" y="51"/>
                      <a:pt x="34" y="51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4"/>
                      <a:pt x="36" y="54"/>
                      <a:pt x="36" y="54"/>
                    </a:cubicBezTo>
                    <a:cubicBezTo>
                      <a:pt x="37" y="54"/>
                      <a:pt x="38" y="53"/>
                      <a:pt x="38" y="53"/>
                    </a:cubicBezTo>
                    <a:cubicBezTo>
                      <a:pt x="40" y="53"/>
                      <a:pt x="41" y="54"/>
                      <a:pt x="41" y="54"/>
                    </a:cubicBezTo>
                    <a:cubicBezTo>
                      <a:pt x="42" y="54"/>
                      <a:pt x="42" y="55"/>
                      <a:pt x="42" y="56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1" y="56"/>
                      <a:pt x="39" y="56"/>
                      <a:pt x="38" y="56"/>
                    </a:cubicBezTo>
                    <a:cubicBezTo>
                      <a:pt x="37" y="56"/>
                      <a:pt x="36" y="57"/>
                      <a:pt x="35" y="57"/>
                    </a:cubicBezTo>
                    <a:cubicBezTo>
                      <a:pt x="34" y="57"/>
                      <a:pt x="34" y="58"/>
                      <a:pt x="33" y="59"/>
                    </a:cubicBezTo>
                    <a:cubicBezTo>
                      <a:pt x="33" y="59"/>
                      <a:pt x="33" y="60"/>
                      <a:pt x="33" y="61"/>
                    </a:cubicBezTo>
                    <a:cubicBezTo>
                      <a:pt x="33" y="63"/>
                      <a:pt x="33" y="64"/>
                      <a:pt x="34" y="65"/>
                    </a:cubicBezTo>
                    <a:cubicBezTo>
                      <a:pt x="35" y="66"/>
                      <a:pt x="36" y="66"/>
                      <a:pt x="37" y="66"/>
                    </a:cubicBezTo>
                    <a:cubicBezTo>
                      <a:pt x="38" y="66"/>
                      <a:pt x="39" y="66"/>
                      <a:pt x="39" y="66"/>
                    </a:cubicBezTo>
                    <a:cubicBezTo>
                      <a:pt x="39" y="66"/>
                      <a:pt x="40" y="66"/>
                      <a:pt x="40" y="65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7" y="54"/>
                      <a:pt x="46" y="52"/>
                      <a:pt x="45" y="51"/>
                    </a:cubicBezTo>
                    <a:close/>
                    <a:moveTo>
                      <a:pt x="42" y="62"/>
                    </a:moveTo>
                    <a:cubicBezTo>
                      <a:pt x="42" y="62"/>
                      <a:pt x="41" y="62"/>
                      <a:pt x="41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39" y="63"/>
                      <a:pt x="38" y="63"/>
                      <a:pt x="38" y="62"/>
                    </a:cubicBezTo>
                    <a:cubicBezTo>
                      <a:pt x="38" y="62"/>
                      <a:pt x="37" y="62"/>
                      <a:pt x="37" y="61"/>
                    </a:cubicBezTo>
                    <a:cubicBezTo>
                      <a:pt x="37" y="60"/>
                      <a:pt x="37" y="60"/>
                      <a:pt x="38" y="60"/>
                    </a:cubicBezTo>
                    <a:cubicBezTo>
                      <a:pt x="38" y="59"/>
                      <a:pt x="38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1" y="59"/>
                      <a:pt x="41" y="59"/>
                      <a:pt x="42" y="59"/>
                    </a:cubicBezTo>
                    <a:lnTo>
                      <a:pt x="42" y="62"/>
                    </a:lnTo>
                    <a:close/>
                    <a:moveTo>
                      <a:pt x="50" y="66"/>
                    </a:move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0" y="45"/>
                      <a:pt x="50" y="45"/>
                      <a:pt x="50" y="45"/>
                    </a:cubicBezTo>
                    <a:lnTo>
                      <a:pt x="50" y="66"/>
                    </a:lnTo>
                    <a:close/>
                    <a:moveTo>
                      <a:pt x="65" y="50"/>
                    </a:moveTo>
                    <a:cubicBezTo>
                      <a:pt x="63" y="50"/>
                      <a:pt x="61" y="51"/>
                      <a:pt x="59" y="52"/>
                    </a:cubicBezTo>
                    <a:cubicBezTo>
                      <a:pt x="58" y="54"/>
                      <a:pt x="57" y="56"/>
                      <a:pt x="57" y="58"/>
                    </a:cubicBezTo>
                    <a:cubicBezTo>
                      <a:pt x="57" y="61"/>
                      <a:pt x="58" y="63"/>
                      <a:pt x="60" y="64"/>
                    </a:cubicBezTo>
                    <a:cubicBezTo>
                      <a:pt x="61" y="65"/>
                      <a:pt x="63" y="66"/>
                      <a:pt x="66" y="66"/>
                    </a:cubicBezTo>
                    <a:cubicBezTo>
                      <a:pt x="67" y="66"/>
                      <a:pt x="68" y="66"/>
                      <a:pt x="68" y="66"/>
                    </a:cubicBezTo>
                    <a:cubicBezTo>
                      <a:pt x="69" y="66"/>
                      <a:pt x="69" y="66"/>
                      <a:pt x="70" y="66"/>
                    </a:cubicBezTo>
                    <a:cubicBezTo>
                      <a:pt x="70" y="65"/>
                      <a:pt x="71" y="65"/>
                      <a:pt x="71" y="65"/>
                    </a:cubicBezTo>
                    <a:cubicBezTo>
                      <a:pt x="71" y="65"/>
                      <a:pt x="72" y="65"/>
                      <a:pt x="72" y="65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2" y="61"/>
                      <a:pt x="72" y="61"/>
                      <a:pt x="72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9" y="62"/>
                      <a:pt x="69" y="62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3"/>
                      <a:pt x="65" y="63"/>
                      <a:pt x="65" y="62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3" y="62"/>
                      <a:pt x="63" y="61"/>
                      <a:pt x="63" y="61"/>
                    </a:cubicBezTo>
                    <a:cubicBezTo>
                      <a:pt x="62" y="60"/>
                      <a:pt x="62" y="60"/>
                      <a:pt x="62" y="59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5"/>
                      <a:pt x="72" y="53"/>
                      <a:pt x="71" y="52"/>
                    </a:cubicBezTo>
                    <a:cubicBezTo>
                      <a:pt x="69" y="51"/>
                      <a:pt x="68" y="50"/>
                      <a:pt x="65" y="50"/>
                    </a:cubicBezTo>
                    <a:close/>
                    <a:moveTo>
                      <a:pt x="62" y="56"/>
                    </a:moveTo>
                    <a:cubicBezTo>
                      <a:pt x="62" y="55"/>
                      <a:pt x="62" y="54"/>
                      <a:pt x="63" y="54"/>
                    </a:cubicBezTo>
                    <a:cubicBezTo>
                      <a:pt x="63" y="53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7" y="54"/>
                    </a:cubicBezTo>
                    <a:cubicBezTo>
                      <a:pt x="67" y="54"/>
                      <a:pt x="68" y="55"/>
                      <a:pt x="68" y="56"/>
                    </a:cubicBezTo>
                    <a:lnTo>
                      <a:pt x="62" y="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71" name="文本框 18"/>
            <p:cNvSpPr txBox="1">
              <a:spLocks noChangeArrowheads="1"/>
            </p:cNvSpPr>
            <p:nvPr/>
          </p:nvSpPr>
          <p:spPr bwMode="auto">
            <a:xfrm>
              <a:off x="366801" y="112696"/>
              <a:ext cx="1886401" cy="39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Section 01</a:t>
              </a:r>
              <a:endParaRPr lang="zh-CN" altLang="en-US"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09" name="组合 8"/>
          <p:cNvGrpSpPr/>
          <p:nvPr/>
        </p:nvGrpSpPr>
        <p:grpSpPr>
          <a:xfrm>
            <a:off x="831850" y="5499100"/>
            <a:ext cx="2252663" cy="595313"/>
            <a:chExt cx="2253202" cy="595221"/>
          </a:xfrm>
        </p:grpSpPr>
        <p:sp>
          <p:nvSpPr>
            <p:cNvPr id="14367" name="文本框 19"/>
            <p:cNvSpPr txBox="1">
              <a:spLocks noChangeArrowheads="1"/>
            </p:cNvSpPr>
            <p:nvPr/>
          </p:nvSpPr>
          <p:spPr bwMode="auto">
            <a:xfrm>
              <a:off x="366801" y="112696"/>
              <a:ext cx="1886401" cy="39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Section 03</a:t>
              </a:r>
              <a:endParaRPr lang="zh-CN" altLang="en-US"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8" name="矩形 21"/>
            <p:cNvSpPr>
              <a:spLocks noChangeArrowheads="1"/>
            </p:cNvSpPr>
            <p:nvPr/>
          </p:nvSpPr>
          <p:spPr bwMode="auto">
            <a:xfrm>
              <a:off x="0" y="0"/>
              <a:ext cx="595455" cy="595221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4369" name="组合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155" y="157964"/>
              <a:ext cx="359750" cy="274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13" name="组合 9"/>
          <p:cNvGrpSpPr/>
          <p:nvPr/>
        </p:nvGrpSpPr>
        <p:grpSpPr>
          <a:xfrm>
            <a:off x="2927350" y="4756150"/>
            <a:ext cx="2252663" cy="595313"/>
            <a:chExt cx="2253197" cy="595221"/>
          </a:xfrm>
        </p:grpSpPr>
        <p:sp>
          <p:nvSpPr>
            <p:cNvPr id="14364" name="文本框 28"/>
            <p:cNvSpPr txBox="1">
              <a:spLocks noChangeArrowheads="1"/>
            </p:cNvSpPr>
            <p:nvPr/>
          </p:nvSpPr>
          <p:spPr bwMode="auto">
            <a:xfrm>
              <a:off x="366800" y="112696"/>
              <a:ext cx="1886397" cy="39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Section 02</a:t>
              </a:r>
              <a:endParaRPr lang="zh-CN" altLang="en-US"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5" name="矩形 31"/>
            <p:cNvSpPr>
              <a:spLocks noChangeArrowheads="1"/>
            </p:cNvSpPr>
            <p:nvPr/>
          </p:nvSpPr>
          <p:spPr bwMode="auto">
            <a:xfrm>
              <a:off x="0" y="0"/>
              <a:ext cx="595454" cy="595221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4366" name="组合 3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6776" y="187677"/>
              <a:ext cx="341457" cy="2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17" name="组合 7"/>
          <p:cNvGrpSpPr/>
          <p:nvPr/>
        </p:nvGrpSpPr>
        <p:grpSpPr>
          <a:xfrm>
            <a:off x="2927350" y="5499100"/>
            <a:ext cx="2252663" cy="595313"/>
            <a:chExt cx="2253197" cy="595221"/>
          </a:xfrm>
        </p:grpSpPr>
        <p:sp>
          <p:nvSpPr>
            <p:cNvPr id="14361" name="文本框 29"/>
            <p:cNvSpPr txBox="1">
              <a:spLocks noChangeArrowheads="1"/>
            </p:cNvSpPr>
            <p:nvPr/>
          </p:nvSpPr>
          <p:spPr bwMode="auto">
            <a:xfrm>
              <a:off x="366800" y="112696"/>
              <a:ext cx="1886397" cy="39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Section 04</a:t>
              </a:r>
              <a:endParaRPr lang="zh-CN" altLang="en-US" sz="20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2" name="矩形 38"/>
            <p:cNvSpPr>
              <a:spLocks noChangeArrowheads="1"/>
            </p:cNvSpPr>
            <p:nvPr/>
          </p:nvSpPr>
          <p:spPr bwMode="auto">
            <a:xfrm>
              <a:off x="0" y="0"/>
              <a:ext cx="595454" cy="595221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363" name="Freeform 135"/>
            <p:cNvSpPr>
              <a:spLocks noEditPoints="1"/>
            </p:cNvSpPr>
            <p:nvPr/>
          </p:nvSpPr>
          <p:spPr bwMode="auto">
            <a:xfrm>
              <a:off x="194220" y="126387"/>
              <a:ext cx="206781" cy="309229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21" name="组合 6"/>
          <p:cNvGrpSpPr/>
          <p:nvPr/>
        </p:nvGrpSpPr>
        <p:grpSpPr>
          <a:xfrm>
            <a:off x="-606425" y="987425"/>
            <a:ext cx="6780213" cy="3868738"/>
            <a:chOff x="-50800" y="-50800"/>
            <a:chExt cx="6780514" cy="3869533"/>
          </a:xfrm>
        </p:grpSpPr>
        <p:graphicFrame>
          <p:nvGraphicFramePr>
            <p:cNvPr id="14356" name="图表 13"/>
            <p:cNvGraphicFramePr>
              <a:graphicFrameLocks noChangeAspect="1"/>
            </p:cNvGraphicFramePr>
            <p:nvPr/>
          </p:nvGraphicFramePr>
          <p:xfrm>
            <a:off x="-50800" y="-50800"/>
            <a:ext cx="6780514" cy="3869533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2" r:id="rId4" imgW="6784975" imgH="3877310" progId="Excel.Chart.8">
                    <p:embed/>
                  </p:oleObj>
                </mc:Choice>
                <mc:Fallback>
                  <p:oleObj r:id="rId4" imgW="6784975" imgH="3877310" progId="Excel.Chart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6780514" cy="3869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文本框 114"/>
            <p:cNvSpPr txBox="1">
              <a:spLocks noChangeArrowheads="1"/>
            </p:cNvSpPr>
            <p:nvPr/>
          </p:nvSpPr>
          <p:spPr bwMode="auto">
            <a:xfrm>
              <a:off x="1866977" y="1159318"/>
              <a:ext cx="111662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13%</a:t>
              </a:r>
              <a:endParaRPr lang="zh-CN" alt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8" name="文本框 115"/>
            <p:cNvSpPr txBox="1">
              <a:spLocks noChangeArrowheads="1"/>
            </p:cNvSpPr>
            <p:nvPr/>
          </p:nvSpPr>
          <p:spPr bwMode="auto">
            <a:xfrm>
              <a:off x="2399311" y="401669"/>
              <a:ext cx="1116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11%</a:t>
              </a: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9" name="文本框 116"/>
            <p:cNvSpPr txBox="1">
              <a:spLocks noChangeArrowheads="1"/>
            </p:cNvSpPr>
            <p:nvPr/>
          </p:nvSpPr>
          <p:spPr bwMode="auto">
            <a:xfrm>
              <a:off x="3515936" y="1458070"/>
              <a:ext cx="1945765" cy="92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46%</a:t>
              </a:r>
              <a:endParaRPr lang="zh-CN" altLang="en-US"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0" name="文本框 117"/>
            <p:cNvSpPr txBox="1">
              <a:spLocks noChangeArrowheads="1"/>
            </p:cNvSpPr>
            <p:nvPr/>
          </p:nvSpPr>
          <p:spPr bwMode="auto">
            <a:xfrm>
              <a:off x="1972921" y="2304126"/>
              <a:ext cx="134091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  <a:endParaRPr lang="zh-CN" alt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4352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4353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4354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BCF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55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91" name="图表 10"/>
          <p:cNvGraphicFramePr>
            <a:graphicFrameLocks noChangeAspect="1"/>
          </p:cNvGraphicFramePr>
          <p:nvPr/>
        </p:nvGraphicFramePr>
        <p:xfrm>
          <a:off x="-100013" y="511175"/>
          <a:ext cx="12320588" cy="37703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2" imgW="12325985" imgH="3779520" progId="Excel.Chart.8">
                  <p:embed/>
                </p:oleObj>
              </mc:Choice>
              <mc:Fallback>
                <p:oleObj r:id="rId2" imgW="12325985" imgH="3779520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00013" y="511175"/>
                        <a:ext cx="12320588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2" name="组合 60"/>
          <p:cNvGrpSpPr/>
          <p:nvPr/>
        </p:nvGrpSpPr>
        <p:grpSpPr>
          <a:xfrm>
            <a:off x="869950" y="3873500"/>
            <a:ext cx="2005013" cy="2370138"/>
            <a:chExt cx="2004607" cy="2370556"/>
          </a:xfrm>
        </p:grpSpPr>
        <p:sp>
          <p:nvSpPr>
            <p:cNvPr id="15384" name="矩形 55"/>
            <p:cNvSpPr>
              <a:spLocks noChangeArrowheads="1"/>
            </p:cNvSpPr>
            <p:nvPr/>
          </p:nvSpPr>
          <p:spPr bwMode="auto">
            <a:xfrm>
              <a:off x="0" y="0"/>
              <a:ext cx="1873085" cy="454105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85" name="文本框 57"/>
            <p:cNvSpPr txBox="1">
              <a:spLocks noChangeArrowheads="1"/>
            </p:cNvSpPr>
            <p:nvPr/>
          </p:nvSpPr>
          <p:spPr bwMode="auto">
            <a:xfrm>
              <a:off x="146094" y="54064"/>
              <a:ext cx="1858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6" name="矩形 56"/>
            <p:cNvSpPr>
              <a:spLocks noChangeArrowheads="1"/>
            </p:cNvSpPr>
            <p:nvPr/>
          </p:nvSpPr>
          <p:spPr bwMode="auto">
            <a:xfrm>
              <a:off x="106354" y="68275"/>
              <a:ext cx="1660379" cy="3016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87" name="文本框 59"/>
            <p:cNvSpPr txBox="1">
              <a:spLocks noChangeArrowheads="1"/>
            </p:cNvSpPr>
            <p:nvPr/>
          </p:nvSpPr>
          <p:spPr bwMode="auto">
            <a:xfrm>
              <a:off x="14287" y="533494"/>
              <a:ext cx="1842925" cy="183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397" name="组合 61"/>
          <p:cNvGrpSpPr/>
          <p:nvPr/>
        </p:nvGrpSpPr>
        <p:grpSpPr>
          <a:xfrm>
            <a:off x="3744913" y="3873500"/>
            <a:ext cx="2005012" cy="2370138"/>
            <a:chExt cx="2004607" cy="2370556"/>
          </a:xfrm>
        </p:grpSpPr>
        <p:sp>
          <p:nvSpPr>
            <p:cNvPr id="15380" name="矩形 62"/>
            <p:cNvSpPr>
              <a:spLocks noChangeArrowheads="1"/>
            </p:cNvSpPr>
            <p:nvPr/>
          </p:nvSpPr>
          <p:spPr bwMode="auto">
            <a:xfrm>
              <a:off x="0" y="0"/>
              <a:ext cx="1873085" cy="454105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81" name="文本框 63"/>
            <p:cNvSpPr txBox="1">
              <a:spLocks noChangeArrowheads="1"/>
            </p:cNvSpPr>
            <p:nvPr/>
          </p:nvSpPr>
          <p:spPr bwMode="auto">
            <a:xfrm>
              <a:off x="146094" y="61684"/>
              <a:ext cx="1858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2" name="矩形 64"/>
            <p:cNvSpPr>
              <a:spLocks noChangeArrowheads="1"/>
            </p:cNvSpPr>
            <p:nvPr/>
          </p:nvSpPr>
          <p:spPr bwMode="auto">
            <a:xfrm>
              <a:off x="106353" y="76213"/>
              <a:ext cx="1660379" cy="3016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83" name="文本框 65"/>
            <p:cNvSpPr txBox="1">
              <a:spLocks noChangeArrowheads="1"/>
            </p:cNvSpPr>
            <p:nvPr/>
          </p:nvSpPr>
          <p:spPr bwMode="auto">
            <a:xfrm>
              <a:off x="14286" y="533494"/>
              <a:ext cx="1842926" cy="183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02" name="组合 66"/>
          <p:cNvGrpSpPr/>
          <p:nvPr/>
        </p:nvGrpSpPr>
        <p:grpSpPr>
          <a:xfrm>
            <a:off x="6619875" y="3873500"/>
            <a:ext cx="2005013" cy="2370138"/>
            <a:chExt cx="2004607" cy="2370556"/>
          </a:xfrm>
        </p:grpSpPr>
        <p:sp>
          <p:nvSpPr>
            <p:cNvPr id="15376" name="矩形 67"/>
            <p:cNvSpPr>
              <a:spLocks noChangeArrowheads="1"/>
            </p:cNvSpPr>
            <p:nvPr/>
          </p:nvSpPr>
          <p:spPr bwMode="auto">
            <a:xfrm>
              <a:off x="0" y="0"/>
              <a:ext cx="1873085" cy="454105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7" name="文本框 68"/>
            <p:cNvSpPr txBox="1">
              <a:spLocks noChangeArrowheads="1"/>
            </p:cNvSpPr>
            <p:nvPr/>
          </p:nvSpPr>
          <p:spPr bwMode="auto">
            <a:xfrm>
              <a:off x="146094" y="61684"/>
              <a:ext cx="1858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8" name="矩形 69"/>
            <p:cNvSpPr>
              <a:spLocks noChangeArrowheads="1"/>
            </p:cNvSpPr>
            <p:nvPr/>
          </p:nvSpPr>
          <p:spPr bwMode="auto">
            <a:xfrm>
              <a:off x="106354" y="76213"/>
              <a:ext cx="1660379" cy="3016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9" name="文本框 70"/>
            <p:cNvSpPr txBox="1">
              <a:spLocks noChangeArrowheads="1"/>
            </p:cNvSpPr>
            <p:nvPr/>
          </p:nvSpPr>
          <p:spPr bwMode="auto">
            <a:xfrm>
              <a:off x="14287" y="533494"/>
              <a:ext cx="1842925" cy="183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07" name="组合 71"/>
          <p:cNvGrpSpPr/>
          <p:nvPr/>
        </p:nvGrpSpPr>
        <p:grpSpPr>
          <a:xfrm>
            <a:off x="9494838" y="3873500"/>
            <a:ext cx="2005012" cy="2370138"/>
            <a:chExt cx="2004607" cy="2370556"/>
          </a:xfrm>
        </p:grpSpPr>
        <p:sp>
          <p:nvSpPr>
            <p:cNvPr id="15372" name="矩形 72"/>
            <p:cNvSpPr>
              <a:spLocks noChangeArrowheads="1"/>
            </p:cNvSpPr>
            <p:nvPr/>
          </p:nvSpPr>
          <p:spPr bwMode="auto">
            <a:xfrm>
              <a:off x="0" y="0"/>
              <a:ext cx="1873085" cy="454105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3" name="文本框 73"/>
            <p:cNvSpPr txBox="1">
              <a:spLocks noChangeArrowheads="1"/>
            </p:cNvSpPr>
            <p:nvPr/>
          </p:nvSpPr>
          <p:spPr bwMode="auto">
            <a:xfrm>
              <a:off x="146094" y="61684"/>
              <a:ext cx="1858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4" name="矩形 74"/>
            <p:cNvSpPr>
              <a:spLocks noChangeArrowheads="1"/>
            </p:cNvSpPr>
            <p:nvPr/>
          </p:nvSpPr>
          <p:spPr bwMode="auto">
            <a:xfrm>
              <a:off x="106353" y="76213"/>
              <a:ext cx="1660379" cy="30167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5" name="文本框 75"/>
            <p:cNvSpPr txBox="1">
              <a:spLocks noChangeArrowheads="1"/>
            </p:cNvSpPr>
            <p:nvPr/>
          </p:nvSpPr>
          <p:spPr bwMode="auto">
            <a:xfrm>
              <a:off x="14286" y="533494"/>
              <a:ext cx="1842926" cy="183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5368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5369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5370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BCF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71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5" name="组合 85"/>
          <p:cNvGrpSpPr/>
          <p:nvPr/>
        </p:nvGrpSpPr>
        <p:grpSpPr>
          <a:xfrm>
            <a:off x="3071813" y="1585913"/>
            <a:ext cx="6134100" cy="3367087"/>
            <a:chExt cx="6134100" cy="3366878"/>
          </a:xfrm>
        </p:grpSpPr>
        <p:graphicFrame>
          <p:nvGraphicFramePr>
            <p:cNvPr id="16428" name="图表 79"/>
            <p:cNvGraphicFramePr>
              <a:graphicFrameLocks noChangeAspect="1"/>
            </p:cNvGraphicFramePr>
            <p:nvPr/>
          </p:nvGraphicFramePr>
          <p:xfrm>
            <a:off x="-50800" y="-50800"/>
            <a:ext cx="6235700" cy="3468478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4" r:id="rId2" imgW="6242050" imgH="3474720" progId="Excel.Chart.8">
                    <p:embed/>
                  </p:oleObj>
                </mc:Choice>
                <mc:Fallback>
                  <p:oleObj r:id="rId2" imgW="6242050" imgH="3474720" progId="Excel.Chart.8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-50800" y="-50800"/>
                          <a:ext cx="6235700" cy="3468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9" name="Freeform 5"/>
            <p:cNvSpPr>
              <a:spLocks noEditPoints="1"/>
            </p:cNvSpPr>
            <p:nvPr/>
          </p:nvSpPr>
          <p:spPr bwMode="auto">
            <a:xfrm>
              <a:off x="2590006" y="1164720"/>
              <a:ext cx="954088" cy="992188"/>
            </a:xfrm>
            <a:custGeom>
              <a:gdLst>
                <a:gd name="T0" fmla="*/ 2147483647 w 65"/>
                <a:gd name="T1" fmla="*/ 2147483647 h 68"/>
                <a:gd name="T2" fmla="*/ 2147483647 w 65"/>
                <a:gd name="T3" fmla="*/ 2147483647 h 68"/>
                <a:gd name="T4" fmla="*/ 2147483647 w 65"/>
                <a:gd name="T5" fmla="*/ 2147483647 h 68"/>
                <a:gd name="T6" fmla="*/ 2147483647 w 65"/>
                <a:gd name="T7" fmla="*/ 2147483647 h 68"/>
                <a:gd name="T8" fmla="*/ 2147483647 w 65"/>
                <a:gd name="T9" fmla="*/ 2147483647 h 68"/>
                <a:gd name="T10" fmla="*/ 2147483647 w 65"/>
                <a:gd name="T11" fmla="*/ 2147483647 h 68"/>
                <a:gd name="T12" fmla="*/ 2147483647 w 65"/>
                <a:gd name="T13" fmla="*/ 2147483647 h 68"/>
                <a:gd name="T14" fmla="*/ 2147483647 w 65"/>
                <a:gd name="T15" fmla="*/ 2147483647 h 68"/>
                <a:gd name="T16" fmla="*/ 2147483647 w 65"/>
                <a:gd name="T17" fmla="*/ 2147483647 h 68"/>
                <a:gd name="T18" fmla="*/ 2147483647 w 65"/>
                <a:gd name="T19" fmla="*/ 2147483647 h 68"/>
                <a:gd name="T20" fmla="*/ 2147483647 w 65"/>
                <a:gd name="T21" fmla="*/ 2147483647 h 68"/>
                <a:gd name="T22" fmla="*/ 2147483647 w 65"/>
                <a:gd name="T23" fmla="*/ 2147483647 h 68"/>
                <a:gd name="T24" fmla="*/ 2147483647 w 65"/>
                <a:gd name="T25" fmla="*/ 2147483647 h 68"/>
                <a:gd name="T26" fmla="*/ 2147483647 w 65"/>
                <a:gd name="T27" fmla="*/ 2147483647 h 68"/>
                <a:gd name="T28" fmla="*/ 2147483647 w 65"/>
                <a:gd name="T29" fmla="*/ 2147483647 h 68"/>
                <a:gd name="T30" fmla="*/ 2147483647 w 65"/>
                <a:gd name="T31" fmla="*/ 2147483647 h 68"/>
                <a:gd name="T32" fmla="*/ 2147483647 w 65"/>
                <a:gd name="T33" fmla="*/ 2147483647 h 68"/>
                <a:gd name="T34" fmla="*/ 2147483647 w 65"/>
                <a:gd name="T35" fmla="*/ 2147483647 h 68"/>
                <a:gd name="T36" fmla="*/ 2147483647 w 65"/>
                <a:gd name="T37" fmla="*/ 2147483647 h 68"/>
                <a:gd name="T38" fmla="*/ 2147483647 w 65"/>
                <a:gd name="T39" fmla="*/ 2147483647 h 68"/>
                <a:gd name="T40" fmla="*/ 2147483647 w 65"/>
                <a:gd name="T41" fmla="*/ 2147483647 h 68"/>
                <a:gd name="T42" fmla="*/ 2147483647 w 65"/>
                <a:gd name="T43" fmla="*/ 2147483647 h 68"/>
                <a:gd name="T44" fmla="*/ 2147483647 w 65"/>
                <a:gd name="T45" fmla="*/ 2147483647 h 68"/>
                <a:gd name="T46" fmla="*/ 2147483647 w 65"/>
                <a:gd name="T47" fmla="*/ 2147483647 h 68"/>
                <a:gd name="T48" fmla="*/ 2147483647 w 65"/>
                <a:gd name="T49" fmla="*/ 2147483647 h 68"/>
                <a:gd name="T50" fmla="*/ 2147483647 w 65"/>
                <a:gd name="T51" fmla="*/ 2147483647 h 68"/>
                <a:gd name="T52" fmla="*/ 2147483647 w 65"/>
                <a:gd name="T53" fmla="*/ 2147483647 h 68"/>
                <a:gd name="T54" fmla="*/ 2147483647 w 65"/>
                <a:gd name="T55" fmla="*/ 2147483647 h 68"/>
                <a:gd name="T56" fmla="*/ 2147483647 w 65"/>
                <a:gd name="T57" fmla="*/ 2147483647 h 68"/>
                <a:gd name="T58" fmla="*/ 2147483647 w 65"/>
                <a:gd name="T59" fmla="*/ 2147483647 h 68"/>
                <a:gd name="T60" fmla="*/ 2147483647 w 65"/>
                <a:gd name="T61" fmla="*/ 2147483647 h 68"/>
                <a:gd name="T62" fmla="*/ 2147483647 w 65"/>
                <a:gd name="T63" fmla="*/ 2147483647 h 68"/>
                <a:gd name="T64" fmla="*/ 2147483647 w 65"/>
                <a:gd name="T65" fmla="*/ 2147483647 h 68"/>
                <a:gd name="T66" fmla="*/ 2147483647 w 65"/>
                <a:gd name="T67" fmla="*/ 2147483647 h 68"/>
                <a:gd name="T68" fmla="*/ 2147483647 w 65"/>
                <a:gd name="T69" fmla="*/ 2147483647 h 68"/>
                <a:gd name="T70" fmla="*/ 2147483647 w 65"/>
                <a:gd name="T71" fmla="*/ 2147483647 h 68"/>
                <a:gd name="T72" fmla="*/ 2147483647 w 65"/>
                <a:gd name="T73" fmla="*/ 2147483647 h 68"/>
                <a:gd name="T74" fmla="*/ 2147483647 w 65"/>
                <a:gd name="T75" fmla="*/ 2147483647 h 68"/>
                <a:gd name="T76" fmla="*/ 2147483647 w 65"/>
                <a:gd name="T77" fmla="*/ 2147483647 h 68"/>
                <a:gd name="T78" fmla="*/ 2147483647 w 65"/>
                <a:gd name="T79" fmla="*/ 2147483647 h 68"/>
                <a:gd name="T80" fmla="*/ 2147483647 w 65"/>
                <a:gd name="T81" fmla="*/ 2147483647 h 68"/>
                <a:gd name="T82" fmla="*/ 2147483647 w 65"/>
                <a:gd name="T83" fmla="*/ 2147483647 h 68"/>
                <a:gd name="T84" fmla="*/ 2147483647 w 65"/>
                <a:gd name="T85" fmla="*/ 2147483647 h 68"/>
                <a:gd name="T86" fmla="*/ 2147483647 w 65"/>
                <a:gd name="T87" fmla="*/ 2147483647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" h="68">
                  <a:moveTo>
                    <a:pt x="23" y="68"/>
                  </a:moveTo>
                  <a:cubicBezTo>
                    <a:pt x="24" y="62"/>
                    <a:pt x="24" y="57"/>
                    <a:pt x="22" y="51"/>
                  </a:cubicBezTo>
                  <a:cubicBezTo>
                    <a:pt x="0" y="39"/>
                    <a:pt x="8" y="10"/>
                    <a:pt x="27" y="4"/>
                  </a:cubicBezTo>
                  <a:cubicBezTo>
                    <a:pt x="37" y="0"/>
                    <a:pt x="50" y="1"/>
                    <a:pt x="59" y="10"/>
                  </a:cubicBezTo>
                  <a:cubicBezTo>
                    <a:pt x="65" y="17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2"/>
                    <a:pt x="63" y="28"/>
                    <a:pt x="63" y="29"/>
                  </a:cubicBezTo>
                  <a:cubicBezTo>
                    <a:pt x="62" y="30"/>
                    <a:pt x="61" y="31"/>
                    <a:pt x="61" y="31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7"/>
                    <a:pt x="63" y="50"/>
                    <a:pt x="62" y="53"/>
                  </a:cubicBezTo>
                  <a:cubicBezTo>
                    <a:pt x="62" y="54"/>
                    <a:pt x="60" y="55"/>
                    <a:pt x="59" y="55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8"/>
                    <a:pt x="49" y="68"/>
                    <a:pt x="49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6" y="11"/>
                  </a:moveTo>
                  <a:cubicBezTo>
                    <a:pt x="44" y="11"/>
                    <a:pt x="42" y="12"/>
                    <a:pt x="42" y="14"/>
                  </a:cubicBezTo>
                  <a:cubicBezTo>
                    <a:pt x="42" y="16"/>
                    <a:pt x="42" y="18"/>
                    <a:pt x="40" y="1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8"/>
                    <a:pt x="29" y="18"/>
                    <a:pt x="30" y="18"/>
                  </a:cubicBezTo>
                  <a:cubicBezTo>
                    <a:pt x="32" y="18"/>
                    <a:pt x="34" y="20"/>
                    <a:pt x="33" y="22"/>
                  </a:cubicBezTo>
                  <a:cubicBezTo>
                    <a:pt x="33" y="23"/>
                    <a:pt x="31" y="25"/>
                    <a:pt x="29" y="26"/>
                  </a:cubicBezTo>
                  <a:cubicBezTo>
                    <a:pt x="27" y="26"/>
                    <a:pt x="26" y="25"/>
                    <a:pt x="26" y="23"/>
                  </a:cubicBezTo>
                  <a:cubicBezTo>
                    <a:pt x="26" y="21"/>
                    <a:pt x="26" y="19"/>
                    <a:pt x="23" y="2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5" y="35"/>
                    <a:pt x="25" y="33"/>
                    <a:pt x="25" y="31"/>
                  </a:cubicBezTo>
                  <a:cubicBezTo>
                    <a:pt x="26" y="29"/>
                    <a:pt x="27" y="28"/>
                    <a:pt x="29" y="28"/>
                  </a:cubicBezTo>
                  <a:cubicBezTo>
                    <a:pt x="31" y="29"/>
                    <a:pt x="33" y="31"/>
                    <a:pt x="33" y="33"/>
                  </a:cubicBezTo>
                  <a:cubicBezTo>
                    <a:pt x="33" y="34"/>
                    <a:pt x="32" y="36"/>
                    <a:pt x="30" y="36"/>
                  </a:cubicBezTo>
                  <a:cubicBezTo>
                    <a:pt x="28" y="36"/>
                    <a:pt x="26" y="36"/>
                    <a:pt x="28" y="3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6"/>
                    <a:pt x="40" y="36"/>
                    <a:pt x="39" y="36"/>
                  </a:cubicBezTo>
                  <a:cubicBezTo>
                    <a:pt x="37" y="36"/>
                    <a:pt x="36" y="34"/>
                    <a:pt x="36" y="33"/>
                  </a:cubicBezTo>
                  <a:cubicBezTo>
                    <a:pt x="36" y="31"/>
                    <a:pt x="38" y="29"/>
                    <a:pt x="40" y="28"/>
                  </a:cubicBezTo>
                  <a:cubicBezTo>
                    <a:pt x="42" y="28"/>
                    <a:pt x="43" y="29"/>
                    <a:pt x="44" y="31"/>
                  </a:cubicBezTo>
                  <a:cubicBezTo>
                    <a:pt x="44" y="33"/>
                    <a:pt x="44" y="35"/>
                    <a:pt x="46" y="34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19"/>
                    <a:pt x="45" y="19"/>
                    <a:pt x="47" y="19"/>
                  </a:cubicBezTo>
                  <a:cubicBezTo>
                    <a:pt x="49" y="19"/>
                    <a:pt x="50" y="17"/>
                    <a:pt x="50" y="15"/>
                  </a:cubicBezTo>
                  <a:cubicBezTo>
                    <a:pt x="49" y="14"/>
                    <a:pt x="47" y="12"/>
                    <a:pt x="46" y="11"/>
                  </a:cubicBezTo>
                  <a:close/>
                </a:path>
              </a:pathLst>
            </a:cu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30" name="等腰三角形 81"/>
            <p:cNvSpPr>
              <a:spLocks noChangeArrowheads="1"/>
            </p:cNvSpPr>
            <p:nvPr/>
          </p:nvSpPr>
          <p:spPr bwMode="auto">
            <a:xfrm rot="-3421567">
              <a:off x="1562110" y="611138"/>
              <a:ext cx="368277" cy="317500"/>
            </a:xfrm>
            <a:prstGeom prst="triangle">
              <a:avLst>
                <a:gd name="adj" fmla="val 50000"/>
              </a:avLst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31" name="等腰三角形 82"/>
            <p:cNvSpPr>
              <a:spLocks noChangeArrowheads="1"/>
            </p:cNvSpPr>
            <p:nvPr/>
          </p:nvSpPr>
          <p:spPr bwMode="auto">
            <a:xfrm rot="2719488">
              <a:off x="3975110" y="369853"/>
              <a:ext cx="368277" cy="317500"/>
            </a:xfrm>
            <a:prstGeom prst="triangle">
              <a:avLst>
                <a:gd name="adj" fmla="val 50000"/>
              </a:avLst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32" name="等腰三角形 83"/>
            <p:cNvSpPr>
              <a:spLocks noChangeArrowheads="1"/>
            </p:cNvSpPr>
            <p:nvPr/>
          </p:nvSpPr>
          <p:spPr bwMode="auto">
            <a:xfrm rot="7696352">
              <a:off x="4187835" y="2477922"/>
              <a:ext cx="368277" cy="317500"/>
            </a:xfrm>
            <a:prstGeom prst="triangle">
              <a:avLst>
                <a:gd name="adj" fmla="val 50000"/>
              </a:avLst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433" name="等腰三角形 84"/>
            <p:cNvSpPr>
              <a:spLocks noChangeArrowheads="1"/>
            </p:cNvSpPr>
            <p:nvPr/>
          </p:nvSpPr>
          <p:spPr bwMode="auto">
            <a:xfrm rot="-8536831">
              <a:off x="1944687" y="2822400"/>
              <a:ext cx="368300" cy="317480"/>
            </a:xfrm>
            <a:prstGeom prst="triangle">
              <a:avLst>
                <a:gd name="adj" fmla="val 50000"/>
              </a:avLst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422" name="组合 86"/>
          <p:cNvGrpSpPr/>
          <p:nvPr/>
        </p:nvGrpSpPr>
        <p:grpSpPr>
          <a:xfrm>
            <a:off x="7329488" y="1443038"/>
            <a:ext cx="709612" cy="709612"/>
            <a:chExt cx="957943" cy="957943"/>
          </a:xfrm>
        </p:grpSpPr>
        <p:grpSp>
          <p:nvGrpSpPr>
            <p:cNvPr id="16424" name="组合 87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6426" name="椭圆 8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7" name="椭圆 90"/>
              <p:cNvSpPr>
                <a:spLocks noChangeArrowheads="1"/>
              </p:cNvSpPr>
              <p:nvPr/>
            </p:nvSpPr>
            <p:spPr bwMode="auto">
              <a:xfrm>
                <a:off x="158586" y="152156"/>
                <a:ext cx="640771" cy="64291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5" name="Freeform 141"/>
            <p:cNvSpPr>
              <a:spLocks noEditPoints="1"/>
            </p:cNvSpPr>
            <p:nvPr/>
          </p:nvSpPr>
          <p:spPr bwMode="auto">
            <a:xfrm>
              <a:off x="284982" y="352876"/>
              <a:ext cx="387979" cy="241304"/>
            </a:xfrm>
            <a:custGeom>
              <a:gdLst>
                <a:gd name="T0" fmla="*/ 2147483647 w 208"/>
                <a:gd name="T1" fmla="*/ 0 h 129"/>
                <a:gd name="T2" fmla="*/ 2147483647 w 208"/>
                <a:gd name="T3" fmla="*/ 0 h 129"/>
                <a:gd name="T4" fmla="*/ 2147483647 w 208"/>
                <a:gd name="T5" fmla="*/ 2147483647 h 129"/>
                <a:gd name="T6" fmla="*/ 2147483647 w 208"/>
                <a:gd name="T7" fmla="*/ 2147483647 h 129"/>
                <a:gd name="T8" fmla="*/ 2147483647 w 208"/>
                <a:gd name="T9" fmla="*/ 2147483647 h 129"/>
                <a:gd name="T10" fmla="*/ 2147483647 w 208"/>
                <a:gd name="T11" fmla="*/ 2147483647 h 129"/>
                <a:gd name="T12" fmla="*/ 0 w 208"/>
                <a:gd name="T13" fmla="*/ 2147483647 h 129"/>
                <a:gd name="T14" fmla="*/ 0 w 208"/>
                <a:gd name="T15" fmla="*/ 2147483647 h 129"/>
                <a:gd name="T16" fmla="*/ 2147483647 w 208"/>
                <a:gd name="T17" fmla="*/ 0 h 129"/>
                <a:gd name="T18" fmla="*/ 2147483647 w 208"/>
                <a:gd name="T19" fmla="*/ 2147483647 h 129"/>
                <a:gd name="T20" fmla="*/ 2147483647 w 208"/>
                <a:gd name="T21" fmla="*/ 2147483647 h 129"/>
                <a:gd name="T22" fmla="*/ 2147483647 w 208"/>
                <a:gd name="T23" fmla="*/ 2147483647 h 129"/>
                <a:gd name="T24" fmla="*/ 2147483647 w 208"/>
                <a:gd name="T25" fmla="*/ 2147483647 h 129"/>
                <a:gd name="T26" fmla="*/ 2147483647 w 208"/>
                <a:gd name="T27" fmla="*/ 2147483647 h 129"/>
                <a:gd name="T28" fmla="*/ 2147483647 w 208"/>
                <a:gd name="T29" fmla="*/ 2147483647 h 129"/>
                <a:gd name="T30" fmla="*/ 2147483647 w 208"/>
                <a:gd name="T31" fmla="*/ 2147483647 h 129"/>
                <a:gd name="T32" fmla="*/ 2147483647 w 208"/>
                <a:gd name="T33" fmla="*/ 2147483647 h 129"/>
                <a:gd name="T34" fmla="*/ 2147483647 w 208"/>
                <a:gd name="T35" fmla="*/ 2147483647 h 129"/>
                <a:gd name="T36" fmla="*/ 2147483647 w 208"/>
                <a:gd name="T37" fmla="*/ 2147483647 h 129"/>
                <a:gd name="T38" fmla="*/ 2147483647 w 208"/>
                <a:gd name="T39" fmla="*/ 2147483647 h 129"/>
                <a:gd name="T40" fmla="*/ 2147483647 w 208"/>
                <a:gd name="T41" fmla="*/ 2147483647 h 129"/>
                <a:gd name="T42" fmla="*/ 2147483647 w 208"/>
                <a:gd name="T43" fmla="*/ 2147483647 h 129"/>
                <a:gd name="T44" fmla="*/ 2147483647 w 208"/>
                <a:gd name="T45" fmla="*/ 2147483647 h 129"/>
                <a:gd name="T46" fmla="*/ 2147483647 w 208"/>
                <a:gd name="T47" fmla="*/ 2147483647 h 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8" h="129">
                  <a:moveTo>
                    <a:pt x="25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7" y="0"/>
                    <a:pt x="208" y="11"/>
                    <a:pt x="208" y="25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17"/>
                    <a:pt x="197" y="129"/>
                    <a:pt x="183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12" y="129"/>
                    <a:pt x="0" y="117"/>
                    <a:pt x="0" y="10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lose/>
                  <a:moveTo>
                    <a:pt x="26" y="20"/>
                  </a:moveTo>
                  <a:cubicBezTo>
                    <a:pt x="26" y="109"/>
                    <a:pt x="26" y="109"/>
                    <a:pt x="26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6" y="51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193" y="51"/>
                  </a:moveTo>
                  <a:cubicBezTo>
                    <a:pt x="193" y="76"/>
                    <a:pt x="193" y="76"/>
                    <a:pt x="193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51"/>
                    <a:pt x="200" y="51"/>
                    <a:pt x="200" y="51"/>
                  </a:cubicBezTo>
                  <a:lnTo>
                    <a:pt x="19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27" name="组合 91"/>
          <p:cNvGrpSpPr/>
          <p:nvPr/>
        </p:nvGrpSpPr>
        <p:grpSpPr>
          <a:xfrm>
            <a:off x="4346575" y="4643438"/>
            <a:ext cx="711200" cy="709612"/>
            <a:chExt cx="957943" cy="957943"/>
          </a:xfrm>
        </p:grpSpPr>
        <p:grpSp>
          <p:nvGrpSpPr>
            <p:cNvPr id="16420" name="组合 92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6422" name="椭圆 9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A6E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3" name="椭圆 95"/>
              <p:cNvSpPr>
                <a:spLocks noChangeArrowheads="1"/>
              </p:cNvSpPr>
              <p:nvPr/>
            </p:nvSpPr>
            <p:spPr bwMode="auto">
              <a:xfrm>
                <a:off x="158232" y="152156"/>
                <a:ext cx="641480" cy="642915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Freeform 135"/>
            <p:cNvSpPr>
              <a:spLocks noEditPoints="1"/>
            </p:cNvSpPr>
            <p:nvPr/>
          </p:nvSpPr>
          <p:spPr bwMode="auto">
            <a:xfrm>
              <a:off x="349251" y="284981"/>
              <a:ext cx="259441" cy="387979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2" name="组合 96"/>
          <p:cNvGrpSpPr/>
          <p:nvPr/>
        </p:nvGrpSpPr>
        <p:grpSpPr>
          <a:xfrm>
            <a:off x="3913188" y="1758950"/>
            <a:ext cx="709612" cy="711200"/>
            <a:chExt cx="957943" cy="957943"/>
          </a:xfrm>
        </p:grpSpPr>
        <p:grpSp>
          <p:nvGrpSpPr>
            <p:cNvPr id="16416" name="组合 97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6418" name="椭圆 9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FBC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椭圆 100"/>
              <p:cNvSpPr>
                <a:spLocks noChangeArrowheads="1"/>
              </p:cNvSpPr>
              <p:nvPr/>
            </p:nvSpPr>
            <p:spPr bwMode="auto">
              <a:xfrm>
                <a:off x="158586" y="151818"/>
                <a:ext cx="640771" cy="64361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17" name="Freeform 153"/>
            <p:cNvSpPr>
              <a:spLocks noEditPoints="1"/>
            </p:cNvSpPr>
            <p:nvPr/>
          </p:nvSpPr>
          <p:spPr bwMode="auto">
            <a:xfrm>
              <a:off x="258423" y="293401"/>
              <a:ext cx="384825" cy="369842"/>
            </a:xfrm>
            <a:custGeom>
              <a:gdLst>
                <a:gd name="T0" fmla="*/ 2147483647 w 206"/>
                <a:gd name="T1" fmla="*/ 2147483647 h 198"/>
                <a:gd name="T2" fmla="*/ 2147483647 w 206"/>
                <a:gd name="T3" fmla="*/ 2147483647 h 198"/>
                <a:gd name="T4" fmla="*/ 2147483647 w 206"/>
                <a:gd name="T5" fmla="*/ 2147483647 h 198"/>
                <a:gd name="T6" fmla="*/ 2147483647 w 206"/>
                <a:gd name="T7" fmla="*/ 2147483647 h 198"/>
                <a:gd name="T8" fmla="*/ 2147483647 w 206"/>
                <a:gd name="T9" fmla="*/ 2147483647 h 198"/>
                <a:gd name="T10" fmla="*/ 2147483647 w 206"/>
                <a:gd name="T11" fmla="*/ 2147483647 h 198"/>
                <a:gd name="T12" fmla="*/ 2147483647 w 206"/>
                <a:gd name="T13" fmla="*/ 2147483647 h 198"/>
                <a:gd name="T14" fmla="*/ 2147483647 w 206"/>
                <a:gd name="T15" fmla="*/ 2147483647 h 198"/>
                <a:gd name="T16" fmla="*/ 2147483647 w 206"/>
                <a:gd name="T17" fmla="*/ 2147483647 h 198"/>
                <a:gd name="T18" fmla="*/ 2147483647 w 206"/>
                <a:gd name="T19" fmla="*/ 2147483647 h 198"/>
                <a:gd name="T20" fmla="*/ 2147483647 w 206"/>
                <a:gd name="T21" fmla="*/ 2147483647 h 198"/>
                <a:gd name="T22" fmla="*/ 2147483647 w 206"/>
                <a:gd name="T23" fmla="*/ 2147483647 h 198"/>
                <a:gd name="T24" fmla="*/ 2147483647 w 206"/>
                <a:gd name="T25" fmla="*/ 2147483647 h 198"/>
                <a:gd name="T26" fmla="*/ 2147483647 w 206"/>
                <a:gd name="T27" fmla="*/ 2147483647 h 198"/>
                <a:gd name="T28" fmla="*/ 2147483647 w 206"/>
                <a:gd name="T29" fmla="*/ 2147483647 h 198"/>
                <a:gd name="T30" fmla="*/ 2147483647 w 206"/>
                <a:gd name="T31" fmla="*/ 2147483647 h 198"/>
                <a:gd name="T32" fmla="*/ 2147483647 w 206"/>
                <a:gd name="T33" fmla="*/ 2147483647 h 198"/>
                <a:gd name="T34" fmla="*/ 2147483647 w 206"/>
                <a:gd name="T35" fmla="*/ 2147483647 h 198"/>
                <a:gd name="T36" fmla="*/ 2147483647 w 206"/>
                <a:gd name="T37" fmla="*/ 2147483647 h 198"/>
                <a:gd name="T38" fmla="*/ 2147483647 w 206"/>
                <a:gd name="T39" fmla="*/ 2147483647 h 198"/>
                <a:gd name="T40" fmla="*/ 2147483647 w 206"/>
                <a:gd name="T41" fmla="*/ 2147483647 h 198"/>
                <a:gd name="T42" fmla="*/ 2147483647 w 206"/>
                <a:gd name="T43" fmla="*/ 2147483647 h 198"/>
                <a:gd name="T44" fmla="*/ 2147483647 w 206"/>
                <a:gd name="T45" fmla="*/ 2147483647 h 198"/>
                <a:gd name="T46" fmla="*/ 2147483647 w 206"/>
                <a:gd name="T47" fmla="*/ 2147483647 h 198"/>
                <a:gd name="T48" fmla="*/ 2147483647 w 206"/>
                <a:gd name="T49" fmla="*/ 2147483647 h 198"/>
                <a:gd name="T50" fmla="*/ 2147483647 w 206"/>
                <a:gd name="T51" fmla="*/ 2147483647 h 198"/>
                <a:gd name="T52" fmla="*/ 2147483647 w 206"/>
                <a:gd name="T53" fmla="*/ 2147483647 h 198"/>
                <a:gd name="T54" fmla="*/ 2147483647 w 206"/>
                <a:gd name="T55" fmla="*/ 2147483647 h 198"/>
                <a:gd name="T56" fmla="*/ 2147483647 w 206"/>
                <a:gd name="T57" fmla="*/ 2147483647 h 198"/>
                <a:gd name="T58" fmla="*/ 2147483647 w 206"/>
                <a:gd name="T59" fmla="*/ 2147483647 h 198"/>
                <a:gd name="T60" fmla="*/ 2147483647 w 206"/>
                <a:gd name="T61" fmla="*/ 2147483647 h 198"/>
                <a:gd name="T62" fmla="*/ 2147483647 w 206"/>
                <a:gd name="T63" fmla="*/ 2147483647 h 198"/>
                <a:gd name="T64" fmla="*/ 2147483647 w 206"/>
                <a:gd name="T65" fmla="*/ 2147483647 h 198"/>
                <a:gd name="T66" fmla="*/ 2147483647 w 206"/>
                <a:gd name="T67" fmla="*/ 2147483647 h 198"/>
                <a:gd name="T68" fmla="*/ 2147483647 w 206"/>
                <a:gd name="T69" fmla="*/ 2147483647 h 198"/>
                <a:gd name="T70" fmla="*/ 2147483647 w 206"/>
                <a:gd name="T71" fmla="*/ 2147483647 h 198"/>
                <a:gd name="T72" fmla="*/ 2147483647 w 206"/>
                <a:gd name="T73" fmla="*/ 2147483647 h 198"/>
                <a:gd name="T74" fmla="*/ 2147483647 w 206"/>
                <a:gd name="T75" fmla="*/ 2147483647 h 198"/>
                <a:gd name="T76" fmla="*/ 2147483647 w 206"/>
                <a:gd name="T77" fmla="*/ 2147483647 h 198"/>
                <a:gd name="T78" fmla="*/ 2147483647 w 206"/>
                <a:gd name="T79" fmla="*/ 2147483647 h 198"/>
                <a:gd name="T80" fmla="*/ 2147483647 w 206"/>
                <a:gd name="T81" fmla="*/ 2147483647 h 198"/>
                <a:gd name="T82" fmla="*/ 2147483647 w 206"/>
                <a:gd name="T83" fmla="*/ 2147483647 h 198"/>
                <a:gd name="T84" fmla="*/ 2147483647 w 206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6" h="198">
                  <a:moveTo>
                    <a:pt x="104" y="19"/>
                  </a:moveTo>
                  <a:cubicBezTo>
                    <a:pt x="183" y="19"/>
                    <a:pt x="183" y="19"/>
                    <a:pt x="183" y="19"/>
                  </a:cubicBezTo>
                  <a:cubicBezTo>
                    <a:pt x="196" y="19"/>
                    <a:pt x="206" y="30"/>
                    <a:pt x="206" y="42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87"/>
                    <a:pt x="196" y="198"/>
                    <a:pt x="183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94" y="198"/>
                    <a:pt x="85" y="191"/>
                    <a:pt x="82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62" y="178"/>
                    <a:pt x="44" y="171"/>
                    <a:pt x="32" y="161"/>
                  </a:cubicBezTo>
                  <a:cubicBezTo>
                    <a:pt x="19" y="150"/>
                    <a:pt x="12" y="135"/>
                    <a:pt x="13" y="117"/>
                  </a:cubicBezTo>
                  <a:cubicBezTo>
                    <a:pt x="13" y="116"/>
                    <a:pt x="13" y="115"/>
                    <a:pt x="13" y="113"/>
                  </a:cubicBezTo>
                  <a:cubicBezTo>
                    <a:pt x="14" y="106"/>
                    <a:pt x="17" y="98"/>
                    <a:pt x="21" y="90"/>
                  </a:cubicBezTo>
                  <a:cubicBezTo>
                    <a:pt x="6" y="77"/>
                    <a:pt x="0" y="60"/>
                    <a:pt x="16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47" y="0"/>
                    <a:pt x="53" y="4"/>
                  </a:cubicBezTo>
                  <a:cubicBezTo>
                    <a:pt x="59" y="7"/>
                    <a:pt x="64" y="13"/>
                    <a:pt x="64" y="1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7" y="58"/>
                    <a:pt x="19" y="69"/>
                    <a:pt x="28" y="78"/>
                  </a:cubicBezTo>
                  <a:cubicBezTo>
                    <a:pt x="33" y="71"/>
                    <a:pt x="39" y="63"/>
                    <a:pt x="47" y="54"/>
                  </a:cubicBezTo>
                  <a:cubicBezTo>
                    <a:pt x="46" y="52"/>
                    <a:pt x="46" y="50"/>
                    <a:pt x="46" y="48"/>
                  </a:cubicBezTo>
                  <a:cubicBezTo>
                    <a:pt x="46" y="43"/>
                    <a:pt x="48" y="39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4" y="32"/>
                    <a:pt x="58" y="31"/>
                    <a:pt x="63" y="31"/>
                  </a:cubicBezTo>
                  <a:cubicBezTo>
                    <a:pt x="67" y="31"/>
                    <a:pt x="72" y="32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8" y="39"/>
                    <a:pt x="80" y="43"/>
                    <a:pt x="80" y="48"/>
                  </a:cubicBezTo>
                  <a:cubicBezTo>
                    <a:pt x="80" y="52"/>
                    <a:pt x="78" y="56"/>
                    <a:pt x="75" y="60"/>
                  </a:cubicBezTo>
                  <a:cubicBezTo>
                    <a:pt x="72" y="63"/>
                    <a:pt x="67" y="65"/>
                    <a:pt x="63" y="65"/>
                  </a:cubicBezTo>
                  <a:cubicBezTo>
                    <a:pt x="61" y="65"/>
                    <a:pt x="59" y="64"/>
                    <a:pt x="57" y="63"/>
                  </a:cubicBezTo>
                  <a:cubicBezTo>
                    <a:pt x="49" y="71"/>
                    <a:pt x="43" y="79"/>
                    <a:pt x="38" y="86"/>
                  </a:cubicBezTo>
                  <a:cubicBezTo>
                    <a:pt x="38" y="86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3" y="90"/>
                    <a:pt x="48" y="94"/>
                    <a:pt x="54" y="98"/>
                  </a:cubicBezTo>
                  <a:cubicBezTo>
                    <a:pt x="64" y="103"/>
                    <a:pt x="73" y="109"/>
                    <a:pt x="81" y="11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30"/>
                    <a:pt x="92" y="19"/>
                    <a:pt x="104" y="19"/>
                  </a:cubicBezTo>
                  <a:close/>
                  <a:moveTo>
                    <a:pt x="68" y="43"/>
                  </a:moveTo>
                  <a:cubicBezTo>
                    <a:pt x="66" y="41"/>
                    <a:pt x="65" y="40"/>
                    <a:pt x="63" y="40"/>
                  </a:cubicBezTo>
                  <a:cubicBezTo>
                    <a:pt x="61" y="40"/>
                    <a:pt x="59" y="41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6" y="44"/>
                    <a:pt x="56" y="46"/>
                    <a:pt x="56" y="48"/>
                  </a:cubicBezTo>
                  <a:cubicBezTo>
                    <a:pt x="56" y="50"/>
                    <a:pt x="56" y="5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61" y="55"/>
                    <a:pt x="63" y="55"/>
                  </a:cubicBezTo>
                  <a:cubicBezTo>
                    <a:pt x="65" y="55"/>
                    <a:pt x="66" y="54"/>
                    <a:pt x="68" y="53"/>
                  </a:cubicBezTo>
                  <a:cubicBezTo>
                    <a:pt x="69" y="51"/>
                    <a:pt x="70" y="50"/>
                    <a:pt x="70" y="48"/>
                  </a:cubicBezTo>
                  <a:cubicBezTo>
                    <a:pt x="70" y="46"/>
                    <a:pt x="69" y="4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lose/>
                  <a:moveTo>
                    <a:pt x="81" y="167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72" y="124"/>
                    <a:pt x="60" y="116"/>
                    <a:pt x="48" y="109"/>
                  </a:cubicBezTo>
                  <a:cubicBezTo>
                    <a:pt x="42" y="106"/>
                    <a:pt x="36" y="102"/>
                    <a:pt x="31" y="99"/>
                  </a:cubicBezTo>
                  <a:cubicBezTo>
                    <a:pt x="29" y="104"/>
                    <a:pt x="27" y="110"/>
                    <a:pt x="26" y="115"/>
                  </a:cubicBezTo>
                  <a:cubicBezTo>
                    <a:pt x="26" y="116"/>
                    <a:pt x="26" y="117"/>
                    <a:pt x="26" y="118"/>
                  </a:cubicBezTo>
                  <a:cubicBezTo>
                    <a:pt x="25" y="131"/>
                    <a:pt x="31" y="142"/>
                    <a:pt x="41" y="151"/>
                  </a:cubicBezTo>
                  <a:cubicBezTo>
                    <a:pt x="51" y="159"/>
                    <a:pt x="65" y="165"/>
                    <a:pt x="81" y="167"/>
                  </a:cubicBezTo>
                  <a:close/>
                  <a:moveTo>
                    <a:pt x="104" y="43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43" y="131"/>
                  </a:moveTo>
                  <a:cubicBezTo>
                    <a:pt x="138" y="131"/>
                    <a:pt x="133" y="133"/>
                    <a:pt x="129" y="136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4" y="133"/>
                    <a:pt x="149" y="131"/>
                    <a:pt x="143" y="131"/>
                  </a:cubicBezTo>
                  <a:close/>
                  <a:moveTo>
                    <a:pt x="164" y="142"/>
                  </a:moveTo>
                  <a:cubicBezTo>
                    <a:pt x="150" y="157"/>
                    <a:pt x="150" y="157"/>
                    <a:pt x="150" y="157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7" y="167"/>
                    <a:pt x="169" y="162"/>
                    <a:pt x="169" y="157"/>
                  </a:cubicBezTo>
                  <a:cubicBezTo>
                    <a:pt x="169" y="152"/>
                    <a:pt x="167" y="147"/>
                    <a:pt x="164" y="142"/>
                  </a:cubicBezTo>
                  <a:close/>
                  <a:moveTo>
                    <a:pt x="159" y="178"/>
                  </a:moveTo>
                  <a:cubicBezTo>
                    <a:pt x="144" y="163"/>
                    <a:pt x="144" y="163"/>
                    <a:pt x="144" y="163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33" y="181"/>
                    <a:pt x="138" y="183"/>
                    <a:pt x="143" y="183"/>
                  </a:cubicBezTo>
                  <a:cubicBezTo>
                    <a:pt x="149" y="183"/>
                    <a:pt x="154" y="181"/>
                    <a:pt x="159" y="178"/>
                  </a:cubicBezTo>
                  <a:close/>
                  <a:moveTo>
                    <a:pt x="123" y="172"/>
                  </a:moveTo>
                  <a:cubicBezTo>
                    <a:pt x="138" y="157"/>
                    <a:pt x="138" y="157"/>
                    <a:pt x="138" y="157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20" y="146"/>
                    <a:pt x="118" y="151"/>
                    <a:pt x="118" y="157"/>
                  </a:cubicBezTo>
                  <a:cubicBezTo>
                    <a:pt x="118" y="163"/>
                    <a:pt x="120" y="168"/>
                    <a:pt x="123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37" name="组合 101"/>
          <p:cNvGrpSpPr/>
          <p:nvPr/>
        </p:nvGrpSpPr>
        <p:grpSpPr>
          <a:xfrm>
            <a:off x="7540625" y="4273550"/>
            <a:ext cx="709613" cy="709613"/>
            <a:chExt cx="957943" cy="957943"/>
          </a:xfrm>
        </p:grpSpPr>
        <p:grpSp>
          <p:nvGrpSpPr>
            <p:cNvPr id="16412" name="组合 102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6414" name="椭圆 10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F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5" name="椭圆 105"/>
              <p:cNvSpPr>
                <a:spLocks noChangeArrowheads="1"/>
              </p:cNvSpPr>
              <p:nvPr/>
            </p:nvSpPr>
            <p:spPr bwMode="auto">
              <a:xfrm>
                <a:off x="158586" y="152157"/>
                <a:ext cx="640772" cy="642914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13" name="Freeform 170"/>
            <p:cNvSpPr>
              <a:spLocks noEditPoints="1"/>
            </p:cNvSpPr>
            <p:nvPr/>
          </p:nvSpPr>
          <p:spPr bwMode="auto">
            <a:xfrm>
              <a:off x="286663" y="329234"/>
              <a:ext cx="384617" cy="364711"/>
            </a:xfrm>
            <a:custGeom>
              <a:gdLst>
                <a:gd name="T0" fmla="*/ 2147483647 w 229"/>
                <a:gd name="T1" fmla="*/ 0 h 217"/>
                <a:gd name="T2" fmla="*/ 2147483647 w 229"/>
                <a:gd name="T3" fmla="*/ 0 h 217"/>
                <a:gd name="T4" fmla="*/ 2147483647 w 229"/>
                <a:gd name="T5" fmla="*/ 2147483647 h 217"/>
                <a:gd name="T6" fmla="*/ 2147483647 w 229"/>
                <a:gd name="T7" fmla="*/ 2147483647 h 217"/>
                <a:gd name="T8" fmla="*/ 2147483647 w 229"/>
                <a:gd name="T9" fmla="*/ 2147483647 h 217"/>
                <a:gd name="T10" fmla="*/ 2147483647 w 229"/>
                <a:gd name="T11" fmla="*/ 2147483647 h 217"/>
                <a:gd name="T12" fmla="*/ 0 w 229"/>
                <a:gd name="T13" fmla="*/ 2147483647 h 217"/>
                <a:gd name="T14" fmla="*/ 0 w 229"/>
                <a:gd name="T15" fmla="*/ 2147483647 h 217"/>
                <a:gd name="T16" fmla="*/ 2147483647 w 229"/>
                <a:gd name="T17" fmla="*/ 0 h 217"/>
                <a:gd name="T18" fmla="*/ 2147483647 w 229"/>
                <a:gd name="T19" fmla="*/ 2147483647 h 217"/>
                <a:gd name="T20" fmla="*/ 2147483647 w 229"/>
                <a:gd name="T21" fmla="*/ 2147483647 h 217"/>
                <a:gd name="T22" fmla="*/ 2147483647 w 229"/>
                <a:gd name="T23" fmla="*/ 2147483647 h 217"/>
                <a:gd name="T24" fmla="*/ 2147483647 w 229"/>
                <a:gd name="T25" fmla="*/ 2147483647 h 217"/>
                <a:gd name="T26" fmla="*/ 2147483647 w 229"/>
                <a:gd name="T27" fmla="*/ 2147483647 h 217"/>
                <a:gd name="T28" fmla="*/ 2147483647 w 229"/>
                <a:gd name="T29" fmla="*/ 2147483647 h 217"/>
                <a:gd name="T30" fmla="*/ 2147483647 w 229"/>
                <a:gd name="T31" fmla="*/ 2147483647 h 217"/>
                <a:gd name="T32" fmla="*/ 2147483647 w 229"/>
                <a:gd name="T33" fmla="*/ 2147483647 h 217"/>
                <a:gd name="T34" fmla="*/ 2147483647 w 229"/>
                <a:gd name="T35" fmla="*/ 2147483647 h 217"/>
                <a:gd name="T36" fmla="*/ 2147483647 w 229"/>
                <a:gd name="T37" fmla="*/ 2147483647 h 217"/>
                <a:gd name="T38" fmla="*/ 2147483647 w 229"/>
                <a:gd name="T39" fmla="*/ 2147483647 h 217"/>
                <a:gd name="T40" fmla="*/ 2147483647 w 229"/>
                <a:gd name="T41" fmla="*/ 2147483647 h 217"/>
                <a:gd name="T42" fmla="*/ 2147483647 w 229"/>
                <a:gd name="T43" fmla="*/ 2147483647 h 217"/>
                <a:gd name="T44" fmla="*/ 2147483647 w 229"/>
                <a:gd name="T45" fmla="*/ 2147483647 h 217"/>
                <a:gd name="T46" fmla="*/ 2147483647 w 229"/>
                <a:gd name="T47" fmla="*/ 2147483647 h 217"/>
                <a:gd name="T48" fmla="*/ 2147483647 w 229"/>
                <a:gd name="T49" fmla="*/ 2147483647 h 217"/>
                <a:gd name="T50" fmla="*/ 2147483647 w 229"/>
                <a:gd name="T51" fmla="*/ 2147483647 h 217"/>
                <a:gd name="T52" fmla="*/ 2147483647 w 229"/>
                <a:gd name="T53" fmla="*/ 2147483647 h 217"/>
                <a:gd name="T54" fmla="*/ 2147483647 w 229"/>
                <a:gd name="T55" fmla="*/ 214748364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6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42" name="组合 114"/>
          <p:cNvGrpSpPr/>
          <p:nvPr/>
        </p:nvGrpSpPr>
        <p:grpSpPr>
          <a:xfrm>
            <a:off x="7864475" y="1404938"/>
            <a:ext cx="3606800" cy="1625600"/>
            <a:chOff x="-29020" y="0"/>
            <a:chExt cx="3606362" cy="1624990"/>
          </a:xfrm>
        </p:grpSpPr>
        <p:sp>
          <p:nvSpPr>
            <p:cNvPr id="16409" name="文本框 106"/>
            <p:cNvSpPr txBox="1">
              <a:spLocks noChangeArrowheads="1"/>
            </p:cNvSpPr>
            <p:nvPr/>
          </p:nvSpPr>
          <p:spPr bwMode="auto">
            <a:xfrm>
              <a:off x="-29020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10" name="文本框 107"/>
            <p:cNvSpPr txBox="1">
              <a:spLocks noChangeArrowheads="1"/>
            </p:cNvSpPr>
            <p:nvPr/>
          </p:nvSpPr>
          <p:spPr bwMode="auto">
            <a:xfrm>
              <a:off x="158711" y="442746"/>
              <a:ext cx="3418631" cy="118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11" name="直接连接符 108"/>
            <p:cNvCxnSpPr>
              <a:cxnSpLocks noChangeShapeType="1"/>
            </p:cNvCxnSpPr>
            <p:nvPr/>
          </p:nvCxnSpPr>
          <p:spPr bwMode="auto">
            <a:xfrm>
              <a:off x="265048" y="423703"/>
              <a:ext cx="1637896" cy="0"/>
            </a:xfrm>
            <a:prstGeom prst="line">
              <a:avLst/>
            </a:prstGeom>
            <a:noFill/>
            <a:ln w="19050">
              <a:solidFill>
                <a:srgbClr val="5DACE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46" name="组合 113"/>
          <p:cNvGrpSpPr/>
          <p:nvPr/>
        </p:nvGrpSpPr>
        <p:grpSpPr>
          <a:xfrm>
            <a:off x="8062913" y="4198938"/>
            <a:ext cx="3605212" cy="1624012"/>
            <a:chOff x="-29034" y="0"/>
            <a:chExt cx="3606376" cy="1624990"/>
          </a:xfrm>
        </p:grpSpPr>
        <p:sp>
          <p:nvSpPr>
            <p:cNvPr id="16406" name="文本框 110"/>
            <p:cNvSpPr txBox="1">
              <a:spLocks noChangeArrowheads="1"/>
            </p:cNvSpPr>
            <p:nvPr/>
          </p:nvSpPr>
          <p:spPr bwMode="auto">
            <a:xfrm>
              <a:off x="-29034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7" name="文本框 111"/>
            <p:cNvSpPr txBox="1">
              <a:spLocks noChangeArrowheads="1"/>
            </p:cNvSpPr>
            <p:nvPr/>
          </p:nvSpPr>
          <p:spPr bwMode="auto">
            <a:xfrm>
              <a:off x="158781" y="443179"/>
              <a:ext cx="3418561" cy="1181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08" name="直接连接符 112"/>
            <p:cNvCxnSpPr>
              <a:cxnSpLocks noChangeShapeType="1"/>
            </p:cNvCxnSpPr>
            <p:nvPr/>
          </p:nvCxnSpPr>
          <p:spPr bwMode="auto">
            <a:xfrm>
              <a:off x="265164" y="424117"/>
              <a:ext cx="1638623" cy="0"/>
            </a:xfrm>
            <a:prstGeom prst="line">
              <a:avLst/>
            </a:prstGeom>
            <a:noFill/>
            <a:ln w="19050">
              <a:solidFill>
                <a:srgbClr val="F5555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50" name="组合 115"/>
          <p:cNvGrpSpPr/>
          <p:nvPr/>
        </p:nvGrpSpPr>
        <p:grpSpPr>
          <a:xfrm>
            <a:off x="523875" y="1698625"/>
            <a:ext cx="3548063" cy="1593850"/>
            <a:chExt cx="3549358" cy="1593418"/>
          </a:xfrm>
        </p:grpSpPr>
        <p:sp>
          <p:nvSpPr>
            <p:cNvPr id="16403" name="文本框 116"/>
            <p:cNvSpPr txBox="1">
              <a:spLocks noChangeArrowheads="1"/>
            </p:cNvSpPr>
            <p:nvPr/>
          </p:nvSpPr>
          <p:spPr bwMode="auto">
            <a:xfrm>
              <a:off x="960076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4" name="文本框 117"/>
            <p:cNvSpPr txBox="1">
              <a:spLocks noChangeArrowheads="1"/>
            </p:cNvSpPr>
            <p:nvPr/>
          </p:nvSpPr>
          <p:spPr bwMode="auto">
            <a:xfrm>
              <a:off x="0" y="411052"/>
              <a:ext cx="3418699" cy="1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05" name="直接连接符 118"/>
            <p:cNvCxnSpPr>
              <a:cxnSpLocks noChangeShapeType="1"/>
            </p:cNvCxnSpPr>
            <p:nvPr/>
          </p:nvCxnSpPr>
          <p:spPr bwMode="auto">
            <a:xfrm>
              <a:off x="1646629" y="401529"/>
              <a:ext cx="1637100" cy="0"/>
            </a:xfrm>
            <a:prstGeom prst="line">
              <a:avLst/>
            </a:prstGeom>
            <a:noFill/>
            <a:ln w="19050">
              <a:solidFill>
                <a:srgbClr val="FBCF5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454" name="组合 119"/>
          <p:cNvGrpSpPr/>
          <p:nvPr/>
        </p:nvGrpSpPr>
        <p:grpSpPr>
          <a:xfrm>
            <a:off x="800100" y="4587875"/>
            <a:ext cx="3548063" cy="1593850"/>
            <a:chExt cx="3549358" cy="1593418"/>
          </a:xfrm>
        </p:grpSpPr>
        <p:sp>
          <p:nvSpPr>
            <p:cNvPr id="16400" name="文本框 120"/>
            <p:cNvSpPr txBox="1">
              <a:spLocks noChangeArrowheads="1"/>
            </p:cNvSpPr>
            <p:nvPr/>
          </p:nvSpPr>
          <p:spPr bwMode="auto">
            <a:xfrm>
              <a:off x="960076" y="0"/>
              <a:ext cx="2589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4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Title Here</a:t>
              </a:r>
              <a:endParaRPr lang="zh-CN" altLang="en-US" sz="2400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1" name="文本框 121"/>
            <p:cNvSpPr txBox="1">
              <a:spLocks noChangeArrowheads="1"/>
            </p:cNvSpPr>
            <p:nvPr/>
          </p:nvSpPr>
          <p:spPr bwMode="auto">
            <a:xfrm>
              <a:off x="0" y="411052"/>
              <a:ext cx="3418699" cy="1182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02" name="直接连接符 122"/>
            <p:cNvCxnSpPr>
              <a:cxnSpLocks noChangeShapeType="1"/>
            </p:cNvCxnSpPr>
            <p:nvPr/>
          </p:nvCxnSpPr>
          <p:spPr bwMode="auto">
            <a:xfrm>
              <a:off x="1646629" y="401529"/>
              <a:ext cx="1637100" cy="0"/>
            </a:xfrm>
            <a:prstGeom prst="line">
              <a:avLst/>
            </a:prstGeom>
            <a:noFill/>
            <a:ln w="19050">
              <a:solidFill>
                <a:srgbClr val="A6ED4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6396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6397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6398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BCF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99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F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文本框 1"/>
          <p:cNvSpPr txBox="1">
            <a:spLocks noChangeArrowheads="1"/>
          </p:cNvSpPr>
          <p:nvPr/>
        </p:nvSpPr>
        <p:spPr bwMode="auto">
          <a:xfrm>
            <a:off x="754063" y="2074863"/>
            <a:ext cx="10683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04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35" name="组合 2"/>
          <p:cNvGrpSpPr/>
          <p:nvPr/>
        </p:nvGrpSpPr>
        <p:grpSpPr>
          <a:xfrm>
            <a:off x="954088" y="2860675"/>
            <a:ext cx="10161587" cy="731838"/>
            <a:chExt cx="10162222" cy="731520"/>
          </a:xfrm>
        </p:grpSpPr>
        <p:sp>
          <p:nvSpPr>
            <p:cNvPr id="17420" name="文本框 3"/>
            <p:cNvSpPr txBox="1">
              <a:spLocks noChangeArrowheads="1"/>
            </p:cNvSpPr>
            <p:nvPr/>
          </p:nvSpPr>
          <p:spPr bwMode="auto">
            <a:xfrm>
              <a:off x="0" y="0"/>
              <a:ext cx="10162222" cy="731520"/>
            </a:xfrm>
            <a:prstGeom prst="rect">
              <a:avLst/>
            </a:prstGeom>
            <a:solidFill>
              <a:srgbClr val="F55555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17421" name="文本框 4"/>
            <p:cNvSpPr txBox="1">
              <a:spLocks noChangeArrowheads="1"/>
            </p:cNvSpPr>
            <p:nvPr/>
          </p:nvSpPr>
          <p:spPr bwMode="auto">
            <a:xfrm>
              <a:off x="523908" y="72993"/>
              <a:ext cx="8352359" cy="58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Main Title Here</a:t>
              </a:r>
              <a:endParaRPr lang="en-US" altLang="zh-CN" sz="32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438" name="Freeform 185"/>
          <p:cNvSpPr>
            <a:spLocks noEditPoints="1"/>
          </p:cNvSpPr>
          <p:nvPr/>
        </p:nvSpPr>
        <p:spPr bwMode="auto">
          <a:xfrm>
            <a:off x="8274050" y="3000375"/>
            <a:ext cx="469900" cy="454025"/>
          </a:xfrm>
          <a:custGeom>
            <a:gdLst>
              <a:gd name="T0" fmla="*/ 2147483647 w 125"/>
              <a:gd name="T1" fmla="*/ 2147483647 h 121"/>
              <a:gd name="T2" fmla="*/ 2147483647 w 125"/>
              <a:gd name="T3" fmla="*/ 2147483647 h 121"/>
              <a:gd name="T4" fmla="*/ 2147483647 w 125"/>
              <a:gd name="T5" fmla="*/ 2147483647 h 121"/>
              <a:gd name="T6" fmla="*/ 2147483647 w 125"/>
              <a:gd name="T7" fmla="*/ 2147483647 h 121"/>
              <a:gd name="T8" fmla="*/ 2147483647 w 125"/>
              <a:gd name="T9" fmla="*/ 2147483647 h 121"/>
              <a:gd name="T10" fmla="*/ 2147483647 w 125"/>
              <a:gd name="T11" fmla="*/ 2147483647 h 121"/>
              <a:gd name="T12" fmla="*/ 2147483647 w 125"/>
              <a:gd name="T13" fmla="*/ 2147483647 h 121"/>
              <a:gd name="T14" fmla="*/ 2147483647 w 125"/>
              <a:gd name="T15" fmla="*/ 2147483647 h 121"/>
              <a:gd name="T16" fmla="*/ 2147483647 w 125"/>
              <a:gd name="T17" fmla="*/ 2147483647 h 121"/>
              <a:gd name="T18" fmla="*/ 2147483647 w 125"/>
              <a:gd name="T19" fmla="*/ 2147483647 h 121"/>
              <a:gd name="T20" fmla="*/ 2147483647 w 125"/>
              <a:gd name="T21" fmla="*/ 2147483647 h 121"/>
              <a:gd name="T22" fmla="*/ 2147483647 w 125"/>
              <a:gd name="T23" fmla="*/ 2147483647 h 121"/>
              <a:gd name="T24" fmla="*/ 2147483647 w 125"/>
              <a:gd name="T25" fmla="*/ 2147483647 h 121"/>
              <a:gd name="T26" fmla="*/ 2147483647 w 125"/>
              <a:gd name="T27" fmla="*/ 2147483647 h 121"/>
              <a:gd name="T28" fmla="*/ 2147483647 w 125"/>
              <a:gd name="T29" fmla="*/ 2147483647 h 121"/>
              <a:gd name="T30" fmla="*/ 2147483647 w 125"/>
              <a:gd name="T31" fmla="*/ 2147483647 h 121"/>
              <a:gd name="T32" fmla="*/ 2147483647 w 125"/>
              <a:gd name="T33" fmla="*/ 2147483647 h 121"/>
              <a:gd name="T34" fmla="*/ 2147483647 w 125"/>
              <a:gd name="T35" fmla="*/ 2147483647 h 121"/>
              <a:gd name="T36" fmla="*/ 2147483647 w 125"/>
              <a:gd name="T37" fmla="*/ 2147483647 h 121"/>
              <a:gd name="T38" fmla="*/ 2147483647 w 125"/>
              <a:gd name="T39" fmla="*/ 2147483647 h 121"/>
              <a:gd name="T40" fmla="*/ 2147483647 w 125"/>
              <a:gd name="T41" fmla="*/ 2147483647 h 121"/>
              <a:gd name="T42" fmla="*/ 2147483647 w 125"/>
              <a:gd name="T43" fmla="*/ 2147483647 h 121"/>
              <a:gd name="T44" fmla="*/ 2147483647 w 125"/>
              <a:gd name="T45" fmla="*/ 2147483647 h 121"/>
              <a:gd name="T46" fmla="*/ 2147483647 w 125"/>
              <a:gd name="T47" fmla="*/ 2147483647 h 121"/>
              <a:gd name="T48" fmla="*/ 2147483647 w 125"/>
              <a:gd name="T49" fmla="*/ 2147483647 h 121"/>
              <a:gd name="T50" fmla="*/ 2147483647 w 125"/>
              <a:gd name="T51" fmla="*/ 2147483647 h 121"/>
              <a:gd name="T52" fmla="*/ 2147483647 w 125"/>
              <a:gd name="T53" fmla="*/ 2147483647 h 121"/>
              <a:gd name="T54" fmla="*/ 2147483647 w 125"/>
              <a:gd name="T55" fmla="*/ 2147483647 h 121"/>
              <a:gd name="T56" fmla="*/ 2147483647 w 125"/>
              <a:gd name="T57" fmla="*/ 2147483647 h 121"/>
              <a:gd name="T58" fmla="*/ 2147483647 w 125"/>
              <a:gd name="T59" fmla="*/ 2147483647 h 121"/>
              <a:gd name="T60" fmla="*/ 2147483647 w 125"/>
              <a:gd name="T61" fmla="*/ 2147483647 h 121"/>
              <a:gd name="T62" fmla="*/ 2147483647 w 125"/>
              <a:gd name="T63" fmla="*/ 2147483647 h 121"/>
              <a:gd name="T64" fmla="*/ 2147483647 w 125"/>
              <a:gd name="T65" fmla="*/ 2147483647 h 121"/>
              <a:gd name="T66" fmla="*/ 2147483647 w 125"/>
              <a:gd name="T67" fmla="*/ 2147483647 h 121"/>
              <a:gd name="T68" fmla="*/ 2147483647 w 125"/>
              <a:gd name="T69" fmla="*/ 2147483647 h 121"/>
              <a:gd name="T70" fmla="*/ 2147483647 w 125"/>
              <a:gd name="T71" fmla="*/ 2147483647 h 121"/>
              <a:gd name="T72" fmla="*/ 2147483647 w 125"/>
              <a:gd name="T73" fmla="*/ 2147483647 h 121"/>
              <a:gd name="T74" fmla="*/ 2147483647 w 125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" h="120">
                <a:moveTo>
                  <a:pt x="109" y="45"/>
                </a:moveTo>
                <a:cubicBezTo>
                  <a:pt x="124" y="29"/>
                  <a:pt x="124" y="29"/>
                  <a:pt x="124" y="29"/>
                </a:cubicBezTo>
                <a:cubicBezTo>
                  <a:pt x="125" y="29"/>
                  <a:pt x="125" y="28"/>
                  <a:pt x="125" y="27"/>
                </a:cubicBezTo>
                <a:cubicBezTo>
                  <a:pt x="125" y="27"/>
                  <a:pt x="125" y="26"/>
                  <a:pt x="124" y="26"/>
                </a:cubicBezTo>
                <a:cubicBezTo>
                  <a:pt x="81" y="1"/>
                  <a:pt x="81" y="1"/>
                  <a:pt x="81" y="1"/>
                </a:cubicBezTo>
                <a:cubicBezTo>
                  <a:pt x="80" y="0"/>
                  <a:pt x="79" y="1"/>
                  <a:pt x="79" y="1"/>
                </a:cubicBezTo>
                <a:cubicBezTo>
                  <a:pt x="63" y="17"/>
                  <a:pt x="63" y="17"/>
                  <a:pt x="63" y="17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1"/>
                  <a:pt x="45" y="0"/>
                  <a:pt x="44" y="1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0" y="28"/>
                  <a:pt x="1" y="29"/>
                  <a:pt x="1" y="29"/>
                </a:cubicBezTo>
                <a:cubicBezTo>
                  <a:pt x="17" y="45"/>
                  <a:pt x="17" y="45"/>
                  <a:pt x="17" y="45"/>
                </a:cubicBez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0" y="62"/>
                  <a:pt x="1" y="63"/>
                </a:cubicBezTo>
                <a:cubicBezTo>
                  <a:pt x="1" y="63"/>
                  <a:pt x="1" y="64"/>
                  <a:pt x="2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5"/>
                  <a:pt x="18" y="96"/>
                  <a:pt x="19" y="96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2" y="121"/>
                  <a:pt x="62" y="121"/>
                  <a:pt x="63" y="121"/>
                </a:cubicBezTo>
                <a:cubicBezTo>
                  <a:pt x="63" y="121"/>
                  <a:pt x="64" y="121"/>
                  <a:pt x="64" y="121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8" y="95"/>
                  <a:pt x="108" y="9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5" y="64"/>
                  <a:pt x="125" y="63"/>
                  <a:pt x="125" y="63"/>
                </a:cubicBezTo>
                <a:cubicBezTo>
                  <a:pt x="125" y="62"/>
                  <a:pt x="125" y="61"/>
                  <a:pt x="124" y="61"/>
                </a:cubicBezTo>
                <a:lnTo>
                  <a:pt x="109" y="45"/>
                </a:lnTo>
                <a:close/>
                <a:moveTo>
                  <a:pt x="101" y="45"/>
                </a:moveTo>
                <a:cubicBezTo>
                  <a:pt x="63" y="67"/>
                  <a:pt x="63" y="67"/>
                  <a:pt x="63" y="67"/>
                </a:cubicBezTo>
                <a:cubicBezTo>
                  <a:pt x="25" y="45"/>
                  <a:pt x="25" y="45"/>
                  <a:pt x="25" y="45"/>
                </a:cubicBezTo>
                <a:cubicBezTo>
                  <a:pt x="53" y="28"/>
                  <a:pt x="53" y="28"/>
                  <a:pt x="53" y="28"/>
                </a:cubicBezTo>
                <a:cubicBezTo>
                  <a:pt x="63" y="23"/>
                  <a:pt x="63" y="23"/>
                  <a:pt x="63" y="23"/>
                </a:cubicBezTo>
                <a:cubicBezTo>
                  <a:pt x="97" y="43"/>
                  <a:pt x="97" y="43"/>
                  <a:pt x="97" y="43"/>
                </a:cubicBezTo>
                <a:lnTo>
                  <a:pt x="101" y="45"/>
                </a:lnTo>
                <a:close/>
                <a:moveTo>
                  <a:pt x="81" y="6"/>
                </a:moveTo>
                <a:cubicBezTo>
                  <a:pt x="119" y="28"/>
                  <a:pt x="119" y="28"/>
                  <a:pt x="119" y="28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66" y="20"/>
                  <a:pt x="66" y="20"/>
                  <a:pt x="66" y="20"/>
                </a:cubicBezTo>
                <a:lnTo>
                  <a:pt x="81" y="6"/>
                </a:lnTo>
                <a:close/>
                <a:moveTo>
                  <a:pt x="45" y="6"/>
                </a:moveTo>
                <a:cubicBezTo>
                  <a:pt x="59" y="20"/>
                  <a:pt x="59" y="20"/>
                  <a:pt x="59" y="20"/>
                </a:cubicBezTo>
                <a:cubicBezTo>
                  <a:pt x="21" y="42"/>
                  <a:pt x="21" y="42"/>
                  <a:pt x="21" y="42"/>
                </a:cubicBezTo>
                <a:cubicBezTo>
                  <a:pt x="6" y="28"/>
                  <a:pt x="6" y="28"/>
                  <a:pt x="6" y="28"/>
                </a:cubicBezTo>
                <a:lnTo>
                  <a:pt x="45" y="6"/>
                </a:lnTo>
                <a:close/>
                <a:moveTo>
                  <a:pt x="21" y="48"/>
                </a:moveTo>
                <a:cubicBezTo>
                  <a:pt x="59" y="70"/>
                  <a:pt x="59" y="70"/>
                  <a:pt x="59" y="70"/>
                </a:cubicBezTo>
                <a:cubicBezTo>
                  <a:pt x="45" y="84"/>
                  <a:pt x="45" y="84"/>
                  <a:pt x="45" y="84"/>
                </a:cubicBezTo>
                <a:cubicBezTo>
                  <a:pt x="21" y="71"/>
                  <a:pt x="21" y="71"/>
                  <a:pt x="21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62"/>
                  <a:pt x="6" y="62"/>
                  <a:pt x="6" y="62"/>
                </a:cubicBezTo>
                <a:lnTo>
                  <a:pt x="21" y="48"/>
                </a:lnTo>
                <a:close/>
                <a:moveTo>
                  <a:pt x="22" y="76"/>
                </a:move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6" y="89"/>
                </a:cubicBezTo>
                <a:cubicBezTo>
                  <a:pt x="46" y="89"/>
                  <a:pt x="47" y="89"/>
                  <a:pt x="47" y="89"/>
                </a:cubicBezTo>
                <a:cubicBezTo>
                  <a:pt x="61" y="75"/>
                  <a:pt x="61" y="75"/>
                  <a:pt x="61" y="75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22" y="93"/>
                  <a:pt x="22" y="93"/>
                  <a:pt x="22" y="93"/>
                </a:cubicBezTo>
                <a:lnTo>
                  <a:pt x="22" y="76"/>
                </a:lnTo>
                <a:close/>
                <a:moveTo>
                  <a:pt x="103" y="93"/>
                </a:moveTo>
                <a:cubicBezTo>
                  <a:pt x="65" y="115"/>
                  <a:pt x="65" y="115"/>
                  <a:pt x="65" y="115"/>
                </a:cubicBezTo>
                <a:cubicBezTo>
                  <a:pt x="65" y="75"/>
                  <a:pt x="65" y="75"/>
                  <a:pt x="65" y="75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89"/>
                  <a:pt x="80" y="89"/>
                  <a:pt x="80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103" y="76"/>
                  <a:pt x="103" y="76"/>
                  <a:pt x="103" y="76"/>
                </a:cubicBezTo>
                <a:lnTo>
                  <a:pt x="103" y="93"/>
                </a:lnTo>
                <a:close/>
                <a:moveTo>
                  <a:pt x="81" y="84"/>
                </a:moveTo>
                <a:cubicBezTo>
                  <a:pt x="66" y="70"/>
                  <a:pt x="66" y="70"/>
                  <a:pt x="66" y="70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19" y="62"/>
                  <a:pt x="119" y="62"/>
                  <a:pt x="119" y="62"/>
                </a:cubicBezTo>
                <a:lnTo>
                  <a:pt x="81" y="84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39" name="组合 12"/>
          <p:cNvGrpSpPr/>
          <p:nvPr/>
        </p:nvGrpSpPr>
        <p:grpSpPr>
          <a:xfrm>
            <a:off x="342900" y="6056313"/>
            <a:ext cx="541338" cy="542925"/>
            <a:chExt cx="542449" cy="542449"/>
          </a:xfrm>
        </p:grpSpPr>
        <p:sp>
          <p:nvSpPr>
            <p:cNvPr id="17418" name="椭圆 13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19" name="等腰三角形 14"/>
            <p:cNvSpPr>
              <a:spLocks noChangeArrowheads="1"/>
            </p:cNvSpPr>
            <p:nvPr/>
          </p:nvSpPr>
          <p:spPr bwMode="auto">
            <a:xfrm rot="-5400000">
              <a:off x="58515" y="135220"/>
              <a:ext cx="309291" cy="267247"/>
            </a:xfrm>
            <a:prstGeom prst="triangle">
              <a:avLst>
                <a:gd name="adj" fmla="val 50000"/>
              </a:avLst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8442" name="组合 15"/>
          <p:cNvGrpSpPr/>
          <p:nvPr/>
        </p:nvGrpSpPr>
        <p:grpSpPr>
          <a:xfrm flipH="1">
            <a:off x="11295063" y="6053138"/>
            <a:ext cx="542925" cy="542925"/>
            <a:chExt cx="542449" cy="542449"/>
          </a:xfrm>
        </p:grpSpPr>
        <p:sp>
          <p:nvSpPr>
            <p:cNvPr id="17416" name="椭圆 16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417" name="等腰三角形 17"/>
            <p:cNvSpPr>
              <a:spLocks noChangeArrowheads="1"/>
            </p:cNvSpPr>
            <p:nvPr/>
          </p:nvSpPr>
          <p:spPr bwMode="auto">
            <a:xfrm rot="-5400000">
              <a:off x="57892" y="135611"/>
              <a:ext cx="309291" cy="266466"/>
            </a:xfrm>
            <a:prstGeom prst="triangle">
              <a:avLst>
                <a:gd name="adj" fmla="val 50000"/>
              </a:avLst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8445" name="文本框 18"/>
          <p:cNvSpPr txBox="1">
            <a:spLocks noChangeArrowheads="1"/>
          </p:cNvSpPr>
          <p:nvPr/>
        </p:nvSpPr>
        <p:spPr bwMode="auto">
          <a:xfrm>
            <a:off x="2032000" y="6080125"/>
            <a:ext cx="835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The Company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animBg="1"/>
      <p:bldP spid="184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63" name="组合 39"/>
          <p:cNvGrpSpPr/>
          <p:nvPr/>
        </p:nvGrpSpPr>
        <p:grpSpPr>
          <a:xfrm>
            <a:off x="2443163" y="3798888"/>
            <a:ext cx="9261475" cy="2925762"/>
            <a:chExt cx="9260822" cy="2925491"/>
          </a:xfrm>
        </p:grpSpPr>
        <p:sp>
          <p:nvSpPr>
            <p:cNvPr id="18470" name="矩形 11"/>
            <p:cNvSpPr>
              <a:spLocks noChangeArrowheads="1"/>
            </p:cNvSpPr>
            <p:nvPr/>
          </p:nvSpPr>
          <p:spPr bwMode="auto">
            <a:xfrm>
              <a:off x="0" y="0"/>
              <a:ext cx="9260822" cy="2463572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8471" name="文本框 12"/>
            <p:cNvSpPr txBox="1">
              <a:spLocks noChangeArrowheads="1"/>
            </p:cNvSpPr>
            <p:nvPr/>
          </p:nvSpPr>
          <p:spPr bwMode="auto">
            <a:xfrm>
              <a:off x="274369" y="435066"/>
              <a:ext cx="8685002" cy="249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</a:t>
              </a: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466" name="组合 6"/>
          <p:cNvGrpSpPr/>
          <p:nvPr/>
        </p:nvGrpSpPr>
        <p:grpSpPr>
          <a:xfrm>
            <a:off x="487363" y="1238250"/>
            <a:ext cx="1851025" cy="2460625"/>
            <a:chExt cx="1850715" cy="2460513"/>
          </a:xfrm>
        </p:grpSpPr>
        <p:pic>
          <p:nvPicPr>
            <p:cNvPr id="18466" name="图片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1850715" cy="246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7" name="组合 22"/>
            <p:cNvGrpSpPr/>
            <p:nvPr/>
          </p:nvGrpSpPr>
          <p:grpSpPr>
            <a:xfrm>
              <a:off x="0" y="1908563"/>
              <a:ext cx="1850715" cy="551950"/>
              <a:chExt cx="1850715" cy="551950"/>
            </a:xfrm>
          </p:grpSpPr>
          <p:sp>
            <p:nvSpPr>
              <p:cNvPr id="18468" name="矩形 20"/>
              <p:cNvSpPr>
                <a:spLocks noChangeArrowheads="1"/>
              </p:cNvSpPr>
              <p:nvPr/>
            </p:nvSpPr>
            <p:spPr bwMode="auto">
              <a:xfrm>
                <a:off x="0" y="-475"/>
                <a:ext cx="1850715" cy="552425"/>
              </a:xfrm>
              <a:prstGeom prst="rect">
                <a:avLst/>
              </a:prstGeom>
              <a:solidFill>
                <a:srgbClr val="A6ED45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9" name="文本框 21"/>
              <p:cNvSpPr txBox="1">
                <a:spLocks noChangeArrowheads="1"/>
              </p:cNvSpPr>
              <p:nvPr/>
            </p:nvSpPr>
            <p:spPr bwMode="auto">
              <a:xfrm>
                <a:off x="87497" y="91309"/>
                <a:ext cx="16757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 01</a:t>
                </a:r>
                <a:endPara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471" name="组合 14"/>
          <p:cNvGrpSpPr/>
          <p:nvPr/>
        </p:nvGrpSpPr>
        <p:grpSpPr>
          <a:xfrm>
            <a:off x="2443163" y="1236663"/>
            <a:ext cx="1851025" cy="2462212"/>
            <a:chExt cx="1850715" cy="2461985"/>
          </a:xfrm>
        </p:grpSpPr>
        <p:pic>
          <p:nvPicPr>
            <p:cNvPr id="18462" name="图片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19" t="6654" r="9660"/>
            <a:stretch>
              <a:fillRect/>
            </a:stretch>
          </p:blipFill>
          <p:spPr bwMode="auto">
            <a:xfrm>
              <a:off x="823" y="0"/>
              <a:ext cx="1849892" cy="246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63" name="组合 23"/>
            <p:cNvGrpSpPr/>
            <p:nvPr/>
          </p:nvGrpSpPr>
          <p:grpSpPr>
            <a:xfrm>
              <a:off x="0" y="1910035"/>
              <a:ext cx="1850715" cy="551950"/>
              <a:chExt cx="1850715" cy="551950"/>
            </a:xfrm>
          </p:grpSpPr>
          <p:sp>
            <p:nvSpPr>
              <p:cNvPr id="18464" name="矩形 24"/>
              <p:cNvSpPr>
                <a:spLocks noChangeArrowheads="1"/>
              </p:cNvSpPr>
              <p:nvPr/>
            </p:nvSpPr>
            <p:spPr bwMode="auto">
              <a:xfrm>
                <a:off x="0" y="-449"/>
                <a:ext cx="1850715" cy="552399"/>
              </a:xfrm>
              <a:prstGeom prst="rect">
                <a:avLst/>
              </a:prstGeom>
              <a:solidFill>
                <a:srgbClr val="FBCF5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5" name="文本框 25"/>
              <p:cNvSpPr txBox="1">
                <a:spLocks noChangeArrowheads="1"/>
              </p:cNvSpPr>
              <p:nvPr/>
            </p:nvSpPr>
            <p:spPr bwMode="auto">
              <a:xfrm>
                <a:off x="87497" y="91309"/>
                <a:ext cx="16757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 02</a:t>
                </a:r>
                <a:endPara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476" name="组合 9"/>
          <p:cNvGrpSpPr/>
          <p:nvPr/>
        </p:nvGrpSpPr>
        <p:grpSpPr>
          <a:xfrm>
            <a:off x="487363" y="3798888"/>
            <a:ext cx="1851025" cy="2463800"/>
            <a:chExt cx="1850715" cy="2464201"/>
          </a:xfrm>
        </p:grpSpPr>
        <p:pic>
          <p:nvPicPr>
            <p:cNvPr id="18458" name="图片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31"/>
            <a:stretch>
              <a:fillRect/>
            </a:stretch>
          </p:blipFill>
          <p:spPr bwMode="auto">
            <a:xfrm>
              <a:off x="823" y="0"/>
              <a:ext cx="1849892" cy="246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9" name="组合 26"/>
            <p:cNvGrpSpPr/>
            <p:nvPr/>
          </p:nvGrpSpPr>
          <p:grpSpPr>
            <a:xfrm>
              <a:off x="0" y="1912251"/>
              <a:ext cx="1850715" cy="551950"/>
              <a:chExt cx="1850715" cy="551950"/>
            </a:xfrm>
          </p:grpSpPr>
          <p:sp>
            <p:nvSpPr>
              <p:cNvPr id="18460" name="矩形 27"/>
              <p:cNvSpPr>
                <a:spLocks noChangeArrowheads="1"/>
              </p:cNvSpPr>
              <p:nvPr/>
            </p:nvSpPr>
            <p:spPr bwMode="auto">
              <a:xfrm>
                <a:off x="0" y="-590"/>
                <a:ext cx="1850715" cy="552540"/>
              </a:xfrm>
              <a:prstGeom prst="rect">
                <a:avLst/>
              </a:prstGeom>
              <a:solidFill>
                <a:srgbClr val="F55555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61" name="文本框 28"/>
              <p:cNvSpPr txBox="1">
                <a:spLocks noChangeArrowheads="1"/>
              </p:cNvSpPr>
              <p:nvPr/>
            </p:nvSpPr>
            <p:spPr bwMode="auto">
              <a:xfrm>
                <a:off x="87497" y="91309"/>
                <a:ext cx="16757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 03</a:t>
                </a:r>
                <a:endParaRPr lang="zh-CN" altLang="en-US" sz="1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481" name="组合 15"/>
          <p:cNvGrpSpPr/>
          <p:nvPr/>
        </p:nvGrpSpPr>
        <p:grpSpPr>
          <a:xfrm>
            <a:off x="4398963" y="1236663"/>
            <a:ext cx="2365375" cy="2462212"/>
            <a:chExt cx="2364478" cy="2461985"/>
          </a:xfrm>
        </p:grpSpPr>
        <p:sp>
          <p:nvSpPr>
            <p:cNvPr id="18454" name="矩形 13"/>
            <p:cNvSpPr>
              <a:spLocks noChangeArrowheads="1"/>
            </p:cNvSpPr>
            <p:nvPr/>
          </p:nvSpPr>
          <p:spPr bwMode="auto">
            <a:xfrm>
              <a:off x="0" y="0"/>
              <a:ext cx="2364478" cy="2461985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8455" name="组合 29"/>
            <p:cNvGrpSpPr/>
            <p:nvPr/>
          </p:nvGrpSpPr>
          <p:grpSpPr>
            <a:xfrm>
              <a:off x="137589" y="175315"/>
              <a:ext cx="2089301" cy="2217930"/>
              <a:chExt cx="2089301" cy="2217930"/>
            </a:xfrm>
          </p:grpSpPr>
          <p:sp>
            <p:nvSpPr>
              <p:cNvPr id="18456" name="文本框 3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0893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Title</a:t>
                </a:r>
                <a:endPara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7" name="文本框 31"/>
              <p:cNvSpPr txBox="1">
                <a:spLocks noChangeArrowheads="1"/>
              </p:cNvSpPr>
              <p:nvPr/>
            </p:nvSpPr>
            <p:spPr bwMode="auto">
              <a:xfrm>
                <a:off x="149966" y="381530"/>
                <a:ext cx="1789368" cy="183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486" name="组合 16"/>
          <p:cNvGrpSpPr/>
          <p:nvPr/>
        </p:nvGrpSpPr>
        <p:grpSpPr>
          <a:xfrm>
            <a:off x="6869113" y="1236663"/>
            <a:ext cx="2365375" cy="2462212"/>
            <a:chExt cx="2364478" cy="2461985"/>
          </a:xfrm>
        </p:grpSpPr>
        <p:sp>
          <p:nvSpPr>
            <p:cNvPr id="18450" name="矩形 18"/>
            <p:cNvSpPr>
              <a:spLocks noChangeArrowheads="1"/>
            </p:cNvSpPr>
            <p:nvPr/>
          </p:nvSpPr>
          <p:spPr bwMode="auto">
            <a:xfrm>
              <a:off x="0" y="0"/>
              <a:ext cx="2364478" cy="2461985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8451" name="组合 32"/>
            <p:cNvGrpSpPr/>
            <p:nvPr/>
          </p:nvGrpSpPr>
          <p:grpSpPr>
            <a:xfrm>
              <a:off x="137589" y="175315"/>
              <a:ext cx="2089301" cy="2217930"/>
              <a:chExt cx="2089301" cy="2217930"/>
            </a:xfrm>
          </p:grpSpPr>
          <p:sp>
            <p:nvSpPr>
              <p:cNvPr id="18452" name="文本框 3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0893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Title</a:t>
                </a:r>
                <a:endPara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53" name="文本框 34"/>
              <p:cNvSpPr txBox="1">
                <a:spLocks noChangeArrowheads="1"/>
              </p:cNvSpPr>
              <p:nvPr/>
            </p:nvSpPr>
            <p:spPr bwMode="auto">
              <a:xfrm>
                <a:off x="149966" y="381530"/>
                <a:ext cx="1789368" cy="183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491" name="组合 17"/>
          <p:cNvGrpSpPr/>
          <p:nvPr/>
        </p:nvGrpSpPr>
        <p:grpSpPr>
          <a:xfrm>
            <a:off x="9340850" y="1236663"/>
            <a:ext cx="2363788" cy="2462212"/>
            <a:chExt cx="2364478" cy="2461985"/>
          </a:xfrm>
        </p:grpSpPr>
        <p:sp>
          <p:nvSpPr>
            <p:cNvPr id="18446" name="矩形 19"/>
            <p:cNvSpPr>
              <a:spLocks noChangeArrowheads="1"/>
            </p:cNvSpPr>
            <p:nvPr/>
          </p:nvSpPr>
          <p:spPr bwMode="auto">
            <a:xfrm>
              <a:off x="0" y="0"/>
              <a:ext cx="2364478" cy="2461985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8447" name="组合 35"/>
            <p:cNvGrpSpPr/>
            <p:nvPr/>
          </p:nvGrpSpPr>
          <p:grpSpPr>
            <a:xfrm>
              <a:off x="137589" y="175315"/>
              <a:ext cx="2089301" cy="2217930"/>
              <a:chExt cx="2089301" cy="2217930"/>
            </a:xfrm>
          </p:grpSpPr>
          <p:sp>
            <p:nvSpPr>
              <p:cNvPr id="18448" name="文本框 3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08930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Your Title</a:t>
                </a:r>
                <a:endPara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9" name="文本框 37"/>
              <p:cNvSpPr txBox="1">
                <a:spLocks noChangeArrowheads="1"/>
              </p:cNvSpPr>
              <p:nvPr/>
            </p:nvSpPr>
            <p:spPr bwMode="auto">
              <a:xfrm>
                <a:off x="149966" y="381530"/>
                <a:ext cx="1789368" cy="183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8442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8443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8444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45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7" name="文本框 7"/>
          <p:cNvSpPr txBox="1">
            <a:spLocks noChangeArrowheads="1"/>
          </p:cNvSpPr>
          <p:nvPr/>
        </p:nvSpPr>
        <p:spPr bwMode="auto">
          <a:xfrm>
            <a:off x="5964238" y="1104900"/>
            <a:ext cx="5938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“Letting go doesn‘t mean that you’re a quitter. It doesn‘t mean that you lost. Letting go doesn‘t mean. Letting go doesn‘t mean that you’re a quitter. ”</a:t>
            </a:r>
            <a:endParaRPr lang="zh-CN" altLang="en-US" sz="2000" b="1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488" name="组合 61"/>
          <p:cNvGrpSpPr/>
          <p:nvPr/>
        </p:nvGrpSpPr>
        <p:grpSpPr>
          <a:xfrm>
            <a:off x="6054725" y="2408238"/>
            <a:ext cx="5848350" cy="584200"/>
            <a:chExt cx="5849138" cy="584775"/>
          </a:xfrm>
        </p:grpSpPr>
        <p:sp>
          <p:nvSpPr>
            <p:cNvPr id="19494" name="文本框 8"/>
            <p:cNvSpPr txBox="1">
              <a:spLocks noChangeArrowheads="1"/>
            </p:cNvSpPr>
            <p:nvPr/>
          </p:nvSpPr>
          <p:spPr bwMode="auto">
            <a:xfrm>
              <a:off x="312780" y="0"/>
              <a:ext cx="55363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zh-CN" altLang="en-US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5" name="椭圆 9"/>
            <p:cNvSpPr>
              <a:spLocks noChangeArrowheads="1"/>
            </p:cNvSpPr>
            <p:nvPr/>
          </p:nvSpPr>
          <p:spPr bwMode="auto">
            <a:xfrm>
              <a:off x="0" y="136659"/>
              <a:ext cx="312780" cy="311456"/>
            </a:xfrm>
            <a:prstGeom prst="ellipse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491" name="组合 62"/>
          <p:cNvGrpSpPr/>
          <p:nvPr/>
        </p:nvGrpSpPr>
        <p:grpSpPr>
          <a:xfrm>
            <a:off x="6054725" y="2994025"/>
            <a:ext cx="5848350" cy="584200"/>
            <a:chExt cx="5849138" cy="584775"/>
          </a:xfrm>
        </p:grpSpPr>
        <p:sp>
          <p:nvSpPr>
            <p:cNvPr id="19492" name="文本框 10"/>
            <p:cNvSpPr txBox="1">
              <a:spLocks noChangeArrowheads="1"/>
            </p:cNvSpPr>
            <p:nvPr/>
          </p:nvSpPr>
          <p:spPr bwMode="auto">
            <a:xfrm>
              <a:off x="312780" y="0"/>
              <a:ext cx="55363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zh-CN" altLang="en-US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3" name="椭圆 11"/>
            <p:cNvSpPr>
              <a:spLocks noChangeArrowheads="1"/>
            </p:cNvSpPr>
            <p:nvPr/>
          </p:nvSpPr>
          <p:spPr bwMode="auto">
            <a:xfrm>
              <a:off x="0" y="136659"/>
              <a:ext cx="312780" cy="311456"/>
            </a:xfrm>
            <a:prstGeom prst="ellipse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494" name="组合 63"/>
          <p:cNvGrpSpPr/>
          <p:nvPr/>
        </p:nvGrpSpPr>
        <p:grpSpPr>
          <a:xfrm>
            <a:off x="6054725" y="3578225"/>
            <a:ext cx="5848350" cy="584200"/>
            <a:chExt cx="5849138" cy="584775"/>
          </a:xfrm>
        </p:grpSpPr>
        <p:sp>
          <p:nvSpPr>
            <p:cNvPr id="19490" name="文本框 12"/>
            <p:cNvSpPr txBox="1">
              <a:spLocks noChangeArrowheads="1"/>
            </p:cNvSpPr>
            <p:nvPr/>
          </p:nvSpPr>
          <p:spPr bwMode="auto">
            <a:xfrm>
              <a:off x="312780" y="0"/>
              <a:ext cx="55363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zh-CN" altLang="en-US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1" name="椭圆 13"/>
            <p:cNvSpPr>
              <a:spLocks noChangeArrowheads="1"/>
            </p:cNvSpPr>
            <p:nvPr/>
          </p:nvSpPr>
          <p:spPr bwMode="auto">
            <a:xfrm>
              <a:off x="0" y="136659"/>
              <a:ext cx="312780" cy="311456"/>
            </a:xfrm>
            <a:prstGeom prst="ellipse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497" name="组合 64"/>
          <p:cNvGrpSpPr/>
          <p:nvPr/>
        </p:nvGrpSpPr>
        <p:grpSpPr>
          <a:xfrm>
            <a:off x="6054725" y="4164013"/>
            <a:ext cx="5848350" cy="584200"/>
            <a:chExt cx="5849138" cy="584775"/>
          </a:xfrm>
        </p:grpSpPr>
        <p:sp>
          <p:nvSpPr>
            <p:cNvPr id="19488" name="文本框 14"/>
            <p:cNvSpPr txBox="1">
              <a:spLocks noChangeArrowheads="1"/>
            </p:cNvSpPr>
            <p:nvPr/>
          </p:nvSpPr>
          <p:spPr bwMode="auto">
            <a:xfrm>
              <a:off x="312780" y="0"/>
              <a:ext cx="553635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zh-CN" altLang="en-US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89" name="椭圆 15"/>
            <p:cNvSpPr>
              <a:spLocks noChangeArrowheads="1"/>
            </p:cNvSpPr>
            <p:nvPr/>
          </p:nvSpPr>
          <p:spPr bwMode="auto">
            <a:xfrm>
              <a:off x="0" y="136659"/>
              <a:ext cx="312780" cy="311456"/>
            </a:xfrm>
            <a:prstGeom prst="ellipse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500" name="组合 44"/>
          <p:cNvGrpSpPr/>
          <p:nvPr/>
        </p:nvGrpSpPr>
        <p:grpSpPr>
          <a:xfrm>
            <a:off x="6018213" y="4884738"/>
            <a:ext cx="1470025" cy="1470025"/>
            <a:chExt cx="1469841" cy="1469841"/>
          </a:xfrm>
        </p:grpSpPr>
        <p:sp>
          <p:nvSpPr>
            <p:cNvPr id="19482" name="椭圆 17"/>
            <p:cNvSpPr>
              <a:spLocks noChangeArrowheads="1"/>
            </p:cNvSpPr>
            <p:nvPr/>
          </p:nvSpPr>
          <p:spPr bwMode="auto">
            <a:xfrm>
              <a:off x="0" y="0"/>
              <a:ext cx="1469841" cy="1469841"/>
            </a:xfrm>
            <a:prstGeom prst="ellipse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9483" name="组合 18"/>
            <p:cNvGrpSpPr/>
            <p:nvPr/>
          </p:nvGrpSpPr>
          <p:grpSpPr>
            <a:xfrm>
              <a:off x="515904" y="393092"/>
              <a:ext cx="438033" cy="681842"/>
              <a:chExt cx="293988" cy="457622"/>
            </a:xfrm>
          </p:grpSpPr>
          <p:sp>
            <p:nvSpPr>
              <p:cNvPr id="19484" name="Freeform 262"/>
              <p:cNvSpPr/>
              <p:nvPr/>
            </p:nvSpPr>
            <p:spPr bwMode="auto">
              <a:xfrm>
                <a:off x="116486" y="0"/>
                <a:ext cx="177502" cy="169183"/>
              </a:xfrm>
              <a:custGeom>
                <a:gdLst>
                  <a:gd name="T0" fmla="*/ 2147483647 w 64"/>
                  <a:gd name="T1" fmla="*/ 0 h 61"/>
                  <a:gd name="T2" fmla="*/ 2147483647 w 64"/>
                  <a:gd name="T3" fmla="*/ 2147483647 h 61"/>
                  <a:gd name="T4" fmla="*/ 0 w 64"/>
                  <a:gd name="T5" fmla="*/ 2147483647 h 61"/>
                  <a:gd name="T6" fmla="*/ 2147483647 w 64"/>
                  <a:gd name="T7" fmla="*/ 2147483647 h 61"/>
                  <a:gd name="T8" fmla="*/ 2147483647 w 64"/>
                  <a:gd name="T9" fmla="*/ 2147483647 h 61"/>
                  <a:gd name="T10" fmla="*/ 2147483647 w 64"/>
                  <a:gd name="T11" fmla="*/ 2147483647 h 61"/>
                  <a:gd name="T12" fmla="*/ 2147483647 w 64"/>
                  <a:gd name="T13" fmla="*/ 0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61">
                    <a:moveTo>
                      <a:pt x="63" y="0"/>
                    </a:moveTo>
                    <a:lnTo>
                      <a:pt x="5" y="34"/>
                    </a:lnTo>
                    <a:lnTo>
                      <a:pt x="0" y="61"/>
                    </a:lnTo>
                    <a:lnTo>
                      <a:pt x="5" y="61"/>
                    </a:lnTo>
                    <a:lnTo>
                      <a:pt x="11" y="37"/>
                    </a:lnTo>
                    <a:lnTo>
                      <a:pt x="64" y="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5" name="Freeform 263"/>
              <p:cNvSpPr/>
              <p:nvPr/>
            </p:nvSpPr>
            <p:spPr bwMode="auto">
              <a:xfrm>
                <a:off x="0" y="133127"/>
                <a:ext cx="210784" cy="316176"/>
              </a:xfrm>
              <a:custGeom>
                <a:gdLst>
                  <a:gd name="T0" fmla="*/ 2147483647 w 45"/>
                  <a:gd name="T1" fmla="*/ 0 h 68"/>
                  <a:gd name="T2" fmla="*/ 0 w 45"/>
                  <a:gd name="T3" fmla="*/ 0 h 68"/>
                  <a:gd name="T4" fmla="*/ 2147483647 w 45"/>
                  <a:gd name="T5" fmla="*/ 2147483647 h 68"/>
                  <a:gd name="T6" fmla="*/ 2147483647 w 45"/>
                  <a:gd name="T7" fmla="*/ 2147483647 h 68"/>
                  <a:gd name="T8" fmla="*/ 2147483647 w 45"/>
                  <a:gd name="T9" fmla="*/ 2147483647 h 68"/>
                  <a:gd name="T10" fmla="*/ 2147483647 w 45"/>
                  <a:gd name="T11" fmla="*/ 0 h 68"/>
                  <a:gd name="T12" fmla="*/ 2147483647 w 45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6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21"/>
                      <a:pt x="20" y="44"/>
                      <a:pt x="20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44"/>
                      <a:pt x="33" y="21"/>
                      <a:pt x="45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6" name="Freeform 264"/>
              <p:cNvSpPr/>
              <p:nvPr/>
            </p:nvSpPr>
            <p:spPr bwMode="auto">
              <a:xfrm>
                <a:off x="27735" y="146993"/>
                <a:ext cx="155314" cy="177502"/>
              </a:xfrm>
              <a:custGeom>
                <a:gdLst>
                  <a:gd name="T0" fmla="*/ 2147483647 w 33"/>
                  <a:gd name="T1" fmla="*/ 2147483647 h 38"/>
                  <a:gd name="T2" fmla="*/ 2147483647 w 33"/>
                  <a:gd name="T3" fmla="*/ 2147483647 h 38"/>
                  <a:gd name="T4" fmla="*/ 2147483647 w 33"/>
                  <a:gd name="T5" fmla="*/ 2147483647 h 38"/>
                  <a:gd name="T6" fmla="*/ 2147483647 w 33"/>
                  <a:gd name="T7" fmla="*/ 0 h 38"/>
                  <a:gd name="T8" fmla="*/ 2147483647 w 33"/>
                  <a:gd name="T9" fmla="*/ 0 h 38"/>
                  <a:gd name="T10" fmla="*/ 0 w 33"/>
                  <a:gd name="T11" fmla="*/ 0 h 38"/>
                  <a:gd name="T12" fmla="*/ 2147483647 w 33"/>
                  <a:gd name="T13" fmla="*/ 2147483647 h 38"/>
                  <a:gd name="T14" fmla="*/ 2147483647 w 33"/>
                  <a:gd name="T15" fmla="*/ 214748364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38">
                    <a:moveTo>
                      <a:pt x="5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2" y="1"/>
                      <a:pt x="3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13"/>
                      <a:pt x="11" y="26"/>
                      <a:pt x="14" y="38"/>
                    </a:cubicBezTo>
                    <a:cubicBezTo>
                      <a:pt x="12" y="26"/>
                      <a:pt x="9" y="14"/>
                      <a:pt x="5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7" name="Freeform 265"/>
              <p:cNvSpPr/>
              <p:nvPr/>
            </p:nvSpPr>
            <p:spPr bwMode="auto">
              <a:xfrm>
                <a:off x="33282" y="440981"/>
                <a:ext cx="144221" cy="16641"/>
              </a:xfrm>
              <a:custGeom>
                <a:gdLst>
                  <a:gd name="T0" fmla="*/ 2147483647 w 31"/>
                  <a:gd name="T1" fmla="*/ 2147483647 h 4"/>
                  <a:gd name="T2" fmla="*/ 2147483647 w 31"/>
                  <a:gd name="T3" fmla="*/ 2147483647 h 4"/>
                  <a:gd name="T4" fmla="*/ 2147483647 w 31"/>
                  <a:gd name="T5" fmla="*/ 2147483647 h 4"/>
                  <a:gd name="T6" fmla="*/ 0 w 31"/>
                  <a:gd name="T7" fmla="*/ 2147483647 h 4"/>
                  <a:gd name="T8" fmla="*/ 0 w 31"/>
                  <a:gd name="T9" fmla="*/ 2147483647 h 4"/>
                  <a:gd name="T10" fmla="*/ 2147483647 w 31"/>
                  <a:gd name="T11" fmla="*/ 0 h 4"/>
                  <a:gd name="T12" fmla="*/ 2147483647 w 31"/>
                  <a:gd name="T13" fmla="*/ 0 h 4"/>
                  <a:gd name="T14" fmla="*/ 2147483647 w 31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">
                    <a:moveTo>
                      <a:pt x="31" y="2"/>
                    </a:moveTo>
                    <a:cubicBezTo>
                      <a:pt x="31" y="3"/>
                      <a:pt x="29" y="4"/>
                      <a:pt x="28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507" name="组合 35"/>
          <p:cNvGrpSpPr/>
          <p:nvPr/>
        </p:nvGrpSpPr>
        <p:grpSpPr>
          <a:xfrm>
            <a:off x="7108825" y="4884738"/>
            <a:ext cx="1468438" cy="1470025"/>
            <a:chExt cx="1469841" cy="1469841"/>
          </a:xfrm>
        </p:grpSpPr>
        <p:sp>
          <p:nvSpPr>
            <p:cNvPr id="19480" name="椭圆 36"/>
            <p:cNvSpPr>
              <a:spLocks noChangeArrowheads="1"/>
            </p:cNvSpPr>
            <p:nvPr/>
          </p:nvSpPr>
          <p:spPr bwMode="auto">
            <a:xfrm>
              <a:off x="0" y="0"/>
              <a:ext cx="1469841" cy="1469841"/>
            </a:xfrm>
            <a:prstGeom prst="ellipse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9481" name="组合 3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0478" y="321206"/>
              <a:ext cx="347804" cy="7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0" name="组合 23"/>
          <p:cNvGrpSpPr/>
          <p:nvPr/>
        </p:nvGrpSpPr>
        <p:grpSpPr>
          <a:xfrm>
            <a:off x="8197850" y="4884738"/>
            <a:ext cx="1470025" cy="1470025"/>
            <a:chExt cx="1469841" cy="1469841"/>
          </a:xfrm>
        </p:grpSpPr>
        <p:sp>
          <p:nvSpPr>
            <p:cNvPr id="19478" name="椭圆 24"/>
            <p:cNvSpPr>
              <a:spLocks noChangeArrowheads="1"/>
            </p:cNvSpPr>
            <p:nvPr/>
          </p:nvSpPr>
          <p:spPr bwMode="auto">
            <a:xfrm>
              <a:off x="0" y="0"/>
              <a:ext cx="1469841" cy="1469841"/>
            </a:xfrm>
            <a:prstGeom prst="ellipse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9479" name="组合 2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270" y="339492"/>
              <a:ext cx="700952" cy="73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3" name="组合 16"/>
          <p:cNvGrpSpPr/>
          <p:nvPr/>
        </p:nvGrpSpPr>
        <p:grpSpPr>
          <a:xfrm>
            <a:off x="9288463" y="4884738"/>
            <a:ext cx="1470025" cy="1470025"/>
            <a:chExt cx="1469841" cy="1469841"/>
          </a:xfrm>
        </p:grpSpPr>
        <p:sp>
          <p:nvSpPr>
            <p:cNvPr id="19476" name="椭圆 54"/>
            <p:cNvSpPr>
              <a:spLocks noChangeArrowheads="1"/>
            </p:cNvSpPr>
            <p:nvPr/>
          </p:nvSpPr>
          <p:spPr bwMode="auto">
            <a:xfrm>
              <a:off x="0" y="0"/>
              <a:ext cx="1469841" cy="1469841"/>
            </a:xfrm>
            <a:prstGeom prst="ellipse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9477" name="组合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650" y="369968"/>
              <a:ext cx="213333" cy="68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16" name="组合 6"/>
          <p:cNvGrpSpPr/>
          <p:nvPr/>
        </p:nvGrpSpPr>
        <p:grpSpPr>
          <a:xfrm>
            <a:off x="10379075" y="4884738"/>
            <a:ext cx="1470025" cy="1470025"/>
            <a:chExt cx="1469841" cy="1469841"/>
          </a:xfrm>
        </p:grpSpPr>
        <p:sp>
          <p:nvSpPr>
            <p:cNvPr id="19474" name="椭圆 45"/>
            <p:cNvSpPr>
              <a:spLocks noChangeArrowheads="1"/>
            </p:cNvSpPr>
            <p:nvPr/>
          </p:nvSpPr>
          <p:spPr bwMode="auto">
            <a:xfrm>
              <a:off x="0" y="0"/>
              <a:ext cx="1469841" cy="1469841"/>
            </a:xfrm>
            <a:prstGeom prst="ellipse">
              <a:avLst/>
            </a:prstGeom>
            <a:solidFill>
              <a:srgbClr val="AF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19475" name="组合 4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6127" y="369968"/>
              <a:ext cx="469333" cy="68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9" name="图片 7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675" y="1109663"/>
            <a:ext cx="4252913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9470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9471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9472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73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511" name="组合 43"/>
          <p:cNvGrpSpPr/>
          <p:nvPr/>
        </p:nvGrpSpPr>
        <p:grpSpPr>
          <a:xfrm>
            <a:off x="5145088" y="1333500"/>
            <a:ext cx="6819900" cy="1400175"/>
            <a:chExt cx="6820276" cy="1400383"/>
          </a:xfrm>
        </p:grpSpPr>
        <p:sp>
          <p:nvSpPr>
            <p:cNvPr id="20528" name="矩形 39"/>
            <p:cNvSpPr>
              <a:spLocks noChangeArrowheads="1"/>
            </p:cNvSpPr>
            <p:nvPr/>
          </p:nvSpPr>
          <p:spPr bwMode="auto">
            <a:xfrm>
              <a:off x="0" y="46045"/>
              <a:ext cx="136533" cy="833561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9" name="文本框 40"/>
            <p:cNvSpPr txBox="1">
              <a:spLocks noChangeArrowheads="1"/>
            </p:cNvSpPr>
            <p:nvPr/>
          </p:nvSpPr>
          <p:spPr bwMode="auto">
            <a:xfrm>
              <a:off x="136533" y="0"/>
              <a:ext cx="6683743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14" name="组合 70"/>
          <p:cNvGrpSpPr/>
          <p:nvPr/>
        </p:nvGrpSpPr>
        <p:grpSpPr>
          <a:xfrm>
            <a:off x="458788" y="1320800"/>
            <a:ext cx="4597400" cy="969963"/>
            <a:chExt cx="4597980" cy="970411"/>
          </a:xfrm>
        </p:grpSpPr>
        <p:pic>
          <p:nvPicPr>
            <p:cNvPr id="20523" name="组合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88" y="75219"/>
              <a:ext cx="506032" cy="77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4" name="组合 44"/>
            <p:cNvGrpSpPr/>
            <p:nvPr/>
          </p:nvGrpSpPr>
          <p:grpSpPr>
            <a:xfrm>
              <a:off x="872600" y="0"/>
              <a:ext cx="3725380" cy="970411"/>
              <a:chExt cx="3725380" cy="970411"/>
            </a:xfrm>
          </p:grpSpPr>
          <p:sp>
            <p:nvSpPr>
              <p:cNvPr id="20525" name="文本框 3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7253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5DAC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26" name="文本框 41"/>
              <p:cNvSpPr txBox="1">
                <a:spLocks noChangeArrowheads="1"/>
              </p:cNvSpPr>
              <p:nvPr/>
            </p:nvSpPr>
            <p:spPr bwMode="auto">
              <a:xfrm>
                <a:off x="635" y="441529"/>
                <a:ext cx="3685052" cy="52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</a:t>
                </a:r>
                <a:endParaRPr lang="en-US" altLang="zh-CN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527" name="直接连接符 42"/>
              <p:cNvCxnSpPr>
                <a:cxnSpLocks noChangeShapeType="1"/>
              </p:cNvCxnSpPr>
              <p:nvPr/>
            </p:nvCxnSpPr>
            <p:spPr bwMode="auto">
              <a:xfrm>
                <a:off x="108599" y="444705"/>
                <a:ext cx="1702015" cy="0"/>
              </a:xfrm>
              <a:prstGeom prst="line">
                <a:avLst/>
              </a:prstGeom>
              <a:noFill/>
              <a:ln w="19050">
                <a:solidFill>
                  <a:srgbClr val="5DACEE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520" name="组合 47"/>
          <p:cNvGrpSpPr/>
          <p:nvPr/>
        </p:nvGrpSpPr>
        <p:grpSpPr>
          <a:xfrm>
            <a:off x="5145088" y="2616200"/>
            <a:ext cx="6819900" cy="1400175"/>
            <a:chExt cx="6820276" cy="1400383"/>
          </a:xfrm>
        </p:grpSpPr>
        <p:sp>
          <p:nvSpPr>
            <p:cNvPr id="20521" name="矩形 52"/>
            <p:cNvSpPr>
              <a:spLocks noChangeArrowheads="1"/>
            </p:cNvSpPr>
            <p:nvPr/>
          </p:nvSpPr>
          <p:spPr bwMode="auto">
            <a:xfrm>
              <a:off x="0" y="46045"/>
              <a:ext cx="136533" cy="833561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22" name="文本框 53"/>
            <p:cNvSpPr txBox="1">
              <a:spLocks noChangeArrowheads="1"/>
            </p:cNvSpPr>
            <p:nvPr/>
          </p:nvSpPr>
          <p:spPr bwMode="auto">
            <a:xfrm>
              <a:off x="136533" y="0"/>
              <a:ext cx="6683743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23" name="组合 71"/>
          <p:cNvGrpSpPr/>
          <p:nvPr/>
        </p:nvGrpSpPr>
        <p:grpSpPr>
          <a:xfrm>
            <a:off x="458788" y="2603500"/>
            <a:ext cx="4597400" cy="969963"/>
            <a:chExt cx="4597980" cy="970411"/>
          </a:xfrm>
        </p:grpSpPr>
        <p:sp>
          <p:nvSpPr>
            <p:cNvPr id="20510" name="Freeform 177"/>
            <p:cNvSpPr>
              <a:spLocks noEditPoints="1"/>
            </p:cNvSpPr>
            <p:nvPr/>
          </p:nvSpPr>
          <p:spPr bwMode="auto">
            <a:xfrm>
              <a:off x="0" y="56849"/>
              <a:ext cx="537320" cy="569611"/>
            </a:xfrm>
            <a:custGeom>
              <a:gdLst>
                <a:gd name="T0" fmla="*/ 2147483647 w 176"/>
                <a:gd name="T1" fmla="*/ 0 h 187"/>
                <a:gd name="T2" fmla="*/ 0 w 176"/>
                <a:gd name="T3" fmla="*/ 2147483647 h 187"/>
                <a:gd name="T4" fmla="*/ 2147483647 w 176"/>
                <a:gd name="T5" fmla="*/ 2147483647 h 187"/>
                <a:gd name="T6" fmla="*/ 2147483647 w 176"/>
                <a:gd name="T7" fmla="*/ 2147483647 h 187"/>
                <a:gd name="T8" fmla="*/ 2147483647 w 176"/>
                <a:gd name="T9" fmla="*/ 2147483647 h 187"/>
                <a:gd name="T10" fmla="*/ 2147483647 w 176"/>
                <a:gd name="T11" fmla="*/ 2147483647 h 187"/>
                <a:gd name="T12" fmla="*/ 2147483647 w 176"/>
                <a:gd name="T13" fmla="*/ 2147483647 h 187"/>
                <a:gd name="T14" fmla="*/ 2147483647 w 176"/>
                <a:gd name="T15" fmla="*/ 2147483647 h 187"/>
                <a:gd name="T16" fmla="*/ 2147483647 w 176"/>
                <a:gd name="T17" fmla="*/ 2147483647 h 187"/>
                <a:gd name="T18" fmla="*/ 2147483647 w 176"/>
                <a:gd name="T19" fmla="*/ 0 h 187"/>
                <a:gd name="T20" fmla="*/ 2147483647 w 176"/>
                <a:gd name="T21" fmla="*/ 2147483647 h 187"/>
                <a:gd name="T22" fmla="*/ 2147483647 w 176"/>
                <a:gd name="T23" fmla="*/ 2147483647 h 187"/>
                <a:gd name="T24" fmla="*/ 2147483647 w 176"/>
                <a:gd name="T25" fmla="*/ 2147483647 h 187"/>
                <a:gd name="T26" fmla="*/ 2147483647 w 176"/>
                <a:gd name="T27" fmla="*/ 2147483647 h 187"/>
                <a:gd name="T28" fmla="*/ 2147483647 w 176"/>
                <a:gd name="T29" fmla="*/ 2147483647 h 187"/>
                <a:gd name="T30" fmla="*/ 2147483647 w 176"/>
                <a:gd name="T31" fmla="*/ 2147483647 h 187"/>
                <a:gd name="T32" fmla="*/ 2147483647 w 176"/>
                <a:gd name="T33" fmla="*/ 2147483647 h 187"/>
                <a:gd name="T34" fmla="*/ 2147483647 w 176"/>
                <a:gd name="T35" fmla="*/ 2147483647 h 187"/>
                <a:gd name="T36" fmla="*/ 2147483647 w 176"/>
                <a:gd name="T37" fmla="*/ 2147483647 h 187"/>
                <a:gd name="T38" fmla="*/ 2147483647 w 176"/>
                <a:gd name="T39" fmla="*/ 2147483647 h 1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6" h="187">
                  <a:moveTo>
                    <a:pt x="88" y="0"/>
                  </a:moveTo>
                  <a:cubicBezTo>
                    <a:pt x="39" y="0"/>
                    <a:pt x="0" y="40"/>
                    <a:pt x="0" y="88"/>
                  </a:cubicBezTo>
                  <a:cubicBezTo>
                    <a:pt x="0" y="123"/>
                    <a:pt x="20" y="154"/>
                    <a:pt x="51" y="169"/>
                  </a:cubicBezTo>
                  <a:cubicBezTo>
                    <a:pt x="51" y="179"/>
                    <a:pt x="51" y="179"/>
                    <a:pt x="51" y="179"/>
                  </a:cubicBezTo>
                  <a:cubicBezTo>
                    <a:pt x="51" y="183"/>
                    <a:pt x="54" y="187"/>
                    <a:pt x="59" y="187"/>
                  </a:cubicBezTo>
                  <a:cubicBezTo>
                    <a:pt x="117" y="187"/>
                    <a:pt x="117" y="187"/>
                    <a:pt x="117" y="187"/>
                  </a:cubicBezTo>
                  <a:cubicBezTo>
                    <a:pt x="122" y="187"/>
                    <a:pt x="125" y="183"/>
                    <a:pt x="125" y="179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56" y="154"/>
                    <a:pt x="176" y="123"/>
                    <a:pt x="176" y="88"/>
                  </a:cubicBezTo>
                  <a:cubicBezTo>
                    <a:pt x="176" y="40"/>
                    <a:pt x="137" y="0"/>
                    <a:pt x="88" y="0"/>
                  </a:cubicBezTo>
                  <a:close/>
                  <a:moveTo>
                    <a:pt x="114" y="156"/>
                  </a:moveTo>
                  <a:cubicBezTo>
                    <a:pt x="111" y="157"/>
                    <a:pt x="109" y="160"/>
                    <a:pt x="109" y="163"/>
                  </a:cubicBezTo>
                  <a:cubicBezTo>
                    <a:pt x="109" y="171"/>
                    <a:pt x="109" y="171"/>
                    <a:pt x="109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57"/>
                    <a:pt x="62" y="156"/>
                  </a:cubicBezTo>
                  <a:cubicBezTo>
                    <a:pt x="34" y="145"/>
                    <a:pt x="16" y="119"/>
                    <a:pt x="16" y="88"/>
                  </a:cubicBezTo>
                  <a:cubicBezTo>
                    <a:pt x="16" y="49"/>
                    <a:pt x="48" y="16"/>
                    <a:pt x="88" y="16"/>
                  </a:cubicBezTo>
                  <a:cubicBezTo>
                    <a:pt x="128" y="16"/>
                    <a:pt x="160" y="49"/>
                    <a:pt x="160" y="88"/>
                  </a:cubicBezTo>
                  <a:cubicBezTo>
                    <a:pt x="160" y="119"/>
                    <a:pt x="142" y="145"/>
                    <a:pt x="114" y="156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78"/>
            <p:cNvSpPr/>
            <p:nvPr/>
          </p:nvSpPr>
          <p:spPr bwMode="auto">
            <a:xfrm>
              <a:off x="418489" y="269968"/>
              <a:ext cx="36166" cy="91706"/>
            </a:xfrm>
            <a:custGeom>
              <a:gdLst>
                <a:gd name="T0" fmla="*/ 2147483647 w 12"/>
                <a:gd name="T1" fmla="*/ 2147483647 h 30"/>
                <a:gd name="T2" fmla="*/ 2147483647 w 12"/>
                <a:gd name="T3" fmla="*/ 2147483647 h 30"/>
                <a:gd name="T4" fmla="*/ 0 w 12"/>
                <a:gd name="T5" fmla="*/ 2147483647 h 30"/>
                <a:gd name="T6" fmla="*/ 2147483647 w 12"/>
                <a:gd name="T7" fmla="*/ 2147483647 h 30"/>
                <a:gd name="T8" fmla="*/ 2147483647 w 12"/>
                <a:gd name="T9" fmla="*/ 2147483647 h 30"/>
                <a:gd name="T10" fmla="*/ 2147483647 w 12"/>
                <a:gd name="T11" fmla="*/ 2147483647 h 30"/>
                <a:gd name="T12" fmla="*/ 2147483647 w 12"/>
                <a:gd name="T13" fmla="*/ 2147483647 h 30"/>
                <a:gd name="T14" fmla="*/ 2147483647 w 12"/>
                <a:gd name="T15" fmla="*/ 2147483647 h 30"/>
                <a:gd name="T16" fmla="*/ 2147483647 w 12"/>
                <a:gd name="T17" fmla="*/ 2147483647 h 30"/>
                <a:gd name="T18" fmla="*/ 2147483647 w 12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30">
                  <a:moveTo>
                    <a:pt x="11" y="5"/>
                  </a:moveTo>
                  <a:cubicBezTo>
                    <a:pt x="10" y="2"/>
                    <a:pt x="7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11"/>
                    <a:pt x="2" y="15"/>
                    <a:pt x="2" y="18"/>
                  </a:cubicBezTo>
                  <a:cubicBezTo>
                    <a:pt x="2" y="20"/>
                    <a:pt x="2" y="22"/>
                    <a:pt x="1" y="24"/>
                  </a:cubicBezTo>
                  <a:cubicBezTo>
                    <a:pt x="1" y="27"/>
                    <a:pt x="3" y="30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9" y="30"/>
                    <a:pt x="12" y="28"/>
                    <a:pt x="12" y="25"/>
                  </a:cubicBezTo>
                  <a:cubicBezTo>
                    <a:pt x="12" y="23"/>
                    <a:pt x="12" y="21"/>
                    <a:pt x="12" y="18"/>
                  </a:cubicBezTo>
                  <a:cubicBezTo>
                    <a:pt x="12" y="14"/>
                    <a:pt x="12" y="9"/>
                    <a:pt x="11" y="5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79"/>
            <p:cNvSpPr/>
            <p:nvPr/>
          </p:nvSpPr>
          <p:spPr bwMode="auto">
            <a:xfrm>
              <a:off x="284159" y="142097"/>
              <a:ext cx="139496" cy="96873"/>
            </a:xfrm>
            <a:custGeom>
              <a:gdLst>
                <a:gd name="T0" fmla="*/ 2147483647 w 46"/>
                <a:gd name="T1" fmla="*/ 2147483647 h 32"/>
                <a:gd name="T2" fmla="*/ 2147483647 w 46"/>
                <a:gd name="T3" fmla="*/ 0 h 32"/>
                <a:gd name="T4" fmla="*/ 2147483647 w 46"/>
                <a:gd name="T5" fmla="*/ 2147483647 h 32"/>
                <a:gd name="T6" fmla="*/ 2147483647 w 46"/>
                <a:gd name="T7" fmla="*/ 2147483647 h 32"/>
                <a:gd name="T8" fmla="*/ 2147483647 w 46"/>
                <a:gd name="T9" fmla="*/ 2147483647 h 32"/>
                <a:gd name="T10" fmla="*/ 2147483647 w 46"/>
                <a:gd name="T11" fmla="*/ 2147483647 h 32"/>
                <a:gd name="T12" fmla="*/ 2147483647 w 46"/>
                <a:gd name="T13" fmla="*/ 2147483647 h 32"/>
                <a:gd name="T14" fmla="*/ 2147483647 w 46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32">
                  <a:moveTo>
                    <a:pt x="44" y="24"/>
                  </a:moveTo>
                  <a:cubicBezTo>
                    <a:pt x="35" y="12"/>
                    <a:pt x="22" y="3"/>
                    <a:pt x="7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10"/>
                    <a:pt x="5" y="11"/>
                  </a:cubicBezTo>
                  <a:cubicBezTo>
                    <a:pt x="17" y="13"/>
                    <a:pt x="28" y="20"/>
                    <a:pt x="36" y="30"/>
                  </a:cubicBezTo>
                  <a:cubicBezTo>
                    <a:pt x="37" y="32"/>
                    <a:pt x="38" y="32"/>
                    <a:pt x="40" y="32"/>
                  </a:cubicBezTo>
                  <a:cubicBezTo>
                    <a:pt x="41" y="32"/>
                    <a:pt x="42" y="32"/>
                    <a:pt x="43" y="31"/>
                  </a:cubicBezTo>
                  <a:cubicBezTo>
                    <a:pt x="45" y="30"/>
                    <a:pt x="46" y="26"/>
                    <a:pt x="44" y="24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180"/>
            <p:cNvSpPr/>
            <p:nvPr/>
          </p:nvSpPr>
          <p:spPr bwMode="auto">
            <a:xfrm>
              <a:off x="183411" y="657460"/>
              <a:ext cx="167913" cy="49082"/>
            </a:xfrm>
            <a:custGeom>
              <a:gdLst>
                <a:gd name="T0" fmla="*/ 2147483647 w 55"/>
                <a:gd name="T1" fmla="*/ 0 h 16"/>
                <a:gd name="T2" fmla="*/ 2147483647 w 55"/>
                <a:gd name="T3" fmla="*/ 0 h 16"/>
                <a:gd name="T4" fmla="*/ 0 w 55"/>
                <a:gd name="T5" fmla="*/ 2147483647 h 16"/>
                <a:gd name="T6" fmla="*/ 2147483647 w 55"/>
                <a:gd name="T7" fmla="*/ 2147483647 h 16"/>
                <a:gd name="T8" fmla="*/ 2147483647 w 55"/>
                <a:gd name="T9" fmla="*/ 2147483647 h 16"/>
                <a:gd name="T10" fmla="*/ 2147483647 w 55"/>
                <a:gd name="T11" fmla="*/ 2147483647 h 16"/>
                <a:gd name="T12" fmla="*/ 2147483647 w 55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16">
                  <a:moveTo>
                    <a:pt x="4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5" y="12"/>
                    <a:pt x="55" y="8"/>
                  </a:cubicBezTo>
                  <a:cubicBezTo>
                    <a:pt x="55" y="4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81"/>
            <p:cNvSpPr/>
            <p:nvPr/>
          </p:nvSpPr>
          <p:spPr bwMode="auto">
            <a:xfrm>
              <a:off x="197621" y="733665"/>
              <a:ext cx="140788" cy="49082"/>
            </a:xfrm>
            <a:custGeom>
              <a:gdLst>
                <a:gd name="T0" fmla="*/ 2147483647 w 46"/>
                <a:gd name="T1" fmla="*/ 0 h 16"/>
                <a:gd name="T2" fmla="*/ 2147483647 w 46"/>
                <a:gd name="T3" fmla="*/ 0 h 16"/>
                <a:gd name="T4" fmla="*/ 0 w 46"/>
                <a:gd name="T5" fmla="*/ 2147483647 h 16"/>
                <a:gd name="T6" fmla="*/ 2147483647 w 46"/>
                <a:gd name="T7" fmla="*/ 2147483647 h 16"/>
                <a:gd name="T8" fmla="*/ 2147483647 w 46"/>
                <a:gd name="T9" fmla="*/ 2147483647 h 16"/>
                <a:gd name="T10" fmla="*/ 2147483647 w 46"/>
                <a:gd name="T11" fmla="*/ 2147483647 h 16"/>
                <a:gd name="T12" fmla="*/ 2147483647 w 4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6">
                  <a:moveTo>
                    <a:pt x="3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3" y="0"/>
                    <a:pt x="38" y="0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182"/>
            <p:cNvSpPr/>
            <p:nvPr/>
          </p:nvSpPr>
          <p:spPr bwMode="auto">
            <a:xfrm>
              <a:off x="231203" y="804705"/>
              <a:ext cx="73623" cy="32292"/>
            </a:xfrm>
            <a:custGeom>
              <a:gdLst>
                <a:gd name="T0" fmla="*/ 2147483647 w 24"/>
                <a:gd name="T1" fmla="*/ 0 h 11"/>
                <a:gd name="T2" fmla="*/ 2147483647 w 24"/>
                <a:gd name="T3" fmla="*/ 0 h 11"/>
                <a:gd name="T4" fmla="*/ 0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2147483647 h 11"/>
                <a:gd name="T10" fmla="*/ 2147483647 w 24"/>
                <a:gd name="T11" fmla="*/ 2147483647 h 11"/>
                <a:gd name="T12" fmla="*/ 2147483647 w 2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11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11"/>
                    <a:pt x="24" y="9"/>
                    <a:pt x="24" y="6"/>
                  </a:cubicBezTo>
                  <a:cubicBezTo>
                    <a:pt x="24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83"/>
            <p:cNvSpPr/>
            <p:nvPr/>
          </p:nvSpPr>
          <p:spPr bwMode="auto">
            <a:xfrm>
              <a:off x="173078" y="315176"/>
              <a:ext cx="192454" cy="229911"/>
            </a:xfrm>
            <a:custGeom>
              <a:gdLst>
                <a:gd name="T0" fmla="*/ 2147483647 w 63"/>
                <a:gd name="T1" fmla="*/ 2147483647 h 75"/>
                <a:gd name="T2" fmla="*/ 2147483647 w 63"/>
                <a:gd name="T3" fmla="*/ 2147483647 h 75"/>
                <a:gd name="T4" fmla="*/ 2147483647 w 63"/>
                <a:gd name="T5" fmla="*/ 2147483647 h 75"/>
                <a:gd name="T6" fmla="*/ 2147483647 w 63"/>
                <a:gd name="T7" fmla="*/ 2147483647 h 75"/>
                <a:gd name="T8" fmla="*/ 2147483647 w 63"/>
                <a:gd name="T9" fmla="*/ 2147483647 h 75"/>
                <a:gd name="T10" fmla="*/ 2147483647 w 63"/>
                <a:gd name="T11" fmla="*/ 2147483647 h 75"/>
                <a:gd name="T12" fmla="*/ 2147483647 w 63"/>
                <a:gd name="T13" fmla="*/ 2147483647 h 75"/>
                <a:gd name="T14" fmla="*/ 2147483647 w 63"/>
                <a:gd name="T15" fmla="*/ 2147483647 h 75"/>
                <a:gd name="T16" fmla="*/ 2147483647 w 63"/>
                <a:gd name="T17" fmla="*/ 2147483647 h 75"/>
                <a:gd name="T18" fmla="*/ 2147483647 w 63"/>
                <a:gd name="T19" fmla="*/ 2147483647 h 75"/>
                <a:gd name="T20" fmla="*/ 2147483647 w 63"/>
                <a:gd name="T21" fmla="*/ 2147483647 h 75"/>
                <a:gd name="T22" fmla="*/ 2147483647 w 63"/>
                <a:gd name="T23" fmla="*/ 2147483647 h 75"/>
                <a:gd name="T24" fmla="*/ 2147483647 w 63"/>
                <a:gd name="T25" fmla="*/ 2147483647 h 75"/>
                <a:gd name="T26" fmla="*/ 2147483647 w 63"/>
                <a:gd name="T27" fmla="*/ 2147483647 h 75"/>
                <a:gd name="T28" fmla="*/ 2147483647 w 63"/>
                <a:gd name="T29" fmla="*/ 2147483647 h 75"/>
                <a:gd name="T30" fmla="*/ 2147483647 w 63"/>
                <a:gd name="T31" fmla="*/ 2147483647 h 75"/>
                <a:gd name="T32" fmla="*/ 2147483647 w 63"/>
                <a:gd name="T33" fmla="*/ 2147483647 h 75"/>
                <a:gd name="T34" fmla="*/ 2147483647 w 63"/>
                <a:gd name="T35" fmla="*/ 2147483647 h 75"/>
                <a:gd name="T36" fmla="*/ 2147483647 w 63"/>
                <a:gd name="T37" fmla="*/ 2147483647 h 75"/>
                <a:gd name="T38" fmla="*/ 2147483647 w 63"/>
                <a:gd name="T39" fmla="*/ 2147483647 h 75"/>
                <a:gd name="T40" fmla="*/ 0 w 63"/>
                <a:gd name="T41" fmla="*/ 2147483647 h 75"/>
                <a:gd name="T42" fmla="*/ 0 w 63"/>
                <a:gd name="T43" fmla="*/ 2147483647 h 75"/>
                <a:gd name="T44" fmla="*/ 0 w 63"/>
                <a:gd name="T45" fmla="*/ 2147483647 h 75"/>
                <a:gd name="T46" fmla="*/ 0 w 63"/>
                <a:gd name="T47" fmla="*/ 2147483647 h 75"/>
                <a:gd name="T48" fmla="*/ 0 w 63"/>
                <a:gd name="T49" fmla="*/ 2147483647 h 75"/>
                <a:gd name="T50" fmla="*/ 0 w 63"/>
                <a:gd name="T51" fmla="*/ 2147483647 h 75"/>
                <a:gd name="T52" fmla="*/ 0 w 63"/>
                <a:gd name="T53" fmla="*/ 2147483647 h 75"/>
                <a:gd name="T54" fmla="*/ 0 w 63"/>
                <a:gd name="T55" fmla="*/ 2147483647 h 75"/>
                <a:gd name="T56" fmla="*/ 0 w 63"/>
                <a:gd name="T57" fmla="*/ 2147483647 h 75"/>
                <a:gd name="T58" fmla="*/ 0 w 63"/>
                <a:gd name="T59" fmla="*/ 2147483647 h 75"/>
                <a:gd name="T60" fmla="*/ 2147483647 w 63"/>
                <a:gd name="T61" fmla="*/ 2147483647 h 75"/>
                <a:gd name="T62" fmla="*/ 2147483647 w 63"/>
                <a:gd name="T63" fmla="*/ 2147483647 h 75"/>
                <a:gd name="T64" fmla="*/ 2147483647 w 63"/>
                <a:gd name="T65" fmla="*/ 2147483647 h 75"/>
                <a:gd name="T66" fmla="*/ 2147483647 w 63"/>
                <a:gd name="T67" fmla="*/ 2147483647 h 75"/>
                <a:gd name="T68" fmla="*/ 2147483647 w 63"/>
                <a:gd name="T69" fmla="*/ 2147483647 h 75"/>
                <a:gd name="T70" fmla="*/ 2147483647 w 63"/>
                <a:gd name="T71" fmla="*/ 2147483647 h 75"/>
                <a:gd name="T72" fmla="*/ 2147483647 w 63"/>
                <a:gd name="T73" fmla="*/ 2147483647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2" h="75">
                  <a:moveTo>
                    <a:pt x="59" y="1"/>
                  </a:moveTo>
                  <a:cubicBezTo>
                    <a:pt x="56" y="0"/>
                    <a:pt x="53" y="1"/>
                    <a:pt x="52" y="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11"/>
                    <a:pt x="41" y="9"/>
                    <a:pt x="41" y="6"/>
                  </a:cubicBezTo>
                  <a:cubicBezTo>
                    <a:pt x="41" y="3"/>
                    <a:pt x="38" y="1"/>
                    <a:pt x="3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4"/>
                    <a:pt x="29" y="75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3" y="75"/>
                    <a:pt x="35" y="74"/>
                    <a:pt x="36" y="72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3" y="5"/>
                    <a:pt x="61" y="2"/>
                    <a:pt x="59" y="1"/>
                  </a:cubicBez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17" name="组合 48"/>
            <p:cNvGrpSpPr/>
            <p:nvPr/>
          </p:nvGrpSpPr>
          <p:grpSpPr>
            <a:xfrm>
              <a:off x="872600" y="0"/>
              <a:ext cx="3725380" cy="970411"/>
              <a:chExt cx="3725380" cy="970411"/>
            </a:xfrm>
          </p:grpSpPr>
          <p:sp>
            <p:nvSpPr>
              <p:cNvPr id="20518" name="文本框 4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7253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A6ED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19" name="文本框 50"/>
              <p:cNvSpPr txBox="1">
                <a:spLocks noChangeArrowheads="1"/>
              </p:cNvSpPr>
              <p:nvPr/>
            </p:nvSpPr>
            <p:spPr bwMode="auto">
              <a:xfrm>
                <a:off x="635" y="441529"/>
                <a:ext cx="3685052" cy="52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</a:t>
                </a:r>
                <a:endParaRPr lang="en-US" altLang="zh-CN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520" name="直接连接符 51"/>
              <p:cNvCxnSpPr>
                <a:cxnSpLocks noChangeShapeType="1"/>
              </p:cNvCxnSpPr>
              <p:nvPr/>
            </p:nvCxnSpPr>
            <p:spPr bwMode="auto">
              <a:xfrm>
                <a:off x="108599" y="444705"/>
                <a:ext cx="1702015" cy="0"/>
              </a:xfrm>
              <a:prstGeom prst="line">
                <a:avLst/>
              </a:prstGeom>
              <a:noFill/>
              <a:ln w="19050">
                <a:solidFill>
                  <a:srgbClr val="A6ED45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535" name="组合 55"/>
          <p:cNvGrpSpPr/>
          <p:nvPr/>
        </p:nvGrpSpPr>
        <p:grpSpPr>
          <a:xfrm>
            <a:off x="5145088" y="3898900"/>
            <a:ext cx="6819900" cy="1400175"/>
            <a:chExt cx="6820276" cy="1400383"/>
          </a:xfrm>
        </p:grpSpPr>
        <p:sp>
          <p:nvSpPr>
            <p:cNvPr id="20508" name="矩形 60"/>
            <p:cNvSpPr>
              <a:spLocks noChangeArrowheads="1"/>
            </p:cNvSpPr>
            <p:nvPr/>
          </p:nvSpPr>
          <p:spPr bwMode="auto">
            <a:xfrm>
              <a:off x="0" y="46045"/>
              <a:ext cx="136533" cy="833561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9" name="文本框 61"/>
            <p:cNvSpPr txBox="1">
              <a:spLocks noChangeArrowheads="1"/>
            </p:cNvSpPr>
            <p:nvPr/>
          </p:nvSpPr>
          <p:spPr bwMode="auto">
            <a:xfrm>
              <a:off x="136533" y="0"/>
              <a:ext cx="6683743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8" name="组合 72"/>
          <p:cNvGrpSpPr/>
          <p:nvPr/>
        </p:nvGrpSpPr>
        <p:grpSpPr>
          <a:xfrm>
            <a:off x="458788" y="3886200"/>
            <a:ext cx="4673600" cy="969963"/>
            <a:chExt cx="4674180" cy="970411"/>
          </a:xfrm>
        </p:grpSpPr>
        <p:sp>
          <p:nvSpPr>
            <p:cNvPr id="20502" name="Freeform 190"/>
            <p:cNvSpPr>
              <a:spLocks noEditPoints="1"/>
            </p:cNvSpPr>
            <p:nvPr/>
          </p:nvSpPr>
          <p:spPr bwMode="auto">
            <a:xfrm>
              <a:off x="0" y="41308"/>
              <a:ext cx="702648" cy="421073"/>
            </a:xfrm>
            <a:custGeom>
              <a:gdLst>
                <a:gd name="T0" fmla="*/ 2147483647 w 230"/>
                <a:gd name="T1" fmla="*/ 2147483647 h 138"/>
                <a:gd name="T2" fmla="*/ 2147483647 w 230"/>
                <a:gd name="T3" fmla="*/ 2147483647 h 138"/>
                <a:gd name="T4" fmla="*/ 2147483647 w 230"/>
                <a:gd name="T5" fmla="*/ 2147483647 h 138"/>
                <a:gd name="T6" fmla="*/ 2147483647 w 230"/>
                <a:gd name="T7" fmla="*/ 0 h 138"/>
                <a:gd name="T8" fmla="*/ 2147483647 w 230"/>
                <a:gd name="T9" fmla="*/ 2147483647 h 138"/>
                <a:gd name="T10" fmla="*/ 2147483647 w 230"/>
                <a:gd name="T11" fmla="*/ 2147483647 h 138"/>
                <a:gd name="T12" fmla="*/ 2147483647 w 230"/>
                <a:gd name="T13" fmla="*/ 2147483647 h 138"/>
                <a:gd name="T14" fmla="*/ 0 w 230"/>
                <a:gd name="T15" fmla="*/ 2147483647 h 138"/>
                <a:gd name="T16" fmla="*/ 2147483647 w 230"/>
                <a:gd name="T17" fmla="*/ 2147483647 h 138"/>
                <a:gd name="T18" fmla="*/ 2147483647 w 230"/>
                <a:gd name="T19" fmla="*/ 2147483647 h 138"/>
                <a:gd name="T20" fmla="*/ 2147483647 w 230"/>
                <a:gd name="T21" fmla="*/ 2147483647 h 138"/>
                <a:gd name="T22" fmla="*/ 2147483647 w 230"/>
                <a:gd name="T23" fmla="*/ 2147483647 h 138"/>
                <a:gd name="T24" fmla="*/ 2147483647 w 230"/>
                <a:gd name="T25" fmla="*/ 2147483647 h 138"/>
                <a:gd name="T26" fmla="*/ 2147483647 w 230"/>
                <a:gd name="T27" fmla="*/ 2147483647 h 138"/>
                <a:gd name="T28" fmla="*/ 2147483647 w 230"/>
                <a:gd name="T29" fmla="*/ 2147483647 h 138"/>
                <a:gd name="T30" fmla="*/ 2147483647 w 230"/>
                <a:gd name="T31" fmla="*/ 2147483647 h 138"/>
                <a:gd name="T32" fmla="*/ 2147483647 w 230"/>
                <a:gd name="T33" fmla="*/ 2147483647 h 138"/>
                <a:gd name="T34" fmla="*/ 2147483647 w 230"/>
                <a:gd name="T35" fmla="*/ 2147483647 h 138"/>
                <a:gd name="T36" fmla="*/ 2147483647 w 230"/>
                <a:gd name="T37" fmla="*/ 2147483647 h 138"/>
                <a:gd name="T38" fmla="*/ 2147483647 w 230"/>
                <a:gd name="T39" fmla="*/ 2147483647 h 138"/>
                <a:gd name="T40" fmla="*/ 2147483647 w 230"/>
                <a:gd name="T41" fmla="*/ 2147483647 h 138"/>
                <a:gd name="T42" fmla="*/ 2147483647 w 230"/>
                <a:gd name="T43" fmla="*/ 2147483647 h 138"/>
                <a:gd name="T44" fmla="*/ 2147483647 w 230"/>
                <a:gd name="T45" fmla="*/ 2147483647 h 138"/>
                <a:gd name="T46" fmla="*/ 2147483647 w 230"/>
                <a:gd name="T47" fmla="*/ 2147483647 h 138"/>
                <a:gd name="T48" fmla="*/ 2147483647 w 230"/>
                <a:gd name="T49" fmla="*/ 2147483647 h 138"/>
                <a:gd name="T50" fmla="*/ 2147483647 w 230"/>
                <a:gd name="T51" fmla="*/ 2147483647 h 138"/>
                <a:gd name="T52" fmla="*/ 2147483647 w 230"/>
                <a:gd name="T53" fmla="*/ 2147483647 h 138"/>
                <a:gd name="T54" fmla="*/ 2147483647 w 230"/>
                <a:gd name="T55" fmla="*/ 2147483647 h 138"/>
                <a:gd name="T56" fmla="*/ 2147483647 w 230"/>
                <a:gd name="T57" fmla="*/ 2147483647 h 138"/>
                <a:gd name="T58" fmla="*/ 2147483647 w 230"/>
                <a:gd name="T59" fmla="*/ 2147483647 h 138"/>
                <a:gd name="T60" fmla="*/ 2147483647 w 230"/>
                <a:gd name="T61" fmla="*/ 2147483647 h 138"/>
                <a:gd name="T62" fmla="*/ 2147483647 w 230"/>
                <a:gd name="T63" fmla="*/ 2147483647 h 138"/>
                <a:gd name="T64" fmla="*/ 2147483647 w 230"/>
                <a:gd name="T65" fmla="*/ 2147483647 h 138"/>
                <a:gd name="T66" fmla="*/ 2147483647 w 230"/>
                <a:gd name="T67" fmla="*/ 2147483647 h 138"/>
                <a:gd name="T68" fmla="*/ 2147483647 w 230"/>
                <a:gd name="T69" fmla="*/ 2147483647 h 138"/>
                <a:gd name="T70" fmla="*/ 2147483647 w 230"/>
                <a:gd name="T71" fmla="*/ 2147483647 h 138"/>
                <a:gd name="T72" fmla="*/ 2147483647 w 230"/>
                <a:gd name="T73" fmla="*/ 2147483647 h 138"/>
                <a:gd name="T74" fmla="*/ 2147483647 w 230"/>
                <a:gd name="T75" fmla="*/ 2147483647 h 138"/>
                <a:gd name="T76" fmla="*/ 2147483647 w 230"/>
                <a:gd name="T77" fmla="*/ 2147483647 h 138"/>
                <a:gd name="T78" fmla="*/ 2147483647 w 230"/>
                <a:gd name="T79" fmla="*/ 2147483647 h 138"/>
                <a:gd name="T80" fmla="*/ 2147483647 w 230"/>
                <a:gd name="T81" fmla="*/ 2147483647 h 138"/>
                <a:gd name="T82" fmla="*/ 2147483647 w 230"/>
                <a:gd name="T83" fmla="*/ 2147483647 h 138"/>
                <a:gd name="T84" fmla="*/ 2147483647 w 230"/>
                <a:gd name="T85" fmla="*/ 2147483647 h 138"/>
                <a:gd name="T86" fmla="*/ 2147483647 w 230"/>
                <a:gd name="T87" fmla="*/ 2147483647 h 138"/>
                <a:gd name="T88" fmla="*/ 2147483647 w 230"/>
                <a:gd name="T89" fmla="*/ 2147483647 h 138"/>
                <a:gd name="T90" fmla="*/ 2147483647 w 230"/>
                <a:gd name="T91" fmla="*/ 2147483647 h 138"/>
                <a:gd name="T92" fmla="*/ 2147483647 w 230"/>
                <a:gd name="T93" fmla="*/ 2147483647 h 138"/>
                <a:gd name="T94" fmla="*/ 2147483647 w 230"/>
                <a:gd name="T95" fmla="*/ 2147483647 h 138"/>
                <a:gd name="T96" fmla="*/ 2147483647 w 230"/>
                <a:gd name="T97" fmla="*/ 2147483647 h 138"/>
                <a:gd name="T98" fmla="*/ 2147483647 w 230"/>
                <a:gd name="T99" fmla="*/ 2147483647 h 138"/>
                <a:gd name="T100" fmla="*/ 2147483647 w 230"/>
                <a:gd name="T101" fmla="*/ 2147483647 h 138"/>
                <a:gd name="T102" fmla="*/ 2147483647 w 230"/>
                <a:gd name="T103" fmla="*/ 2147483647 h 138"/>
                <a:gd name="T104" fmla="*/ 2147483647 w 230"/>
                <a:gd name="T105" fmla="*/ 2147483647 h 138"/>
                <a:gd name="T106" fmla="*/ 2147483647 w 230"/>
                <a:gd name="T107" fmla="*/ 2147483647 h 138"/>
                <a:gd name="T108" fmla="*/ 2147483647 w 230"/>
                <a:gd name="T109" fmla="*/ 2147483647 h 138"/>
                <a:gd name="T110" fmla="*/ 2147483647 w 230"/>
                <a:gd name="T111" fmla="*/ 2147483647 h 13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" h="138">
                  <a:moveTo>
                    <a:pt x="230" y="129"/>
                  </a:moveTo>
                  <a:cubicBezTo>
                    <a:pt x="230" y="69"/>
                    <a:pt x="182" y="19"/>
                    <a:pt x="123" y="15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4"/>
                    <a:pt x="119" y="0"/>
                    <a:pt x="115" y="0"/>
                  </a:cubicBezTo>
                  <a:cubicBezTo>
                    <a:pt x="111" y="0"/>
                    <a:pt x="107" y="4"/>
                    <a:pt x="107" y="8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80" y="17"/>
                    <a:pt x="54" y="28"/>
                    <a:pt x="34" y="48"/>
                  </a:cubicBezTo>
                  <a:cubicBezTo>
                    <a:pt x="13" y="69"/>
                    <a:pt x="1" y="97"/>
                    <a:pt x="0" y="127"/>
                  </a:cubicBezTo>
                  <a:cubicBezTo>
                    <a:pt x="0" y="131"/>
                    <a:pt x="3" y="135"/>
                    <a:pt x="7" y="135"/>
                  </a:cubicBezTo>
                  <a:cubicBezTo>
                    <a:pt x="12" y="136"/>
                    <a:pt x="15" y="132"/>
                    <a:pt x="16" y="128"/>
                  </a:cubicBezTo>
                  <a:cubicBezTo>
                    <a:pt x="17" y="118"/>
                    <a:pt x="25" y="111"/>
                    <a:pt x="34" y="111"/>
                  </a:cubicBezTo>
                  <a:cubicBezTo>
                    <a:pt x="45" y="111"/>
                    <a:pt x="53" y="119"/>
                    <a:pt x="53" y="130"/>
                  </a:cubicBezTo>
                  <a:cubicBezTo>
                    <a:pt x="53" y="134"/>
                    <a:pt x="57" y="138"/>
                    <a:pt x="61" y="138"/>
                  </a:cubicBezTo>
                  <a:cubicBezTo>
                    <a:pt x="66" y="138"/>
                    <a:pt x="69" y="134"/>
                    <a:pt x="69" y="130"/>
                  </a:cubicBezTo>
                  <a:cubicBezTo>
                    <a:pt x="69" y="119"/>
                    <a:pt x="78" y="111"/>
                    <a:pt x="88" y="111"/>
                  </a:cubicBezTo>
                  <a:cubicBezTo>
                    <a:pt x="98" y="111"/>
                    <a:pt x="107" y="119"/>
                    <a:pt x="107" y="130"/>
                  </a:cubicBezTo>
                  <a:cubicBezTo>
                    <a:pt x="107" y="134"/>
                    <a:pt x="110" y="138"/>
                    <a:pt x="115" y="138"/>
                  </a:cubicBezTo>
                  <a:cubicBezTo>
                    <a:pt x="119" y="138"/>
                    <a:pt x="123" y="134"/>
                    <a:pt x="123" y="130"/>
                  </a:cubicBezTo>
                  <a:cubicBezTo>
                    <a:pt x="123" y="119"/>
                    <a:pt x="131" y="111"/>
                    <a:pt x="142" y="111"/>
                  </a:cubicBezTo>
                  <a:cubicBezTo>
                    <a:pt x="152" y="111"/>
                    <a:pt x="160" y="119"/>
                    <a:pt x="160" y="13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0" y="134"/>
                    <a:pt x="164" y="138"/>
                    <a:pt x="168" y="138"/>
                  </a:cubicBezTo>
                  <a:cubicBezTo>
                    <a:pt x="168" y="138"/>
                    <a:pt x="168" y="138"/>
                    <a:pt x="168" y="138"/>
                  </a:cubicBezTo>
                  <a:cubicBezTo>
                    <a:pt x="173" y="138"/>
                    <a:pt x="176" y="134"/>
                    <a:pt x="176" y="13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76" y="119"/>
                    <a:pt x="185" y="111"/>
                    <a:pt x="195" y="111"/>
                  </a:cubicBezTo>
                  <a:cubicBezTo>
                    <a:pt x="206" y="111"/>
                    <a:pt x="214" y="119"/>
                    <a:pt x="214" y="129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4"/>
                    <a:pt x="218" y="138"/>
                    <a:pt x="222" y="138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27" y="138"/>
                    <a:pt x="230" y="134"/>
                    <a:pt x="230" y="130"/>
                  </a:cubicBezTo>
                  <a:cubicBezTo>
                    <a:pt x="230" y="130"/>
                    <a:pt x="230" y="129"/>
                    <a:pt x="230" y="129"/>
                  </a:cubicBezTo>
                  <a:close/>
                  <a:moveTo>
                    <a:pt x="34" y="95"/>
                  </a:moveTo>
                  <a:cubicBezTo>
                    <a:pt x="30" y="95"/>
                    <a:pt x="25" y="96"/>
                    <a:pt x="21" y="98"/>
                  </a:cubicBezTo>
                  <a:cubicBezTo>
                    <a:pt x="32" y="68"/>
                    <a:pt x="55" y="45"/>
                    <a:pt x="85" y="35"/>
                  </a:cubicBezTo>
                  <a:cubicBezTo>
                    <a:pt x="72" y="51"/>
                    <a:pt x="62" y="75"/>
                    <a:pt x="59" y="105"/>
                  </a:cubicBezTo>
                  <a:cubicBezTo>
                    <a:pt x="53" y="99"/>
                    <a:pt x="44" y="95"/>
                    <a:pt x="34" y="95"/>
                  </a:cubicBezTo>
                  <a:close/>
                  <a:moveTo>
                    <a:pt x="142" y="95"/>
                  </a:moveTo>
                  <a:cubicBezTo>
                    <a:pt x="134" y="95"/>
                    <a:pt x="126" y="98"/>
                    <a:pt x="120" y="102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4"/>
                    <a:pt x="118" y="51"/>
                    <a:pt x="115" y="51"/>
                  </a:cubicBezTo>
                  <a:cubicBezTo>
                    <a:pt x="112" y="51"/>
                    <a:pt x="110" y="54"/>
                    <a:pt x="110" y="57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04" y="98"/>
                    <a:pt x="96" y="95"/>
                    <a:pt x="88" y="95"/>
                  </a:cubicBezTo>
                  <a:cubicBezTo>
                    <a:pt x="82" y="95"/>
                    <a:pt x="75" y="97"/>
                    <a:pt x="70" y="100"/>
                  </a:cubicBezTo>
                  <a:cubicBezTo>
                    <a:pt x="76" y="63"/>
                    <a:pt x="92" y="35"/>
                    <a:pt x="111" y="31"/>
                  </a:cubicBezTo>
                  <a:cubicBezTo>
                    <a:pt x="112" y="31"/>
                    <a:pt x="113" y="31"/>
                    <a:pt x="115" y="31"/>
                  </a:cubicBezTo>
                  <a:cubicBezTo>
                    <a:pt x="116" y="31"/>
                    <a:pt x="118" y="31"/>
                    <a:pt x="119" y="31"/>
                  </a:cubicBezTo>
                  <a:cubicBezTo>
                    <a:pt x="138" y="35"/>
                    <a:pt x="154" y="63"/>
                    <a:pt x="160" y="100"/>
                  </a:cubicBezTo>
                  <a:cubicBezTo>
                    <a:pt x="154" y="97"/>
                    <a:pt x="148" y="95"/>
                    <a:pt x="142" y="95"/>
                  </a:cubicBezTo>
                  <a:close/>
                  <a:moveTo>
                    <a:pt x="195" y="95"/>
                  </a:moveTo>
                  <a:cubicBezTo>
                    <a:pt x="186" y="95"/>
                    <a:pt x="177" y="99"/>
                    <a:pt x="171" y="105"/>
                  </a:cubicBezTo>
                  <a:cubicBezTo>
                    <a:pt x="167" y="75"/>
                    <a:pt x="158" y="50"/>
                    <a:pt x="145" y="35"/>
                  </a:cubicBezTo>
                  <a:cubicBezTo>
                    <a:pt x="175" y="45"/>
                    <a:pt x="198" y="68"/>
                    <a:pt x="209" y="98"/>
                  </a:cubicBezTo>
                  <a:cubicBezTo>
                    <a:pt x="204" y="96"/>
                    <a:pt x="200" y="95"/>
                    <a:pt x="195" y="95"/>
                  </a:cubicBezTo>
                  <a:close/>
                </a:path>
              </a:pathLst>
            </a:cu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191"/>
            <p:cNvSpPr/>
            <p:nvPr/>
          </p:nvSpPr>
          <p:spPr bwMode="auto">
            <a:xfrm>
              <a:off x="326783" y="501130"/>
              <a:ext cx="152413" cy="320326"/>
            </a:xfrm>
            <a:custGeom>
              <a:gdLst>
                <a:gd name="T0" fmla="*/ 2147483647 w 50"/>
                <a:gd name="T1" fmla="*/ 2147483647 h 105"/>
                <a:gd name="T2" fmla="*/ 2147483647 w 50"/>
                <a:gd name="T3" fmla="*/ 2147483647 h 105"/>
                <a:gd name="T4" fmla="*/ 2147483647 w 50"/>
                <a:gd name="T5" fmla="*/ 2147483647 h 105"/>
                <a:gd name="T6" fmla="*/ 2147483647 w 50"/>
                <a:gd name="T7" fmla="*/ 2147483647 h 105"/>
                <a:gd name="T8" fmla="*/ 2147483647 w 50"/>
                <a:gd name="T9" fmla="*/ 2147483647 h 105"/>
                <a:gd name="T10" fmla="*/ 2147483647 w 50"/>
                <a:gd name="T11" fmla="*/ 0 h 105"/>
                <a:gd name="T12" fmla="*/ 0 w 50"/>
                <a:gd name="T13" fmla="*/ 2147483647 h 105"/>
                <a:gd name="T14" fmla="*/ 0 w 50"/>
                <a:gd name="T15" fmla="*/ 2147483647 h 105"/>
                <a:gd name="T16" fmla="*/ 2147483647 w 50"/>
                <a:gd name="T17" fmla="*/ 2147483647 h 105"/>
                <a:gd name="T18" fmla="*/ 2147483647 w 50"/>
                <a:gd name="T19" fmla="*/ 2147483647 h 105"/>
                <a:gd name="T20" fmla="*/ 2147483647 w 50"/>
                <a:gd name="T21" fmla="*/ 2147483647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" h="105">
                  <a:moveTo>
                    <a:pt x="42" y="72"/>
                  </a:moveTo>
                  <a:cubicBezTo>
                    <a:pt x="38" y="72"/>
                    <a:pt x="34" y="75"/>
                    <a:pt x="34" y="80"/>
                  </a:cubicBezTo>
                  <a:cubicBezTo>
                    <a:pt x="34" y="85"/>
                    <a:pt x="30" y="89"/>
                    <a:pt x="25" y="89"/>
                  </a:cubicBezTo>
                  <a:cubicBezTo>
                    <a:pt x="20" y="89"/>
                    <a:pt x="16" y="85"/>
                    <a:pt x="16" y="8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94"/>
                    <a:pt x="11" y="105"/>
                    <a:pt x="25" y="105"/>
                  </a:cubicBezTo>
                  <a:cubicBezTo>
                    <a:pt x="39" y="105"/>
                    <a:pt x="50" y="94"/>
                    <a:pt x="50" y="80"/>
                  </a:cubicBezTo>
                  <a:cubicBezTo>
                    <a:pt x="50" y="75"/>
                    <a:pt x="47" y="72"/>
                    <a:pt x="42" y="72"/>
                  </a:cubicBezTo>
                  <a:close/>
                </a:path>
              </a:pathLst>
            </a:cu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504" name="组合 56"/>
            <p:cNvGrpSpPr/>
            <p:nvPr/>
          </p:nvGrpSpPr>
          <p:grpSpPr>
            <a:xfrm>
              <a:off x="948800" y="0"/>
              <a:ext cx="3725380" cy="970411"/>
              <a:chExt cx="3725380" cy="970411"/>
            </a:xfrm>
          </p:grpSpPr>
          <p:sp>
            <p:nvSpPr>
              <p:cNvPr id="20505" name="文本框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7253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BCF5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06" name="文本框 58"/>
              <p:cNvSpPr txBox="1">
                <a:spLocks noChangeArrowheads="1"/>
              </p:cNvSpPr>
              <p:nvPr/>
            </p:nvSpPr>
            <p:spPr bwMode="auto">
              <a:xfrm>
                <a:off x="643" y="441529"/>
                <a:ext cx="3685044" cy="52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</a:t>
                </a:r>
                <a:endParaRPr lang="en-US" altLang="zh-CN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507" name="直接连接符 59"/>
              <p:cNvCxnSpPr>
                <a:cxnSpLocks noChangeShapeType="1"/>
              </p:cNvCxnSpPr>
              <p:nvPr/>
            </p:nvCxnSpPr>
            <p:spPr bwMode="auto">
              <a:xfrm>
                <a:off x="108606" y="444705"/>
                <a:ext cx="1702011" cy="0"/>
              </a:xfrm>
              <a:prstGeom prst="line">
                <a:avLst/>
              </a:prstGeom>
              <a:noFill/>
              <a:ln w="19050">
                <a:solidFill>
                  <a:srgbClr val="FBCF53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1545" name="组合 63"/>
          <p:cNvGrpSpPr/>
          <p:nvPr/>
        </p:nvGrpSpPr>
        <p:grpSpPr>
          <a:xfrm>
            <a:off x="5145088" y="5181600"/>
            <a:ext cx="6819900" cy="1400175"/>
            <a:chExt cx="6820276" cy="1400383"/>
          </a:xfrm>
        </p:grpSpPr>
        <p:sp>
          <p:nvSpPr>
            <p:cNvPr id="20500" name="矩形 68"/>
            <p:cNvSpPr>
              <a:spLocks noChangeArrowheads="1"/>
            </p:cNvSpPr>
            <p:nvPr/>
          </p:nvSpPr>
          <p:spPr bwMode="auto">
            <a:xfrm>
              <a:off x="0" y="46045"/>
              <a:ext cx="136533" cy="833561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501" name="文本框 69"/>
            <p:cNvSpPr txBox="1">
              <a:spLocks noChangeArrowheads="1"/>
            </p:cNvSpPr>
            <p:nvPr/>
          </p:nvSpPr>
          <p:spPr bwMode="auto">
            <a:xfrm>
              <a:off x="136533" y="0"/>
              <a:ext cx="6683743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48" name="组合 73"/>
          <p:cNvGrpSpPr/>
          <p:nvPr/>
        </p:nvGrpSpPr>
        <p:grpSpPr>
          <a:xfrm>
            <a:off x="458788" y="5168900"/>
            <a:ext cx="4719637" cy="969963"/>
            <a:chExt cx="4719900" cy="970411"/>
          </a:xfrm>
        </p:grpSpPr>
        <p:pic>
          <p:nvPicPr>
            <p:cNvPr id="20495" name="组合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88" y="24903"/>
              <a:ext cx="780331" cy="68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496" name="组合 64"/>
            <p:cNvGrpSpPr/>
            <p:nvPr/>
          </p:nvGrpSpPr>
          <p:grpSpPr>
            <a:xfrm>
              <a:off x="994520" y="0"/>
              <a:ext cx="3725380" cy="970411"/>
              <a:chExt cx="3725380" cy="970411"/>
            </a:xfrm>
          </p:grpSpPr>
          <p:sp>
            <p:nvSpPr>
              <p:cNvPr id="20497" name="文本框 65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72538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8" name="文本框 66"/>
              <p:cNvSpPr txBox="1">
                <a:spLocks noChangeArrowheads="1"/>
              </p:cNvSpPr>
              <p:nvPr/>
            </p:nvSpPr>
            <p:spPr bwMode="auto">
              <a:xfrm>
                <a:off x="-690" y="441529"/>
                <a:ext cx="3686381" cy="528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</a:t>
                </a:r>
                <a:endParaRPr lang="en-US" altLang="zh-CN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499" name="直接连接符 67"/>
              <p:cNvCxnSpPr>
                <a:cxnSpLocks noChangeShapeType="1"/>
              </p:cNvCxnSpPr>
              <p:nvPr/>
            </p:nvCxnSpPr>
            <p:spPr bwMode="auto">
              <a:xfrm>
                <a:off x="107266" y="444705"/>
                <a:ext cx="1701895" cy="0"/>
              </a:xfrm>
              <a:prstGeom prst="line">
                <a:avLst/>
              </a:prstGeom>
              <a:noFill/>
              <a:ln w="19050">
                <a:solidFill>
                  <a:srgbClr val="F55555"/>
                </a:solidFill>
                <a:prstDash val="dash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0" name="组合 5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20491" name="矩形 52"/>
            <p:cNvSpPr>
              <a:spLocks noChangeArrowheads="1"/>
            </p:cNvSpPr>
            <p:nvPr/>
          </p:nvSpPr>
          <p:spPr bwMode="auto">
            <a:xfrm>
              <a:off x="0" y="79301"/>
              <a:ext cx="828675" cy="448977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20492" name="组合 5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20493" name="文本框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F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94" name="文本框 5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98" name="组合 5"/>
          <p:cNvGrpSpPr/>
          <p:nvPr/>
        </p:nvGrpSpPr>
        <p:grpSpPr>
          <a:xfrm>
            <a:off x="327025" y="579438"/>
            <a:ext cx="3709988" cy="204787"/>
            <a:chExt cx="6038490" cy="248069"/>
          </a:xfrm>
        </p:grpSpPr>
        <p:sp>
          <p:nvSpPr>
            <p:cNvPr id="3140" name="矩形 1"/>
            <p:cNvSpPr>
              <a:spLocks noChangeArrowheads="1"/>
            </p:cNvSpPr>
            <p:nvPr/>
          </p:nvSpPr>
          <p:spPr bwMode="auto">
            <a:xfrm>
              <a:off x="0" y="0"/>
              <a:ext cx="2767319" cy="248069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41" name="矩形 2"/>
            <p:cNvSpPr>
              <a:spLocks noChangeArrowheads="1"/>
            </p:cNvSpPr>
            <p:nvPr/>
          </p:nvSpPr>
          <p:spPr bwMode="auto">
            <a:xfrm>
              <a:off x="2767319" y="0"/>
              <a:ext cx="1511559" cy="248069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42" name="矩形 3"/>
            <p:cNvSpPr>
              <a:spLocks noChangeArrowheads="1"/>
            </p:cNvSpPr>
            <p:nvPr/>
          </p:nvSpPr>
          <p:spPr bwMode="auto">
            <a:xfrm>
              <a:off x="4278878" y="0"/>
              <a:ext cx="999956" cy="24806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43" name="矩形 4"/>
            <p:cNvSpPr>
              <a:spLocks noChangeArrowheads="1"/>
            </p:cNvSpPr>
            <p:nvPr/>
          </p:nvSpPr>
          <p:spPr bwMode="auto">
            <a:xfrm>
              <a:off x="5278834" y="0"/>
              <a:ext cx="759656" cy="248069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03" name="组合 6"/>
          <p:cNvGrpSpPr/>
          <p:nvPr/>
        </p:nvGrpSpPr>
        <p:grpSpPr>
          <a:xfrm flipH="1">
            <a:off x="8105775" y="579438"/>
            <a:ext cx="3709988" cy="204787"/>
            <a:chExt cx="6038490" cy="248069"/>
          </a:xfrm>
        </p:grpSpPr>
        <p:sp>
          <p:nvSpPr>
            <p:cNvPr id="3136" name="矩形 7"/>
            <p:cNvSpPr>
              <a:spLocks noChangeArrowheads="1"/>
            </p:cNvSpPr>
            <p:nvPr/>
          </p:nvSpPr>
          <p:spPr bwMode="auto">
            <a:xfrm>
              <a:off x="0" y="0"/>
              <a:ext cx="2767319" cy="248069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37" name="矩形 8"/>
            <p:cNvSpPr>
              <a:spLocks noChangeArrowheads="1"/>
            </p:cNvSpPr>
            <p:nvPr/>
          </p:nvSpPr>
          <p:spPr bwMode="auto">
            <a:xfrm>
              <a:off x="2767319" y="0"/>
              <a:ext cx="1511559" cy="248069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38" name="矩形 9"/>
            <p:cNvSpPr>
              <a:spLocks noChangeArrowheads="1"/>
            </p:cNvSpPr>
            <p:nvPr/>
          </p:nvSpPr>
          <p:spPr bwMode="auto">
            <a:xfrm>
              <a:off x="4278878" y="0"/>
              <a:ext cx="999956" cy="24806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39" name="矩形 10"/>
            <p:cNvSpPr>
              <a:spLocks noChangeArrowheads="1"/>
            </p:cNvSpPr>
            <p:nvPr/>
          </p:nvSpPr>
          <p:spPr bwMode="auto">
            <a:xfrm>
              <a:off x="5278834" y="0"/>
              <a:ext cx="759656" cy="248069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8" name="文本框 11"/>
          <p:cNvSpPr txBox="1">
            <a:spLocks noChangeArrowheads="1"/>
          </p:cNvSpPr>
          <p:nvPr/>
        </p:nvSpPr>
        <p:spPr bwMode="auto">
          <a:xfrm>
            <a:off x="3781425" y="174625"/>
            <a:ext cx="4579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zh-CN" alt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09" name="组合 24"/>
          <p:cNvGrpSpPr/>
          <p:nvPr/>
        </p:nvGrpSpPr>
        <p:grpSpPr>
          <a:xfrm>
            <a:off x="255588" y="2090738"/>
            <a:ext cx="1528762" cy="1290637"/>
            <a:chExt cx="1832470" cy="1547609"/>
          </a:xfrm>
        </p:grpSpPr>
        <p:sp>
          <p:nvSpPr>
            <p:cNvPr id="3132" name="椭圆 20"/>
            <p:cNvSpPr>
              <a:spLocks noChangeArrowheads="1"/>
            </p:cNvSpPr>
            <p:nvPr/>
          </p:nvSpPr>
          <p:spPr bwMode="auto">
            <a:xfrm>
              <a:off x="0" y="108503"/>
              <a:ext cx="1438575" cy="1439106"/>
            </a:xfrm>
            <a:prstGeom prst="ellipse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33" name="椭圆 21"/>
            <p:cNvSpPr>
              <a:spLocks noChangeArrowheads="1"/>
            </p:cNvSpPr>
            <p:nvPr/>
          </p:nvSpPr>
          <p:spPr bwMode="auto">
            <a:xfrm>
              <a:off x="1046582" y="0"/>
              <a:ext cx="785888" cy="799503"/>
            </a:xfrm>
            <a:prstGeom prst="ellipse">
              <a:avLst/>
            </a:prstGeom>
            <a:solidFill>
              <a:srgbClr val="5DACE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34" name="文本框 22"/>
            <p:cNvSpPr txBox="1">
              <a:spLocks noChangeArrowheads="1"/>
            </p:cNvSpPr>
            <p:nvPr/>
          </p:nvSpPr>
          <p:spPr bwMode="auto">
            <a:xfrm>
              <a:off x="1137949" y="169217"/>
              <a:ext cx="602714" cy="479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5" name="Freeform 92"/>
            <p:cNvSpPr>
              <a:spLocks noEditPoints="1"/>
            </p:cNvSpPr>
            <p:nvPr/>
          </p:nvSpPr>
          <p:spPr bwMode="auto">
            <a:xfrm>
              <a:off x="366003" y="630882"/>
              <a:ext cx="717167" cy="425738"/>
            </a:xfrm>
            <a:custGeom>
              <a:gdLst>
                <a:gd name="T0" fmla="*/ 2147483647 w 120"/>
                <a:gd name="T1" fmla="*/ 2147483647 h 71"/>
                <a:gd name="T2" fmla="*/ 2147483647 w 120"/>
                <a:gd name="T3" fmla="*/ 2147483647 h 71"/>
                <a:gd name="T4" fmla="*/ 2147483647 w 120"/>
                <a:gd name="T5" fmla="*/ 2147483647 h 71"/>
                <a:gd name="T6" fmla="*/ 2147483647 w 120"/>
                <a:gd name="T7" fmla="*/ 2147483647 h 71"/>
                <a:gd name="T8" fmla="*/ 0 w 120"/>
                <a:gd name="T9" fmla="*/ 2147483647 h 71"/>
                <a:gd name="T10" fmla="*/ 0 w 120"/>
                <a:gd name="T11" fmla="*/ 2147483647 h 71"/>
                <a:gd name="T12" fmla="*/ 2147483647 w 120"/>
                <a:gd name="T13" fmla="*/ 2147483647 h 71"/>
                <a:gd name="T14" fmla="*/ 2147483647 w 120"/>
                <a:gd name="T15" fmla="*/ 2147483647 h 71"/>
                <a:gd name="T16" fmla="*/ 2147483647 w 120"/>
                <a:gd name="T17" fmla="*/ 2147483647 h 71"/>
                <a:gd name="T18" fmla="*/ 2147483647 w 120"/>
                <a:gd name="T19" fmla="*/ 2147483647 h 71"/>
                <a:gd name="T20" fmla="*/ 2147483647 w 120"/>
                <a:gd name="T21" fmla="*/ 2147483647 h 71"/>
                <a:gd name="T22" fmla="*/ 2147483647 w 120"/>
                <a:gd name="T23" fmla="*/ 2147483647 h 71"/>
                <a:gd name="T24" fmla="*/ 2147483647 w 120"/>
                <a:gd name="T25" fmla="*/ 2147483647 h 71"/>
                <a:gd name="T26" fmla="*/ 2147483647 w 120"/>
                <a:gd name="T27" fmla="*/ 2147483647 h 71"/>
                <a:gd name="T28" fmla="*/ 2147483647 w 120"/>
                <a:gd name="T29" fmla="*/ 2147483647 h 71"/>
                <a:gd name="T30" fmla="*/ 2147483647 w 120"/>
                <a:gd name="T31" fmla="*/ 2147483647 h 71"/>
                <a:gd name="T32" fmla="*/ 2147483647 w 120"/>
                <a:gd name="T33" fmla="*/ 2147483647 h 71"/>
                <a:gd name="T34" fmla="*/ 2147483647 w 120"/>
                <a:gd name="T35" fmla="*/ 2147483647 h 71"/>
                <a:gd name="T36" fmla="*/ 2147483647 w 120"/>
                <a:gd name="T37" fmla="*/ 2147483647 h 71"/>
                <a:gd name="T38" fmla="*/ 2147483647 w 120"/>
                <a:gd name="T39" fmla="*/ 2147483647 h 71"/>
                <a:gd name="T40" fmla="*/ 2147483647 w 120"/>
                <a:gd name="T41" fmla="*/ 2147483647 h 71"/>
                <a:gd name="T42" fmla="*/ 2147483647 w 120"/>
                <a:gd name="T43" fmla="*/ 2147483647 h 71"/>
                <a:gd name="T44" fmla="*/ 2147483647 w 120"/>
                <a:gd name="T45" fmla="*/ 2147483647 h 71"/>
                <a:gd name="T46" fmla="*/ 2147483647 w 120"/>
                <a:gd name="T47" fmla="*/ 2147483647 h 71"/>
                <a:gd name="T48" fmla="*/ 2147483647 w 120"/>
                <a:gd name="T49" fmla="*/ 2147483647 h 71"/>
                <a:gd name="T50" fmla="*/ 2147483647 w 120"/>
                <a:gd name="T51" fmla="*/ 2147483647 h 71"/>
                <a:gd name="T52" fmla="*/ 2147483647 w 120"/>
                <a:gd name="T53" fmla="*/ 2147483647 h 71"/>
                <a:gd name="T54" fmla="*/ 2147483647 w 120"/>
                <a:gd name="T55" fmla="*/ 2147483647 h 71"/>
                <a:gd name="T56" fmla="*/ 2147483647 w 120"/>
                <a:gd name="T57" fmla="*/ 2147483647 h 71"/>
                <a:gd name="T58" fmla="*/ 2147483647 w 120"/>
                <a:gd name="T59" fmla="*/ 2147483647 h 71"/>
                <a:gd name="T60" fmla="*/ 2147483647 w 120"/>
                <a:gd name="T61" fmla="*/ 2147483647 h 71"/>
                <a:gd name="T62" fmla="*/ 2147483647 w 120"/>
                <a:gd name="T63" fmla="*/ 2147483647 h 71"/>
                <a:gd name="T64" fmla="*/ 2147483647 w 120"/>
                <a:gd name="T65" fmla="*/ 2147483647 h 71"/>
                <a:gd name="T66" fmla="*/ 2147483647 w 120"/>
                <a:gd name="T67" fmla="*/ 2147483647 h 71"/>
                <a:gd name="T68" fmla="*/ 2147483647 w 120"/>
                <a:gd name="T69" fmla="*/ 2147483647 h 71"/>
                <a:gd name="T70" fmla="*/ 2147483647 w 120"/>
                <a:gd name="T71" fmla="*/ 2147483647 h 71"/>
                <a:gd name="T72" fmla="*/ 2147483647 w 120"/>
                <a:gd name="T73" fmla="*/ 2147483647 h 71"/>
                <a:gd name="T74" fmla="*/ 2147483647 w 120"/>
                <a:gd name="T75" fmla="*/ 2147483647 h 71"/>
                <a:gd name="T76" fmla="*/ 2147483647 w 120"/>
                <a:gd name="T77" fmla="*/ 2147483647 h 71"/>
                <a:gd name="T78" fmla="*/ 2147483647 w 120"/>
                <a:gd name="T79" fmla="*/ 2147483647 h 71"/>
                <a:gd name="T80" fmla="*/ 2147483647 w 120"/>
                <a:gd name="T81" fmla="*/ 2147483647 h 71"/>
                <a:gd name="T82" fmla="*/ 2147483647 w 120"/>
                <a:gd name="T83" fmla="*/ 2147483647 h 71"/>
                <a:gd name="T84" fmla="*/ 2147483647 w 120"/>
                <a:gd name="T85" fmla="*/ 2147483647 h 71"/>
                <a:gd name="T86" fmla="*/ 2147483647 w 120"/>
                <a:gd name="T87" fmla="*/ 2147483647 h 71"/>
                <a:gd name="T88" fmla="*/ 2147483647 w 120"/>
                <a:gd name="T89" fmla="*/ 2147483647 h 71"/>
                <a:gd name="T90" fmla="*/ 2147483647 w 120"/>
                <a:gd name="T91" fmla="*/ 2147483647 h 71"/>
                <a:gd name="T92" fmla="*/ 2147483647 w 120"/>
                <a:gd name="T93" fmla="*/ 2147483647 h 71"/>
                <a:gd name="T94" fmla="*/ 2147483647 w 120"/>
                <a:gd name="T95" fmla="*/ 2147483647 h 71"/>
                <a:gd name="T96" fmla="*/ 2147483647 w 120"/>
                <a:gd name="T97" fmla="*/ 2147483647 h 71"/>
                <a:gd name="T98" fmla="*/ 2147483647 w 120"/>
                <a:gd name="T99" fmla="*/ 2147483647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" h="71">
                  <a:moveTo>
                    <a:pt x="116" y="1"/>
                  </a:moveTo>
                  <a:cubicBezTo>
                    <a:pt x="115" y="0"/>
                    <a:pt x="112" y="1"/>
                    <a:pt x="110" y="2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9" y="22"/>
                    <a:pt x="65" y="19"/>
                    <a:pt x="60" y="19"/>
                  </a:cubicBezTo>
                  <a:cubicBezTo>
                    <a:pt x="55" y="19"/>
                    <a:pt x="50" y="22"/>
                    <a:pt x="47" y="2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1" y="69"/>
                    <a:pt x="3" y="70"/>
                  </a:cubicBezTo>
                  <a:cubicBezTo>
                    <a:pt x="3" y="71"/>
                    <a:pt x="4" y="71"/>
                    <a:pt x="5" y="71"/>
                  </a:cubicBezTo>
                  <a:cubicBezTo>
                    <a:pt x="7" y="71"/>
                    <a:pt x="8" y="71"/>
                    <a:pt x="10" y="70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0" y="50"/>
                    <a:pt x="55" y="53"/>
                    <a:pt x="60" y="53"/>
                  </a:cubicBezTo>
                  <a:cubicBezTo>
                    <a:pt x="65" y="53"/>
                    <a:pt x="69" y="50"/>
                    <a:pt x="72" y="4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3" y="71"/>
                    <a:pt x="114" y="71"/>
                  </a:cubicBezTo>
                  <a:cubicBezTo>
                    <a:pt x="115" y="71"/>
                    <a:pt x="116" y="71"/>
                    <a:pt x="116" y="70"/>
                  </a:cubicBezTo>
                  <a:cubicBezTo>
                    <a:pt x="118" y="69"/>
                    <a:pt x="120" y="67"/>
                    <a:pt x="120" y="6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5"/>
                    <a:pt x="118" y="3"/>
                    <a:pt x="116" y="1"/>
                  </a:cubicBezTo>
                  <a:close/>
                  <a:moveTo>
                    <a:pt x="15" y="61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6" y="67"/>
                    <a:pt x="5" y="67"/>
                    <a:pt x="5" y="67"/>
                  </a:cubicBezTo>
                  <a:cubicBezTo>
                    <a:pt x="4" y="66"/>
                    <a:pt x="4" y="66"/>
                    <a:pt x="4" y="64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9" y="45"/>
                    <a:pt x="18" y="44"/>
                  </a:cubicBezTo>
                  <a:cubicBezTo>
                    <a:pt x="18" y="43"/>
                    <a:pt x="17" y="42"/>
                    <a:pt x="16" y="4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29"/>
                  </a:cubicBezTo>
                  <a:cubicBezTo>
                    <a:pt x="18" y="29"/>
                    <a:pt x="18" y="29"/>
                    <a:pt x="18" y="28"/>
                  </a:cubicBezTo>
                  <a:cubicBezTo>
                    <a:pt x="19" y="27"/>
                    <a:pt x="18" y="26"/>
                    <a:pt x="17" y="26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5" y="5"/>
                    <a:pt x="6" y="5"/>
                    <a:pt x="7" y="6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31"/>
                    <a:pt x="44" y="32"/>
                    <a:pt x="43" y="33"/>
                  </a:cubicBezTo>
                  <a:cubicBezTo>
                    <a:pt x="43" y="34"/>
                    <a:pt x="43" y="35"/>
                    <a:pt x="43" y="36"/>
                  </a:cubicBezTo>
                  <a:cubicBezTo>
                    <a:pt x="43" y="37"/>
                    <a:pt x="43" y="38"/>
                    <a:pt x="43" y="39"/>
                  </a:cubicBezTo>
                  <a:cubicBezTo>
                    <a:pt x="44" y="40"/>
                    <a:pt x="44" y="41"/>
                    <a:pt x="44" y="42"/>
                  </a:cubicBezTo>
                  <a:cubicBezTo>
                    <a:pt x="44" y="43"/>
                    <a:pt x="44" y="43"/>
                    <a:pt x="44" y="43"/>
                  </a:cubicBezTo>
                  <a:lnTo>
                    <a:pt x="15" y="61"/>
                  </a:lnTo>
                  <a:close/>
                  <a:moveTo>
                    <a:pt x="60" y="48"/>
                  </a:moveTo>
                  <a:cubicBezTo>
                    <a:pt x="55" y="48"/>
                    <a:pt x="51" y="46"/>
                    <a:pt x="49" y="42"/>
                  </a:cubicBezTo>
                  <a:cubicBezTo>
                    <a:pt x="48" y="41"/>
                    <a:pt x="48" y="40"/>
                    <a:pt x="48" y="38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5"/>
                    <a:pt x="47" y="34"/>
                    <a:pt x="47" y="34"/>
                  </a:cubicBezTo>
                  <a:cubicBezTo>
                    <a:pt x="48" y="32"/>
                    <a:pt x="48" y="31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1" y="26"/>
                    <a:pt x="55" y="24"/>
                    <a:pt x="60" y="24"/>
                  </a:cubicBezTo>
                  <a:cubicBezTo>
                    <a:pt x="64" y="24"/>
                    <a:pt x="68" y="26"/>
                    <a:pt x="70" y="29"/>
                  </a:cubicBezTo>
                  <a:cubicBezTo>
                    <a:pt x="71" y="31"/>
                    <a:pt x="71" y="32"/>
                    <a:pt x="72" y="34"/>
                  </a:cubicBezTo>
                  <a:cubicBezTo>
                    <a:pt x="72" y="34"/>
                    <a:pt x="72" y="35"/>
                    <a:pt x="72" y="36"/>
                  </a:cubicBezTo>
                  <a:cubicBezTo>
                    <a:pt x="72" y="37"/>
                    <a:pt x="72" y="38"/>
                    <a:pt x="72" y="38"/>
                  </a:cubicBezTo>
                  <a:cubicBezTo>
                    <a:pt x="71" y="40"/>
                    <a:pt x="71" y="41"/>
                    <a:pt x="70" y="42"/>
                  </a:cubicBezTo>
                  <a:cubicBezTo>
                    <a:pt x="68" y="46"/>
                    <a:pt x="64" y="48"/>
                    <a:pt x="60" y="48"/>
                  </a:cubicBez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4" y="67"/>
                  </a:cubicBezTo>
                  <a:cubicBezTo>
                    <a:pt x="114" y="67"/>
                    <a:pt x="113" y="67"/>
                    <a:pt x="112" y="66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41"/>
                    <a:pt x="76" y="40"/>
                    <a:pt x="76" y="39"/>
                  </a:cubicBezTo>
                  <a:cubicBezTo>
                    <a:pt x="76" y="38"/>
                    <a:pt x="76" y="37"/>
                    <a:pt x="76" y="36"/>
                  </a:cubicBezTo>
                  <a:cubicBezTo>
                    <a:pt x="76" y="35"/>
                    <a:pt x="76" y="34"/>
                    <a:pt x="76" y="33"/>
                  </a:cubicBezTo>
                  <a:cubicBezTo>
                    <a:pt x="76" y="32"/>
                    <a:pt x="75" y="31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13" y="5"/>
                    <a:pt x="114" y="5"/>
                    <a:pt x="114" y="5"/>
                  </a:cubicBezTo>
                  <a:cubicBezTo>
                    <a:pt x="115" y="6"/>
                    <a:pt x="115" y="6"/>
                    <a:pt x="115" y="8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6"/>
                    <a:pt x="101" y="27"/>
                    <a:pt x="101" y="28"/>
                  </a:cubicBezTo>
                  <a:cubicBezTo>
                    <a:pt x="101" y="29"/>
                    <a:pt x="101" y="29"/>
                    <a:pt x="102" y="29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0"/>
                    <a:pt x="103" y="30"/>
                    <a:pt x="103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44"/>
                    <a:pt x="115" y="44"/>
                    <a:pt x="115" y="44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2" y="42"/>
                    <a:pt x="101" y="43"/>
                    <a:pt x="101" y="44"/>
                  </a:cubicBezTo>
                  <a:cubicBezTo>
                    <a:pt x="101" y="45"/>
                    <a:pt x="101" y="46"/>
                    <a:pt x="103" y="46"/>
                  </a:cubicBezTo>
                  <a:cubicBezTo>
                    <a:pt x="115" y="49"/>
                    <a:pt x="115" y="49"/>
                    <a:pt x="115" y="49"/>
                  </a:cubicBezTo>
                  <a:lnTo>
                    <a:pt x="115" y="6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14" name="组合 109"/>
          <p:cNvGrpSpPr/>
          <p:nvPr/>
        </p:nvGrpSpPr>
        <p:grpSpPr>
          <a:xfrm>
            <a:off x="1784350" y="2130425"/>
            <a:ext cx="4132263" cy="1250950"/>
            <a:chOff x="44462" y="0"/>
            <a:chExt cx="4133069" cy="1251438"/>
          </a:xfrm>
        </p:grpSpPr>
        <p:sp>
          <p:nvSpPr>
            <p:cNvPr id="3129" name="文本框 26"/>
            <p:cNvSpPr txBox="1">
              <a:spLocks noChangeArrowheads="1"/>
            </p:cNvSpPr>
            <p:nvPr/>
          </p:nvSpPr>
          <p:spPr bwMode="auto">
            <a:xfrm>
              <a:off x="45732" y="0"/>
              <a:ext cx="41317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3200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0" name="文本框 27"/>
            <p:cNvSpPr txBox="1">
              <a:spLocks noChangeArrowheads="1"/>
            </p:cNvSpPr>
            <p:nvPr/>
          </p:nvSpPr>
          <p:spPr bwMode="auto">
            <a:xfrm>
              <a:off x="44462" y="722595"/>
              <a:ext cx="3549028" cy="52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31" name="直接连接符 28"/>
            <p:cNvCxnSpPr>
              <a:cxnSpLocks noChangeShapeType="1"/>
            </p:cNvCxnSpPr>
            <p:nvPr/>
          </p:nvCxnSpPr>
          <p:spPr bwMode="auto">
            <a:xfrm>
              <a:off x="161969" y="649541"/>
              <a:ext cx="2807464" cy="7940"/>
            </a:xfrm>
            <a:prstGeom prst="line">
              <a:avLst/>
            </a:prstGeom>
            <a:noFill/>
            <a:ln w="19050">
              <a:solidFill>
                <a:srgbClr val="5DACEE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18" name="组合 110"/>
          <p:cNvGrpSpPr/>
          <p:nvPr/>
        </p:nvGrpSpPr>
        <p:grpSpPr>
          <a:xfrm>
            <a:off x="284163" y="3560763"/>
            <a:ext cx="5259387" cy="71437"/>
            <a:chExt cx="4959830" cy="70994"/>
          </a:xfrm>
        </p:grpSpPr>
        <p:sp>
          <p:nvSpPr>
            <p:cNvPr id="3125" name="矩形 55"/>
            <p:cNvSpPr>
              <a:spLocks noChangeArrowheads="1"/>
            </p:cNvSpPr>
            <p:nvPr/>
          </p:nvSpPr>
          <p:spPr bwMode="auto">
            <a:xfrm flipH="1" flipV="1">
              <a:off x="2687261" y="0"/>
              <a:ext cx="2272569" cy="70994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26" name="矩形 56"/>
            <p:cNvSpPr>
              <a:spLocks noChangeArrowheads="1"/>
            </p:cNvSpPr>
            <p:nvPr/>
          </p:nvSpPr>
          <p:spPr bwMode="auto">
            <a:xfrm flipH="1" flipV="1">
              <a:off x="1446181" y="0"/>
              <a:ext cx="1241080" cy="70994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27" name="矩形 57"/>
            <p:cNvSpPr>
              <a:spLocks noChangeArrowheads="1"/>
            </p:cNvSpPr>
            <p:nvPr/>
          </p:nvSpPr>
          <p:spPr bwMode="auto">
            <a:xfrm flipH="1" flipV="1">
              <a:off x="622786" y="0"/>
              <a:ext cx="823395" cy="70994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28" name="矩形 58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622786" cy="70994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23" name="组合 116"/>
          <p:cNvGrpSpPr/>
          <p:nvPr/>
        </p:nvGrpSpPr>
        <p:grpSpPr>
          <a:xfrm>
            <a:off x="8105775" y="2130425"/>
            <a:ext cx="4133850" cy="1250950"/>
            <a:chOff x="44445" y="0"/>
            <a:chExt cx="4133068" cy="1251438"/>
          </a:xfrm>
        </p:grpSpPr>
        <p:sp>
          <p:nvSpPr>
            <p:cNvPr id="3122" name="文本框 117"/>
            <p:cNvSpPr txBox="1">
              <a:spLocks noChangeArrowheads="1"/>
            </p:cNvSpPr>
            <p:nvPr/>
          </p:nvSpPr>
          <p:spPr bwMode="auto">
            <a:xfrm>
              <a:off x="45714" y="0"/>
              <a:ext cx="41317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3200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3" name="文本框 118"/>
            <p:cNvSpPr txBox="1">
              <a:spLocks noChangeArrowheads="1"/>
            </p:cNvSpPr>
            <p:nvPr/>
          </p:nvSpPr>
          <p:spPr bwMode="auto">
            <a:xfrm>
              <a:off x="44445" y="722595"/>
              <a:ext cx="3549251" cy="52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24" name="直接连接符 119"/>
            <p:cNvCxnSpPr>
              <a:cxnSpLocks noChangeShapeType="1"/>
            </p:cNvCxnSpPr>
            <p:nvPr/>
          </p:nvCxnSpPr>
          <p:spPr bwMode="auto">
            <a:xfrm>
              <a:off x="161907" y="649541"/>
              <a:ext cx="2807973" cy="7940"/>
            </a:xfrm>
            <a:prstGeom prst="line">
              <a:avLst/>
            </a:prstGeom>
            <a:noFill/>
            <a:ln w="19050">
              <a:solidFill>
                <a:srgbClr val="A6ED45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27" name="组合 128"/>
          <p:cNvGrpSpPr/>
          <p:nvPr/>
        </p:nvGrpSpPr>
        <p:grpSpPr>
          <a:xfrm>
            <a:off x="6577013" y="2090738"/>
            <a:ext cx="1528762" cy="1290637"/>
            <a:chExt cx="1528531" cy="1290918"/>
          </a:xfrm>
        </p:grpSpPr>
        <p:grpSp>
          <p:nvGrpSpPr>
            <p:cNvPr id="3117" name="组合 111"/>
            <p:cNvGrpSpPr/>
            <p:nvPr/>
          </p:nvGrpSpPr>
          <p:grpSpPr>
            <a:xfrm>
              <a:off x="0" y="0"/>
              <a:ext cx="1528531" cy="1290918"/>
              <a:chExt cx="1832470" cy="1547609"/>
            </a:xfrm>
          </p:grpSpPr>
          <p:sp>
            <p:nvSpPr>
              <p:cNvPr id="3119" name="椭圆 112"/>
              <p:cNvSpPr>
                <a:spLocks noChangeArrowheads="1"/>
              </p:cNvSpPr>
              <p:nvPr/>
            </p:nvSpPr>
            <p:spPr bwMode="auto">
              <a:xfrm>
                <a:off x="0" y="108503"/>
                <a:ext cx="1438575" cy="1439106"/>
              </a:xfrm>
              <a:prstGeom prst="ellipse">
                <a:avLst/>
              </a:prstGeom>
              <a:solidFill>
                <a:srgbClr val="A6E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0" name="椭圆 113"/>
              <p:cNvSpPr>
                <a:spLocks noChangeArrowheads="1"/>
              </p:cNvSpPr>
              <p:nvPr/>
            </p:nvSpPr>
            <p:spPr bwMode="auto">
              <a:xfrm>
                <a:off x="1046582" y="0"/>
                <a:ext cx="785888" cy="799503"/>
              </a:xfrm>
              <a:prstGeom prst="ellipse">
                <a:avLst/>
              </a:prstGeom>
              <a:solidFill>
                <a:srgbClr val="A6ED45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1" name="文本框 114"/>
              <p:cNvSpPr txBox="1">
                <a:spLocks noChangeArrowheads="1"/>
              </p:cNvSpPr>
              <p:nvPr/>
            </p:nvSpPr>
            <p:spPr bwMode="auto">
              <a:xfrm>
                <a:off x="1137949" y="169217"/>
                <a:ext cx="602714" cy="479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118" name="组合 12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3135" y="384322"/>
              <a:ext cx="603413" cy="59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33" name="组合 134"/>
          <p:cNvGrpSpPr/>
          <p:nvPr/>
        </p:nvGrpSpPr>
        <p:grpSpPr>
          <a:xfrm>
            <a:off x="1852613" y="4410075"/>
            <a:ext cx="4133850" cy="1250950"/>
            <a:chOff x="44445" y="0"/>
            <a:chExt cx="4133068" cy="1251438"/>
          </a:xfrm>
        </p:grpSpPr>
        <p:sp>
          <p:nvSpPr>
            <p:cNvPr id="3114" name="文本框 135"/>
            <p:cNvSpPr txBox="1">
              <a:spLocks noChangeArrowheads="1"/>
            </p:cNvSpPr>
            <p:nvPr/>
          </p:nvSpPr>
          <p:spPr bwMode="auto">
            <a:xfrm>
              <a:off x="45714" y="0"/>
              <a:ext cx="41317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3200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5" name="文本框 136"/>
            <p:cNvSpPr txBox="1">
              <a:spLocks noChangeArrowheads="1"/>
            </p:cNvSpPr>
            <p:nvPr/>
          </p:nvSpPr>
          <p:spPr bwMode="auto">
            <a:xfrm>
              <a:off x="44445" y="722595"/>
              <a:ext cx="3549252" cy="52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16" name="直接连接符 137"/>
            <p:cNvCxnSpPr>
              <a:cxnSpLocks noChangeShapeType="1"/>
            </p:cNvCxnSpPr>
            <p:nvPr/>
          </p:nvCxnSpPr>
          <p:spPr bwMode="auto">
            <a:xfrm>
              <a:off x="161907" y="649541"/>
              <a:ext cx="2807972" cy="7940"/>
            </a:xfrm>
            <a:prstGeom prst="line">
              <a:avLst/>
            </a:prstGeom>
            <a:noFill/>
            <a:ln w="19050">
              <a:solidFill>
                <a:srgbClr val="FBCF53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37" name="组合 138"/>
          <p:cNvGrpSpPr/>
          <p:nvPr/>
        </p:nvGrpSpPr>
        <p:grpSpPr>
          <a:xfrm>
            <a:off x="352425" y="5840413"/>
            <a:ext cx="5259388" cy="69850"/>
            <a:chExt cx="4959830" cy="70994"/>
          </a:xfrm>
        </p:grpSpPr>
        <p:sp>
          <p:nvSpPr>
            <p:cNvPr id="3110" name="矩形 139"/>
            <p:cNvSpPr>
              <a:spLocks noChangeArrowheads="1"/>
            </p:cNvSpPr>
            <p:nvPr/>
          </p:nvSpPr>
          <p:spPr bwMode="auto">
            <a:xfrm flipH="1" flipV="1">
              <a:off x="2687261" y="0"/>
              <a:ext cx="2272569" cy="70994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11" name="矩形 140"/>
            <p:cNvSpPr>
              <a:spLocks noChangeArrowheads="1"/>
            </p:cNvSpPr>
            <p:nvPr/>
          </p:nvSpPr>
          <p:spPr bwMode="auto">
            <a:xfrm flipH="1" flipV="1">
              <a:off x="1446180" y="0"/>
              <a:ext cx="1241081" cy="70994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12" name="矩形 141"/>
            <p:cNvSpPr>
              <a:spLocks noChangeArrowheads="1"/>
            </p:cNvSpPr>
            <p:nvPr/>
          </p:nvSpPr>
          <p:spPr bwMode="auto">
            <a:xfrm flipH="1" flipV="1">
              <a:off x="622786" y="0"/>
              <a:ext cx="823395" cy="70994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13" name="矩形 142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622786" cy="70994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42" name="组合 150"/>
          <p:cNvGrpSpPr/>
          <p:nvPr/>
        </p:nvGrpSpPr>
        <p:grpSpPr>
          <a:xfrm>
            <a:off x="8124825" y="4410075"/>
            <a:ext cx="4133850" cy="1250950"/>
            <a:chOff x="44445" y="0"/>
            <a:chExt cx="4133068" cy="1251438"/>
          </a:xfrm>
        </p:grpSpPr>
        <p:sp>
          <p:nvSpPr>
            <p:cNvPr id="3107" name="文本框 151"/>
            <p:cNvSpPr txBox="1">
              <a:spLocks noChangeArrowheads="1"/>
            </p:cNvSpPr>
            <p:nvPr/>
          </p:nvSpPr>
          <p:spPr bwMode="auto">
            <a:xfrm>
              <a:off x="45714" y="0"/>
              <a:ext cx="41317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 Here</a:t>
              </a:r>
              <a:endParaRPr lang="zh-CN" altLang="en-US" sz="3200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8" name="文本框 152"/>
            <p:cNvSpPr txBox="1">
              <a:spLocks noChangeArrowheads="1"/>
            </p:cNvSpPr>
            <p:nvPr/>
          </p:nvSpPr>
          <p:spPr bwMode="auto">
            <a:xfrm>
              <a:off x="44445" y="722595"/>
              <a:ext cx="3549251" cy="52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4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</a:t>
              </a:r>
              <a:endParaRPr lang="en-US" altLang="zh-CN" sz="1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09" name="直接连接符 153"/>
            <p:cNvCxnSpPr>
              <a:cxnSpLocks noChangeShapeType="1"/>
            </p:cNvCxnSpPr>
            <p:nvPr/>
          </p:nvCxnSpPr>
          <p:spPr bwMode="auto">
            <a:xfrm>
              <a:off x="161907" y="649541"/>
              <a:ext cx="2807973" cy="7940"/>
            </a:xfrm>
            <a:prstGeom prst="line">
              <a:avLst/>
            </a:prstGeom>
            <a:noFill/>
            <a:ln w="19050">
              <a:solidFill>
                <a:srgbClr val="F55555"/>
              </a:solidFill>
              <a:prstDash val="dash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46" name="组合 154"/>
          <p:cNvGrpSpPr/>
          <p:nvPr/>
        </p:nvGrpSpPr>
        <p:grpSpPr>
          <a:xfrm>
            <a:off x="6626225" y="5840413"/>
            <a:ext cx="5257800" cy="69850"/>
            <a:chExt cx="4959830" cy="70994"/>
          </a:xfrm>
        </p:grpSpPr>
        <p:sp>
          <p:nvSpPr>
            <p:cNvPr id="3103" name="矩形 155"/>
            <p:cNvSpPr>
              <a:spLocks noChangeArrowheads="1"/>
            </p:cNvSpPr>
            <p:nvPr/>
          </p:nvSpPr>
          <p:spPr bwMode="auto">
            <a:xfrm flipH="1" flipV="1">
              <a:off x="2686575" y="0"/>
              <a:ext cx="2273255" cy="70994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04" name="矩形 156"/>
            <p:cNvSpPr>
              <a:spLocks noChangeArrowheads="1"/>
            </p:cNvSpPr>
            <p:nvPr/>
          </p:nvSpPr>
          <p:spPr bwMode="auto">
            <a:xfrm flipH="1" flipV="1">
              <a:off x="1445120" y="0"/>
              <a:ext cx="1241455" cy="70994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05" name="矩形 157"/>
            <p:cNvSpPr>
              <a:spLocks noChangeArrowheads="1"/>
            </p:cNvSpPr>
            <p:nvPr/>
          </p:nvSpPr>
          <p:spPr bwMode="auto">
            <a:xfrm flipH="1" flipV="1">
              <a:off x="622974" y="0"/>
              <a:ext cx="822146" cy="70994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106" name="矩形 158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622974" cy="70994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51" name="组合 171"/>
          <p:cNvGrpSpPr/>
          <p:nvPr/>
        </p:nvGrpSpPr>
        <p:grpSpPr>
          <a:xfrm>
            <a:off x="6596063" y="4370388"/>
            <a:ext cx="1528762" cy="1290637"/>
            <a:chExt cx="1528531" cy="1290918"/>
          </a:xfrm>
        </p:grpSpPr>
        <p:grpSp>
          <p:nvGrpSpPr>
            <p:cNvPr id="3098" name="组合 160"/>
            <p:cNvGrpSpPr/>
            <p:nvPr/>
          </p:nvGrpSpPr>
          <p:grpSpPr>
            <a:xfrm>
              <a:off x="0" y="0"/>
              <a:ext cx="1528531" cy="1290918"/>
              <a:chExt cx="1832470" cy="1547609"/>
            </a:xfrm>
          </p:grpSpPr>
          <p:sp>
            <p:nvSpPr>
              <p:cNvPr id="3100" name="椭圆 167"/>
              <p:cNvSpPr>
                <a:spLocks noChangeArrowheads="1"/>
              </p:cNvSpPr>
              <p:nvPr/>
            </p:nvSpPr>
            <p:spPr bwMode="auto">
              <a:xfrm>
                <a:off x="0" y="108503"/>
                <a:ext cx="1438575" cy="1439106"/>
              </a:xfrm>
              <a:prstGeom prst="ellipse">
                <a:avLst/>
              </a:prstGeom>
              <a:solidFill>
                <a:srgbClr val="F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1" name="椭圆 168"/>
              <p:cNvSpPr>
                <a:spLocks noChangeArrowheads="1"/>
              </p:cNvSpPr>
              <p:nvPr/>
            </p:nvSpPr>
            <p:spPr bwMode="auto">
              <a:xfrm>
                <a:off x="1046582" y="0"/>
                <a:ext cx="785888" cy="799503"/>
              </a:xfrm>
              <a:prstGeom prst="ellipse">
                <a:avLst/>
              </a:prstGeom>
              <a:solidFill>
                <a:srgbClr val="FBCF5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2" name="文本框 169"/>
              <p:cNvSpPr txBox="1">
                <a:spLocks noChangeArrowheads="1"/>
              </p:cNvSpPr>
              <p:nvPr/>
            </p:nvSpPr>
            <p:spPr bwMode="auto">
              <a:xfrm>
                <a:off x="1137949" y="169217"/>
                <a:ext cx="602714" cy="479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99" name="Freeform 185"/>
            <p:cNvSpPr>
              <a:spLocks noEditPoints="1"/>
            </p:cNvSpPr>
            <p:nvPr/>
          </p:nvSpPr>
          <p:spPr bwMode="auto">
            <a:xfrm>
              <a:off x="354480" y="462458"/>
              <a:ext cx="469900" cy="454025"/>
            </a:xfrm>
            <a:custGeom>
              <a:gdLst>
                <a:gd name="T0" fmla="*/ 2147483647 w 125"/>
                <a:gd name="T1" fmla="*/ 2147483647 h 121"/>
                <a:gd name="T2" fmla="*/ 2147483647 w 125"/>
                <a:gd name="T3" fmla="*/ 2147483647 h 121"/>
                <a:gd name="T4" fmla="*/ 2147483647 w 125"/>
                <a:gd name="T5" fmla="*/ 2147483647 h 121"/>
                <a:gd name="T6" fmla="*/ 2147483647 w 125"/>
                <a:gd name="T7" fmla="*/ 2147483647 h 121"/>
                <a:gd name="T8" fmla="*/ 2147483647 w 125"/>
                <a:gd name="T9" fmla="*/ 2147483647 h 121"/>
                <a:gd name="T10" fmla="*/ 2147483647 w 125"/>
                <a:gd name="T11" fmla="*/ 2147483647 h 121"/>
                <a:gd name="T12" fmla="*/ 2147483647 w 125"/>
                <a:gd name="T13" fmla="*/ 2147483647 h 121"/>
                <a:gd name="T14" fmla="*/ 2147483647 w 125"/>
                <a:gd name="T15" fmla="*/ 2147483647 h 121"/>
                <a:gd name="T16" fmla="*/ 2147483647 w 125"/>
                <a:gd name="T17" fmla="*/ 2147483647 h 121"/>
                <a:gd name="T18" fmla="*/ 2147483647 w 125"/>
                <a:gd name="T19" fmla="*/ 2147483647 h 121"/>
                <a:gd name="T20" fmla="*/ 2147483647 w 125"/>
                <a:gd name="T21" fmla="*/ 2147483647 h 121"/>
                <a:gd name="T22" fmla="*/ 2147483647 w 125"/>
                <a:gd name="T23" fmla="*/ 2147483647 h 121"/>
                <a:gd name="T24" fmla="*/ 2147483647 w 125"/>
                <a:gd name="T25" fmla="*/ 2147483647 h 121"/>
                <a:gd name="T26" fmla="*/ 2147483647 w 125"/>
                <a:gd name="T27" fmla="*/ 2147483647 h 121"/>
                <a:gd name="T28" fmla="*/ 2147483647 w 125"/>
                <a:gd name="T29" fmla="*/ 2147483647 h 121"/>
                <a:gd name="T30" fmla="*/ 2147483647 w 125"/>
                <a:gd name="T31" fmla="*/ 2147483647 h 121"/>
                <a:gd name="T32" fmla="*/ 2147483647 w 125"/>
                <a:gd name="T33" fmla="*/ 2147483647 h 121"/>
                <a:gd name="T34" fmla="*/ 2147483647 w 125"/>
                <a:gd name="T35" fmla="*/ 2147483647 h 121"/>
                <a:gd name="T36" fmla="*/ 2147483647 w 125"/>
                <a:gd name="T37" fmla="*/ 2147483647 h 121"/>
                <a:gd name="T38" fmla="*/ 2147483647 w 125"/>
                <a:gd name="T39" fmla="*/ 2147483647 h 121"/>
                <a:gd name="T40" fmla="*/ 2147483647 w 125"/>
                <a:gd name="T41" fmla="*/ 2147483647 h 121"/>
                <a:gd name="T42" fmla="*/ 2147483647 w 125"/>
                <a:gd name="T43" fmla="*/ 2147483647 h 121"/>
                <a:gd name="T44" fmla="*/ 2147483647 w 125"/>
                <a:gd name="T45" fmla="*/ 2147483647 h 121"/>
                <a:gd name="T46" fmla="*/ 2147483647 w 125"/>
                <a:gd name="T47" fmla="*/ 2147483647 h 121"/>
                <a:gd name="T48" fmla="*/ 2147483647 w 125"/>
                <a:gd name="T49" fmla="*/ 2147483647 h 121"/>
                <a:gd name="T50" fmla="*/ 2147483647 w 125"/>
                <a:gd name="T51" fmla="*/ 2147483647 h 121"/>
                <a:gd name="T52" fmla="*/ 2147483647 w 125"/>
                <a:gd name="T53" fmla="*/ 2147483647 h 121"/>
                <a:gd name="T54" fmla="*/ 2147483647 w 125"/>
                <a:gd name="T55" fmla="*/ 2147483647 h 121"/>
                <a:gd name="T56" fmla="*/ 2147483647 w 125"/>
                <a:gd name="T57" fmla="*/ 2147483647 h 121"/>
                <a:gd name="T58" fmla="*/ 2147483647 w 125"/>
                <a:gd name="T59" fmla="*/ 2147483647 h 121"/>
                <a:gd name="T60" fmla="*/ 2147483647 w 125"/>
                <a:gd name="T61" fmla="*/ 2147483647 h 121"/>
                <a:gd name="T62" fmla="*/ 2147483647 w 125"/>
                <a:gd name="T63" fmla="*/ 2147483647 h 121"/>
                <a:gd name="T64" fmla="*/ 2147483647 w 125"/>
                <a:gd name="T65" fmla="*/ 2147483647 h 121"/>
                <a:gd name="T66" fmla="*/ 2147483647 w 125"/>
                <a:gd name="T67" fmla="*/ 2147483647 h 121"/>
                <a:gd name="T68" fmla="*/ 2147483647 w 125"/>
                <a:gd name="T69" fmla="*/ 2147483647 h 121"/>
                <a:gd name="T70" fmla="*/ 2147483647 w 125"/>
                <a:gd name="T71" fmla="*/ 2147483647 h 121"/>
                <a:gd name="T72" fmla="*/ 2147483647 w 125"/>
                <a:gd name="T73" fmla="*/ 2147483647 h 121"/>
                <a:gd name="T74" fmla="*/ 2147483647 w 125"/>
                <a:gd name="T75" fmla="*/ 2147483647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5" h="120">
                  <a:moveTo>
                    <a:pt x="109" y="45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25" y="29"/>
                    <a:pt x="125" y="28"/>
                    <a:pt x="125" y="27"/>
                  </a:cubicBezTo>
                  <a:cubicBezTo>
                    <a:pt x="125" y="27"/>
                    <a:pt x="125" y="26"/>
                    <a:pt x="124" y="26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0" y="0"/>
                    <a:pt x="79" y="1"/>
                    <a:pt x="79" y="1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1"/>
                    <a:pt x="45" y="0"/>
                    <a:pt x="44" y="1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7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2"/>
                    <a:pt x="1" y="63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5"/>
                    <a:pt x="18" y="96"/>
                    <a:pt x="19" y="96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1"/>
                    <a:pt x="62" y="121"/>
                    <a:pt x="63" y="121"/>
                  </a:cubicBezTo>
                  <a:cubicBezTo>
                    <a:pt x="63" y="121"/>
                    <a:pt x="64" y="121"/>
                    <a:pt x="64" y="12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8" y="95"/>
                    <a:pt x="108" y="9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5" y="64"/>
                    <a:pt x="125" y="63"/>
                    <a:pt x="125" y="63"/>
                  </a:cubicBezTo>
                  <a:cubicBezTo>
                    <a:pt x="125" y="62"/>
                    <a:pt x="125" y="61"/>
                    <a:pt x="124" y="61"/>
                  </a:cubicBezTo>
                  <a:lnTo>
                    <a:pt x="109" y="45"/>
                  </a:lnTo>
                  <a:close/>
                  <a:moveTo>
                    <a:pt x="101" y="45"/>
                  </a:moveTo>
                  <a:cubicBezTo>
                    <a:pt x="63" y="67"/>
                    <a:pt x="63" y="67"/>
                    <a:pt x="63" y="6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97" y="43"/>
                    <a:pt x="97" y="43"/>
                    <a:pt x="97" y="43"/>
                  </a:cubicBezTo>
                  <a:lnTo>
                    <a:pt x="101" y="45"/>
                  </a:lnTo>
                  <a:close/>
                  <a:moveTo>
                    <a:pt x="81" y="6"/>
                  </a:moveTo>
                  <a:cubicBezTo>
                    <a:pt x="119" y="28"/>
                    <a:pt x="119" y="28"/>
                    <a:pt x="119" y="28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3" y="41"/>
                    <a:pt x="103" y="41"/>
                    <a:pt x="103" y="41"/>
                  </a:cubicBezTo>
                  <a:cubicBezTo>
                    <a:pt x="66" y="20"/>
                    <a:pt x="66" y="20"/>
                    <a:pt x="66" y="20"/>
                  </a:cubicBezTo>
                  <a:lnTo>
                    <a:pt x="81" y="6"/>
                  </a:lnTo>
                  <a:close/>
                  <a:moveTo>
                    <a:pt x="45" y="6"/>
                  </a:moveTo>
                  <a:cubicBezTo>
                    <a:pt x="59" y="20"/>
                    <a:pt x="59" y="20"/>
                    <a:pt x="59" y="20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6" y="28"/>
                    <a:pt x="6" y="28"/>
                    <a:pt x="6" y="28"/>
                  </a:cubicBezTo>
                  <a:lnTo>
                    <a:pt x="45" y="6"/>
                  </a:lnTo>
                  <a:close/>
                  <a:moveTo>
                    <a:pt x="21" y="48"/>
                  </a:moveTo>
                  <a:cubicBezTo>
                    <a:pt x="59" y="70"/>
                    <a:pt x="59" y="70"/>
                    <a:pt x="59" y="70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21" y="48"/>
                  </a:lnTo>
                  <a:close/>
                  <a:moveTo>
                    <a:pt x="22" y="76"/>
                  </a:move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6" y="89"/>
                  </a:cubicBezTo>
                  <a:cubicBezTo>
                    <a:pt x="46" y="89"/>
                    <a:pt x="47" y="89"/>
                    <a:pt x="47" y="89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2" y="76"/>
                  </a:lnTo>
                  <a:close/>
                  <a:moveTo>
                    <a:pt x="103" y="93"/>
                  </a:moveTo>
                  <a:cubicBezTo>
                    <a:pt x="65" y="115"/>
                    <a:pt x="65" y="115"/>
                    <a:pt x="65" y="115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89"/>
                    <a:pt x="80" y="89"/>
                    <a:pt x="80" y="89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103" y="93"/>
                  </a:lnTo>
                  <a:close/>
                  <a:moveTo>
                    <a:pt x="81" y="84"/>
                  </a:moveTo>
                  <a:cubicBezTo>
                    <a:pt x="66" y="70"/>
                    <a:pt x="66" y="70"/>
                    <a:pt x="66" y="70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19" y="62"/>
                    <a:pt x="119" y="62"/>
                    <a:pt x="119" y="62"/>
                  </a:cubicBezTo>
                  <a:lnTo>
                    <a:pt x="81" y="84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57" name="组合 178"/>
          <p:cNvGrpSpPr/>
          <p:nvPr/>
        </p:nvGrpSpPr>
        <p:grpSpPr>
          <a:xfrm>
            <a:off x="323850" y="4370388"/>
            <a:ext cx="1528763" cy="1290637"/>
            <a:chExt cx="1528531" cy="1290918"/>
          </a:xfrm>
        </p:grpSpPr>
        <p:grpSp>
          <p:nvGrpSpPr>
            <p:cNvPr id="3093" name="组合 129"/>
            <p:cNvGrpSpPr/>
            <p:nvPr/>
          </p:nvGrpSpPr>
          <p:grpSpPr>
            <a:xfrm>
              <a:off x="0" y="0"/>
              <a:ext cx="1528531" cy="1290918"/>
              <a:chExt cx="1832470" cy="1547609"/>
            </a:xfrm>
          </p:grpSpPr>
          <p:sp>
            <p:nvSpPr>
              <p:cNvPr id="3095" name="椭圆 130"/>
              <p:cNvSpPr>
                <a:spLocks noChangeArrowheads="1"/>
              </p:cNvSpPr>
              <p:nvPr/>
            </p:nvSpPr>
            <p:spPr bwMode="auto">
              <a:xfrm>
                <a:off x="0" y="108503"/>
                <a:ext cx="1438574" cy="1439106"/>
              </a:xfrm>
              <a:prstGeom prst="ellipse">
                <a:avLst/>
              </a:prstGeom>
              <a:solidFill>
                <a:srgbClr val="FBC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6" name="椭圆 131"/>
              <p:cNvSpPr>
                <a:spLocks noChangeArrowheads="1"/>
              </p:cNvSpPr>
              <p:nvPr/>
            </p:nvSpPr>
            <p:spPr bwMode="auto">
              <a:xfrm>
                <a:off x="1046582" y="0"/>
                <a:ext cx="785888" cy="799503"/>
              </a:xfrm>
              <a:prstGeom prst="ellipse">
                <a:avLst/>
              </a:prstGeom>
              <a:solidFill>
                <a:srgbClr val="FBCF53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7" name="文本框 132"/>
              <p:cNvSpPr txBox="1">
                <a:spLocks noChangeArrowheads="1"/>
              </p:cNvSpPr>
              <p:nvPr/>
            </p:nvSpPr>
            <p:spPr bwMode="auto">
              <a:xfrm>
                <a:off x="1137949" y="169217"/>
                <a:ext cx="602714" cy="479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  <a:endParaRPr lang="zh-CN" alt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094" name="组合 17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657" y="463841"/>
              <a:ext cx="469321" cy="46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63" name="组合 78"/>
          <p:cNvGrpSpPr/>
          <p:nvPr/>
        </p:nvGrpSpPr>
        <p:grpSpPr>
          <a:xfrm>
            <a:off x="6626225" y="3560763"/>
            <a:ext cx="5257800" cy="71437"/>
            <a:chExt cx="4959830" cy="70994"/>
          </a:xfrm>
        </p:grpSpPr>
        <p:sp>
          <p:nvSpPr>
            <p:cNvPr id="3089" name="矩形 79"/>
            <p:cNvSpPr>
              <a:spLocks noChangeArrowheads="1"/>
            </p:cNvSpPr>
            <p:nvPr/>
          </p:nvSpPr>
          <p:spPr bwMode="auto">
            <a:xfrm flipH="1" flipV="1">
              <a:off x="2686575" y="0"/>
              <a:ext cx="2273255" cy="70994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90" name="矩形 80"/>
            <p:cNvSpPr>
              <a:spLocks noChangeArrowheads="1"/>
            </p:cNvSpPr>
            <p:nvPr/>
          </p:nvSpPr>
          <p:spPr bwMode="auto">
            <a:xfrm flipH="1" flipV="1">
              <a:off x="1445120" y="0"/>
              <a:ext cx="1241455" cy="70994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91" name="矩形 81"/>
            <p:cNvSpPr>
              <a:spLocks noChangeArrowheads="1"/>
            </p:cNvSpPr>
            <p:nvPr/>
          </p:nvSpPr>
          <p:spPr bwMode="auto">
            <a:xfrm flipH="1" flipV="1">
              <a:off x="622974" y="0"/>
              <a:ext cx="822146" cy="70994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3092" name="矩形 82"/>
            <p:cNvSpPr>
              <a:spLocks noChangeArrowheads="1"/>
            </p:cNvSpPr>
            <p:nvPr/>
          </p:nvSpPr>
          <p:spPr bwMode="auto">
            <a:xfrm flipH="1" flipV="1">
              <a:off x="0" y="0"/>
              <a:ext cx="622974" cy="70994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组合 50"/>
          <p:cNvGrpSpPr/>
          <p:nvPr/>
        </p:nvGrpSpPr>
        <p:grpSpPr>
          <a:xfrm>
            <a:off x="2089150" y="2706688"/>
            <a:ext cx="8081963" cy="2119312"/>
            <a:chExt cx="8081683" cy="2119087"/>
          </a:xfrm>
        </p:grpSpPr>
        <p:sp>
          <p:nvSpPr>
            <p:cNvPr id="21526" name="矩形 1"/>
            <p:cNvSpPr>
              <a:spLocks noChangeArrowheads="1"/>
            </p:cNvSpPr>
            <p:nvPr/>
          </p:nvSpPr>
          <p:spPr bwMode="auto">
            <a:xfrm>
              <a:off x="0" y="0"/>
              <a:ext cx="8081683" cy="255560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27" name="矩形 6"/>
            <p:cNvSpPr>
              <a:spLocks noChangeArrowheads="1"/>
            </p:cNvSpPr>
            <p:nvPr/>
          </p:nvSpPr>
          <p:spPr bwMode="auto">
            <a:xfrm>
              <a:off x="0" y="1827018"/>
              <a:ext cx="8081683" cy="29206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28" name="矩形 8"/>
            <p:cNvSpPr>
              <a:spLocks noChangeArrowheads="1"/>
            </p:cNvSpPr>
            <p:nvPr/>
          </p:nvSpPr>
          <p:spPr bwMode="auto">
            <a:xfrm>
              <a:off x="0" y="411118"/>
              <a:ext cx="8081683" cy="152384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1529" name="矩形 9"/>
            <p:cNvSpPr>
              <a:spLocks noChangeArrowheads="1"/>
            </p:cNvSpPr>
            <p:nvPr/>
          </p:nvSpPr>
          <p:spPr bwMode="auto">
            <a:xfrm>
              <a:off x="0" y="1519076"/>
              <a:ext cx="8081683" cy="152384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2535" name="文本框 44"/>
          <p:cNvSpPr txBox="1">
            <a:spLocks noChangeArrowheads="1"/>
          </p:cNvSpPr>
          <p:nvPr/>
        </p:nvSpPr>
        <p:spPr bwMode="auto">
          <a:xfrm>
            <a:off x="1069975" y="3322638"/>
            <a:ext cx="10052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  <a:r>
              <a:rPr lang="zh-CN" altLang="en-US" sz="44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endParaRPr lang="zh-CN" altLang="en-US" sz="44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Freeform 249"/>
          <p:cNvSpPr>
            <a:spLocks noEditPoints="1"/>
          </p:cNvSpPr>
          <p:nvPr/>
        </p:nvSpPr>
        <p:spPr bwMode="auto">
          <a:xfrm>
            <a:off x="7921625" y="1490663"/>
            <a:ext cx="917575" cy="1082675"/>
          </a:xfrm>
          <a:custGeom>
            <a:gdLst>
              <a:gd name="T0" fmla="*/ 0 w 78"/>
              <a:gd name="T1" fmla="*/ 2147483647 h 92"/>
              <a:gd name="T2" fmla="*/ 2147483647 w 78"/>
              <a:gd name="T3" fmla="*/ 2147483647 h 92"/>
              <a:gd name="T4" fmla="*/ 2147483647 w 78"/>
              <a:gd name="T5" fmla="*/ 2147483647 h 92"/>
              <a:gd name="T6" fmla="*/ 2147483647 w 78"/>
              <a:gd name="T7" fmla="*/ 2147483647 h 92"/>
              <a:gd name="T8" fmla="*/ 2147483647 w 78"/>
              <a:gd name="T9" fmla="*/ 2147483647 h 92"/>
              <a:gd name="T10" fmla="*/ 2147483647 w 78"/>
              <a:gd name="T11" fmla="*/ 2147483647 h 92"/>
              <a:gd name="T12" fmla="*/ 2147483647 w 78"/>
              <a:gd name="T13" fmla="*/ 2147483647 h 92"/>
              <a:gd name="T14" fmla="*/ 2147483647 w 78"/>
              <a:gd name="T15" fmla="*/ 2147483647 h 92"/>
              <a:gd name="T16" fmla="*/ 2147483647 w 78"/>
              <a:gd name="T17" fmla="*/ 2147483647 h 92"/>
              <a:gd name="T18" fmla="*/ 2147483647 w 78"/>
              <a:gd name="T19" fmla="*/ 2147483647 h 92"/>
              <a:gd name="T20" fmla="*/ 2147483647 w 78"/>
              <a:gd name="T21" fmla="*/ 2147483647 h 92"/>
              <a:gd name="T22" fmla="*/ 2147483647 w 78"/>
              <a:gd name="T23" fmla="*/ 2147483647 h 92"/>
              <a:gd name="T24" fmla="*/ 2147483647 w 78"/>
              <a:gd name="T25" fmla="*/ 2147483647 h 92"/>
              <a:gd name="T26" fmla="*/ 2147483647 w 78"/>
              <a:gd name="T27" fmla="*/ 2147483647 h 92"/>
              <a:gd name="T28" fmla="*/ 2147483647 w 78"/>
              <a:gd name="T29" fmla="*/ 2147483647 h 92"/>
              <a:gd name="T30" fmla="*/ 2147483647 w 78"/>
              <a:gd name="T31" fmla="*/ 2147483647 h 92"/>
              <a:gd name="T32" fmla="*/ 2147483647 w 78"/>
              <a:gd name="T33" fmla="*/ 2147483647 h 92"/>
              <a:gd name="T34" fmla="*/ 2147483647 w 78"/>
              <a:gd name="T35" fmla="*/ 2147483647 h 92"/>
              <a:gd name="T36" fmla="*/ 2147483647 w 78"/>
              <a:gd name="T37" fmla="*/ 2147483647 h 92"/>
              <a:gd name="T38" fmla="*/ 2147483647 w 78"/>
              <a:gd name="T39" fmla="*/ 2147483647 h 92"/>
              <a:gd name="T40" fmla="*/ 2147483647 w 78"/>
              <a:gd name="T41" fmla="*/ 2147483647 h 92"/>
              <a:gd name="T42" fmla="*/ 2147483647 w 78"/>
              <a:gd name="T43" fmla="*/ 2147483647 h 92"/>
              <a:gd name="T44" fmla="*/ 2147483647 w 78"/>
              <a:gd name="T45" fmla="*/ 2147483647 h 92"/>
              <a:gd name="T46" fmla="*/ 2147483647 w 78"/>
              <a:gd name="T47" fmla="*/ 2147483647 h 92"/>
              <a:gd name="T48" fmla="*/ 2147483647 w 78"/>
              <a:gd name="T49" fmla="*/ 2147483647 h 92"/>
              <a:gd name="T50" fmla="*/ 2147483647 w 78"/>
              <a:gd name="T51" fmla="*/ 2147483647 h 92"/>
              <a:gd name="T52" fmla="*/ 2147483647 w 78"/>
              <a:gd name="T53" fmla="*/ 2147483647 h 92"/>
              <a:gd name="T54" fmla="*/ 2147483647 w 78"/>
              <a:gd name="T55" fmla="*/ 2147483647 h 92"/>
              <a:gd name="T56" fmla="*/ 2147483647 w 78"/>
              <a:gd name="T57" fmla="*/ 2147483647 h 92"/>
              <a:gd name="T58" fmla="*/ 2147483647 w 78"/>
              <a:gd name="T59" fmla="*/ 2147483647 h 92"/>
              <a:gd name="T60" fmla="*/ 2147483647 w 78"/>
              <a:gd name="T61" fmla="*/ 2147483647 h 92"/>
              <a:gd name="T62" fmla="*/ 2147483647 w 78"/>
              <a:gd name="T63" fmla="*/ 2147483647 h 92"/>
              <a:gd name="T64" fmla="*/ 2147483647 w 78"/>
              <a:gd name="T65" fmla="*/ 2147483647 h 92"/>
              <a:gd name="T66" fmla="*/ 2147483647 w 78"/>
              <a:gd name="T67" fmla="*/ 2147483647 h 92"/>
              <a:gd name="T68" fmla="*/ 2147483647 w 78"/>
              <a:gd name="T69" fmla="*/ 2147483647 h 92"/>
              <a:gd name="T70" fmla="*/ 2147483647 w 78"/>
              <a:gd name="T71" fmla="*/ 2147483647 h 92"/>
              <a:gd name="T72" fmla="*/ 2147483647 w 78"/>
              <a:gd name="T73" fmla="*/ 0 h 92"/>
              <a:gd name="T74" fmla="*/ 2147483647 w 78"/>
              <a:gd name="T75" fmla="*/ 2147483647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8" h="92">
                <a:moveTo>
                  <a:pt x="3" y="87"/>
                </a:moveTo>
                <a:cubicBezTo>
                  <a:pt x="2" y="86"/>
                  <a:pt x="1" y="85"/>
                  <a:pt x="0" y="84"/>
                </a:cubicBezTo>
                <a:cubicBezTo>
                  <a:pt x="0" y="71"/>
                  <a:pt x="0" y="58"/>
                  <a:pt x="1" y="44"/>
                </a:cubicBezTo>
                <a:cubicBezTo>
                  <a:pt x="12" y="40"/>
                  <a:pt x="22" y="31"/>
                  <a:pt x="30" y="19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1" y="35"/>
                  <a:pt x="51" y="35"/>
                  <a:pt x="51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62" y="42"/>
                  <a:pt x="62" y="42"/>
                  <a:pt x="62" y="42"/>
                </a:cubicBezTo>
                <a:cubicBezTo>
                  <a:pt x="54" y="54"/>
                  <a:pt x="49" y="66"/>
                  <a:pt x="49" y="78"/>
                </a:cubicBezTo>
                <a:cubicBezTo>
                  <a:pt x="36" y="83"/>
                  <a:pt x="24" y="87"/>
                  <a:pt x="11" y="92"/>
                </a:cubicBezTo>
                <a:cubicBezTo>
                  <a:pt x="10" y="91"/>
                  <a:pt x="9" y="91"/>
                  <a:pt x="8" y="90"/>
                </a:cubicBezTo>
                <a:cubicBezTo>
                  <a:pt x="24" y="67"/>
                  <a:pt x="24" y="67"/>
                  <a:pt x="24" y="67"/>
                </a:cubicBezTo>
                <a:cubicBezTo>
                  <a:pt x="28" y="68"/>
                  <a:pt x="32" y="67"/>
                  <a:pt x="35" y="63"/>
                </a:cubicBezTo>
                <a:cubicBezTo>
                  <a:pt x="38" y="59"/>
                  <a:pt x="37" y="53"/>
                  <a:pt x="33" y="50"/>
                </a:cubicBezTo>
                <a:cubicBezTo>
                  <a:pt x="28" y="47"/>
                  <a:pt x="22" y="48"/>
                  <a:pt x="19" y="52"/>
                </a:cubicBezTo>
                <a:cubicBezTo>
                  <a:pt x="16" y="56"/>
                  <a:pt x="17" y="61"/>
                  <a:pt x="20" y="64"/>
                </a:cubicBezTo>
                <a:cubicBezTo>
                  <a:pt x="3" y="87"/>
                  <a:pt x="3" y="87"/>
                  <a:pt x="3" y="87"/>
                </a:cubicBezTo>
                <a:close/>
                <a:moveTo>
                  <a:pt x="27" y="92"/>
                </a:moveTo>
                <a:cubicBezTo>
                  <a:pt x="74" y="92"/>
                  <a:pt x="74" y="92"/>
                  <a:pt x="74" y="92"/>
                </a:cubicBezTo>
                <a:cubicBezTo>
                  <a:pt x="74" y="82"/>
                  <a:pt x="74" y="82"/>
                  <a:pt x="74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27" y="92"/>
                  <a:pt x="27" y="92"/>
                  <a:pt x="27" y="92"/>
                </a:cubicBezTo>
                <a:close/>
                <a:moveTo>
                  <a:pt x="69" y="42"/>
                </a:moveTo>
                <a:cubicBezTo>
                  <a:pt x="78" y="30"/>
                  <a:pt x="78" y="30"/>
                  <a:pt x="78" y="30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11"/>
                  <a:pt x="26" y="11"/>
                  <a:pt x="26" y="11"/>
                </a:cubicBezTo>
                <a:lnTo>
                  <a:pt x="69" y="42"/>
                </a:lnTo>
                <a:close/>
              </a:path>
            </a:pathLst>
          </a:custGeom>
          <a:solidFill>
            <a:srgbClr val="A6E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6" name="矩形 8"/>
          <p:cNvSpPr>
            <a:spLocks noChangeArrowheads="1"/>
          </p:cNvSpPr>
          <p:nvPr/>
        </p:nvSpPr>
        <p:spPr bwMode="auto">
          <a:xfrm>
            <a:off x="3328988" y="1600200"/>
            <a:ext cx="982662" cy="981075"/>
          </a:xfrm>
          <a:prstGeom prst="rect">
            <a:avLst/>
          </a:prstGeom>
          <a:solidFill>
            <a:srgbClr val="5DACEE"/>
          </a:solidFill>
          <a:ln w="12700">
            <a:solidFill>
              <a:schemeClr val="bg1"/>
            </a:solidFill>
            <a:prstDash val="dash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47" name="文本框 9"/>
          <p:cNvSpPr txBox="1">
            <a:spLocks noChangeArrowheads="1"/>
          </p:cNvSpPr>
          <p:nvPr/>
        </p:nvSpPr>
        <p:spPr bwMode="auto">
          <a:xfrm>
            <a:off x="3343275" y="1625600"/>
            <a:ext cx="95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8" name="矩形 11"/>
          <p:cNvSpPr>
            <a:spLocks noChangeArrowheads="1"/>
          </p:cNvSpPr>
          <p:nvPr/>
        </p:nvSpPr>
        <p:spPr bwMode="auto">
          <a:xfrm>
            <a:off x="4467225" y="1600200"/>
            <a:ext cx="979488" cy="979488"/>
          </a:xfrm>
          <a:prstGeom prst="rect">
            <a:avLst/>
          </a:prstGeom>
          <a:solidFill>
            <a:srgbClr val="A6ED45"/>
          </a:solidFill>
          <a:ln w="12700">
            <a:solidFill>
              <a:schemeClr val="bg1"/>
            </a:solidFill>
            <a:prstDash val="dash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49" name="文本框 12"/>
          <p:cNvSpPr txBox="1">
            <a:spLocks noChangeArrowheads="1"/>
          </p:cNvSpPr>
          <p:nvPr/>
        </p:nvSpPr>
        <p:spPr bwMode="auto">
          <a:xfrm>
            <a:off x="4481513" y="1625600"/>
            <a:ext cx="95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0" name="矩形 14"/>
          <p:cNvSpPr>
            <a:spLocks noChangeArrowheads="1"/>
          </p:cNvSpPr>
          <p:nvPr/>
        </p:nvSpPr>
        <p:spPr bwMode="auto">
          <a:xfrm>
            <a:off x="5580063" y="1600200"/>
            <a:ext cx="979487" cy="979488"/>
          </a:xfrm>
          <a:prstGeom prst="rect">
            <a:avLst/>
          </a:prstGeom>
          <a:solidFill>
            <a:srgbClr val="FBCF53"/>
          </a:solidFill>
          <a:ln w="12700">
            <a:solidFill>
              <a:schemeClr val="bg1"/>
            </a:solidFill>
            <a:prstDash val="dash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51" name="文本框 15"/>
          <p:cNvSpPr txBox="1">
            <a:spLocks noChangeArrowheads="1"/>
          </p:cNvSpPr>
          <p:nvPr/>
        </p:nvSpPr>
        <p:spPr bwMode="auto">
          <a:xfrm>
            <a:off x="5592763" y="1625600"/>
            <a:ext cx="9540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52" name="矩形 17"/>
          <p:cNvSpPr>
            <a:spLocks noChangeArrowheads="1"/>
          </p:cNvSpPr>
          <p:nvPr/>
        </p:nvSpPr>
        <p:spPr bwMode="auto">
          <a:xfrm>
            <a:off x="6673850" y="1600200"/>
            <a:ext cx="979488" cy="979488"/>
          </a:xfrm>
          <a:prstGeom prst="rect">
            <a:avLst/>
          </a:prstGeom>
          <a:solidFill>
            <a:srgbClr val="F55555"/>
          </a:solidFill>
          <a:ln w="12700">
            <a:solidFill>
              <a:schemeClr val="bg1"/>
            </a:solidFill>
            <a:prstDash val="dash"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2553" name="文本框 18"/>
          <p:cNvSpPr txBox="1">
            <a:spLocks noChangeArrowheads="1"/>
          </p:cNvSpPr>
          <p:nvPr/>
        </p:nvSpPr>
        <p:spPr bwMode="auto">
          <a:xfrm>
            <a:off x="6692900" y="1625600"/>
            <a:ext cx="939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endParaRPr lang="zh-CN" altLang="zh-CN" sz="5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0"/>
          <p:cNvGrpSpPr/>
          <p:nvPr/>
        </p:nvGrpSpPr>
        <p:grpSpPr>
          <a:xfrm>
            <a:off x="2116138" y="4949825"/>
            <a:ext cx="2620454" cy="385763"/>
            <a:chExt cx="2620693" cy="385793"/>
          </a:xfrm>
        </p:grpSpPr>
        <p:sp>
          <p:nvSpPr>
            <p:cNvPr id="21524" name="Freeform 85"/>
            <p:cNvSpPr/>
            <p:nvPr/>
          </p:nvSpPr>
          <p:spPr bwMode="auto">
            <a:xfrm>
              <a:off x="0" y="14318"/>
              <a:ext cx="260350" cy="371475"/>
            </a:xfrm>
            <a:custGeom>
              <a:gdLst>
                <a:gd name="T0" fmla="*/ 2147483647 w 54"/>
                <a:gd name="T1" fmla="*/ 2147483647 h 77"/>
                <a:gd name="T2" fmla="*/ 2147483647 w 54"/>
                <a:gd name="T3" fmla="*/ 2147483647 h 77"/>
                <a:gd name="T4" fmla="*/ 2147483647 w 54"/>
                <a:gd name="T5" fmla="*/ 0 h 77"/>
                <a:gd name="T6" fmla="*/ 2147483647 w 54"/>
                <a:gd name="T7" fmla="*/ 2147483647 h 77"/>
                <a:gd name="T8" fmla="*/ 2147483647 w 54"/>
                <a:gd name="T9" fmla="*/ 2147483647 h 77"/>
                <a:gd name="T10" fmla="*/ 0 w 54"/>
                <a:gd name="T11" fmla="*/ 2147483647 h 77"/>
                <a:gd name="T12" fmla="*/ 0 w 54"/>
                <a:gd name="T13" fmla="*/ 2147483647 h 77"/>
                <a:gd name="T14" fmla="*/ 2147483647 w 54"/>
                <a:gd name="T15" fmla="*/ 2147483647 h 77"/>
                <a:gd name="T16" fmla="*/ 2147483647 w 54"/>
                <a:gd name="T17" fmla="*/ 2147483647 h 77"/>
                <a:gd name="T18" fmla="*/ 2147483647 w 54"/>
                <a:gd name="T19" fmla="*/ 2147483647 h 77"/>
                <a:gd name="T20" fmla="*/ 2147483647 w 54"/>
                <a:gd name="T21" fmla="*/ 214748364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" h="77">
                  <a:moveTo>
                    <a:pt x="36" y="29"/>
                  </a:moveTo>
                  <a:cubicBezTo>
                    <a:pt x="40" y="26"/>
                    <a:pt x="43" y="21"/>
                    <a:pt x="43" y="16"/>
                  </a:cubicBezTo>
                  <a:cubicBezTo>
                    <a:pt x="43" y="7"/>
                    <a:pt x="36" y="0"/>
                    <a:pt x="27" y="0"/>
                  </a:cubicBezTo>
                  <a:cubicBezTo>
                    <a:pt x="17" y="0"/>
                    <a:pt x="10" y="7"/>
                    <a:pt x="10" y="16"/>
                  </a:cubicBezTo>
                  <a:cubicBezTo>
                    <a:pt x="10" y="21"/>
                    <a:pt x="13" y="26"/>
                    <a:pt x="18" y="29"/>
                  </a:cubicBezTo>
                  <a:cubicBezTo>
                    <a:pt x="7" y="33"/>
                    <a:pt x="0" y="44"/>
                    <a:pt x="0" y="58"/>
                  </a:cubicBezTo>
                  <a:cubicBezTo>
                    <a:pt x="0" y="60"/>
                    <a:pt x="0" y="62"/>
                    <a:pt x="0" y="64"/>
                  </a:cubicBezTo>
                  <a:cubicBezTo>
                    <a:pt x="7" y="72"/>
                    <a:pt x="16" y="77"/>
                    <a:pt x="27" y="77"/>
                  </a:cubicBezTo>
                  <a:cubicBezTo>
                    <a:pt x="37" y="77"/>
                    <a:pt x="47" y="72"/>
                    <a:pt x="53" y="64"/>
                  </a:cubicBezTo>
                  <a:cubicBezTo>
                    <a:pt x="53" y="62"/>
                    <a:pt x="54" y="60"/>
                    <a:pt x="54" y="58"/>
                  </a:cubicBezTo>
                  <a:cubicBezTo>
                    <a:pt x="54" y="44"/>
                    <a:pt x="46" y="33"/>
                    <a:pt x="36" y="29"/>
                  </a:cubicBezTo>
                  <a:close/>
                </a:path>
              </a:pathLst>
            </a:cu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文本框 22"/>
            <p:cNvSpPr txBox="1">
              <a:spLocks noChangeArrowheads="1"/>
            </p:cNvSpPr>
            <p:nvPr/>
          </p:nvSpPr>
          <p:spPr bwMode="auto">
            <a:xfrm>
              <a:off x="260374" y="0"/>
              <a:ext cx="2360319" cy="36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SPEAKER</a:t>
              </a:r>
              <a:r>
                <a:rPr lang="zh-CN" altLang="en-US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DAXIA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3"/>
          <p:cNvGrpSpPr/>
          <p:nvPr/>
        </p:nvGrpSpPr>
        <p:grpSpPr>
          <a:xfrm>
            <a:off x="4800600" y="4949825"/>
            <a:ext cx="2860675" cy="384175"/>
            <a:chExt cx="2860581" cy="383467"/>
          </a:xfrm>
        </p:grpSpPr>
        <p:sp>
          <p:nvSpPr>
            <p:cNvPr id="21522" name="Freeform 58"/>
            <p:cNvSpPr>
              <a:spLocks noEditPoints="1"/>
            </p:cNvSpPr>
            <p:nvPr/>
          </p:nvSpPr>
          <p:spPr bwMode="auto">
            <a:xfrm>
              <a:off x="0" y="0"/>
              <a:ext cx="347796" cy="383467"/>
            </a:xfrm>
            <a:custGeom>
              <a:gdLst>
                <a:gd name="T0" fmla="*/ 2147483647 w 99"/>
                <a:gd name="T1" fmla="*/ 2147483647 h 109"/>
                <a:gd name="T2" fmla="*/ 2147483647 w 99"/>
                <a:gd name="T3" fmla="*/ 2147483647 h 109"/>
                <a:gd name="T4" fmla="*/ 2147483647 w 99"/>
                <a:gd name="T5" fmla="*/ 2147483647 h 109"/>
                <a:gd name="T6" fmla="*/ 2147483647 w 99"/>
                <a:gd name="T7" fmla="*/ 2147483647 h 109"/>
                <a:gd name="T8" fmla="*/ 2147483647 w 99"/>
                <a:gd name="T9" fmla="*/ 2147483647 h 109"/>
                <a:gd name="T10" fmla="*/ 2147483647 w 99"/>
                <a:gd name="T11" fmla="*/ 2147483647 h 109"/>
                <a:gd name="T12" fmla="*/ 2147483647 w 99"/>
                <a:gd name="T13" fmla="*/ 2147483647 h 109"/>
                <a:gd name="T14" fmla="*/ 2147483647 w 99"/>
                <a:gd name="T15" fmla="*/ 2147483647 h 109"/>
                <a:gd name="T16" fmla="*/ 2147483647 w 99"/>
                <a:gd name="T17" fmla="*/ 2147483647 h 109"/>
                <a:gd name="T18" fmla="*/ 2147483647 w 99"/>
                <a:gd name="T19" fmla="*/ 2147483647 h 109"/>
                <a:gd name="T20" fmla="*/ 2147483647 w 99"/>
                <a:gd name="T21" fmla="*/ 0 h 109"/>
                <a:gd name="T22" fmla="*/ 2147483647 w 99"/>
                <a:gd name="T23" fmla="*/ 2147483647 h 109"/>
                <a:gd name="T24" fmla="*/ 2147483647 w 99"/>
                <a:gd name="T25" fmla="*/ 2147483647 h 109"/>
                <a:gd name="T26" fmla="*/ 2147483647 w 99"/>
                <a:gd name="T27" fmla="*/ 2147483647 h 109"/>
                <a:gd name="T28" fmla="*/ 2147483647 w 99"/>
                <a:gd name="T29" fmla="*/ 2147483647 h 109"/>
                <a:gd name="T30" fmla="*/ 2147483647 w 99"/>
                <a:gd name="T31" fmla="*/ 2147483647 h 109"/>
                <a:gd name="T32" fmla="*/ 2147483647 w 99"/>
                <a:gd name="T33" fmla="*/ 2147483647 h 109"/>
                <a:gd name="T34" fmla="*/ 2147483647 w 99"/>
                <a:gd name="T35" fmla="*/ 2147483647 h 109"/>
                <a:gd name="T36" fmla="*/ 2147483647 w 99"/>
                <a:gd name="T37" fmla="*/ 2147483647 h 109"/>
                <a:gd name="T38" fmla="*/ 2147483647 w 99"/>
                <a:gd name="T39" fmla="*/ 2147483647 h 109"/>
                <a:gd name="T40" fmla="*/ 2147483647 w 99"/>
                <a:gd name="T41" fmla="*/ 2147483647 h 109"/>
                <a:gd name="T42" fmla="*/ 2147483647 w 99"/>
                <a:gd name="T43" fmla="*/ 2147483647 h 109"/>
                <a:gd name="T44" fmla="*/ 2147483647 w 99"/>
                <a:gd name="T45" fmla="*/ 2147483647 h 109"/>
                <a:gd name="T46" fmla="*/ 2147483647 w 99"/>
                <a:gd name="T47" fmla="*/ 2147483647 h 109"/>
                <a:gd name="T48" fmla="*/ 2147483647 w 99"/>
                <a:gd name="T49" fmla="*/ 2147483647 h 109"/>
                <a:gd name="T50" fmla="*/ 2147483647 w 99"/>
                <a:gd name="T51" fmla="*/ 2147483647 h 109"/>
                <a:gd name="T52" fmla="*/ 2147483647 w 99"/>
                <a:gd name="T53" fmla="*/ 2147483647 h 109"/>
                <a:gd name="T54" fmla="*/ 2147483647 w 99"/>
                <a:gd name="T55" fmla="*/ 2147483647 h 109"/>
                <a:gd name="T56" fmla="*/ 2147483647 w 99"/>
                <a:gd name="T57" fmla="*/ 2147483647 h 109"/>
                <a:gd name="T58" fmla="*/ 2147483647 w 99"/>
                <a:gd name="T59" fmla="*/ 2147483647 h 109"/>
                <a:gd name="T60" fmla="*/ 2147483647 w 99"/>
                <a:gd name="T61" fmla="*/ 2147483647 h 109"/>
                <a:gd name="T62" fmla="*/ 2147483647 w 99"/>
                <a:gd name="T63" fmla="*/ 2147483647 h 109"/>
                <a:gd name="T64" fmla="*/ 2147483647 w 99"/>
                <a:gd name="T65" fmla="*/ 2147483647 h 109"/>
                <a:gd name="T66" fmla="*/ 2147483647 w 99"/>
                <a:gd name="T67" fmla="*/ 2147483647 h 109"/>
                <a:gd name="T68" fmla="*/ 2147483647 w 99"/>
                <a:gd name="T69" fmla="*/ 2147483647 h 109"/>
                <a:gd name="T70" fmla="*/ 2147483647 w 99"/>
                <a:gd name="T71" fmla="*/ 2147483647 h 109"/>
                <a:gd name="T72" fmla="*/ 2147483647 w 99"/>
                <a:gd name="T73" fmla="*/ 2147483647 h 109"/>
                <a:gd name="T74" fmla="*/ 2147483647 w 99"/>
                <a:gd name="T75" fmla="*/ 2147483647 h 109"/>
                <a:gd name="T76" fmla="*/ 2147483647 w 99"/>
                <a:gd name="T77" fmla="*/ 2147483647 h 109"/>
                <a:gd name="T78" fmla="*/ 2147483647 w 99"/>
                <a:gd name="T79" fmla="*/ 2147483647 h 109"/>
                <a:gd name="T80" fmla="*/ 2147483647 w 99"/>
                <a:gd name="T81" fmla="*/ 2147483647 h 109"/>
                <a:gd name="T82" fmla="*/ 2147483647 w 99"/>
                <a:gd name="T83" fmla="*/ 2147483647 h 109"/>
                <a:gd name="T84" fmla="*/ 2147483647 w 99"/>
                <a:gd name="T85" fmla="*/ 2147483647 h 109"/>
                <a:gd name="T86" fmla="*/ 2147483647 w 99"/>
                <a:gd name="T87" fmla="*/ 2147483647 h 109"/>
                <a:gd name="T88" fmla="*/ 2147483647 w 99"/>
                <a:gd name="T89" fmla="*/ 2147483647 h 109"/>
                <a:gd name="T90" fmla="*/ 2147483647 w 99"/>
                <a:gd name="T91" fmla="*/ 2147483647 h 109"/>
                <a:gd name="T92" fmla="*/ 2147483647 w 99"/>
                <a:gd name="T93" fmla="*/ 2147483647 h 109"/>
                <a:gd name="T94" fmla="*/ 2147483647 w 99"/>
                <a:gd name="T95" fmla="*/ 2147483647 h 109"/>
                <a:gd name="T96" fmla="*/ 2147483647 w 99"/>
                <a:gd name="T97" fmla="*/ 2147483647 h 109"/>
                <a:gd name="T98" fmla="*/ 2147483647 w 99"/>
                <a:gd name="T99" fmla="*/ 2147483647 h 109"/>
                <a:gd name="T100" fmla="*/ 2147483647 w 99"/>
                <a:gd name="T101" fmla="*/ 2147483647 h 109"/>
                <a:gd name="T102" fmla="*/ 2147483647 w 99"/>
                <a:gd name="T103" fmla="*/ 2147483647 h 109"/>
                <a:gd name="T104" fmla="*/ 2147483647 w 99"/>
                <a:gd name="T105" fmla="*/ 2147483647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文本框 25"/>
            <p:cNvSpPr txBox="1">
              <a:spLocks noChangeArrowheads="1"/>
            </p:cNvSpPr>
            <p:nvPr/>
          </p:nvSpPr>
          <p:spPr bwMode="auto">
            <a:xfrm>
              <a:off x="347652" y="1585"/>
              <a:ext cx="2512929" cy="36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TIME:202X/01/01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26"/>
          <p:cNvGrpSpPr/>
          <p:nvPr/>
        </p:nvGrpSpPr>
        <p:grpSpPr>
          <a:xfrm>
            <a:off x="7593013" y="4949825"/>
            <a:ext cx="2946400" cy="388938"/>
            <a:chExt cx="2947033" cy="387979"/>
          </a:xfrm>
        </p:grpSpPr>
        <p:sp>
          <p:nvSpPr>
            <p:cNvPr id="21520" name="Freeform 135"/>
            <p:cNvSpPr>
              <a:spLocks noEditPoints="1"/>
            </p:cNvSpPr>
            <p:nvPr/>
          </p:nvSpPr>
          <p:spPr bwMode="auto">
            <a:xfrm>
              <a:off x="0" y="0"/>
              <a:ext cx="259441" cy="387979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文本框 28"/>
            <p:cNvSpPr txBox="1">
              <a:spLocks noChangeArrowheads="1"/>
            </p:cNvSpPr>
            <p:nvPr/>
          </p:nvSpPr>
          <p:spPr bwMode="auto">
            <a:xfrm>
              <a:off x="258818" y="6333"/>
              <a:ext cx="2688215" cy="36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CONTACT</a:t>
              </a:r>
              <a:r>
                <a:rPr lang="zh-CN" altLang="en-US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18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1234567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46" grpId="0" animBg="1"/>
      <p:bldP spid="22547" grpId="0"/>
      <p:bldP spid="22548" grpId="0" animBg="1"/>
      <p:bldP spid="22549" grpId="0"/>
      <p:bldP spid="22550" grpId="0" animBg="1"/>
      <p:bldP spid="22551" grpId="0"/>
      <p:bldP spid="22552" grpId="0" animBg="1"/>
      <p:bldP spid="225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3554" y="2946452"/>
            <a:ext cx="596835" cy="65715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452" y="2949626"/>
            <a:ext cx="9358889" cy="657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5" tIns="0" rIns="17997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370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370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" y="2182948"/>
            <a:ext cx="9311269" cy="7746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430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37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370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927" y="2178185"/>
            <a:ext cx="853982" cy="7793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0" rIns="121903" bIns="60950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854658" y="3921072"/>
            <a:ext cx="8360460" cy="1692093"/>
          </a:xfrm>
          <a:prstGeom prst="rect">
            <a:avLst/>
          </a:prstGeom>
          <a:noFill/>
          <a:ln w="25400">
            <a:noFill/>
          </a:ln>
        </p:spPr>
        <p:txBody>
          <a:bodyPr lIns="121903" tIns="60950" rIns="121903" bIns="6095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40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40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888" y="155928"/>
            <a:ext cx="3809589" cy="19047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5DA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文本框 13"/>
          <p:cNvSpPr txBox="1">
            <a:spLocks noChangeArrowheads="1"/>
          </p:cNvSpPr>
          <p:nvPr/>
        </p:nvSpPr>
        <p:spPr bwMode="auto">
          <a:xfrm>
            <a:off x="754063" y="2074863"/>
            <a:ext cx="10683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01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3" name="组合 29"/>
          <p:cNvGrpSpPr/>
          <p:nvPr/>
        </p:nvGrpSpPr>
        <p:grpSpPr>
          <a:xfrm>
            <a:off x="954088" y="2879725"/>
            <a:ext cx="10161587" cy="731838"/>
            <a:chExt cx="10162222" cy="731520"/>
          </a:xfrm>
        </p:grpSpPr>
        <p:sp>
          <p:nvSpPr>
            <p:cNvPr id="4108" name="文本框 14"/>
            <p:cNvSpPr txBox="1">
              <a:spLocks noChangeArrowheads="1"/>
            </p:cNvSpPr>
            <p:nvPr/>
          </p:nvSpPr>
          <p:spPr bwMode="auto">
            <a:xfrm>
              <a:off x="0" y="0"/>
              <a:ext cx="10162222" cy="731520"/>
            </a:xfrm>
            <a:prstGeom prst="rect">
              <a:avLst/>
            </a:prstGeom>
            <a:solidFill>
              <a:srgbClr val="5DACEE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4109" name="文本框 16"/>
            <p:cNvSpPr txBox="1">
              <a:spLocks noChangeArrowheads="1"/>
            </p:cNvSpPr>
            <p:nvPr/>
          </p:nvSpPr>
          <p:spPr bwMode="auto">
            <a:xfrm>
              <a:off x="523908" y="72993"/>
              <a:ext cx="8352359" cy="58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Main Title Here</a:t>
              </a:r>
              <a:endParaRPr lang="zh-CN" altLang="en-US" sz="32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6" name="Freeform 92"/>
          <p:cNvSpPr>
            <a:spLocks noEditPoints="1"/>
          </p:cNvSpPr>
          <p:nvPr/>
        </p:nvSpPr>
        <p:spPr bwMode="auto">
          <a:xfrm>
            <a:off x="8288338" y="3033713"/>
            <a:ext cx="715962" cy="425450"/>
          </a:xfrm>
          <a:custGeom>
            <a:gdLst>
              <a:gd name="T0" fmla="*/ 2147483647 w 120"/>
              <a:gd name="T1" fmla="*/ 2147483647 h 71"/>
              <a:gd name="T2" fmla="*/ 2147483647 w 120"/>
              <a:gd name="T3" fmla="*/ 2147483647 h 71"/>
              <a:gd name="T4" fmla="*/ 2147483647 w 120"/>
              <a:gd name="T5" fmla="*/ 2147483647 h 71"/>
              <a:gd name="T6" fmla="*/ 2147483647 w 120"/>
              <a:gd name="T7" fmla="*/ 2147483647 h 71"/>
              <a:gd name="T8" fmla="*/ 0 w 120"/>
              <a:gd name="T9" fmla="*/ 2147483647 h 71"/>
              <a:gd name="T10" fmla="*/ 0 w 120"/>
              <a:gd name="T11" fmla="*/ 2147483647 h 71"/>
              <a:gd name="T12" fmla="*/ 2147483647 w 120"/>
              <a:gd name="T13" fmla="*/ 2147483647 h 71"/>
              <a:gd name="T14" fmla="*/ 2147483647 w 120"/>
              <a:gd name="T15" fmla="*/ 2147483647 h 71"/>
              <a:gd name="T16" fmla="*/ 2147483647 w 120"/>
              <a:gd name="T17" fmla="*/ 2147483647 h 71"/>
              <a:gd name="T18" fmla="*/ 2147483647 w 120"/>
              <a:gd name="T19" fmla="*/ 2147483647 h 71"/>
              <a:gd name="T20" fmla="*/ 2147483647 w 120"/>
              <a:gd name="T21" fmla="*/ 2147483647 h 71"/>
              <a:gd name="T22" fmla="*/ 2147483647 w 120"/>
              <a:gd name="T23" fmla="*/ 2147483647 h 71"/>
              <a:gd name="T24" fmla="*/ 2147483647 w 120"/>
              <a:gd name="T25" fmla="*/ 2147483647 h 71"/>
              <a:gd name="T26" fmla="*/ 2147483647 w 120"/>
              <a:gd name="T27" fmla="*/ 2147483647 h 71"/>
              <a:gd name="T28" fmla="*/ 2147483647 w 120"/>
              <a:gd name="T29" fmla="*/ 2147483647 h 71"/>
              <a:gd name="T30" fmla="*/ 2147483647 w 120"/>
              <a:gd name="T31" fmla="*/ 2147483647 h 71"/>
              <a:gd name="T32" fmla="*/ 2147483647 w 120"/>
              <a:gd name="T33" fmla="*/ 2147483647 h 71"/>
              <a:gd name="T34" fmla="*/ 2147483647 w 120"/>
              <a:gd name="T35" fmla="*/ 2147483647 h 71"/>
              <a:gd name="T36" fmla="*/ 2147483647 w 120"/>
              <a:gd name="T37" fmla="*/ 2147483647 h 71"/>
              <a:gd name="T38" fmla="*/ 2147483647 w 120"/>
              <a:gd name="T39" fmla="*/ 2147483647 h 71"/>
              <a:gd name="T40" fmla="*/ 2147483647 w 120"/>
              <a:gd name="T41" fmla="*/ 2147483647 h 71"/>
              <a:gd name="T42" fmla="*/ 2147483647 w 120"/>
              <a:gd name="T43" fmla="*/ 2147483647 h 71"/>
              <a:gd name="T44" fmla="*/ 2147483647 w 120"/>
              <a:gd name="T45" fmla="*/ 2147483647 h 71"/>
              <a:gd name="T46" fmla="*/ 2147483647 w 120"/>
              <a:gd name="T47" fmla="*/ 2147483647 h 71"/>
              <a:gd name="T48" fmla="*/ 2147483647 w 120"/>
              <a:gd name="T49" fmla="*/ 2147483647 h 71"/>
              <a:gd name="T50" fmla="*/ 2147483647 w 120"/>
              <a:gd name="T51" fmla="*/ 2147483647 h 71"/>
              <a:gd name="T52" fmla="*/ 2147483647 w 120"/>
              <a:gd name="T53" fmla="*/ 2147483647 h 71"/>
              <a:gd name="T54" fmla="*/ 2147483647 w 120"/>
              <a:gd name="T55" fmla="*/ 2147483647 h 71"/>
              <a:gd name="T56" fmla="*/ 2147483647 w 120"/>
              <a:gd name="T57" fmla="*/ 2147483647 h 71"/>
              <a:gd name="T58" fmla="*/ 2147483647 w 120"/>
              <a:gd name="T59" fmla="*/ 2147483647 h 71"/>
              <a:gd name="T60" fmla="*/ 2147483647 w 120"/>
              <a:gd name="T61" fmla="*/ 2147483647 h 71"/>
              <a:gd name="T62" fmla="*/ 2147483647 w 120"/>
              <a:gd name="T63" fmla="*/ 2147483647 h 71"/>
              <a:gd name="T64" fmla="*/ 2147483647 w 120"/>
              <a:gd name="T65" fmla="*/ 2147483647 h 71"/>
              <a:gd name="T66" fmla="*/ 2147483647 w 120"/>
              <a:gd name="T67" fmla="*/ 2147483647 h 71"/>
              <a:gd name="T68" fmla="*/ 2147483647 w 120"/>
              <a:gd name="T69" fmla="*/ 2147483647 h 71"/>
              <a:gd name="T70" fmla="*/ 2147483647 w 120"/>
              <a:gd name="T71" fmla="*/ 2147483647 h 71"/>
              <a:gd name="T72" fmla="*/ 2147483647 w 120"/>
              <a:gd name="T73" fmla="*/ 2147483647 h 71"/>
              <a:gd name="T74" fmla="*/ 2147483647 w 120"/>
              <a:gd name="T75" fmla="*/ 2147483647 h 71"/>
              <a:gd name="T76" fmla="*/ 2147483647 w 120"/>
              <a:gd name="T77" fmla="*/ 2147483647 h 71"/>
              <a:gd name="T78" fmla="*/ 2147483647 w 120"/>
              <a:gd name="T79" fmla="*/ 2147483647 h 71"/>
              <a:gd name="T80" fmla="*/ 2147483647 w 120"/>
              <a:gd name="T81" fmla="*/ 2147483647 h 71"/>
              <a:gd name="T82" fmla="*/ 2147483647 w 120"/>
              <a:gd name="T83" fmla="*/ 2147483647 h 71"/>
              <a:gd name="T84" fmla="*/ 2147483647 w 120"/>
              <a:gd name="T85" fmla="*/ 2147483647 h 71"/>
              <a:gd name="T86" fmla="*/ 2147483647 w 120"/>
              <a:gd name="T87" fmla="*/ 2147483647 h 71"/>
              <a:gd name="T88" fmla="*/ 2147483647 w 120"/>
              <a:gd name="T89" fmla="*/ 2147483647 h 71"/>
              <a:gd name="T90" fmla="*/ 2147483647 w 120"/>
              <a:gd name="T91" fmla="*/ 2147483647 h 71"/>
              <a:gd name="T92" fmla="*/ 2147483647 w 120"/>
              <a:gd name="T93" fmla="*/ 2147483647 h 71"/>
              <a:gd name="T94" fmla="*/ 2147483647 w 120"/>
              <a:gd name="T95" fmla="*/ 2147483647 h 71"/>
              <a:gd name="T96" fmla="*/ 2147483647 w 120"/>
              <a:gd name="T97" fmla="*/ 2147483647 h 71"/>
              <a:gd name="T98" fmla="*/ 2147483647 w 120"/>
              <a:gd name="T99" fmla="*/ 2147483647 h 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0" h="71">
                <a:moveTo>
                  <a:pt x="116" y="1"/>
                </a:moveTo>
                <a:cubicBezTo>
                  <a:pt x="115" y="0"/>
                  <a:pt x="112" y="1"/>
                  <a:pt x="110" y="2"/>
                </a:cubicBezTo>
                <a:cubicBezTo>
                  <a:pt x="102" y="7"/>
                  <a:pt x="102" y="7"/>
                  <a:pt x="102" y="7"/>
                </a:cubicBezTo>
                <a:cubicBezTo>
                  <a:pt x="72" y="26"/>
                  <a:pt x="72" y="26"/>
                  <a:pt x="72" y="26"/>
                </a:cubicBezTo>
                <a:cubicBezTo>
                  <a:pt x="69" y="22"/>
                  <a:pt x="65" y="19"/>
                  <a:pt x="60" y="19"/>
                </a:cubicBezTo>
                <a:cubicBezTo>
                  <a:pt x="55" y="19"/>
                  <a:pt x="50" y="22"/>
                  <a:pt x="47" y="26"/>
                </a:cubicBezTo>
                <a:cubicBezTo>
                  <a:pt x="17" y="7"/>
                  <a:pt x="17" y="7"/>
                  <a:pt x="17" y="7"/>
                </a:cubicBezTo>
                <a:cubicBezTo>
                  <a:pt x="10" y="2"/>
                  <a:pt x="10" y="2"/>
                  <a:pt x="10" y="2"/>
                </a:cubicBezTo>
                <a:cubicBezTo>
                  <a:pt x="7" y="1"/>
                  <a:pt x="5" y="0"/>
                  <a:pt x="3" y="1"/>
                </a:cubicBezTo>
                <a:cubicBezTo>
                  <a:pt x="1" y="3"/>
                  <a:pt x="0" y="5"/>
                  <a:pt x="0" y="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1" y="69"/>
                  <a:pt x="3" y="70"/>
                </a:cubicBezTo>
                <a:cubicBezTo>
                  <a:pt x="3" y="71"/>
                  <a:pt x="4" y="71"/>
                  <a:pt x="5" y="71"/>
                </a:cubicBezTo>
                <a:cubicBezTo>
                  <a:pt x="7" y="71"/>
                  <a:pt x="8" y="71"/>
                  <a:pt x="10" y="70"/>
                </a:cubicBezTo>
                <a:cubicBezTo>
                  <a:pt x="17" y="65"/>
                  <a:pt x="17" y="65"/>
                  <a:pt x="17" y="65"/>
                </a:cubicBezTo>
                <a:cubicBezTo>
                  <a:pt x="47" y="46"/>
                  <a:pt x="47" y="46"/>
                  <a:pt x="47" y="46"/>
                </a:cubicBezTo>
                <a:cubicBezTo>
                  <a:pt x="50" y="50"/>
                  <a:pt x="55" y="53"/>
                  <a:pt x="60" y="53"/>
                </a:cubicBezTo>
                <a:cubicBezTo>
                  <a:pt x="65" y="53"/>
                  <a:pt x="69" y="50"/>
                  <a:pt x="72" y="46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1" y="71"/>
                  <a:pt x="113" y="71"/>
                  <a:pt x="114" y="71"/>
                </a:cubicBezTo>
                <a:cubicBezTo>
                  <a:pt x="115" y="71"/>
                  <a:pt x="116" y="71"/>
                  <a:pt x="116" y="70"/>
                </a:cubicBezTo>
                <a:cubicBezTo>
                  <a:pt x="118" y="69"/>
                  <a:pt x="120" y="67"/>
                  <a:pt x="120" y="64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5"/>
                  <a:pt x="118" y="3"/>
                  <a:pt x="116" y="1"/>
                </a:cubicBezTo>
                <a:close/>
                <a:moveTo>
                  <a:pt x="15" y="61"/>
                </a:moveTo>
                <a:cubicBezTo>
                  <a:pt x="7" y="66"/>
                  <a:pt x="7" y="66"/>
                  <a:pt x="7" y="66"/>
                </a:cubicBezTo>
                <a:cubicBezTo>
                  <a:pt x="6" y="67"/>
                  <a:pt x="5" y="67"/>
                  <a:pt x="5" y="67"/>
                </a:cubicBezTo>
                <a:cubicBezTo>
                  <a:pt x="4" y="66"/>
                  <a:pt x="4" y="66"/>
                  <a:pt x="4" y="64"/>
                </a:cubicBezTo>
                <a:cubicBezTo>
                  <a:pt x="4" y="49"/>
                  <a:pt x="4" y="49"/>
                  <a:pt x="4" y="49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9" y="45"/>
                  <a:pt x="18" y="44"/>
                </a:cubicBezTo>
                <a:cubicBezTo>
                  <a:pt x="18" y="43"/>
                  <a:pt x="17" y="42"/>
                  <a:pt x="16" y="42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28"/>
                  <a:pt x="4" y="28"/>
                  <a:pt x="4" y="28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7" y="30"/>
                  <a:pt x="17" y="30"/>
                </a:cubicBezTo>
                <a:cubicBezTo>
                  <a:pt x="17" y="30"/>
                  <a:pt x="17" y="30"/>
                  <a:pt x="17" y="29"/>
                </a:cubicBezTo>
                <a:cubicBezTo>
                  <a:pt x="18" y="29"/>
                  <a:pt x="18" y="29"/>
                  <a:pt x="18" y="28"/>
                </a:cubicBezTo>
                <a:cubicBezTo>
                  <a:pt x="19" y="27"/>
                  <a:pt x="18" y="26"/>
                  <a:pt x="17" y="26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8"/>
                  <a:pt x="4" y="8"/>
                  <a:pt x="4" y="8"/>
                </a:cubicBezTo>
                <a:cubicBezTo>
                  <a:pt x="4" y="6"/>
                  <a:pt x="4" y="6"/>
                  <a:pt x="5" y="5"/>
                </a:cubicBezTo>
                <a:cubicBezTo>
                  <a:pt x="5" y="5"/>
                  <a:pt x="6" y="5"/>
                  <a:pt x="7" y="6"/>
                </a:cubicBezTo>
                <a:cubicBezTo>
                  <a:pt x="15" y="11"/>
                  <a:pt x="15" y="11"/>
                  <a:pt x="15" y="11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4" y="29"/>
                </a:cubicBezTo>
                <a:cubicBezTo>
                  <a:pt x="44" y="31"/>
                  <a:pt x="44" y="32"/>
                  <a:pt x="43" y="33"/>
                </a:cubicBezTo>
                <a:cubicBezTo>
                  <a:pt x="43" y="34"/>
                  <a:pt x="43" y="35"/>
                  <a:pt x="43" y="36"/>
                </a:cubicBezTo>
                <a:cubicBezTo>
                  <a:pt x="43" y="37"/>
                  <a:pt x="43" y="38"/>
                  <a:pt x="43" y="39"/>
                </a:cubicBezTo>
                <a:cubicBezTo>
                  <a:pt x="44" y="40"/>
                  <a:pt x="44" y="41"/>
                  <a:pt x="44" y="42"/>
                </a:cubicBezTo>
                <a:cubicBezTo>
                  <a:pt x="44" y="43"/>
                  <a:pt x="44" y="43"/>
                  <a:pt x="44" y="43"/>
                </a:cubicBezTo>
                <a:lnTo>
                  <a:pt x="15" y="61"/>
                </a:lnTo>
                <a:close/>
                <a:moveTo>
                  <a:pt x="60" y="48"/>
                </a:moveTo>
                <a:cubicBezTo>
                  <a:pt x="55" y="48"/>
                  <a:pt x="51" y="46"/>
                  <a:pt x="49" y="42"/>
                </a:cubicBezTo>
                <a:cubicBezTo>
                  <a:pt x="48" y="41"/>
                  <a:pt x="48" y="40"/>
                  <a:pt x="48" y="38"/>
                </a:cubicBezTo>
                <a:cubicBezTo>
                  <a:pt x="47" y="38"/>
                  <a:pt x="47" y="37"/>
                  <a:pt x="47" y="36"/>
                </a:cubicBezTo>
                <a:cubicBezTo>
                  <a:pt x="47" y="35"/>
                  <a:pt x="47" y="34"/>
                  <a:pt x="47" y="34"/>
                </a:cubicBezTo>
                <a:cubicBezTo>
                  <a:pt x="48" y="32"/>
                  <a:pt x="48" y="31"/>
                  <a:pt x="49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1" y="26"/>
                  <a:pt x="55" y="24"/>
                  <a:pt x="60" y="24"/>
                </a:cubicBezTo>
                <a:cubicBezTo>
                  <a:pt x="64" y="24"/>
                  <a:pt x="68" y="26"/>
                  <a:pt x="70" y="29"/>
                </a:cubicBezTo>
                <a:cubicBezTo>
                  <a:pt x="71" y="31"/>
                  <a:pt x="71" y="32"/>
                  <a:pt x="72" y="34"/>
                </a:cubicBezTo>
                <a:cubicBezTo>
                  <a:pt x="72" y="34"/>
                  <a:pt x="72" y="35"/>
                  <a:pt x="72" y="36"/>
                </a:cubicBezTo>
                <a:cubicBezTo>
                  <a:pt x="72" y="37"/>
                  <a:pt x="72" y="38"/>
                  <a:pt x="72" y="38"/>
                </a:cubicBezTo>
                <a:cubicBezTo>
                  <a:pt x="71" y="40"/>
                  <a:pt x="71" y="41"/>
                  <a:pt x="70" y="42"/>
                </a:cubicBezTo>
                <a:cubicBezTo>
                  <a:pt x="68" y="46"/>
                  <a:pt x="64" y="48"/>
                  <a:pt x="60" y="48"/>
                </a:cubicBezTo>
                <a:close/>
                <a:moveTo>
                  <a:pt x="115" y="64"/>
                </a:moveTo>
                <a:cubicBezTo>
                  <a:pt x="115" y="66"/>
                  <a:pt x="115" y="66"/>
                  <a:pt x="114" y="67"/>
                </a:cubicBezTo>
                <a:cubicBezTo>
                  <a:pt x="114" y="67"/>
                  <a:pt x="113" y="67"/>
                  <a:pt x="112" y="66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1"/>
                  <a:pt x="76" y="40"/>
                  <a:pt x="76" y="39"/>
                </a:cubicBezTo>
                <a:cubicBezTo>
                  <a:pt x="76" y="38"/>
                  <a:pt x="76" y="37"/>
                  <a:pt x="76" y="36"/>
                </a:cubicBezTo>
                <a:cubicBezTo>
                  <a:pt x="76" y="35"/>
                  <a:pt x="76" y="34"/>
                  <a:pt x="76" y="33"/>
                </a:cubicBezTo>
                <a:cubicBezTo>
                  <a:pt x="76" y="32"/>
                  <a:pt x="75" y="31"/>
                  <a:pt x="75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12" y="6"/>
                  <a:pt x="112" y="6"/>
                  <a:pt x="112" y="6"/>
                </a:cubicBezTo>
                <a:cubicBezTo>
                  <a:pt x="113" y="5"/>
                  <a:pt x="114" y="5"/>
                  <a:pt x="114" y="5"/>
                </a:cubicBezTo>
                <a:cubicBezTo>
                  <a:pt x="115" y="6"/>
                  <a:pt x="115" y="6"/>
                  <a:pt x="115" y="8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1" y="26"/>
                  <a:pt x="101" y="27"/>
                  <a:pt x="101" y="28"/>
                </a:cubicBezTo>
                <a:cubicBezTo>
                  <a:pt x="101" y="29"/>
                  <a:pt x="101" y="29"/>
                  <a:pt x="102" y="29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2" y="30"/>
                  <a:pt x="103" y="30"/>
                  <a:pt x="103" y="30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2" y="42"/>
                  <a:pt x="101" y="43"/>
                  <a:pt x="101" y="44"/>
                </a:cubicBezTo>
                <a:cubicBezTo>
                  <a:pt x="101" y="45"/>
                  <a:pt x="101" y="46"/>
                  <a:pt x="103" y="46"/>
                </a:cubicBezTo>
                <a:cubicBezTo>
                  <a:pt x="115" y="49"/>
                  <a:pt x="115" y="49"/>
                  <a:pt x="115" y="49"/>
                </a:cubicBezTo>
                <a:lnTo>
                  <a:pt x="115" y="64"/>
                </a:ln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7" name="组合 30"/>
          <p:cNvGrpSpPr/>
          <p:nvPr/>
        </p:nvGrpSpPr>
        <p:grpSpPr>
          <a:xfrm>
            <a:off x="342900" y="6056313"/>
            <a:ext cx="541338" cy="542925"/>
            <a:chExt cx="542449" cy="542449"/>
          </a:xfrm>
        </p:grpSpPr>
        <p:sp>
          <p:nvSpPr>
            <p:cNvPr id="4106" name="椭圆 31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32"/>
            <p:cNvSpPr>
              <a:spLocks noChangeArrowheads="1"/>
            </p:cNvSpPr>
            <p:nvPr/>
          </p:nvSpPr>
          <p:spPr bwMode="auto">
            <a:xfrm rot="-5400000">
              <a:off x="58515" y="135220"/>
              <a:ext cx="309291" cy="267247"/>
            </a:xfrm>
            <a:prstGeom prst="triangle">
              <a:avLst>
                <a:gd name="adj" fmla="val 50000"/>
              </a:avLst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130" name="组合 33"/>
          <p:cNvGrpSpPr/>
          <p:nvPr/>
        </p:nvGrpSpPr>
        <p:grpSpPr>
          <a:xfrm flipH="1">
            <a:off x="11295063" y="6053138"/>
            <a:ext cx="542925" cy="542925"/>
            <a:chExt cx="542449" cy="542449"/>
          </a:xfrm>
        </p:grpSpPr>
        <p:sp>
          <p:nvSpPr>
            <p:cNvPr id="4104" name="椭圆 34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35"/>
            <p:cNvSpPr>
              <a:spLocks noChangeArrowheads="1"/>
            </p:cNvSpPr>
            <p:nvPr/>
          </p:nvSpPr>
          <p:spPr bwMode="auto">
            <a:xfrm rot="-5400000">
              <a:off x="57892" y="135611"/>
              <a:ext cx="309291" cy="266466"/>
            </a:xfrm>
            <a:prstGeom prst="triangle">
              <a:avLst>
                <a:gd name="adj" fmla="val 50000"/>
              </a:avLst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3" name="文本框 36"/>
          <p:cNvSpPr txBox="1">
            <a:spLocks noChangeArrowheads="1"/>
          </p:cNvSpPr>
          <p:nvPr/>
        </p:nvSpPr>
        <p:spPr bwMode="auto">
          <a:xfrm>
            <a:off x="2032000" y="6080125"/>
            <a:ext cx="835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The Company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 animBg="1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146" name="组合 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5149" name="矩形 2"/>
            <p:cNvSpPr>
              <a:spLocks noChangeArrowheads="1"/>
            </p:cNvSpPr>
            <p:nvPr/>
          </p:nvSpPr>
          <p:spPr bwMode="auto">
            <a:xfrm>
              <a:off x="0" y="79301"/>
              <a:ext cx="828675" cy="437876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5150" name="组合 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5151" name="文本框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5DAC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2" name="文本框 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151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1849" b="17825"/>
          <a:stretch>
            <a:fillRect/>
          </a:stretch>
        </p:blipFill>
        <p:spPr bwMode="auto">
          <a:xfrm>
            <a:off x="696913" y="969963"/>
            <a:ext cx="10798175" cy="379095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组合 32"/>
          <p:cNvGrpSpPr/>
          <p:nvPr/>
        </p:nvGrpSpPr>
        <p:grpSpPr>
          <a:xfrm>
            <a:off x="1408113" y="4254500"/>
            <a:ext cx="1089025" cy="1087438"/>
            <a:chExt cx="1088571" cy="1088571"/>
          </a:xfrm>
        </p:grpSpPr>
        <p:grpSp>
          <p:nvGrpSpPr>
            <p:cNvPr id="5145" name="组合 8"/>
            <p:cNvGrpSpPr/>
            <p:nvPr/>
          </p:nvGrpSpPr>
          <p:grpSpPr>
            <a:xfrm>
              <a:off x="0" y="0"/>
              <a:ext cx="1088571" cy="1088571"/>
              <a:chExt cx="957943" cy="957943"/>
            </a:xfrm>
          </p:grpSpPr>
          <p:sp>
            <p:nvSpPr>
              <p:cNvPr id="5147" name="椭圆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8" name="椭圆 11"/>
              <p:cNvSpPr>
                <a:spLocks noChangeArrowheads="1"/>
              </p:cNvSpPr>
              <p:nvPr/>
            </p:nvSpPr>
            <p:spPr bwMode="auto">
              <a:xfrm>
                <a:off x="157795" y="152432"/>
                <a:ext cx="642352" cy="64189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46" name="Freeform 141"/>
            <p:cNvSpPr>
              <a:spLocks noEditPoints="1"/>
            </p:cNvSpPr>
            <p:nvPr/>
          </p:nvSpPr>
          <p:spPr bwMode="auto">
            <a:xfrm>
              <a:off x="323843" y="400995"/>
              <a:ext cx="440885" cy="274209"/>
            </a:xfrm>
            <a:custGeom>
              <a:gdLst>
                <a:gd name="T0" fmla="*/ 2147483647 w 208"/>
                <a:gd name="T1" fmla="*/ 0 h 129"/>
                <a:gd name="T2" fmla="*/ 2147483647 w 208"/>
                <a:gd name="T3" fmla="*/ 0 h 129"/>
                <a:gd name="T4" fmla="*/ 2147483647 w 208"/>
                <a:gd name="T5" fmla="*/ 2147483647 h 129"/>
                <a:gd name="T6" fmla="*/ 2147483647 w 208"/>
                <a:gd name="T7" fmla="*/ 2147483647 h 129"/>
                <a:gd name="T8" fmla="*/ 2147483647 w 208"/>
                <a:gd name="T9" fmla="*/ 2147483647 h 129"/>
                <a:gd name="T10" fmla="*/ 2147483647 w 208"/>
                <a:gd name="T11" fmla="*/ 2147483647 h 129"/>
                <a:gd name="T12" fmla="*/ 0 w 208"/>
                <a:gd name="T13" fmla="*/ 2147483647 h 129"/>
                <a:gd name="T14" fmla="*/ 0 w 208"/>
                <a:gd name="T15" fmla="*/ 2147483647 h 129"/>
                <a:gd name="T16" fmla="*/ 2147483647 w 208"/>
                <a:gd name="T17" fmla="*/ 0 h 129"/>
                <a:gd name="T18" fmla="*/ 2147483647 w 208"/>
                <a:gd name="T19" fmla="*/ 2147483647 h 129"/>
                <a:gd name="T20" fmla="*/ 2147483647 w 208"/>
                <a:gd name="T21" fmla="*/ 2147483647 h 129"/>
                <a:gd name="T22" fmla="*/ 2147483647 w 208"/>
                <a:gd name="T23" fmla="*/ 2147483647 h 129"/>
                <a:gd name="T24" fmla="*/ 2147483647 w 208"/>
                <a:gd name="T25" fmla="*/ 2147483647 h 129"/>
                <a:gd name="T26" fmla="*/ 2147483647 w 208"/>
                <a:gd name="T27" fmla="*/ 2147483647 h 129"/>
                <a:gd name="T28" fmla="*/ 2147483647 w 208"/>
                <a:gd name="T29" fmla="*/ 2147483647 h 129"/>
                <a:gd name="T30" fmla="*/ 2147483647 w 208"/>
                <a:gd name="T31" fmla="*/ 2147483647 h 129"/>
                <a:gd name="T32" fmla="*/ 2147483647 w 208"/>
                <a:gd name="T33" fmla="*/ 2147483647 h 129"/>
                <a:gd name="T34" fmla="*/ 2147483647 w 208"/>
                <a:gd name="T35" fmla="*/ 2147483647 h 129"/>
                <a:gd name="T36" fmla="*/ 2147483647 w 208"/>
                <a:gd name="T37" fmla="*/ 2147483647 h 129"/>
                <a:gd name="T38" fmla="*/ 2147483647 w 208"/>
                <a:gd name="T39" fmla="*/ 2147483647 h 129"/>
                <a:gd name="T40" fmla="*/ 2147483647 w 208"/>
                <a:gd name="T41" fmla="*/ 2147483647 h 129"/>
                <a:gd name="T42" fmla="*/ 2147483647 w 208"/>
                <a:gd name="T43" fmla="*/ 2147483647 h 129"/>
                <a:gd name="T44" fmla="*/ 2147483647 w 208"/>
                <a:gd name="T45" fmla="*/ 2147483647 h 129"/>
                <a:gd name="T46" fmla="*/ 2147483647 w 208"/>
                <a:gd name="T47" fmla="*/ 2147483647 h 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8" h="129">
                  <a:moveTo>
                    <a:pt x="25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7" y="0"/>
                    <a:pt x="208" y="11"/>
                    <a:pt x="208" y="25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17"/>
                    <a:pt x="197" y="129"/>
                    <a:pt x="183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12" y="129"/>
                    <a:pt x="0" y="117"/>
                    <a:pt x="0" y="10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lose/>
                  <a:moveTo>
                    <a:pt x="26" y="20"/>
                  </a:moveTo>
                  <a:cubicBezTo>
                    <a:pt x="26" y="109"/>
                    <a:pt x="26" y="109"/>
                    <a:pt x="26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6" y="51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193" y="51"/>
                  </a:moveTo>
                  <a:cubicBezTo>
                    <a:pt x="193" y="76"/>
                    <a:pt x="193" y="76"/>
                    <a:pt x="193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51"/>
                    <a:pt x="200" y="51"/>
                    <a:pt x="200" y="51"/>
                  </a:cubicBezTo>
                  <a:lnTo>
                    <a:pt x="19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7" name="组合 33"/>
          <p:cNvGrpSpPr/>
          <p:nvPr/>
        </p:nvGrpSpPr>
        <p:grpSpPr>
          <a:xfrm>
            <a:off x="4195763" y="4254500"/>
            <a:ext cx="1087437" cy="1087438"/>
            <a:chExt cx="1088571" cy="1088571"/>
          </a:xfrm>
        </p:grpSpPr>
        <p:grpSp>
          <p:nvGrpSpPr>
            <p:cNvPr id="5141" name="组合 13"/>
            <p:cNvGrpSpPr/>
            <p:nvPr/>
          </p:nvGrpSpPr>
          <p:grpSpPr>
            <a:xfrm>
              <a:off x="0" y="0"/>
              <a:ext cx="1088571" cy="1088571"/>
              <a:chExt cx="957943" cy="957943"/>
            </a:xfrm>
          </p:grpSpPr>
          <p:sp>
            <p:nvSpPr>
              <p:cNvPr id="5143" name="椭圆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A6E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4" name="椭圆 16"/>
              <p:cNvSpPr>
                <a:spLocks noChangeArrowheads="1"/>
              </p:cNvSpPr>
              <p:nvPr/>
            </p:nvSpPr>
            <p:spPr bwMode="auto">
              <a:xfrm>
                <a:off x="158025" y="152432"/>
                <a:ext cx="641892" cy="64189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42" name="Freeform 135"/>
            <p:cNvSpPr>
              <a:spLocks noEditPoints="1"/>
            </p:cNvSpPr>
            <p:nvPr/>
          </p:nvSpPr>
          <p:spPr bwMode="auto">
            <a:xfrm>
              <a:off x="396876" y="323842"/>
              <a:ext cx="294819" cy="440885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2" name="组合 34"/>
          <p:cNvGrpSpPr/>
          <p:nvPr/>
        </p:nvGrpSpPr>
        <p:grpSpPr>
          <a:xfrm>
            <a:off x="6981825" y="4254500"/>
            <a:ext cx="1089025" cy="1087438"/>
            <a:chExt cx="1088571" cy="1088571"/>
          </a:xfrm>
        </p:grpSpPr>
        <p:grpSp>
          <p:nvGrpSpPr>
            <p:cNvPr id="5137" name="组合 18"/>
            <p:cNvGrpSpPr/>
            <p:nvPr/>
          </p:nvGrpSpPr>
          <p:grpSpPr>
            <a:xfrm>
              <a:off x="0" y="0"/>
              <a:ext cx="1088571" cy="1088571"/>
              <a:chExt cx="957943" cy="957943"/>
            </a:xfrm>
          </p:grpSpPr>
          <p:sp>
            <p:nvSpPr>
              <p:cNvPr id="5139" name="椭圆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FBC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0" name="椭圆 21"/>
              <p:cNvSpPr>
                <a:spLocks noChangeArrowheads="1"/>
              </p:cNvSpPr>
              <p:nvPr/>
            </p:nvSpPr>
            <p:spPr bwMode="auto">
              <a:xfrm>
                <a:off x="157796" y="152432"/>
                <a:ext cx="642352" cy="64189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8" name="Freeform 153"/>
            <p:cNvSpPr>
              <a:spLocks noEditPoints="1"/>
            </p:cNvSpPr>
            <p:nvPr/>
          </p:nvSpPr>
          <p:spPr bwMode="auto">
            <a:xfrm>
              <a:off x="293662" y="333410"/>
              <a:ext cx="437301" cy="420275"/>
            </a:xfrm>
            <a:custGeom>
              <a:gdLst>
                <a:gd name="T0" fmla="*/ 2147483647 w 206"/>
                <a:gd name="T1" fmla="*/ 2147483647 h 198"/>
                <a:gd name="T2" fmla="*/ 2147483647 w 206"/>
                <a:gd name="T3" fmla="*/ 2147483647 h 198"/>
                <a:gd name="T4" fmla="*/ 2147483647 w 206"/>
                <a:gd name="T5" fmla="*/ 2147483647 h 198"/>
                <a:gd name="T6" fmla="*/ 2147483647 w 206"/>
                <a:gd name="T7" fmla="*/ 2147483647 h 198"/>
                <a:gd name="T8" fmla="*/ 2147483647 w 206"/>
                <a:gd name="T9" fmla="*/ 2147483647 h 198"/>
                <a:gd name="T10" fmla="*/ 2147483647 w 206"/>
                <a:gd name="T11" fmla="*/ 2147483647 h 198"/>
                <a:gd name="T12" fmla="*/ 2147483647 w 206"/>
                <a:gd name="T13" fmla="*/ 2147483647 h 198"/>
                <a:gd name="T14" fmla="*/ 2147483647 w 206"/>
                <a:gd name="T15" fmla="*/ 2147483647 h 198"/>
                <a:gd name="T16" fmla="*/ 2147483647 w 206"/>
                <a:gd name="T17" fmla="*/ 2147483647 h 198"/>
                <a:gd name="T18" fmla="*/ 2147483647 w 206"/>
                <a:gd name="T19" fmla="*/ 2147483647 h 198"/>
                <a:gd name="T20" fmla="*/ 2147483647 w 206"/>
                <a:gd name="T21" fmla="*/ 2147483647 h 198"/>
                <a:gd name="T22" fmla="*/ 2147483647 w 206"/>
                <a:gd name="T23" fmla="*/ 2147483647 h 198"/>
                <a:gd name="T24" fmla="*/ 2147483647 w 206"/>
                <a:gd name="T25" fmla="*/ 2147483647 h 198"/>
                <a:gd name="T26" fmla="*/ 2147483647 w 206"/>
                <a:gd name="T27" fmla="*/ 2147483647 h 198"/>
                <a:gd name="T28" fmla="*/ 2147483647 w 206"/>
                <a:gd name="T29" fmla="*/ 2147483647 h 198"/>
                <a:gd name="T30" fmla="*/ 2147483647 w 206"/>
                <a:gd name="T31" fmla="*/ 2147483647 h 198"/>
                <a:gd name="T32" fmla="*/ 2147483647 w 206"/>
                <a:gd name="T33" fmla="*/ 2147483647 h 198"/>
                <a:gd name="T34" fmla="*/ 2147483647 w 206"/>
                <a:gd name="T35" fmla="*/ 2147483647 h 198"/>
                <a:gd name="T36" fmla="*/ 2147483647 w 206"/>
                <a:gd name="T37" fmla="*/ 2147483647 h 198"/>
                <a:gd name="T38" fmla="*/ 2147483647 w 206"/>
                <a:gd name="T39" fmla="*/ 2147483647 h 198"/>
                <a:gd name="T40" fmla="*/ 2147483647 w 206"/>
                <a:gd name="T41" fmla="*/ 2147483647 h 198"/>
                <a:gd name="T42" fmla="*/ 2147483647 w 206"/>
                <a:gd name="T43" fmla="*/ 2147483647 h 198"/>
                <a:gd name="T44" fmla="*/ 2147483647 w 206"/>
                <a:gd name="T45" fmla="*/ 2147483647 h 198"/>
                <a:gd name="T46" fmla="*/ 2147483647 w 206"/>
                <a:gd name="T47" fmla="*/ 2147483647 h 198"/>
                <a:gd name="T48" fmla="*/ 2147483647 w 206"/>
                <a:gd name="T49" fmla="*/ 2147483647 h 198"/>
                <a:gd name="T50" fmla="*/ 2147483647 w 206"/>
                <a:gd name="T51" fmla="*/ 2147483647 h 198"/>
                <a:gd name="T52" fmla="*/ 2147483647 w 206"/>
                <a:gd name="T53" fmla="*/ 2147483647 h 198"/>
                <a:gd name="T54" fmla="*/ 2147483647 w 206"/>
                <a:gd name="T55" fmla="*/ 2147483647 h 198"/>
                <a:gd name="T56" fmla="*/ 2147483647 w 206"/>
                <a:gd name="T57" fmla="*/ 2147483647 h 198"/>
                <a:gd name="T58" fmla="*/ 2147483647 w 206"/>
                <a:gd name="T59" fmla="*/ 2147483647 h 198"/>
                <a:gd name="T60" fmla="*/ 2147483647 w 206"/>
                <a:gd name="T61" fmla="*/ 2147483647 h 198"/>
                <a:gd name="T62" fmla="*/ 2147483647 w 206"/>
                <a:gd name="T63" fmla="*/ 2147483647 h 198"/>
                <a:gd name="T64" fmla="*/ 2147483647 w 206"/>
                <a:gd name="T65" fmla="*/ 2147483647 h 198"/>
                <a:gd name="T66" fmla="*/ 2147483647 w 206"/>
                <a:gd name="T67" fmla="*/ 2147483647 h 198"/>
                <a:gd name="T68" fmla="*/ 2147483647 w 206"/>
                <a:gd name="T69" fmla="*/ 2147483647 h 198"/>
                <a:gd name="T70" fmla="*/ 2147483647 w 206"/>
                <a:gd name="T71" fmla="*/ 2147483647 h 198"/>
                <a:gd name="T72" fmla="*/ 2147483647 w 206"/>
                <a:gd name="T73" fmla="*/ 2147483647 h 198"/>
                <a:gd name="T74" fmla="*/ 2147483647 w 206"/>
                <a:gd name="T75" fmla="*/ 2147483647 h 198"/>
                <a:gd name="T76" fmla="*/ 2147483647 w 206"/>
                <a:gd name="T77" fmla="*/ 2147483647 h 198"/>
                <a:gd name="T78" fmla="*/ 2147483647 w 206"/>
                <a:gd name="T79" fmla="*/ 2147483647 h 198"/>
                <a:gd name="T80" fmla="*/ 2147483647 w 206"/>
                <a:gd name="T81" fmla="*/ 2147483647 h 198"/>
                <a:gd name="T82" fmla="*/ 2147483647 w 206"/>
                <a:gd name="T83" fmla="*/ 2147483647 h 198"/>
                <a:gd name="T84" fmla="*/ 2147483647 w 206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6" h="198">
                  <a:moveTo>
                    <a:pt x="104" y="19"/>
                  </a:moveTo>
                  <a:cubicBezTo>
                    <a:pt x="183" y="19"/>
                    <a:pt x="183" y="19"/>
                    <a:pt x="183" y="19"/>
                  </a:cubicBezTo>
                  <a:cubicBezTo>
                    <a:pt x="196" y="19"/>
                    <a:pt x="206" y="30"/>
                    <a:pt x="206" y="42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87"/>
                    <a:pt x="196" y="198"/>
                    <a:pt x="183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94" y="198"/>
                    <a:pt x="85" y="191"/>
                    <a:pt x="82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62" y="178"/>
                    <a:pt x="44" y="171"/>
                    <a:pt x="32" y="161"/>
                  </a:cubicBezTo>
                  <a:cubicBezTo>
                    <a:pt x="19" y="150"/>
                    <a:pt x="12" y="135"/>
                    <a:pt x="13" y="117"/>
                  </a:cubicBezTo>
                  <a:cubicBezTo>
                    <a:pt x="13" y="116"/>
                    <a:pt x="13" y="115"/>
                    <a:pt x="13" y="113"/>
                  </a:cubicBezTo>
                  <a:cubicBezTo>
                    <a:pt x="14" y="106"/>
                    <a:pt x="17" y="98"/>
                    <a:pt x="21" y="90"/>
                  </a:cubicBezTo>
                  <a:cubicBezTo>
                    <a:pt x="6" y="77"/>
                    <a:pt x="0" y="60"/>
                    <a:pt x="16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47" y="0"/>
                    <a:pt x="53" y="4"/>
                  </a:cubicBezTo>
                  <a:cubicBezTo>
                    <a:pt x="59" y="7"/>
                    <a:pt x="64" y="13"/>
                    <a:pt x="64" y="1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7" y="58"/>
                    <a:pt x="19" y="69"/>
                    <a:pt x="28" y="78"/>
                  </a:cubicBezTo>
                  <a:cubicBezTo>
                    <a:pt x="33" y="71"/>
                    <a:pt x="39" y="63"/>
                    <a:pt x="47" y="54"/>
                  </a:cubicBezTo>
                  <a:cubicBezTo>
                    <a:pt x="46" y="52"/>
                    <a:pt x="46" y="50"/>
                    <a:pt x="46" y="48"/>
                  </a:cubicBezTo>
                  <a:cubicBezTo>
                    <a:pt x="46" y="43"/>
                    <a:pt x="48" y="39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4" y="32"/>
                    <a:pt x="58" y="31"/>
                    <a:pt x="63" y="31"/>
                  </a:cubicBezTo>
                  <a:cubicBezTo>
                    <a:pt x="67" y="31"/>
                    <a:pt x="72" y="32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8" y="39"/>
                    <a:pt x="80" y="43"/>
                    <a:pt x="80" y="48"/>
                  </a:cubicBezTo>
                  <a:cubicBezTo>
                    <a:pt x="80" y="52"/>
                    <a:pt x="78" y="56"/>
                    <a:pt x="75" y="60"/>
                  </a:cubicBezTo>
                  <a:cubicBezTo>
                    <a:pt x="72" y="63"/>
                    <a:pt x="67" y="65"/>
                    <a:pt x="63" y="65"/>
                  </a:cubicBezTo>
                  <a:cubicBezTo>
                    <a:pt x="61" y="65"/>
                    <a:pt x="59" y="64"/>
                    <a:pt x="57" y="63"/>
                  </a:cubicBezTo>
                  <a:cubicBezTo>
                    <a:pt x="49" y="71"/>
                    <a:pt x="43" y="79"/>
                    <a:pt x="38" y="86"/>
                  </a:cubicBezTo>
                  <a:cubicBezTo>
                    <a:pt x="38" y="86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3" y="90"/>
                    <a:pt x="48" y="94"/>
                    <a:pt x="54" y="98"/>
                  </a:cubicBezTo>
                  <a:cubicBezTo>
                    <a:pt x="64" y="103"/>
                    <a:pt x="73" y="109"/>
                    <a:pt x="81" y="11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30"/>
                    <a:pt x="92" y="19"/>
                    <a:pt x="104" y="19"/>
                  </a:cubicBezTo>
                  <a:close/>
                  <a:moveTo>
                    <a:pt x="68" y="43"/>
                  </a:moveTo>
                  <a:cubicBezTo>
                    <a:pt x="66" y="41"/>
                    <a:pt x="65" y="40"/>
                    <a:pt x="63" y="40"/>
                  </a:cubicBezTo>
                  <a:cubicBezTo>
                    <a:pt x="61" y="40"/>
                    <a:pt x="59" y="41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6" y="44"/>
                    <a:pt x="56" y="46"/>
                    <a:pt x="56" y="48"/>
                  </a:cubicBezTo>
                  <a:cubicBezTo>
                    <a:pt x="56" y="50"/>
                    <a:pt x="56" y="5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61" y="55"/>
                    <a:pt x="63" y="55"/>
                  </a:cubicBezTo>
                  <a:cubicBezTo>
                    <a:pt x="65" y="55"/>
                    <a:pt x="66" y="54"/>
                    <a:pt x="68" y="53"/>
                  </a:cubicBezTo>
                  <a:cubicBezTo>
                    <a:pt x="69" y="51"/>
                    <a:pt x="70" y="50"/>
                    <a:pt x="70" y="48"/>
                  </a:cubicBezTo>
                  <a:cubicBezTo>
                    <a:pt x="70" y="46"/>
                    <a:pt x="69" y="4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lose/>
                  <a:moveTo>
                    <a:pt x="81" y="167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72" y="124"/>
                    <a:pt x="60" y="116"/>
                    <a:pt x="48" y="109"/>
                  </a:cubicBezTo>
                  <a:cubicBezTo>
                    <a:pt x="42" y="106"/>
                    <a:pt x="36" y="102"/>
                    <a:pt x="31" y="99"/>
                  </a:cubicBezTo>
                  <a:cubicBezTo>
                    <a:pt x="29" y="104"/>
                    <a:pt x="27" y="110"/>
                    <a:pt x="26" y="115"/>
                  </a:cubicBezTo>
                  <a:cubicBezTo>
                    <a:pt x="26" y="116"/>
                    <a:pt x="26" y="117"/>
                    <a:pt x="26" y="118"/>
                  </a:cubicBezTo>
                  <a:cubicBezTo>
                    <a:pt x="25" y="131"/>
                    <a:pt x="31" y="142"/>
                    <a:pt x="41" y="151"/>
                  </a:cubicBezTo>
                  <a:cubicBezTo>
                    <a:pt x="51" y="159"/>
                    <a:pt x="65" y="165"/>
                    <a:pt x="81" y="167"/>
                  </a:cubicBezTo>
                  <a:close/>
                  <a:moveTo>
                    <a:pt x="104" y="43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43" y="131"/>
                  </a:moveTo>
                  <a:cubicBezTo>
                    <a:pt x="138" y="131"/>
                    <a:pt x="133" y="133"/>
                    <a:pt x="129" y="136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4" y="133"/>
                    <a:pt x="149" y="131"/>
                    <a:pt x="143" y="131"/>
                  </a:cubicBezTo>
                  <a:close/>
                  <a:moveTo>
                    <a:pt x="164" y="142"/>
                  </a:moveTo>
                  <a:cubicBezTo>
                    <a:pt x="150" y="157"/>
                    <a:pt x="150" y="157"/>
                    <a:pt x="150" y="157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7" y="167"/>
                    <a:pt x="169" y="162"/>
                    <a:pt x="169" y="157"/>
                  </a:cubicBezTo>
                  <a:cubicBezTo>
                    <a:pt x="169" y="152"/>
                    <a:pt x="167" y="147"/>
                    <a:pt x="164" y="142"/>
                  </a:cubicBezTo>
                  <a:close/>
                  <a:moveTo>
                    <a:pt x="159" y="178"/>
                  </a:moveTo>
                  <a:cubicBezTo>
                    <a:pt x="144" y="163"/>
                    <a:pt x="144" y="163"/>
                    <a:pt x="144" y="163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33" y="181"/>
                    <a:pt x="138" y="183"/>
                    <a:pt x="143" y="183"/>
                  </a:cubicBezTo>
                  <a:cubicBezTo>
                    <a:pt x="149" y="183"/>
                    <a:pt x="154" y="181"/>
                    <a:pt x="159" y="178"/>
                  </a:cubicBezTo>
                  <a:close/>
                  <a:moveTo>
                    <a:pt x="123" y="172"/>
                  </a:moveTo>
                  <a:cubicBezTo>
                    <a:pt x="138" y="157"/>
                    <a:pt x="138" y="157"/>
                    <a:pt x="138" y="157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20" y="146"/>
                    <a:pt x="118" y="151"/>
                    <a:pt x="118" y="157"/>
                  </a:cubicBezTo>
                  <a:cubicBezTo>
                    <a:pt x="118" y="163"/>
                    <a:pt x="120" y="168"/>
                    <a:pt x="123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7" name="组合 35"/>
          <p:cNvGrpSpPr/>
          <p:nvPr/>
        </p:nvGrpSpPr>
        <p:grpSpPr>
          <a:xfrm>
            <a:off x="9769475" y="4254500"/>
            <a:ext cx="1089025" cy="1087438"/>
            <a:chExt cx="1088571" cy="1088571"/>
          </a:xfrm>
        </p:grpSpPr>
        <p:grpSp>
          <p:nvGrpSpPr>
            <p:cNvPr id="5133" name="组合 23"/>
            <p:cNvGrpSpPr/>
            <p:nvPr/>
          </p:nvGrpSpPr>
          <p:grpSpPr>
            <a:xfrm>
              <a:off x="0" y="0"/>
              <a:ext cx="1088571" cy="1088571"/>
              <a:chExt cx="957943" cy="957943"/>
            </a:xfrm>
          </p:grpSpPr>
          <p:sp>
            <p:nvSpPr>
              <p:cNvPr id="5135" name="椭圆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F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6" name="椭圆 26"/>
              <p:cNvSpPr>
                <a:spLocks noChangeArrowheads="1"/>
              </p:cNvSpPr>
              <p:nvPr/>
            </p:nvSpPr>
            <p:spPr bwMode="auto">
              <a:xfrm>
                <a:off x="157796" y="152432"/>
                <a:ext cx="642352" cy="641891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134" name="Freeform 170"/>
            <p:cNvSpPr>
              <a:spLocks noEditPoints="1"/>
            </p:cNvSpPr>
            <p:nvPr/>
          </p:nvSpPr>
          <p:spPr bwMode="auto">
            <a:xfrm>
              <a:off x="325753" y="374129"/>
              <a:ext cx="437065" cy="414444"/>
            </a:xfrm>
            <a:custGeom>
              <a:gdLst>
                <a:gd name="T0" fmla="*/ 2147483647 w 229"/>
                <a:gd name="T1" fmla="*/ 0 h 217"/>
                <a:gd name="T2" fmla="*/ 2147483647 w 229"/>
                <a:gd name="T3" fmla="*/ 0 h 217"/>
                <a:gd name="T4" fmla="*/ 2147483647 w 229"/>
                <a:gd name="T5" fmla="*/ 2147483647 h 217"/>
                <a:gd name="T6" fmla="*/ 2147483647 w 229"/>
                <a:gd name="T7" fmla="*/ 2147483647 h 217"/>
                <a:gd name="T8" fmla="*/ 2147483647 w 229"/>
                <a:gd name="T9" fmla="*/ 2147483647 h 217"/>
                <a:gd name="T10" fmla="*/ 2147483647 w 229"/>
                <a:gd name="T11" fmla="*/ 2147483647 h 217"/>
                <a:gd name="T12" fmla="*/ 0 w 229"/>
                <a:gd name="T13" fmla="*/ 2147483647 h 217"/>
                <a:gd name="T14" fmla="*/ 0 w 229"/>
                <a:gd name="T15" fmla="*/ 2147483647 h 217"/>
                <a:gd name="T16" fmla="*/ 2147483647 w 229"/>
                <a:gd name="T17" fmla="*/ 0 h 217"/>
                <a:gd name="T18" fmla="*/ 2147483647 w 229"/>
                <a:gd name="T19" fmla="*/ 2147483647 h 217"/>
                <a:gd name="T20" fmla="*/ 2147483647 w 229"/>
                <a:gd name="T21" fmla="*/ 2147483647 h 217"/>
                <a:gd name="T22" fmla="*/ 2147483647 w 229"/>
                <a:gd name="T23" fmla="*/ 2147483647 h 217"/>
                <a:gd name="T24" fmla="*/ 2147483647 w 229"/>
                <a:gd name="T25" fmla="*/ 2147483647 h 217"/>
                <a:gd name="T26" fmla="*/ 2147483647 w 229"/>
                <a:gd name="T27" fmla="*/ 2147483647 h 217"/>
                <a:gd name="T28" fmla="*/ 2147483647 w 229"/>
                <a:gd name="T29" fmla="*/ 2147483647 h 217"/>
                <a:gd name="T30" fmla="*/ 2147483647 w 229"/>
                <a:gd name="T31" fmla="*/ 2147483647 h 217"/>
                <a:gd name="T32" fmla="*/ 2147483647 w 229"/>
                <a:gd name="T33" fmla="*/ 2147483647 h 217"/>
                <a:gd name="T34" fmla="*/ 2147483647 w 229"/>
                <a:gd name="T35" fmla="*/ 2147483647 h 217"/>
                <a:gd name="T36" fmla="*/ 2147483647 w 229"/>
                <a:gd name="T37" fmla="*/ 2147483647 h 217"/>
                <a:gd name="T38" fmla="*/ 2147483647 w 229"/>
                <a:gd name="T39" fmla="*/ 2147483647 h 217"/>
                <a:gd name="T40" fmla="*/ 2147483647 w 229"/>
                <a:gd name="T41" fmla="*/ 2147483647 h 217"/>
                <a:gd name="T42" fmla="*/ 2147483647 w 229"/>
                <a:gd name="T43" fmla="*/ 2147483647 h 217"/>
                <a:gd name="T44" fmla="*/ 2147483647 w 229"/>
                <a:gd name="T45" fmla="*/ 2147483647 h 217"/>
                <a:gd name="T46" fmla="*/ 2147483647 w 229"/>
                <a:gd name="T47" fmla="*/ 2147483647 h 217"/>
                <a:gd name="T48" fmla="*/ 2147483647 w 229"/>
                <a:gd name="T49" fmla="*/ 2147483647 h 217"/>
                <a:gd name="T50" fmla="*/ 2147483647 w 229"/>
                <a:gd name="T51" fmla="*/ 2147483647 h 217"/>
                <a:gd name="T52" fmla="*/ 2147483647 w 229"/>
                <a:gd name="T53" fmla="*/ 2147483647 h 217"/>
                <a:gd name="T54" fmla="*/ 2147483647 w 229"/>
                <a:gd name="T55" fmla="*/ 214748364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6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72" name="文本框 27"/>
          <p:cNvSpPr txBox="1">
            <a:spLocks noChangeArrowheads="1"/>
          </p:cNvSpPr>
          <p:nvPr/>
        </p:nvSpPr>
        <p:spPr bwMode="auto">
          <a:xfrm>
            <a:off x="722313" y="5853113"/>
            <a:ext cx="1074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“Letting go doesn‘t mean that you’re a quitter. It doesn‘t mean that you lost. Letting go doesn‘t mean. Letting go doesn‘t mean that you’re a quitter. ”</a:t>
            </a:r>
            <a:endParaRPr lang="zh-CN" altLang="en-US" sz="2000" b="1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3" name="文本框 28"/>
          <p:cNvSpPr txBox="1">
            <a:spLocks noChangeArrowheads="1"/>
          </p:cNvSpPr>
          <p:nvPr/>
        </p:nvSpPr>
        <p:spPr bwMode="auto">
          <a:xfrm>
            <a:off x="1195388" y="53975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</a:t>
            </a:r>
            <a:endParaRPr lang="zh-CN" altLang="en-US" sz="1800" b="1">
              <a:solidFill>
                <a:srgbClr val="5DAC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" name="文本框 29"/>
          <p:cNvSpPr txBox="1">
            <a:spLocks noChangeArrowheads="1"/>
          </p:cNvSpPr>
          <p:nvPr/>
        </p:nvSpPr>
        <p:spPr bwMode="auto">
          <a:xfrm>
            <a:off x="3981450" y="5397500"/>
            <a:ext cx="1516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</a:t>
            </a:r>
            <a:endParaRPr lang="zh-CN" altLang="en-US" sz="2000" b="1">
              <a:solidFill>
                <a:srgbClr val="A6E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5" name="文本框 30"/>
          <p:cNvSpPr txBox="1">
            <a:spLocks noChangeArrowheads="1"/>
          </p:cNvSpPr>
          <p:nvPr/>
        </p:nvSpPr>
        <p:spPr bwMode="auto">
          <a:xfrm>
            <a:off x="6769100" y="53975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</a:t>
            </a:r>
            <a:endParaRPr lang="zh-CN" altLang="en-US" sz="1800" b="1">
              <a:solidFill>
                <a:srgbClr val="FBC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文本框 31"/>
          <p:cNvSpPr txBox="1">
            <a:spLocks noChangeArrowheads="1"/>
          </p:cNvSpPr>
          <p:nvPr/>
        </p:nvSpPr>
        <p:spPr bwMode="auto">
          <a:xfrm>
            <a:off x="9556750" y="53975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Title</a:t>
            </a:r>
            <a:endParaRPr lang="zh-CN" altLang="en-US" sz="1800" b="1">
              <a:solidFill>
                <a:srgbClr val="F55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3" grpId="0"/>
      <p:bldP spid="6174" grpId="0"/>
      <p:bldP spid="6175" grpId="0"/>
      <p:bldP spid="6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5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950" y="1114425"/>
            <a:ext cx="5519738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188" y="4652963"/>
            <a:ext cx="27241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" r="2922"/>
          <a:stretch>
            <a:fillRect/>
          </a:stretch>
        </p:blipFill>
        <p:spPr bwMode="auto">
          <a:xfrm>
            <a:off x="8937625" y="1117600"/>
            <a:ext cx="27701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组合 13"/>
          <p:cNvGrpSpPr/>
          <p:nvPr/>
        </p:nvGrpSpPr>
        <p:grpSpPr>
          <a:xfrm>
            <a:off x="463550" y="1111250"/>
            <a:ext cx="2686050" cy="5359400"/>
            <a:chExt cx="2687191" cy="5359324"/>
          </a:xfrm>
        </p:grpSpPr>
        <p:sp>
          <p:nvSpPr>
            <p:cNvPr id="6170" name="矩形 12"/>
            <p:cNvSpPr>
              <a:spLocks noChangeArrowheads="1"/>
            </p:cNvSpPr>
            <p:nvPr/>
          </p:nvSpPr>
          <p:spPr bwMode="auto">
            <a:xfrm>
              <a:off x="0" y="0"/>
              <a:ext cx="2687191" cy="5235501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171" name="组合 18"/>
            <p:cNvGrpSpPr/>
            <p:nvPr/>
          </p:nvGrpSpPr>
          <p:grpSpPr>
            <a:xfrm>
              <a:off x="0" y="445158"/>
              <a:ext cx="2687191" cy="4914166"/>
              <a:chExt cx="2687191" cy="4914166"/>
            </a:xfrm>
          </p:grpSpPr>
          <p:sp>
            <p:nvSpPr>
              <p:cNvPr id="6172" name="文本框 16"/>
              <p:cNvSpPr txBox="1">
                <a:spLocks noChangeArrowheads="1"/>
              </p:cNvSpPr>
              <p:nvPr/>
            </p:nvSpPr>
            <p:spPr bwMode="auto">
              <a:xfrm>
                <a:off x="275324" y="0"/>
                <a:ext cx="241186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3" name="文本框 17"/>
              <p:cNvSpPr txBox="1">
                <a:spLocks noChangeArrowheads="1"/>
              </p:cNvSpPr>
              <p:nvPr/>
            </p:nvSpPr>
            <p:spPr bwMode="auto">
              <a:xfrm>
                <a:off x="0" y="461292"/>
                <a:ext cx="2547432" cy="44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rgbClr val="26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rgbClr val="26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CN" sz="1600">
                    <a:solidFill>
                      <a:srgbClr val="26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83" name="组合 14"/>
          <p:cNvGrpSpPr/>
          <p:nvPr/>
        </p:nvGrpSpPr>
        <p:grpSpPr>
          <a:xfrm>
            <a:off x="3290888" y="4652963"/>
            <a:ext cx="2640012" cy="1693862"/>
            <a:chExt cx="2639828" cy="1693580"/>
          </a:xfrm>
        </p:grpSpPr>
        <p:sp>
          <p:nvSpPr>
            <p:cNvPr id="6166" name="矩形 9"/>
            <p:cNvSpPr>
              <a:spLocks noChangeArrowheads="1"/>
            </p:cNvSpPr>
            <p:nvPr/>
          </p:nvSpPr>
          <p:spPr bwMode="auto">
            <a:xfrm>
              <a:off x="0" y="0"/>
              <a:ext cx="2639828" cy="1693580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167" name="组合 19"/>
            <p:cNvGrpSpPr/>
            <p:nvPr/>
          </p:nvGrpSpPr>
          <p:grpSpPr>
            <a:xfrm>
              <a:off x="196264" y="193411"/>
              <a:ext cx="2247301" cy="1306757"/>
              <a:chExt cx="2247301" cy="1306757"/>
            </a:xfrm>
          </p:grpSpPr>
          <p:sp>
            <p:nvSpPr>
              <p:cNvPr id="6168" name="文本框 2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0893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9" name="文本框 21"/>
              <p:cNvSpPr txBox="1">
                <a:spLocks noChangeArrowheads="1"/>
              </p:cNvSpPr>
              <p:nvPr/>
            </p:nvSpPr>
            <p:spPr bwMode="auto">
              <a:xfrm>
                <a:off x="122800" y="343075"/>
                <a:ext cx="2123927" cy="963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26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</a:t>
                </a: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88" name="组合 29"/>
          <p:cNvGrpSpPr/>
          <p:nvPr/>
        </p:nvGrpSpPr>
        <p:grpSpPr>
          <a:xfrm>
            <a:off x="8937625" y="4652963"/>
            <a:ext cx="2790825" cy="1693862"/>
            <a:chExt cx="2791772" cy="1693580"/>
          </a:xfrm>
        </p:grpSpPr>
        <p:sp>
          <p:nvSpPr>
            <p:cNvPr id="6162" name="矩形 11"/>
            <p:cNvSpPr>
              <a:spLocks noChangeArrowheads="1"/>
            </p:cNvSpPr>
            <p:nvPr/>
          </p:nvSpPr>
          <p:spPr bwMode="auto">
            <a:xfrm>
              <a:off x="0" y="0"/>
              <a:ext cx="2791772" cy="1693580"/>
            </a:xfrm>
            <a:prstGeom prst="rect">
              <a:avLst/>
            </a:pr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163" name="组合 22"/>
            <p:cNvGrpSpPr/>
            <p:nvPr/>
          </p:nvGrpSpPr>
          <p:grpSpPr>
            <a:xfrm>
              <a:off x="272236" y="193411"/>
              <a:ext cx="2247301" cy="1306757"/>
              <a:chExt cx="2247301" cy="1306757"/>
            </a:xfrm>
          </p:grpSpPr>
          <p:sp>
            <p:nvSpPr>
              <p:cNvPr id="6164" name="文本框 23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0893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5" name="文本框 24"/>
              <p:cNvSpPr txBox="1">
                <a:spLocks noChangeArrowheads="1"/>
              </p:cNvSpPr>
              <p:nvPr/>
            </p:nvSpPr>
            <p:spPr bwMode="auto">
              <a:xfrm>
                <a:off x="123186" y="343075"/>
                <a:ext cx="2124795" cy="963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26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</a:t>
                </a: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93" name="组合 15"/>
          <p:cNvGrpSpPr/>
          <p:nvPr/>
        </p:nvGrpSpPr>
        <p:grpSpPr>
          <a:xfrm>
            <a:off x="8937625" y="2982913"/>
            <a:ext cx="2790825" cy="1555750"/>
            <a:chExt cx="2791772" cy="1555010"/>
          </a:xfrm>
        </p:grpSpPr>
        <p:sp>
          <p:nvSpPr>
            <p:cNvPr id="6158" name="矩形 10"/>
            <p:cNvSpPr>
              <a:spLocks noChangeArrowheads="1"/>
            </p:cNvSpPr>
            <p:nvPr/>
          </p:nvSpPr>
          <p:spPr bwMode="auto">
            <a:xfrm>
              <a:off x="0" y="0"/>
              <a:ext cx="2791772" cy="1555010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159" name="组合 25"/>
            <p:cNvGrpSpPr/>
            <p:nvPr/>
          </p:nvGrpSpPr>
          <p:grpSpPr>
            <a:xfrm>
              <a:off x="272236" y="144904"/>
              <a:ext cx="2247301" cy="1306757"/>
              <a:chExt cx="2247301" cy="1306757"/>
            </a:xfrm>
          </p:grpSpPr>
          <p:sp>
            <p:nvSpPr>
              <p:cNvPr id="6160" name="文本框 2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0893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1" name="文本框 27"/>
              <p:cNvSpPr txBox="1">
                <a:spLocks noChangeArrowheads="1"/>
              </p:cNvSpPr>
              <p:nvPr/>
            </p:nvSpPr>
            <p:spPr bwMode="auto">
              <a:xfrm>
                <a:off x="123186" y="342226"/>
                <a:ext cx="2124795" cy="964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rgbClr val="26262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</a:t>
                </a:r>
                <a:endPara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组合 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6154" name="矩形 2"/>
            <p:cNvSpPr>
              <a:spLocks noChangeArrowheads="1"/>
            </p:cNvSpPr>
            <p:nvPr/>
          </p:nvSpPr>
          <p:spPr bwMode="auto">
            <a:xfrm>
              <a:off x="0" y="79301"/>
              <a:ext cx="828675" cy="437876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6155" name="组合 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6156" name="文本框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5DAC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7" name="文本框 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9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" y="1185863"/>
            <a:ext cx="34559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文本框 23"/>
          <p:cNvSpPr txBox="1">
            <a:spLocks noChangeArrowheads="1"/>
          </p:cNvSpPr>
          <p:nvPr/>
        </p:nvSpPr>
        <p:spPr bwMode="auto">
          <a:xfrm>
            <a:off x="7493000" y="3810000"/>
            <a:ext cx="44053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“Letting go doesn‘t mean that you’re a quitter. It doesn‘t mean that you lost. Letting go doesn‘t mean. Letting go doesn‘t mean that you’re a quitter. Letting go doesn‘t mean. Letting go doesn‘t mean that you’re a quitter.”</a:t>
            </a:r>
            <a:endParaRPr lang="zh-CN" altLang="en-US" sz="18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1" name="文本框 28"/>
          <p:cNvSpPr txBox="1">
            <a:spLocks noChangeArrowheads="1"/>
          </p:cNvSpPr>
          <p:nvPr/>
        </p:nvSpPr>
        <p:spPr bwMode="auto">
          <a:xfrm>
            <a:off x="8618538" y="5957888"/>
            <a:ext cx="357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---from Norman Jackson</a:t>
            </a:r>
            <a:endParaRPr lang="zh-CN" altLang="en-US" sz="2000" b="1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文本框 29"/>
          <p:cNvSpPr txBox="1">
            <a:spLocks noChangeArrowheads="1"/>
          </p:cNvSpPr>
          <p:nvPr/>
        </p:nvSpPr>
        <p:spPr bwMode="auto">
          <a:xfrm>
            <a:off x="7416800" y="1185863"/>
            <a:ext cx="4706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everal </a:t>
            </a:r>
            <a:r>
              <a:rPr lang="en-US" altLang="zh-CN" sz="3600" b="1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36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xpectations </a:t>
            </a:r>
            <a:r>
              <a:rPr lang="en-US" altLang="zh-CN" sz="3600" b="1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36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zh-CN" sz="3600" b="1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sz="3600" b="1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sz="2400" b="1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3" name="组合 3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0625" y="2687638"/>
            <a:ext cx="6397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组合 4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4725" y="2687638"/>
            <a:ext cx="6461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组合 4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4213" y="2687638"/>
            <a:ext cx="8175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Freeform 192"/>
          <p:cNvSpPr>
            <a:spLocks noEditPoints="1"/>
          </p:cNvSpPr>
          <p:nvPr/>
        </p:nvSpPr>
        <p:spPr bwMode="auto">
          <a:xfrm>
            <a:off x="9659938" y="2689225"/>
            <a:ext cx="765175" cy="814388"/>
          </a:xfrm>
          <a:custGeom>
            <a:gdLst>
              <a:gd name="T0" fmla="*/ 2147483647 w 240"/>
              <a:gd name="T1" fmla="*/ 2147483647 h 256"/>
              <a:gd name="T2" fmla="*/ 2147483647 w 240"/>
              <a:gd name="T3" fmla="*/ 2147483647 h 256"/>
              <a:gd name="T4" fmla="*/ 2147483647 w 240"/>
              <a:gd name="T5" fmla="*/ 2147483647 h 256"/>
              <a:gd name="T6" fmla="*/ 2147483647 w 240"/>
              <a:gd name="T7" fmla="*/ 0 h 256"/>
              <a:gd name="T8" fmla="*/ 2147483647 w 240"/>
              <a:gd name="T9" fmla="*/ 0 h 256"/>
              <a:gd name="T10" fmla="*/ 0 w 240"/>
              <a:gd name="T11" fmla="*/ 2147483647 h 256"/>
              <a:gd name="T12" fmla="*/ 0 w 240"/>
              <a:gd name="T13" fmla="*/ 2147483647 h 256"/>
              <a:gd name="T14" fmla="*/ 0 w 240"/>
              <a:gd name="T15" fmla="*/ 2147483647 h 256"/>
              <a:gd name="T16" fmla="*/ 0 w 240"/>
              <a:gd name="T17" fmla="*/ 2147483647 h 256"/>
              <a:gd name="T18" fmla="*/ 2147483647 w 240"/>
              <a:gd name="T19" fmla="*/ 2147483647 h 256"/>
              <a:gd name="T20" fmla="*/ 2147483647 w 240"/>
              <a:gd name="T21" fmla="*/ 2147483647 h 256"/>
              <a:gd name="T22" fmla="*/ 2147483647 w 240"/>
              <a:gd name="T23" fmla="*/ 2147483647 h 256"/>
              <a:gd name="T24" fmla="*/ 2147483647 w 240"/>
              <a:gd name="T25" fmla="*/ 2147483647 h 256"/>
              <a:gd name="T26" fmla="*/ 2147483647 w 240"/>
              <a:gd name="T27" fmla="*/ 2147483647 h 256"/>
              <a:gd name="T28" fmla="*/ 2147483647 w 240"/>
              <a:gd name="T29" fmla="*/ 2147483647 h 256"/>
              <a:gd name="T30" fmla="*/ 2147483647 w 240"/>
              <a:gd name="T31" fmla="*/ 2147483647 h 256"/>
              <a:gd name="T32" fmla="*/ 2147483647 w 240"/>
              <a:gd name="T33" fmla="*/ 2147483647 h 256"/>
              <a:gd name="T34" fmla="*/ 2147483647 w 240"/>
              <a:gd name="T35" fmla="*/ 2147483647 h 256"/>
              <a:gd name="T36" fmla="*/ 2147483647 w 240"/>
              <a:gd name="T37" fmla="*/ 2147483647 h 256"/>
              <a:gd name="T38" fmla="*/ 2147483647 w 240"/>
              <a:gd name="T39" fmla="*/ 2147483647 h 256"/>
              <a:gd name="T40" fmla="*/ 2147483647 w 240"/>
              <a:gd name="T41" fmla="*/ 2147483647 h 256"/>
              <a:gd name="T42" fmla="*/ 2147483647 w 240"/>
              <a:gd name="T43" fmla="*/ 2147483647 h 256"/>
              <a:gd name="T44" fmla="*/ 2147483647 w 240"/>
              <a:gd name="T45" fmla="*/ 2147483647 h 256"/>
              <a:gd name="T46" fmla="*/ 2147483647 w 240"/>
              <a:gd name="T47" fmla="*/ 2147483647 h 256"/>
              <a:gd name="T48" fmla="*/ 2147483647 w 240"/>
              <a:gd name="T49" fmla="*/ 2147483647 h 256"/>
              <a:gd name="T50" fmla="*/ 2147483647 w 240"/>
              <a:gd name="T51" fmla="*/ 2147483647 h 256"/>
              <a:gd name="T52" fmla="*/ 2147483647 w 240"/>
              <a:gd name="T53" fmla="*/ 2147483647 h 256"/>
              <a:gd name="T54" fmla="*/ 2147483647 w 240"/>
              <a:gd name="T55" fmla="*/ 2147483647 h 256"/>
              <a:gd name="T56" fmla="*/ 2147483647 w 240"/>
              <a:gd name="T57" fmla="*/ 2147483647 h 256"/>
              <a:gd name="T58" fmla="*/ 2147483647 w 240"/>
              <a:gd name="T59" fmla="*/ 2147483647 h 256"/>
              <a:gd name="T60" fmla="*/ 2147483647 w 240"/>
              <a:gd name="T61" fmla="*/ 2147483647 h 256"/>
              <a:gd name="T62" fmla="*/ 2147483647 w 240"/>
              <a:gd name="T63" fmla="*/ 2147483647 h 256"/>
              <a:gd name="T64" fmla="*/ 2147483647 w 240"/>
              <a:gd name="T65" fmla="*/ 2147483647 h 256"/>
              <a:gd name="T66" fmla="*/ 2147483647 w 240"/>
              <a:gd name="T67" fmla="*/ 2147483647 h 256"/>
              <a:gd name="T68" fmla="*/ 2147483647 w 240"/>
              <a:gd name="T69" fmla="*/ 2147483647 h 256"/>
              <a:gd name="T70" fmla="*/ 2147483647 w 240"/>
              <a:gd name="T71" fmla="*/ 2147483647 h 256"/>
              <a:gd name="T72" fmla="*/ 2147483647 w 240"/>
              <a:gd name="T73" fmla="*/ 2147483647 h 256"/>
              <a:gd name="T74" fmla="*/ 2147483647 w 240"/>
              <a:gd name="T75" fmla="*/ 2147483647 h 256"/>
              <a:gd name="T76" fmla="*/ 2147483647 w 240"/>
              <a:gd name="T77" fmla="*/ 2147483647 h 256"/>
              <a:gd name="T78" fmla="*/ 2147483647 w 240"/>
              <a:gd name="T79" fmla="*/ 2147483647 h 256"/>
              <a:gd name="T80" fmla="*/ 2147483647 w 240"/>
              <a:gd name="T81" fmla="*/ 2147483647 h 25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40" h="256">
                <a:moveTo>
                  <a:pt x="224" y="47"/>
                </a:moveTo>
                <a:cubicBezTo>
                  <a:pt x="219" y="47"/>
                  <a:pt x="219" y="47"/>
                  <a:pt x="219" y="47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19" y="7"/>
                  <a:pt x="212" y="0"/>
                  <a:pt x="20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49"/>
                  <a:pt x="7" y="256"/>
                  <a:pt x="16" y="256"/>
                </a:cubicBezTo>
                <a:cubicBezTo>
                  <a:pt x="224" y="256"/>
                  <a:pt x="224" y="256"/>
                  <a:pt x="224" y="256"/>
                </a:cubicBezTo>
                <a:cubicBezTo>
                  <a:pt x="232" y="256"/>
                  <a:pt x="240" y="249"/>
                  <a:pt x="240" y="240"/>
                </a:cubicBezTo>
                <a:cubicBezTo>
                  <a:pt x="240" y="63"/>
                  <a:pt x="240" y="63"/>
                  <a:pt x="240" y="63"/>
                </a:cubicBezTo>
                <a:cubicBezTo>
                  <a:pt x="240" y="54"/>
                  <a:pt x="232" y="47"/>
                  <a:pt x="224" y="47"/>
                </a:cubicBezTo>
                <a:close/>
                <a:moveTo>
                  <a:pt x="203" y="16"/>
                </a:moveTo>
                <a:cubicBezTo>
                  <a:pt x="203" y="47"/>
                  <a:pt x="203" y="47"/>
                  <a:pt x="203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37"/>
                  <a:pt x="16" y="37"/>
                  <a:pt x="16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7" y="37"/>
                  <a:pt x="149" y="34"/>
                  <a:pt x="149" y="31"/>
                </a:cubicBezTo>
                <a:cubicBezTo>
                  <a:pt x="149" y="29"/>
                  <a:pt x="147" y="26"/>
                  <a:pt x="144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16"/>
                  <a:pt x="16" y="16"/>
                  <a:pt x="16" y="16"/>
                </a:cubicBezTo>
                <a:lnTo>
                  <a:pt x="203" y="16"/>
                </a:lnTo>
                <a:close/>
                <a:moveTo>
                  <a:pt x="224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63"/>
                  <a:pt x="16" y="63"/>
                  <a:pt x="16" y="63"/>
                </a:cubicBezTo>
                <a:cubicBezTo>
                  <a:pt x="224" y="63"/>
                  <a:pt x="224" y="63"/>
                  <a:pt x="224" y="63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144" y="111"/>
                  <a:pt x="144" y="111"/>
                  <a:pt x="144" y="111"/>
                </a:cubicBezTo>
                <a:cubicBezTo>
                  <a:pt x="138" y="111"/>
                  <a:pt x="133" y="116"/>
                  <a:pt x="133" y="122"/>
                </a:cubicBezTo>
                <a:cubicBezTo>
                  <a:pt x="133" y="181"/>
                  <a:pt x="133" y="181"/>
                  <a:pt x="133" y="181"/>
                </a:cubicBezTo>
                <a:cubicBezTo>
                  <a:pt x="133" y="187"/>
                  <a:pt x="138" y="192"/>
                  <a:pt x="144" y="192"/>
                </a:cubicBezTo>
                <a:cubicBezTo>
                  <a:pt x="224" y="192"/>
                  <a:pt x="224" y="192"/>
                  <a:pt x="224" y="192"/>
                </a:cubicBezTo>
                <a:lnTo>
                  <a:pt x="224" y="240"/>
                </a:lnTo>
                <a:close/>
                <a:moveTo>
                  <a:pt x="224" y="181"/>
                </a:moveTo>
                <a:cubicBezTo>
                  <a:pt x="144" y="181"/>
                  <a:pt x="144" y="181"/>
                  <a:pt x="144" y="181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224" y="122"/>
                  <a:pt x="224" y="122"/>
                  <a:pt x="224" y="122"/>
                </a:cubicBezTo>
                <a:lnTo>
                  <a:pt x="224" y="181"/>
                </a:lnTo>
                <a:close/>
              </a:path>
            </a:pathLst>
          </a:custGeom>
          <a:solidFill>
            <a:srgbClr val="FBCF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8207" name="组合 87"/>
          <p:cNvGrpSpPr/>
          <p:nvPr/>
        </p:nvGrpSpPr>
        <p:grpSpPr>
          <a:xfrm>
            <a:off x="3910013" y="1185863"/>
            <a:ext cx="3163887" cy="5295900"/>
            <a:chExt cx="3164114" cy="5296258"/>
          </a:xfrm>
        </p:grpSpPr>
        <p:sp>
          <p:nvSpPr>
            <p:cNvPr id="7187" name="矩形 20"/>
            <p:cNvSpPr>
              <a:spLocks noChangeArrowheads="1"/>
            </p:cNvSpPr>
            <p:nvPr/>
          </p:nvSpPr>
          <p:spPr bwMode="auto">
            <a:xfrm>
              <a:off x="0" y="0"/>
              <a:ext cx="3164114" cy="5172425"/>
            </a:xfrm>
            <a:prstGeom prst="rect">
              <a:avLst/>
            </a:prstGeom>
            <a:solidFill>
              <a:srgbClr val="2287D0"/>
            </a:solidFill>
            <a:ln>
              <a:noFill/>
            </a:ln>
            <a:effectLst>
              <a:outerShdw dist="50800" dir="5400000" algn="ctr" rotWithShape="0">
                <a:srgbClr val="000000">
                  <a:alpha val="42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88" name="文本框 21"/>
            <p:cNvSpPr txBox="1">
              <a:spLocks noChangeArrowheads="1"/>
            </p:cNvSpPr>
            <p:nvPr/>
          </p:nvSpPr>
          <p:spPr bwMode="auto">
            <a:xfrm>
              <a:off x="80968" y="325459"/>
              <a:ext cx="3040281" cy="95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Main Title Here</a:t>
              </a:r>
              <a:endParaRPr lang="zh-CN" altLang="en-US" sz="18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9" name="文本框 22"/>
            <p:cNvSpPr txBox="1">
              <a:spLocks noChangeArrowheads="1"/>
            </p:cNvSpPr>
            <p:nvPr/>
          </p:nvSpPr>
          <p:spPr bwMode="auto">
            <a:xfrm>
              <a:off x="131137" y="1279774"/>
              <a:ext cx="2999468" cy="401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</a:t>
              </a: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211" name="直接连接符 70"/>
          <p:cNvCxnSpPr>
            <a:cxnSpLocks noChangeShapeType="1"/>
          </p:cNvCxnSpPr>
          <p:nvPr/>
        </p:nvCxnSpPr>
        <p:spPr bwMode="auto">
          <a:xfrm flipH="1">
            <a:off x="7285038" y="1270000"/>
            <a:ext cx="0" cy="5087938"/>
          </a:xfrm>
          <a:prstGeom prst="line">
            <a:avLst/>
          </a:prstGeom>
          <a:noFill/>
          <a:ln w="19050">
            <a:solidFill>
              <a:srgbClr val="2287D0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2" name="直接连接符 73"/>
          <p:cNvCxnSpPr>
            <a:cxnSpLocks noChangeShapeType="1"/>
          </p:cNvCxnSpPr>
          <p:nvPr/>
        </p:nvCxnSpPr>
        <p:spPr bwMode="auto">
          <a:xfrm>
            <a:off x="7543800" y="3687763"/>
            <a:ext cx="4324350" cy="0"/>
          </a:xfrm>
          <a:prstGeom prst="line">
            <a:avLst/>
          </a:prstGeom>
          <a:noFill/>
          <a:ln w="19050">
            <a:solidFill>
              <a:srgbClr val="3B383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直接连接符 80"/>
          <p:cNvCxnSpPr>
            <a:cxnSpLocks noChangeShapeType="1"/>
          </p:cNvCxnSpPr>
          <p:nvPr/>
        </p:nvCxnSpPr>
        <p:spPr bwMode="auto">
          <a:xfrm>
            <a:off x="7543800" y="2432050"/>
            <a:ext cx="4324350" cy="0"/>
          </a:xfrm>
          <a:prstGeom prst="line">
            <a:avLst/>
          </a:prstGeom>
          <a:noFill/>
          <a:ln w="19050">
            <a:solidFill>
              <a:srgbClr val="3B3838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组合 1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7183" name="矩形 2"/>
            <p:cNvSpPr>
              <a:spLocks noChangeArrowheads="1"/>
            </p:cNvSpPr>
            <p:nvPr/>
          </p:nvSpPr>
          <p:spPr bwMode="auto">
            <a:xfrm>
              <a:off x="0" y="79301"/>
              <a:ext cx="828675" cy="437876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7184" name="组合 3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7185" name="文本框 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5DAC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6" name="文本框 5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solidFill>
          <a:srgbClr val="A6ED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文本框 2"/>
          <p:cNvSpPr txBox="1">
            <a:spLocks noChangeArrowheads="1"/>
          </p:cNvSpPr>
          <p:nvPr/>
        </p:nvSpPr>
        <p:spPr bwMode="auto">
          <a:xfrm>
            <a:off x="754063" y="2074863"/>
            <a:ext cx="10683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02</a:t>
            </a:r>
            <a:endParaRPr lang="zh-CN" altLang="en-US" sz="13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19" name="组合 16"/>
          <p:cNvGrpSpPr/>
          <p:nvPr/>
        </p:nvGrpSpPr>
        <p:grpSpPr>
          <a:xfrm>
            <a:off x="954088" y="2860675"/>
            <a:ext cx="10161587" cy="731838"/>
            <a:chExt cx="10162222" cy="731520"/>
          </a:xfrm>
        </p:grpSpPr>
        <p:sp>
          <p:nvSpPr>
            <p:cNvPr id="8204" name="文本框 3"/>
            <p:cNvSpPr txBox="1">
              <a:spLocks noChangeArrowheads="1"/>
            </p:cNvSpPr>
            <p:nvPr/>
          </p:nvSpPr>
          <p:spPr bwMode="auto">
            <a:xfrm>
              <a:off x="0" y="0"/>
              <a:ext cx="10162222" cy="731520"/>
            </a:xfrm>
            <a:prstGeom prst="rect">
              <a:avLst/>
            </a:prstGeom>
            <a:solidFill>
              <a:srgbClr val="A6ED45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/>
            </a:p>
          </p:txBody>
        </p:sp>
        <p:sp>
          <p:nvSpPr>
            <p:cNvPr id="8205" name="文本框 7"/>
            <p:cNvSpPr txBox="1">
              <a:spLocks noChangeArrowheads="1"/>
            </p:cNvSpPr>
            <p:nvPr/>
          </p:nvSpPr>
          <p:spPr bwMode="auto">
            <a:xfrm>
              <a:off x="523908" y="72993"/>
              <a:ext cx="8352359" cy="58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Main Title Here</a:t>
              </a:r>
              <a:endParaRPr lang="en-US" altLang="zh-CN" sz="32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222" name="组合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8813" y="2922588"/>
            <a:ext cx="6032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组合 20"/>
          <p:cNvGrpSpPr/>
          <p:nvPr/>
        </p:nvGrpSpPr>
        <p:grpSpPr>
          <a:xfrm>
            <a:off x="342900" y="6056313"/>
            <a:ext cx="541338" cy="542925"/>
            <a:chExt cx="542449" cy="542449"/>
          </a:xfrm>
        </p:grpSpPr>
        <p:sp>
          <p:nvSpPr>
            <p:cNvPr id="8202" name="椭圆 17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03" name="等腰三角形 19"/>
            <p:cNvSpPr>
              <a:spLocks noChangeArrowheads="1"/>
            </p:cNvSpPr>
            <p:nvPr/>
          </p:nvSpPr>
          <p:spPr bwMode="auto">
            <a:xfrm rot="-5400000">
              <a:off x="58515" y="135220"/>
              <a:ext cx="309291" cy="267247"/>
            </a:xfrm>
            <a:prstGeom prst="triangle">
              <a:avLst>
                <a:gd name="adj" fmla="val 50000"/>
              </a:avLst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226" name="组合 21"/>
          <p:cNvGrpSpPr/>
          <p:nvPr/>
        </p:nvGrpSpPr>
        <p:grpSpPr>
          <a:xfrm flipH="1">
            <a:off x="11295063" y="6053138"/>
            <a:ext cx="542925" cy="542925"/>
            <a:chExt cx="542449" cy="542449"/>
          </a:xfrm>
        </p:grpSpPr>
        <p:sp>
          <p:nvSpPr>
            <p:cNvPr id="8200" name="椭圆 22"/>
            <p:cNvSpPr>
              <a:spLocks noChangeArrowheads="1"/>
            </p:cNvSpPr>
            <p:nvPr/>
          </p:nvSpPr>
          <p:spPr bwMode="auto">
            <a:xfrm>
              <a:off x="0" y="0"/>
              <a:ext cx="542449" cy="542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01" name="等腰三角形 23"/>
            <p:cNvSpPr>
              <a:spLocks noChangeArrowheads="1"/>
            </p:cNvSpPr>
            <p:nvPr/>
          </p:nvSpPr>
          <p:spPr bwMode="auto">
            <a:xfrm rot="-5400000">
              <a:off x="57892" y="135611"/>
              <a:ext cx="309291" cy="266466"/>
            </a:xfrm>
            <a:prstGeom prst="triangle">
              <a:avLst>
                <a:gd name="adj" fmla="val 50000"/>
              </a:avLst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29" name="文本框 24"/>
          <p:cNvSpPr txBox="1">
            <a:spLocks noChangeArrowheads="1"/>
          </p:cNvSpPr>
          <p:nvPr/>
        </p:nvSpPr>
        <p:spPr bwMode="auto">
          <a:xfrm>
            <a:off x="2032000" y="6080125"/>
            <a:ext cx="8350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The Company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26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9315" name="矩形 27"/>
            <p:cNvSpPr>
              <a:spLocks noChangeArrowheads="1"/>
            </p:cNvSpPr>
            <p:nvPr/>
          </p:nvSpPr>
          <p:spPr bwMode="auto">
            <a:xfrm>
              <a:off x="0" y="79301"/>
              <a:ext cx="828675" cy="432429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9316" name="组合 28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9317" name="文本框 2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A6ED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8" name="文本框 30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247" name="组合 81"/>
          <p:cNvGrpSpPr/>
          <p:nvPr/>
        </p:nvGrpSpPr>
        <p:grpSpPr>
          <a:xfrm>
            <a:off x="387350" y="1452563"/>
            <a:ext cx="2697163" cy="4589462"/>
            <a:chExt cx="2696461" cy="4589109"/>
          </a:xfrm>
        </p:grpSpPr>
        <p:grpSp>
          <p:nvGrpSpPr>
            <p:cNvPr id="9292" name="组合 80"/>
            <p:cNvGrpSpPr/>
            <p:nvPr/>
          </p:nvGrpSpPr>
          <p:grpSpPr>
            <a:xfrm>
              <a:off x="262094" y="1755124"/>
              <a:ext cx="2172272" cy="526364"/>
              <a:chExt cx="2172272" cy="526364"/>
            </a:xfrm>
          </p:grpSpPr>
          <p:sp>
            <p:nvSpPr>
              <p:cNvPr id="9312" name="矩形 32"/>
              <p:cNvSpPr>
                <a:spLocks noChangeArrowheads="1"/>
              </p:cNvSpPr>
              <p:nvPr/>
            </p:nvSpPr>
            <p:spPr bwMode="auto">
              <a:xfrm>
                <a:off x="-224" y="516"/>
                <a:ext cx="2172721" cy="525422"/>
              </a:xfrm>
              <a:prstGeom prst="rect">
                <a:avLst/>
              </a:pr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3" name="文本框 33"/>
              <p:cNvSpPr txBox="1">
                <a:spLocks noChangeArrowheads="1"/>
              </p:cNvSpPr>
              <p:nvPr/>
            </p:nvSpPr>
            <p:spPr bwMode="auto">
              <a:xfrm>
                <a:off x="53002" y="89066"/>
                <a:ext cx="206626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</a:t>
                </a:r>
                <a:endParaRPr lang="zh-CN" altLang="en-U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4" name="矩形 34"/>
              <p:cNvSpPr>
                <a:spLocks noChangeArrowheads="1"/>
              </p:cNvSpPr>
              <p:nvPr/>
            </p:nvSpPr>
            <p:spPr bwMode="auto">
              <a:xfrm>
                <a:off x="118807" y="89409"/>
                <a:ext cx="1934659" cy="35398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293" name="组合 79"/>
            <p:cNvGrpSpPr/>
            <p:nvPr/>
          </p:nvGrpSpPr>
          <p:grpSpPr>
            <a:xfrm>
              <a:off x="269380" y="2317421"/>
              <a:ext cx="2157700" cy="2271688"/>
              <a:chExt cx="2157700" cy="2271688"/>
            </a:xfrm>
          </p:grpSpPr>
          <p:sp>
            <p:nvSpPr>
              <p:cNvPr id="9309" name="矩形 51"/>
              <p:cNvSpPr>
                <a:spLocks noChangeArrowheads="1"/>
              </p:cNvSpPr>
              <p:nvPr/>
            </p:nvSpPr>
            <p:spPr bwMode="auto">
              <a:xfrm>
                <a:off x="425" y="151"/>
                <a:ext cx="2156851" cy="2271537"/>
              </a:xfrm>
              <a:prstGeom prst="rect">
                <a:avLst/>
              </a:pr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10" name="文本框 35"/>
              <p:cNvSpPr txBox="1">
                <a:spLocks noChangeArrowheads="1"/>
              </p:cNvSpPr>
              <p:nvPr/>
            </p:nvSpPr>
            <p:spPr bwMode="auto">
              <a:xfrm>
                <a:off x="157261" y="202341"/>
                <a:ext cx="1843178" cy="183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17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go doesn‘t mean that you’re a quitter. It doesn‘t mean that you lost. It just means that you realize in that moment. </a:t>
                </a:r>
                <a:endParaRPr lang="en-US" altLang="zh-CN"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11" name="矩形 52"/>
              <p:cNvSpPr>
                <a:spLocks noChangeArrowheads="1"/>
              </p:cNvSpPr>
              <p:nvPr/>
            </p:nvSpPr>
            <p:spPr bwMode="auto">
              <a:xfrm>
                <a:off x="113109" y="68408"/>
                <a:ext cx="1931484" cy="210010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0" y="50107"/>
              <a:ext cx="2696461" cy="211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295" name="组合 78"/>
            <p:cNvGrpSpPr/>
            <p:nvPr/>
          </p:nvGrpSpPr>
          <p:grpSpPr>
            <a:xfrm>
              <a:off x="294553" y="0"/>
              <a:ext cx="2107355" cy="1780524"/>
              <a:chExt cx="2107355" cy="1780524"/>
            </a:xfrm>
          </p:grpSpPr>
          <p:grpSp>
            <p:nvGrpSpPr>
              <p:cNvPr id="9296" name="组合 77"/>
              <p:cNvGrpSpPr/>
              <p:nvPr/>
            </p:nvGrpSpPr>
            <p:grpSpPr>
              <a:xfrm>
                <a:off x="0" y="0"/>
                <a:ext cx="2107355" cy="1780524"/>
                <a:chExt cx="2107355" cy="1780524"/>
              </a:xfrm>
            </p:grpSpPr>
            <p:grpSp>
              <p:nvGrpSpPr>
                <p:cNvPr id="9298" name="组合 72"/>
                <p:cNvGrpSpPr/>
                <p:nvPr/>
              </p:nvGrpSpPr>
              <p:grpSpPr>
                <a:xfrm>
                  <a:off x="1142186" y="0"/>
                  <a:ext cx="693815" cy="768050"/>
                  <a:chExt cx="693815" cy="768050"/>
                </a:xfrm>
              </p:grpSpPr>
              <p:sp>
                <p:nvSpPr>
                  <p:cNvPr id="9305" name="Freeform 41"/>
                  <p:cNvSpPr/>
                  <p:nvPr/>
                </p:nvSpPr>
                <p:spPr bwMode="auto">
                  <a:xfrm>
                    <a:off x="0" y="0"/>
                    <a:ext cx="584265" cy="537635"/>
                  </a:xfrm>
                  <a:custGeom>
                    <a:gdLst>
                      <a:gd name="T0" fmla="*/ 2147483647 w 128"/>
                      <a:gd name="T1" fmla="*/ 2147483647 h 124"/>
                      <a:gd name="T2" fmla="*/ 2147483647 w 128"/>
                      <a:gd name="T3" fmla="*/ 2147483647 h 124"/>
                      <a:gd name="T4" fmla="*/ 2147483647 w 128"/>
                      <a:gd name="T5" fmla="*/ 0 h 124"/>
                      <a:gd name="T6" fmla="*/ 2147483647 w 128"/>
                      <a:gd name="T7" fmla="*/ 2147483647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8" h="124">
                        <a:moveTo>
                          <a:pt x="19" y="124"/>
                        </a:moveTo>
                        <a:cubicBezTo>
                          <a:pt x="19" y="124"/>
                          <a:pt x="0" y="62"/>
                          <a:pt x="46" y="42"/>
                        </a:cubicBezTo>
                        <a:cubicBezTo>
                          <a:pt x="92" y="23"/>
                          <a:pt x="85" y="0"/>
                          <a:pt x="85" y="0"/>
                        </a:cubicBezTo>
                        <a:cubicBezTo>
                          <a:pt x="85" y="0"/>
                          <a:pt x="128" y="119"/>
                          <a:pt x="19" y="124"/>
                        </a:cubicBezTo>
                        <a:close/>
                      </a:path>
                    </a:pathLst>
                  </a:custGeom>
                  <a:solidFill>
                    <a:srgbClr val="5DAC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6" name="Freeform 42"/>
                  <p:cNvSpPr/>
                  <p:nvPr/>
                </p:nvSpPr>
                <p:spPr bwMode="auto">
                  <a:xfrm>
                    <a:off x="205646" y="307220"/>
                    <a:ext cx="488169" cy="460830"/>
                  </a:xfrm>
                  <a:custGeom>
                    <a:gdLst>
                      <a:gd name="T0" fmla="*/ 0 w 107"/>
                      <a:gd name="T1" fmla="*/ 2147483647 h 106"/>
                      <a:gd name="T2" fmla="*/ 2147483647 w 107"/>
                      <a:gd name="T3" fmla="*/ 2147483647 h 106"/>
                      <a:gd name="T4" fmla="*/ 2147483647 w 107"/>
                      <a:gd name="T5" fmla="*/ 2147483647 h 106"/>
                      <a:gd name="T6" fmla="*/ 0 w 107"/>
                      <a:gd name="T7" fmla="*/ 2147483647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7" h="105">
                        <a:moveTo>
                          <a:pt x="0" y="37"/>
                        </a:moveTo>
                        <a:cubicBezTo>
                          <a:pt x="0" y="37"/>
                          <a:pt x="33" y="0"/>
                          <a:pt x="64" y="22"/>
                        </a:cubicBezTo>
                        <a:cubicBezTo>
                          <a:pt x="95" y="44"/>
                          <a:pt x="107" y="30"/>
                          <a:pt x="107" y="30"/>
                        </a:cubicBezTo>
                        <a:cubicBezTo>
                          <a:pt x="107" y="30"/>
                          <a:pt x="46" y="106"/>
                          <a:pt x="0" y="37"/>
                        </a:cubicBezTo>
                        <a:close/>
                      </a:path>
                    </a:pathLst>
                  </a:custGeom>
                  <a:solidFill>
                    <a:srgbClr val="5DAC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7" name="Freeform 43"/>
                  <p:cNvSpPr/>
                  <p:nvPr/>
                </p:nvSpPr>
                <p:spPr bwMode="auto">
                  <a:xfrm>
                    <a:off x="149910" y="177384"/>
                    <a:ext cx="196036" cy="287104"/>
                  </a:xfrm>
                  <a:custGeom>
                    <a:gdLst>
                      <a:gd name="T0" fmla="*/ 0 w 43"/>
                      <a:gd name="T1" fmla="*/ 2147483647 h 66"/>
                      <a:gd name="T2" fmla="*/ 2147483647 w 43"/>
                      <a:gd name="T3" fmla="*/ 2147483647 h 66"/>
                      <a:gd name="T4" fmla="*/ 2147483647 w 43"/>
                      <a:gd name="T5" fmla="*/ 0 h 66"/>
                      <a:gd name="T6" fmla="*/ 2147483647 w 43"/>
                      <a:gd name="T7" fmla="*/ 2147483647 h 66"/>
                      <a:gd name="T8" fmla="*/ 0 w 43"/>
                      <a:gd name="T9" fmla="*/ 2147483647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3" h="66">
                        <a:moveTo>
                          <a:pt x="0" y="66"/>
                        </a:moveTo>
                        <a:cubicBezTo>
                          <a:pt x="0" y="66"/>
                          <a:pt x="2" y="33"/>
                          <a:pt x="29" y="14"/>
                        </a:cubicBezTo>
                        <a:cubicBezTo>
                          <a:pt x="29" y="14"/>
                          <a:pt x="39" y="7"/>
                          <a:pt x="43" y="0"/>
                        </a:cubicBezTo>
                        <a:cubicBezTo>
                          <a:pt x="43" y="0"/>
                          <a:pt x="40" y="7"/>
                          <a:pt x="25" y="20"/>
                        </a:cubicBezTo>
                        <a:cubicBezTo>
                          <a:pt x="13" y="30"/>
                          <a:pt x="6" y="43"/>
                          <a:pt x="0" y="66"/>
                        </a:cubicBezTo>
                        <a:close/>
                      </a:path>
                    </a:pathLst>
                  </a:custGeom>
                  <a:solidFill>
                    <a:srgbClr val="FFA7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308" name="Freeform 44"/>
                  <p:cNvSpPr/>
                  <p:nvPr/>
                </p:nvSpPr>
                <p:spPr bwMode="auto">
                  <a:xfrm>
                    <a:off x="282523" y="442543"/>
                    <a:ext cx="305587" cy="56689"/>
                  </a:xfrm>
                  <a:custGeom>
                    <a:gdLst>
                      <a:gd name="T0" fmla="*/ 0 w 67"/>
                      <a:gd name="T1" fmla="*/ 2147483647 h 13"/>
                      <a:gd name="T2" fmla="*/ 2147483647 w 67"/>
                      <a:gd name="T3" fmla="*/ 2147483647 h 13"/>
                      <a:gd name="T4" fmla="*/ 2147483647 w 67"/>
                      <a:gd name="T5" fmla="*/ 2147483647 h 13"/>
                      <a:gd name="T6" fmla="*/ 2147483647 w 67"/>
                      <a:gd name="T7" fmla="*/ 2147483647 h 13"/>
                      <a:gd name="T8" fmla="*/ 0 w 67"/>
                      <a:gd name="T9" fmla="*/ 2147483647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" h="13">
                        <a:moveTo>
                          <a:pt x="0" y="9"/>
                        </a:moveTo>
                        <a:cubicBezTo>
                          <a:pt x="0" y="9"/>
                          <a:pt x="17" y="0"/>
                          <a:pt x="36" y="5"/>
                        </a:cubicBezTo>
                        <a:cubicBezTo>
                          <a:pt x="54" y="10"/>
                          <a:pt x="67" y="7"/>
                          <a:pt x="67" y="7"/>
                        </a:cubicBezTo>
                        <a:cubicBezTo>
                          <a:pt x="67" y="7"/>
                          <a:pt x="58" y="13"/>
                          <a:pt x="35" y="7"/>
                        </a:cubicBezTo>
                        <a:cubicBezTo>
                          <a:pt x="12" y="2"/>
                          <a:pt x="0" y="9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48D1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99" name="Freeform 45"/>
                <p:cNvSpPr/>
                <p:nvPr/>
              </p:nvSpPr>
              <p:spPr bwMode="auto">
                <a:xfrm>
                  <a:off x="584075" y="452792"/>
                  <a:ext cx="199880" cy="186526"/>
                </a:xfrm>
                <a:custGeom>
                  <a:gdLst>
                    <a:gd name="T0" fmla="*/ 2147483647 w 44"/>
                    <a:gd name="T1" fmla="*/ 2147483647 h 43"/>
                    <a:gd name="T2" fmla="*/ 2147483647 w 44"/>
                    <a:gd name="T3" fmla="*/ 2147483647 h 43"/>
                    <a:gd name="T4" fmla="*/ 2147483647 w 44"/>
                    <a:gd name="T5" fmla="*/ 2147483647 h 43"/>
                    <a:gd name="T6" fmla="*/ 2147483647 w 44"/>
                    <a:gd name="T7" fmla="*/ 2147483647 h 43"/>
                    <a:gd name="T8" fmla="*/ 2147483647 w 44"/>
                    <a:gd name="T9" fmla="*/ 2147483647 h 43"/>
                    <a:gd name="T10" fmla="*/ 2147483647 w 44"/>
                    <a:gd name="T11" fmla="*/ 2147483647 h 43"/>
                    <a:gd name="T12" fmla="*/ 2147483647 w 44"/>
                    <a:gd name="T13" fmla="*/ 2147483647 h 43"/>
                    <a:gd name="T14" fmla="*/ 2147483647 w 44"/>
                    <a:gd name="T15" fmla="*/ 2147483647 h 43"/>
                    <a:gd name="T16" fmla="*/ 2147483647 w 44"/>
                    <a:gd name="T17" fmla="*/ 2147483647 h 43"/>
                    <a:gd name="T18" fmla="*/ 2147483647 w 44"/>
                    <a:gd name="T19" fmla="*/ 2147483647 h 43"/>
                    <a:gd name="T20" fmla="*/ 2147483647 w 44"/>
                    <a:gd name="T21" fmla="*/ 2147483647 h 43"/>
                    <a:gd name="T22" fmla="*/ 2147483647 w 44"/>
                    <a:gd name="T23" fmla="*/ 2147483647 h 43"/>
                    <a:gd name="T24" fmla="*/ 2147483647 w 44"/>
                    <a:gd name="T25" fmla="*/ 2147483647 h 43"/>
                    <a:gd name="T26" fmla="*/ 2147483647 w 44"/>
                    <a:gd name="T27" fmla="*/ 2147483647 h 43"/>
                    <a:gd name="T28" fmla="*/ 2147483647 w 44"/>
                    <a:gd name="T29" fmla="*/ 2147483647 h 43"/>
                    <a:gd name="T30" fmla="*/ 2147483647 w 44"/>
                    <a:gd name="T31" fmla="*/ 2147483647 h 43"/>
                    <a:gd name="T32" fmla="*/ 2147483647 w 44"/>
                    <a:gd name="T33" fmla="*/ 2147483647 h 43"/>
                    <a:gd name="T34" fmla="*/ 2147483647 w 44"/>
                    <a:gd name="T35" fmla="*/ 2147483647 h 43"/>
                    <a:gd name="T36" fmla="*/ 2147483647 w 44"/>
                    <a:gd name="T37" fmla="*/ 2147483647 h 43"/>
                    <a:gd name="T38" fmla="*/ 2147483647 w 44"/>
                    <a:gd name="T39" fmla="*/ 2147483647 h 43"/>
                    <a:gd name="T40" fmla="*/ 2147483647 w 44"/>
                    <a:gd name="T41" fmla="*/ 2147483647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4" h="43">
                      <a:moveTo>
                        <a:pt x="11" y="4"/>
                      </a:moveTo>
                      <a:cubicBezTo>
                        <a:pt x="11" y="1"/>
                        <a:pt x="12" y="0"/>
                        <a:pt x="14" y="2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2" y="10"/>
                        <a:pt x="26" y="10"/>
                        <a:pt x="28" y="9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8" y="3"/>
                        <a:pt x="39" y="4"/>
                        <a:pt x="38" y="6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7"/>
                        <a:pt x="34" y="20"/>
                        <a:pt x="36" y="22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4" y="29"/>
                        <a:pt x="43" y="30"/>
                        <a:pt x="41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0" y="29"/>
                        <a:pt x="27" y="31"/>
                        <a:pt x="26" y="33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1" y="43"/>
                        <a:pt x="20" y="43"/>
                        <a:pt x="19" y="4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0"/>
                        <a:pt x="14" y="27"/>
                        <a:pt x="11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0" y="26"/>
                        <a:pt x="0" y="25"/>
                        <a:pt x="2" y="2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2" y="18"/>
                        <a:pt x="14" y="14"/>
                        <a:pt x="13" y="12"/>
                      </a:cubicBez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5DA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00" name="Freeform 46"/>
                <p:cNvSpPr/>
                <p:nvPr/>
              </p:nvSpPr>
              <p:spPr bwMode="auto">
                <a:xfrm>
                  <a:off x="1380067" y="672044"/>
                  <a:ext cx="196036" cy="192012"/>
                </a:xfrm>
                <a:custGeom>
                  <a:gdLst>
                    <a:gd name="T0" fmla="*/ 2147483647 w 43"/>
                    <a:gd name="T1" fmla="*/ 2147483647 h 44"/>
                    <a:gd name="T2" fmla="*/ 2147483647 w 43"/>
                    <a:gd name="T3" fmla="*/ 2147483647 h 44"/>
                    <a:gd name="T4" fmla="*/ 2147483647 w 43"/>
                    <a:gd name="T5" fmla="*/ 2147483647 h 44"/>
                    <a:gd name="T6" fmla="*/ 2147483647 w 43"/>
                    <a:gd name="T7" fmla="*/ 2147483647 h 44"/>
                    <a:gd name="T8" fmla="*/ 2147483647 w 43"/>
                    <a:gd name="T9" fmla="*/ 2147483647 h 44"/>
                    <a:gd name="T10" fmla="*/ 2147483647 w 43"/>
                    <a:gd name="T11" fmla="*/ 2147483647 h 44"/>
                    <a:gd name="T12" fmla="*/ 2147483647 w 43"/>
                    <a:gd name="T13" fmla="*/ 2147483647 h 44"/>
                    <a:gd name="T14" fmla="*/ 2147483647 w 43"/>
                    <a:gd name="T15" fmla="*/ 2147483647 h 44"/>
                    <a:gd name="T16" fmla="*/ 2147483647 w 43"/>
                    <a:gd name="T17" fmla="*/ 2147483647 h 44"/>
                    <a:gd name="T18" fmla="*/ 2147483647 w 43"/>
                    <a:gd name="T19" fmla="*/ 2147483647 h 44"/>
                    <a:gd name="T20" fmla="*/ 2147483647 w 43"/>
                    <a:gd name="T21" fmla="*/ 2147483647 h 44"/>
                    <a:gd name="T22" fmla="*/ 2147483647 w 43"/>
                    <a:gd name="T23" fmla="*/ 2147483647 h 44"/>
                    <a:gd name="T24" fmla="*/ 2147483647 w 43"/>
                    <a:gd name="T25" fmla="*/ 2147483647 h 44"/>
                    <a:gd name="T26" fmla="*/ 2147483647 w 43"/>
                    <a:gd name="T27" fmla="*/ 2147483647 h 44"/>
                    <a:gd name="T28" fmla="*/ 2147483647 w 43"/>
                    <a:gd name="T29" fmla="*/ 2147483647 h 44"/>
                    <a:gd name="T30" fmla="*/ 2147483647 w 43"/>
                    <a:gd name="T31" fmla="*/ 2147483647 h 44"/>
                    <a:gd name="T32" fmla="*/ 2147483647 w 43"/>
                    <a:gd name="T33" fmla="*/ 2147483647 h 44"/>
                    <a:gd name="T34" fmla="*/ 2147483647 w 43"/>
                    <a:gd name="T35" fmla="*/ 2147483647 h 44"/>
                    <a:gd name="T36" fmla="*/ 2147483647 w 43"/>
                    <a:gd name="T37" fmla="*/ 2147483647 h 44"/>
                    <a:gd name="T38" fmla="*/ 2147483647 w 43"/>
                    <a:gd name="T39" fmla="*/ 2147483647 h 44"/>
                    <a:gd name="T40" fmla="*/ 2147483647 w 43"/>
                    <a:gd name="T41" fmla="*/ 2147483647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44">
                      <a:moveTo>
                        <a:pt x="40" y="24"/>
                      </a:moveTo>
                      <a:cubicBezTo>
                        <a:pt x="43" y="23"/>
                        <a:pt x="43" y="22"/>
                        <a:pt x="40" y="21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0" y="17"/>
                        <a:pt x="28" y="14"/>
                        <a:pt x="28" y="1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0"/>
                        <a:pt x="27" y="0"/>
                        <a:pt x="25" y="2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11"/>
                        <a:pt x="15" y="12"/>
                        <a:pt x="12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7"/>
                        <a:pt x="1" y="8"/>
                        <a:pt x="2" y="11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20"/>
                        <a:pt x="9" y="23"/>
                        <a:pt x="7" y="26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0" y="34"/>
                        <a:pt x="1" y="36"/>
                        <a:pt x="4" y="3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8" y="33"/>
                        <a:pt x="19" y="35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5" y="44"/>
                        <a:pt x="27" y="44"/>
                        <a:pt x="27" y="41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0"/>
                        <a:pt x="29" y="27"/>
                        <a:pt x="32" y="26"/>
                      </a:cubicBezTo>
                      <a:lnTo>
                        <a:pt x="40" y="24"/>
                      </a:lnTo>
                      <a:close/>
                    </a:path>
                  </a:pathLst>
                </a:custGeom>
                <a:solidFill>
                  <a:srgbClr val="5DA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01" name="Freeform 47"/>
                <p:cNvSpPr/>
                <p:nvPr/>
              </p:nvSpPr>
              <p:spPr bwMode="auto">
                <a:xfrm>
                  <a:off x="766659" y="301011"/>
                  <a:ext cx="132613" cy="129836"/>
                </a:xfrm>
                <a:custGeom>
                  <a:gdLst>
                    <a:gd name="T0" fmla="*/ 2147483647 w 29"/>
                    <a:gd name="T1" fmla="*/ 2147483647 h 30"/>
                    <a:gd name="T2" fmla="*/ 2147483647 w 29"/>
                    <a:gd name="T3" fmla="*/ 2147483647 h 30"/>
                    <a:gd name="T4" fmla="*/ 2147483647 w 29"/>
                    <a:gd name="T5" fmla="*/ 2147483647 h 30"/>
                    <a:gd name="T6" fmla="*/ 2147483647 w 29"/>
                    <a:gd name="T7" fmla="*/ 2147483647 h 30"/>
                    <a:gd name="T8" fmla="*/ 2147483647 w 29"/>
                    <a:gd name="T9" fmla="*/ 2147483647 h 30"/>
                    <a:gd name="T10" fmla="*/ 2147483647 w 29"/>
                    <a:gd name="T11" fmla="*/ 2147483647 h 30"/>
                    <a:gd name="T12" fmla="*/ 2147483647 w 29"/>
                    <a:gd name="T13" fmla="*/ 2147483647 h 30"/>
                    <a:gd name="T14" fmla="*/ 2147483647 w 29"/>
                    <a:gd name="T15" fmla="*/ 2147483647 h 30"/>
                    <a:gd name="T16" fmla="*/ 2147483647 w 29"/>
                    <a:gd name="T17" fmla="*/ 2147483647 h 30"/>
                    <a:gd name="T18" fmla="*/ 2147483647 w 29"/>
                    <a:gd name="T19" fmla="*/ 2147483647 h 30"/>
                    <a:gd name="T20" fmla="*/ 2147483647 w 29"/>
                    <a:gd name="T21" fmla="*/ 2147483647 h 30"/>
                    <a:gd name="T22" fmla="*/ 2147483647 w 29"/>
                    <a:gd name="T23" fmla="*/ 2147483647 h 30"/>
                    <a:gd name="T24" fmla="*/ 2147483647 w 29"/>
                    <a:gd name="T25" fmla="*/ 2147483647 h 30"/>
                    <a:gd name="T26" fmla="*/ 2147483647 w 29"/>
                    <a:gd name="T27" fmla="*/ 2147483647 h 30"/>
                    <a:gd name="T28" fmla="*/ 2147483647 w 29"/>
                    <a:gd name="T29" fmla="*/ 2147483647 h 30"/>
                    <a:gd name="T30" fmla="*/ 2147483647 w 29"/>
                    <a:gd name="T31" fmla="*/ 2147483647 h 30"/>
                    <a:gd name="T32" fmla="*/ 2147483647 w 29"/>
                    <a:gd name="T33" fmla="*/ 2147483647 h 30"/>
                    <a:gd name="T34" fmla="*/ 2147483647 w 29"/>
                    <a:gd name="T35" fmla="*/ 2147483647 h 30"/>
                    <a:gd name="T36" fmla="*/ 2147483647 w 29"/>
                    <a:gd name="T37" fmla="*/ 2147483647 h 30"/>
                    <a:gd name="T38" fmla="*/ 2147483647 w 29"/>
                    <a:gd name="T39" fmla="*/ 2147483647 h 30"/>
                    <a:gd name="T40" fmla="*/ 2147483647 w 29"/>
                    <a:gd name="T41" fmla="*/ 2147483647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" h="30">
                      <a:moveTo>
                        <a:pt x="16" y="1"/>
                      </a:moveTo>
                      <a:cubicBezTo>
                        <a:pt x="17" y="0"/>
                        <a:pt x="18" y="0"/>
                        <a:pt x="18" y="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0"/>
                        <a:pt x="20" y="12"/>
                        <a:pt x="22" y="12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9" y="14"/>
                        <a:pt x="29" y="15"/>
                        <a:pt x="27" y="16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0" y="18"/>
                        <a:pt x="19" y="20"/>
                        <a:pt x="19" y="22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8" y="30"/>
                        <a:pt x="17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3"/>
                        <a:pt x="10" y="22"/>
                        <a:pt x="9" y="23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" y="25"/>
                        <a:pt x="1" y="25"/>
                        <a:pt x="2" y="23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4"/>
                        <a:pt x="5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1" y="6"/>
                        <a:pt x="2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0" y="9"/>
                        <a:pt x="12" y="8"/>
                        <a:pt x="13" y="6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5DA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02" name="同心圆 21"/>
                <p:cNvSpPr/>
                <p:nvPr/>
              </p:nvSpPr>
              <p:spPr bwMode="auto">
                <a:xfrm>
                  <a:off x="856085" y="401606"/>
                  <a:ext cx="395184" cy="396844"/>
                </a:xfrm>
                <a:custGeom>
                  <a:gdLst>
                    <a:gd name="T0" fmla="*/ 0 w 395184"/>
                    <a:gd name="T1" fmla="*/ 198422 h 396844"/>
                    <a:gd name="T2" fmla="*/ 197592 w 395184"/>
                    <a:gd name="T3" fmla="*/ 0 h 396844"/>
                    <a:gd name="T4" fmla="*/ 395184 w 395184"/>
                    <a:gd name="T5" fmla="*/ 198422 h 396844"/>
                    <a:gd name="T6" fmla="*/ 197592 w 395184"/>
                    <a:gd name="T7" fmla="*/ 396844 h 396844"/>
                    <a:gd name="T8" fmla="*/ 0 w 395184"/>
                    <a:gd name="T9" fmla="*/ 198422 h 396844"/>
                    <a:gd name="T10" fmla="*/ 111189 w 395184"/>
                    <a:gd name="T11" fmla="*/ 198422 h 396844"/>
                    <a:gd name="T12" fmla="*/ 197592 w 395184"/>
                    <a:gd name="T13" fmla="*/ 285655 h 396844"/>
                    <a:gd name="T14" fmla="*/ 283995 w 395184"/>
                    <a:gd name="T15" fmla="*/ 198422 h 396844"/>
                    <a:gd name="T16" fmla="*/ 197592 w 395184"/>
                    <a:gd name="T17" fmla="*/ 111189 h 396844"/>
                    <a:gd name="T18" fmla="*/ 111189 w 395184"/>
                    <a:gd name="T19" fmla="*/ 198422 h 3968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5184" h="396844">
                      <a:moveTo>
                        <a:pt x="0" y="198422"/>
                      </a:moveTo>
                      <a:cubicBezTo>
                        <a:pt x="0" y="88837"/>
                        <a:pt x="88465" y="0"/>
                        <a:pt x="197592" y="0"/>
                      </a:cubicBezTo>
                      <a:cubicBezTo>
                        <a:pt x="306719" y="0"/>
                        <a:pt x="395184" y="88837"/>
                        <a:pt x="395184" y="198422"/>
                      </a:cubicBezTo>
                      <a:cubicBezTo>
                        <a:pt x="395184" y="308007"/>
                        <a:pt x="306719" y="396844"/>
                        <a:pt x="197592" y="396844"/>
                      </a:cubicBezTo>
                      <a:cubicBezTo>
                        <a:pt x="88465" y="396844"/>
                        <a:pt x="0" y="308007"/>
                        <a:pt x="0" y="198422"/>
                      </a:cubicBezTo>
                      <a:close/>
                      <a:moveTo>
                        <a:pt x="111189" y="198422"/>
                      </a:moveTo>
                      <a:cubicBezTo>
                        <a:pt x="111189" y="246599"/>
                        <a:pt x="149873" y="285655"/>
                        <a:pt x="197592" y="285655"/>
                      </a:cubicBezTo>
                      <a:cubicBezTo>
                        <a:pt x="245311" y="285655"/>
                        <a:pt x="283995" y="246599"/>
                        <a:pt x="283995" y="198422"/>
                      </a:cubicBezTo>
                      <a:cubicBezTo>
                        <a:pt x="283995" y="150245"/>
                        <a:pt x="245311" y="111189"/>
                        <a:pt x="197592" y="111189"/>
                      </a:cubicBezTo>
                      <a:cubicBezTo>
                        <a:pt x="149873" y="111189"/>
                        <a:pt x="111189" y="150245"/>
                        <a:pt x="111189" y="198422"/>
                      </a:cubicBezTo>
                      <a:close/>
                    </a:path>
                  </a:pathLst>
                </a:custGeom>
                <a:solidFill>
                  <a:srgbClr val="5DAC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9303" name="直接连接符 23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5" y="739718"/>
                  <a:ext cx="937969" cy="1041320"/>
                </a:xfrm>
                <a:prstGeom prst="line">
                  <a:avLst/>
                </a:prstGeom>
                <a:noFill/>
                <a:ln w="47625">
                  <a:solidFill>
                    <a:srgbClr val="5DACEE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304" name="直接连接符 73"/>
                <p:cNvCxnSpPr>
                  <a:cxnSpLocks noChangeShapeType="1"/>
                </p:cNvCxnSpPr>
                <p:nvPr/>
              </p:nvCxnSpPr>
              <p:spPr bwMode="auto">
                <a:xfrm>
                  <a:off x="1156044" y="739718"/>
                  <a:ext cx="950665" cy="1028621"/>
                </a:xfrm>
                <a:prstGeom prst="line">
                  <a:avLst/>
                </a:prstGeom>
                <a:noFill/>
                <a:ln w="47625">
                  <a:solidFill>
                    <a:srgbClr val="5DACEE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297" name="Freeform 141"/>
              <p:cNvSpPr>
                <a:spLocks noEditPoints="1"/>
              </p:cNvSpPr>
              <p:nvPr/>
            </p:nvSpPr>
            <p:spPr bwMode="auto">
              <a:xfrm>
                <a:off x="782533" y="1230558"/>
                <a:ext cx="542289" cy="337277"/>
              </a:xfrm>
              <a:custGeom>
                <a:gdLst>
                  <a:gd name="T0" fmla="*/ 2147483647 w 208"/>
                  <a:gd name="T1" fmla="*/ 0 h 129"/>
                  <a:gd name="T2" fmla="*/ 2147483647 w 208"/>
                  <a:gd name="T3" fmla="*/ 0 h 129"/>
                  <a:gd name="T4" fmla="*/ 2147483647 w 208"/>
                  <a:gd name="T5" fmla="*/ 2147483647 h 129"/>
                  <a:gd name="T6" fmla="*/ 2147483647 w 208"/>
                  <a:gd name="T7" fmla="*/ 2147483647 h 129"/>
                  <a:gd name="T8" fmla="*/ 2147483647 w 208"/>
                  <a:gd name="T9" fmla="*/ 2147483647 h 129"/>
                  <a:gd name="T10" fmla="*/ 2147483647 w 208"/>
                  <a:gd name="T11" fmla="*/ 2147483647 h 129"/>
                  <a:gd name="T12" fmla="*/ 0 w 208"/>
                  <a:gd name="T13" fmla="*/ 2147483647 h 129"/>
                  <a:gd name="T14" fmla="*/ 0 w 208"/>
                  <a:gd name="T15" fmla="*/ 2147483647 h 129"/>
                  <a:gd name="T16" fmla="*/ 2147483647 w 208"/>
                  <a:gd name="T17" fmla="*/ 0 h 129"/>
                  <a:gd name="T18" fmla="*/ 2147483647 w 208"/>
                  <a:gd name="T19" fmla="*/ 2147483647 h 129"/>
                  <a:gd name="T20" fmla="*/ 2147483647 w 208"/>
                  <a:gd name="T21" fmla="*/ 2147483647 h 129"/>
                  <a:gd name="T22" fmla="*/ 2147483647 w 208"/>
                  <a:gd name="T23" fmla="*/ 2147483647 h 129"/>
                  <a:gd name="T24" fmla="*/ 2147483647 w 208"/>
                  <a:gd name="T25" fmla="*/ 2147483647 h 129"/>
                  <a:gd name="T26" fmla="*/ 2147483647 w 208"/>
                  <a:gd name="T27" fmla="*/ 2147483647 h 129"/>
                  <a:gd name="T28" fmla="*/ 2147483647 w 208"/>
                  <a:gd name="T29" fmla="*/ 2147483647 h 129"/>
                  <a:gd name="T30" fmla="*/ 2147483647 w 208"/>
                  <a:gd name="T31" fmla="*/ 2147483647 h 129"/>
                  <a:gd name="T32" fmla="*/ 2147483647 w 208"/>
                  <a:gd name="T33" fmla="*/ 2147483647 h 129"/>
                  <a:gd name="T34" fmla="*/ 2147483647 w 208"/>
                  <a:gd name="T35" fmla="*/ 2147483647 h 129"/>
                  <a:gd name="T36" fmla="*/ 2147483647 w 208"/>
                  <a:gd name="T37" fmla="*/ 2147483647 h 129"/>
                  <a:gd name="T38" fmla="*/ 2147483647 w 208"/>
                  <a:gd name="T39" fmla="*/ 2147483647 h 129"/>
                  <a:gd name="T40" fmla="*/ 2147483647 w 208"/>
                  <a:gd name="T41" fmla="*/ 2147483647 h 129"/>
                  <a:gd name="T42" fmla="*/ 2147483647 w 208"/>
                  <a:gd name="T43" fmla="*/ 2147483647 h 129"/>
                  <a:gd name="T44" fmla="*/ 2147483647 w 208"/>
                  <a:gd name="T45" fmla="*/ 2147483647 h 129"/>
                  <a:gd name="T46" fmla="*/ 2147483647 w 208"/>
                  <a:gd name="T47" fmla="*/ 2147483647 h 12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08" h="129">
                    <a:moveTo>
                      <a:pt x="25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97" y="0"/>
                      <a:pt x="208" y="11"/>
                      <a:pt x="208" y="25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8" y="117"/>
                      <a:pt x="197" y="129"/>
                      <a:pt x="183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12" y="129"/>
                      <a:pt x="0" y="117"/>
                      <a:pt x="0" y="10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5" y="0"/>
                    </a:cubicBezTo>
                    <a:close/>
                    <a:moveTo>
                      <a:pt x="26" y="20"/>
                    </a:moveTo>
                    <a:cubicBezTo>
                      <a:pt x="26" y="109"/>
                      <a:pt x="26" y="109"/>
                      <a:pt x="26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26" y="20"/>
                      <a:pt x="26" y="20"/>
                      <a:pt x="26" y="20"/>
                    </a:cubicBezTo>
                    <a:close/>
                    <a:moveTo>
                      <a:pt x="6" y="51"/>
                    </a:moveTo>
                    <a:cubicBezTo>
                      <a:pt x="6" y="76"/>
                      <a:pt x="6" y="76"/>
                      <a:pt x="6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6" y="51"/>
                      <a:pt x="6" y="51"/>
                      <a:pt x="6" y="51"/>
                    </a:cubicBezTo>
                    <a:close/>
                    <a:moveTo>
                      <a:pt x="193" y="51"/>
                    </a:moveTo>
                    <a:cubicBezTo>
                      <a:pt x="193" y="76"/>
                      <a:pt x="193" y="76"/>
                      <a:pt x="193" y="76"/>
                    </a:cubicBezTo>
                    <a:cubicBezTo>
                      <a:pt x="200" y="76"/>
                      <a:pt x="200" y="76"/>
                      <a:pt x="200" y="76"/>
                    </a:cubicBezTo>
                    <a:cubicBezTo>
                      <a:pt x="200" y="51"/>
                      <a:pt x="200" y="51"/>
                      <a:pt x="200" y="51"/>
                    </a:cubicBezTo>
                    <a:lnTo>
                      <a:pt x="193" y="51"/>
                    </a:lnTo>
                    <a:close/>
                  </a:path>
                </a:pathLst>
              </a:cu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271" name="组合 107"/>
          <p:cNvGrpSpPr/>
          <p:nvPr/>
        </p:nvGrpSpPr>
        <p:grpSpPr>
          <a:xfrm>
            <a:off x="3305175" y="1452563"/>
            <a:ext cx="2697163" cy="4589462"/>
            <a:chExt cx="2696461" cy="4589109"/>
          </a:xfrm>
        </p:grpSpPr>
        <p:grpSp>
          <p:nvGrpSpPr>
            <p:cNvPr id="9269" name="组合 82"/>
            <p:cNvGrpSpPr/>
            <p:nvPr/>
          </p:nvGrpSpPr>
          <p:grpSpPr>
            <a:xfrm>
              <a:off x="0" y="0"/>
              <a:ext cx="2696461" cy="4589109"/>
              <a:chExt cx="2696461" cy="4589109"/>
            </a:xfrm>
          </p:grpSpPr>
          <p:grpSp>
            <p:nvGrpSpPr>
              <p:cNvPr id="9271" name="组合 83"/>
              <p:cNvGrpSpPr/>
              <p:nvPr/>
            </p:nvGrpSpPr>
            <p:grpSpPr>
              <a:xfrm>
                <a:off x="262094" y="1755124"/>
                <a:ext cx="2172272" cy="526364"/>
                <a:chExt cx="2172272" cy="526364"/>
              </a:xfrm>
            </p:grpSpPr>
            <p:sp>
              <p:nvSpPr>
                <p:cNvPr id="9289" name="矩形 103"/>
                <p:cNvSpPr>
                  <a:spLocks noChangeArrowheads="1"/>
                </p:cNvSpPr>
                <p:nvPr/>
              </p:nvSpPr>
              <p:spPr bwMode="auto">
                <a:xfrm>
                  <a:off x="-224" y="516"/>
                  <a:ext cx="2172721" cy="525422"/>
                </a:xfrm>
                <a:prstGeom prst="rect">
                  <a:avLst/>
                </a:prstGeom>
                <a:solidFill>
                  <a:srgbClr val="A6ED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90" name="文本框 104"/>
                <p:cNvSpPr txBox="1">
                  <a:spLocks noChangeArrowheads="1"/>
                </p:cNvSpPr>
                <p:nvPr/>
              </p:nvSpPr>
              <p:spPr bwMode="auto">
                <a:xfrm>
                  <a:off x="53002" y="89066"/>
                  <a:ext cx="206626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Add Your Title</a:t>
                  </a:r>
                  <a:endParaRPr lang="zh-CN" alt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91" name="矩形 105"/>
                <p:cNvSpPr>
                  <a:spLocks noChangeArrowheads="1"/>
                </p:cNvSpPr>
                <p:nvPr/>
              </p:nvSpPr>
              <p:spPr bwMode="auto">
                <a:xfrm>
                  <a:off x="118807" y="89409"/>
                  <a:ext cx="1934659" cy="35398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272" name="组合 84"/>
              <p:cNvGrpSpPr/>
              <p:nvPr/>
            </p:nvGrpSpPr>
            <p:grpSpPr>
              <a:xfrm>
                <a:off x="269380" y="2317421"/>
                <a:ext cx="2157700" cy="2271688"/>
                <a:chExt cx="2157700" cy="2271688"/>
              </a:xfrm>
            </p:grpSpPr>
            <p:sp>
              <p:nvSpPr>
                <p:cNvPr id="9286" name="矩形 100"/>
                <p:cNvSpPr>
                  <a:spLocks noChangeArrowheads="1"/>
                </p:cNvSpPr>
                <p:nvPr/>
              </p:nvSpPr>
              <p:spPr bwMode="auto">
                <a:xfrm>
                  <a:off x="425" y="151"/>
                  <a:ext cx="2156851" cy="2271537"/>
                </a:xfrm>
                <a:prstGeom prst="rect">
                  <a:avLst/>
                </a:prstGeom>
                <a:solidFill>
                  <a:srgbClr val="A6ED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7" name="文本框 101"/>
                <p:cNvSpPr txBox="1">
                  <a:spLocks noChangeArrowheads="1"/>
                </p:cNvSpPr>
                <p:nvPr/>
              </p:nvSpPr>
              <p:spPr bwMode="auto">
                <a:xfrm>
                  <a:off x="157261" y="202341"/>
                  <a:ext cx="1843178" cy="183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ts val="17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Letting go doesn‘t mean that you’re a quitter. It doesn‘t mean that you lost. It just means that you realize in that moment. </a:t>
                  </a:r>
                  <a:endPara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88" name="矩形 102"/>
                <p:cNvSpPr>
                  <a:spLocks noChangeArrowheads="1"/>
                </p:cNvSpPr>
                <p:nvPr/>
              </p:nvSpPr>
              <p:spPr bwMode="auto">
                <a:xfrm>
                  <a:off x="113109" y="68408"/>
                  <a:ext cx="1931484" cy="2100101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273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50107"/>
                <a:ext cx="2696461" cy="211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74" name="组合 87"/>
              <p:cNvGrpSpPr/>
              <p:nvPr/>
            </p:nvGrpSpPr>
            <p:grpSpPr>
              <a:xfrm>
                <a:off x="294553" y="0"/>
                <a:ext cx="2107355" cy="1780524"/>
                <a:chExt cx="2107355" cy="1780524"/>
              </a:xfrm>
            </p:grpSpPr>
            <p:grpSp>
              <p:nvGrpSpPr>
                <p:cNvPr id="9275" name="组合 89"/>
                <p:cNvGrpSpPr/>
                <p:nvPr/>
              </p:nvGrpSpPr>
              <p:grpSpPr>
                <a:xfrm>
                  <a:off x="1142186" y="0"/>
                  <a:ext cx="693815" cy="768050"/>
                  <a:chExt cx="693815" cy="768050"/>
                </a:xfrm>
              </p:grpSpPr>
              <p:sp>
                <p:nvSpPr>
                  <p:cNvPr id="9282" name="Freeform 41"/>
                  <p:cNvSpPr/>
                  <p:nvPr/>
                </p:nvSpPr>
                <p:spPr bwMode="auto">
                  <a:xfrm>
                    <a:off x="0" y="0"/>
                    <a:ext cx="584265" cy="537635"/>
                  </a:xfrm>
                  <a:custGeom>
                    <a:gdLst>
                      <a:gd name="T0" fmla="*/ 2147483647 w 128"/>
                      <a:gd name="T1" fmla="*/ 2147483647 h 124"/>
                      <a:gd name="T2" fmla="*/ 2147483647 w 128"/>
                      <a:gd name="T3" fmla="*/ 2147483647 h 124"/>
                      <a:gd name="T4" fmla="*/ 2147483647 w 128"/>
                      <a:gd name="T5" fmla="*/ 0 h 124"/>
                      <a:gd name="T6" fmla="*/ 2147483647 w 128"/>
                      <a:gd name="T7" fmla="*/ 2147483647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8" h="124">
                        <a:moveTo>
                          <a:pt x="19" y="124"/>
                        </a:moveTo>
                        <a:cubicBezTo>
                          <a:pt x="19" y="124"/>
                          <a:pt x="0" y="62"/>
                          <a:pt x="46" y="42"/>
                        </a:cubicBezTo>
                        <a:cubicBezTo>
                          <a:pt x="92" y="23"/>
                          <a:pt x="85" y="0"/>
                          <a:pt x="85" y="0"/>
                        </a:cubicBezTo>
                        <a:cubicBezTo>
                          <a:pt x="85" y="0"/>
                          <a:pt x="128" y="119"/>
                          <a:pt x="19" y="124"/>
                        </a:cubicBezTo>
                        <a:close/>
                      </a:path>
                    </a:pathLst>
                  </a:custGeom>
                  <a:solidFill>
                    <a:srgbClr val="A6ED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3" name="Freeform 42"/>
                  <p:cNvSpPr/>
                  <p:nvPr/>
                </p:nvSpPr>
                <p:spPr bwMode="auto">
                  <a:xfrm>
                    <a:off x="205646" y="307220"/>
                    <a:ext cx="488169" cy="460830"/>
                  </a:xfrm>
                  <a:custGeom>
                    <a:gdLst>
                      <a:gd name="T0" fmla="*/ 0 w 107"/>
                      <a:gd name="T1" fmla="*/ 2147483647 h 106"/>
                      <a:gd name="T2" fmla="*/ 2147483647 w 107"/>
                      <a:gd name="T3" fmla="*/ 2147483647 h 106"/>
                      <a:gd name="T4" fmla="*/ 2147483647 w 107"/>
                      <a:gd name="T5" fmla="*/ 2147483647 h 106"/>
                      <a:gd name="T6" fmla="*/ 0 w 107"/>
                      <a:gd name="T7" fmla="*/ 2147483647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7" h="105">
                        <a:moveTo>
                          <a:pt x="0" y="37"/>
                        </a:moveTo>
                        <a:cubicBezTo>
                          <a:pt x="0" y="37"/>
                          <a:pt x="33" y="0"/>
                          <a:pt x="64" y="22"/>
                        </a:cubicBezTo>
                        <a:cubicBezTo>
                          <a:pt x="95" y="44"/>
                          <a:pt x="107" y="30"/>
                          <a:pt x="107" y="30"/>
                        </a:cubicBezTo>
                        <a:cubicBezTo>
                          <a:pt x="107" y="30"/>
                          <a:pt x="46" y="106"/>
                          <a:pt x="0" y="37"/>
                        </a:cubicBezTo>
                        <a:close/>
                      </a:path>
                    </a:pathLst>
                  </a:custGeom>
                  <a:solidFill>
                    <a:srgbClr val="A6ED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4" name="Freeform 43"/>
                  <p:cNvSpPr/>
                  <p:nvPr/>
                </p:nvSpPr>
                <p:spPr bwMode="auto">
                  <a:xfrm>
                    <a:off x="149910" y="177384"/>
                    <a:ext cx="196036" cy="287104"/>
                  </a:xfrm>
                  <a:custGeom>
                    <a:gdLst>
                      <a:gd name="T0" fmla="*/ 0 w 43"/>
                      <a:gd name="T1" fmla="*/ 2147483647 h 66"/>
                      <a:gd name="T2" fmla="*/ 2147483647 w 43"/>
                      <a:gd name="T3" fmla="*/ 2147483647 h 66"/>
                      <a:gd name="T4" fmla="*/ 2147483647 w 43"/>
                      <a:gd name="T5" fmla="*/ 0 h 66"/>
                      <a:gd name="T6" fmla="*/ 2147483647 w 43"/>
                      <a:gd name="T7" fmla="*/ 2147483647 h 66"/>
                      <a:gd name="T8" fmla="*/ 0 w 43"/>
                      <a:gd name="T9" fmla="*/ 2147483647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3" h="66">
                        <a:moveTo>
                          <a:pt x="0" y="66"/>
                        </a:moveTo>
                        <a:cubicBezTo>
                          <a:pt x="0" y="66"/>
                          <a:pt x="2" y="33"/>
                          <a:pt x="29" y="14"/>
                        </a:cubicBezTo>
                        <a:cubicBezTo>
                          <a:pt x="29" y="14"/>
                          <a:pt x="39" y="7"/>
                          <a:pt x="43" y="0"/>
                        </a:cubicBezTo>
                        <a:cubicBezTo>
                          <a:pt x="43" y="0"/>
                          <a:pt x="40" y="7"/>
                          <a:pt x="25" y="20"/>
                        </a:cubicBezTo>
                        <a:cubicBezTo>
                          <a:pt x="13" y="30"/>
                          <a:pt x="6" y="43"/>
                          <a:pt x="0" y="66"/>
                        </a:cubicBezTo>
                        <a:close/>
                      </a:path>
                    </a:pathLst>
                  </a:custGeom>
                  <a:solidFill>
                    <a:srgbClr val="FFA7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85" name="Freeform 44"/>
                  <p:cNvSpPr/>
                  <p:nvPr/>
                </p:nvSpPr>
                <p:spPr bwMode="auto">
                  <a:xfrm>
                    <a:off x="282523" y="442543"/>
                    <a:ext cx="305587" cy="56689"/>
                  </a:xfrm>
                  <a:custGeom>
                    <a:gdLst>
                      <a:gd name="T0" fmla="*/ 0 w 67"/>
                      <a:gd name="T1" fmla="*/ 2147483647 h 13"/>
                      <a:gd name="T2" fmla="*/ 2147483647 w 67"/>
                      <a:gd name="T3" fmla="*/ 2147483647 h 13"/>
                      <a:gd name="T4" fmla="*/ 2147483647 w 67"/>
                      <a:gd name="T5" fmla="*/ 2147483647 h 13"/>
                      <a:gd name="T6" fmla="*/ 2147483647 w 67"/>
                      <a:gd name="T7" fmla="*/ 2147483647 h 13"/>
                      <a:gd name="T8" fmla="*/ 0 w 67"/>
                      <a:gd name="T9" fmla="*/ 2147483647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" h="13">
                        <a:moveTo>
                          <a:pt x="0" y="9"/>
                        </a:moveTo>
                        <a:cubicBezTo>
                          <a:pt x="0" y="9"/>
                          <a:pt x="17" y="0"/>
                          <a:pt x="36" y="5"/>
                        </a:cubicBezTo>
                        <a:cubicBezTo>
                          <a:pt x="54" y="10"/>
                          <a:pt x="67" y="7"/>
                          <a:pt x="67" y="7"/>
                        </a:cubicBezTo>
                        <a:cubicBezTo>
                          <a:pt x="67" y="7"/>
                          <a:pt x="58" y="13"/>
                          <a:pt x="35" y="7"/>
                        </a:cubicBezTo>
                        <a:cubicBezTo>
                          <a:pt x="12" y="2"/>
                          <a:pt x="0" y="9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48D1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76" name="Freeform 45"/>
                <p:cNvSpPr/>
                <p:nvPr/>
              </p:nvSpPr>
              <p:spPr bwMode="auto">
                <a:xfrm>
                  <a:off x="584075" y="452792"/>
                  <a:ext cx="199880" cy="186526"/>
                </a:xfrm>
                <a:custGeom>
                  <a:gdLst>
                    <a:gd name="T0" fmla="*/ 2147483647 w 44"/>
                    <a:gd name="T1" fmla="*/ 2147483647 h 43"/>
                    <a:gd name="T2" fmla="*/ 2147483647 w 44"/>
                    <a:gd name="T3" fmla="*/ 2147483647 h 43"/>
                    <a:gd name="T4" fmla="*/ 2147483647 w 44"/>
                    <a:gd name="T5" fmla="*/ 2147483647 h 43"/>
                    <a:gd name="T6" fmla="*/ 2147483647 w 44"/>
                    <a:gd name="T7" fmla="*/ 2147483647 h 43"/>
                    <a:gd name="T8" fmla="*/ 2147483647 w 44"/>
                    <a:gd name="T9" fmla="*/ 2147483647 h 43"/>
                    <a:gd name="T10" fmla="*/ 2147483647 w 44"/>
                    <a:gd name="T11" fmla="*/ 2147483647 h 43"/>
                    <a:gd name="T12" fmla="*/ 2147483647 w 44"/>
                    <a:gd name="T13" fmla="*/ 2147483647 h 43"/>
                    <a:gd name="T14" fmla="*/ 2147483647 w 44"/>
                    <a:gd name="T15" fmla="*/ 2147483647 h 43"/>
                    <a:gd name="T16" fmla="*/ 2147483647 w 44"/>
                    <a:gd name="T17" fmla="*/ 2147483647 h 43"/>
                    <a:gd name="T18" fmla="*/ 2147483647 w 44"/>
                    <a:gd name="T19" fmla="*/ 2147483647 h 43"/>
                    <a:gd name="T20" fmla="*/ 2147483647 w 44"/>
                    <a:gd name="T21" fmla="*/ 2147483647 h 43"/>
                    <a:gd name="T22" fmla="*/ 2147483647 w 44"/>
                    <a:gd name="T23" fmla="*/ 2147483647 h 43"/>
                    <a:gd name="T24" fmla="*/ 2147483647 w 44"/>
                    <a:gd name="T25" fmla="*/ 2147483647 h 43"/>
                    <a:gd name="T26" fmla="*/ 2147483647 w 44"/>
                    <a:gd name="T27" fmla="*/ 2147483647 h 43"/>
                    <a:gd name="T28" fmla="*/ 2147483647 w 44"/>
                    <a:gd name="T29" fmla="*/ 2147483647 h 43"/>
                    <a:gd name="T30" fmla="*/ 2147483647 w 44"/>
                    <a:gd name="T31" fmla="*/ 2147483647 h 43"/>
                    <a:gd name="T32" fmla="*/ 2147483647 w 44"/>
                    <a:gd name="T33" fmla="*/ 2147483647 h 43"/>
                    <a:gd name="T34" fmla="*/ 2147483647 w 44"/>
                    <a:gd name="T35" fmla="*/ 2147483647 h 43"/>
                    <a:gd name="T36" fmla="*/ 2147483647 w 44"/>
                    <a:gd name="T37" fmla="*/ 2147483647 h 43"/>
                    <a:gd name="T38" fmla="*/ 2147483647 w 44"/>
                    <a:gd name="T39" fmla="*/ 2147483647 h 43"/>
                    <a:gd name="T40" fmla="*/ 2147483647 w 44"/>
                    <a:gd name="T41" fmla="*/ 2147483647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4" h="43">
                      <a:moveTo>
                        <a:pt x="11" y="4"/>
                      </a:moveTo>
                      <a:cubicBezTo>
                        <a:pt x="11" y="1"/>
                        <a:pt x="12" y="0"/>
                        <a:pt x="14" y="2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2" y="10"/>
                        <a:pt x="26" y="10"/>
                        <a:pt x="28" y="9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8" y="3"/>
                        <a:pt x="39" y="4"/>
                        <a:pt x="38" y="6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7"/>
                        <a:pt x="34" y="20"/>
                        <a:pt x="36" y="22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4" y="29"/>
                        <a:pt x="43" y="30"/>
                        <a:pt x="41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0" y="29"/>
                        <a:pt x="27" y="31"/>
                        <a:pt x="26" y="33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1" y="43"/>
                        <a:pt x="20" y="43"/>
                        <a:pt x="19" y="4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0"/>
                        <a:pt x="14" y="27"/>
                        <a:pt x="11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0" y="26"/>
                        <a:pt x="0" y="25"/>
                        <a:pt x="2" y="2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2" y="18"/>
                        <a:pt x="14" y="14"/>
                        <a:pt x="13" y="12"/>
                      </a:cubicBez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A6ED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77" name="Freeform 46"/>
                <p:cNvSpPr/>
                <p:nvPr/>
              </p:nvSpPr>
              <p:spPr bwMode="auto">
                <a:xfrm>
                  <a:off x="1380067" y="672044"/>
                  <a:ext cx="196036" cy="192012"/>
                </a:xfrm>
                <a:custGeom>
                  <a:gdLst>
                    <a:gd name="T0" fmla="*/ 2147483647 w 43"/>
                    <a:gd name="T1" fmla="*/ 2147483647 h 44"/>
                    <a:gd name="T2" fmla="*/ 2147483647 w 43"/>
                    <a:gd name="T3" fmla="*/ 2147483647 h 44"/>
                    <a:gd name="T4" fmla="*/ 2147483647 w 43"/>
                    <a:gd name="T5" fmla="*/ 2147483647 h 44"/>
                    <a:gd name="T6" fmla="*/ 2147483647 w 43"/>
                    <a:gd name="T7" fmla="*/ 2147483647 h 44"/>
                    <a:gd name="T8" fmla="*/ 2147483647 w 43"/>
                    <a:gd name="T9" fmla="*/ 2147483647 h 44"/>
                    <a:gd name="T10" fmla="*/ 2147483647 w 43"/>
                    <a:gd name="T11" fmla="*/ 2147483647 h 44"/>
                    <a:gd name="T12" fmla="*/ 2147483647 w 43"/>
                    <a:gd name="T13" fmla="*/ 2147483647 h 44"/>
                    <a:gd name="T14" fmla="*/ 2147483647 w 43"/>
                    <a:gd name="T15" fmla="*/ 2147483647 h 44"/>
                    <a:gd name="T16" fmla="*/ 2147483647 w 43"/>
                    <a:gd name="T17" fmla="*/ 2147483647 h 44"/>
                    <a:gd name="T18" fmla="*/ 2147483647 w 43"/>
                    <a:gd name="T19" fmla="*/ 2147483647 h 44"/>
                    <a:gd name="T20" fmla="*/ 2147483647 w 43"/>
                    <a:gd name="T21" fmla="*/ 2147483647 h 44"/>
                    <a:gd name="T22" fmla="*/ 2147483647 w 43"/>
                    <a:gd name="T23" fmla="*/ 2147483647 h 44"/>
                    <a:gd name="T24" fmla="*/ 2147483647 w 43"/>
                    <a:gd name="T25" fmla="*/ 2147483647 h 44"/>
                    <a:gd name="T26" fmla="*/ 2147483647 w 43"/>
                    <a:gd name="T27" fmla="*/ 2147483647 h 44"/>
                    <a:gd name="T28" fmla="*/ 2147483647 w 43"/>
                    <a:gd name="T29" fmla="*/ 2147483647 h 44"/>
                    <a:gd name="T30" fmla="*/ 2147483647 w 43"/>
                    <a:gd name="T31" fmla="*/ 2147483647 h 44"/>
                    <a:gd name="T32" fmla="*/ 2147483647 w 43"/>
                    <a:gd name="T33" fmla="*/ 2147483647 h 44"/>
                    <a:gd name="T34" fmla="*/ 2147483647 w 43"/>
                    <a:gd name="T35" fmla="*/ 2147483647 h 44"/>
                    <a:gd name="T36" fmla="*/ 2147483647 w 43"/>
                    <a:gd name="T37" fmla="*/ 2147483647 h 44"/>
                    <a:gd name="T38" fmla="*/ 2147483647 w 43"/>
                    <a:gd name="T39" fmla="*/ 2147483647 h 44"/>
                    <a:gd name="T40" fmla="*/ 2147483647 w 43"/>
                    <a:gd name="T41" fmla="*/ 2147483647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44">
                      <a:moveTo>
                        <a:pt x="40" y="24"/>
                      </a:moveTo>
                      <a:cubicBezTo>
                        <a:pt x="43" y="23"/>
                        <a:pt x="43" y="22"/>
                        <a:pt x="40" y="21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0" y="17"/>
                        <a:pt x="28" y="14"/>
                        <a:pt x="28" y="1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0"/>
                        <a:pt x="27" y="0"/>
                        <a:pt x="25" y="2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11"/>
                        <a:pt x="15" y="12"/>
                        <a:pt x="12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7"/>
                        <a:pt x="1" y="8"/>
                        <a:pt x="2" y="11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20"/>
                        <a:pt x="9" y="23"/>
                        <a:pt x="7" y="26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0" y="34"/>
                        <a:pt x="1" y="36"/>
                        <a:pt x="4" y="3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8" y="33"/>
                        <a:pt x="19" y="35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5" y="44"/>
                        <a:pt x="27" y="44"/>
                        <a:pt x="27" y="41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0"/>
                        <a:pt x="29" y="27"/>
                        <a:pt x="32" y="26"/>
                      </a:cubicBezTo>
                      <a:lnTo>
                        <a:pt x="40" y="24"/>
                      </a:lnTo>
                      <a:close/>
                    </a:path>
                  </a:pathLst>
                </a:custGeom>
                <a:solidFill>
                  <a:srgbClr val="A6ED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78" name="Freeform 47"/>
                <p:cNvSpPr/>
                <p:nvPr/>
              </p:nvSpPr>
              <p:spPr bwMode="auto">
                <a:xfrm>
                  <a:off x="766659" y="301011"/>
                  <a:ext cx="132613" cy="129836"/>
                </a:xfrm>
                <a:custGeom>
                  <a:gdLst>
                    <a:gd name="T0" fmla="*/ 2147483647 w 29"/>
                    <a:gd name="T1" fmla="*/ 2147483647 h 30"/>
                    <a:gd name="T2" fmla="*/ 2147483647 w 29"/>
                    <a:gd name="T3" fmla="*/ 2147483647 h 30"/>
                    <a:gd name="T4" fmla="*/ 2147483647 w 29"/>
                    <a:gd name="T5" fmla="*/ 2147483647 h 30"/>
                    <a:gd name="T6" fmla="*/ 2147483647 w 29"/>
                    <a:gd name="T7" fmla="*/ 2147483647 h 30"/>
                    <a:gd name="T8" fmla="*/ 2147483647 w 29"/>
                    <a:gd name="T9" fmla="*/ 2147483647 h 30"/>
                    <a:gd name="T10" fmla="*/ 2147483647 w 29"/>
                    <a:gd name="T11" fmla="*/ 2147483647 h 30"/>
                    <a:gd name="T12" fmla="*/ 2147483647 w 29"/>
                    <a:gd name="T13" fmla="*/ 2147483647 h 30"/>
                    <a:gd name="T14" fmla="*/ 2147483647 w 29"/>
                    <a:gd name="T15" fmla="*/ 2147483647 h 30"/>
                    <a:gd name="T16" fmla="*/ 2147483647 w 29"/>
                    <a:gd name="T17" fmla="*/ 2147483647 h 30"/>
                    <a:gd name="T18" fmla="*/ 2147483647 w 29"/>
                    <a:gd name="T19" fmla="*/ 2147483647 h 30"/>
                    <a:gd name="T20" fmla="*/ 2147483647 w 29"/>
                    <a:gd name="T21" fmla="*/ 2147483647 h 30"/>
                    <a:gd name="T22" fmla="*/ 2147483647 w 29"/>
                    <a:gd name="T23" fmla="*/ 2147483647 h 30"/>
                    <a:gd name="T24" fmla="*/ 2147483647 w 29"/>
                    <a:gd name="T25" fmla="*/ 2147483647 h 30"/>
                    <a:gd name="T26" fmla="*/ 2147483647 w 29"/>
                    <a:gd name="T27" fmla="*/ 2147483647 h 30"/>
                    <a:gd name="T28" fmla="*/ 2147483647 w 29"/>
                    <a:gd name="T29" fmla="*/ 2147483647 h 30"/>
                    <a:gd name="T30" fmla="*/ 2147483647 w 29"/>
                    <a:gd name="T31" fmla="*/ 2147483647 h 30"/>
                    <a:gd name="T32" fmla="*/ 2147483647 w 29"/>
                    <a:gd name="T33" fmla="*/ 2147483647 h 30"/>
                    <a:gd name="T34" fmla="*/ 2147483647 w 29"/>
                    <a:gd name="T35" fmla="*/ 2147483647 h 30"/>
                    <a:gd name="T36" fmla="*/ 2147483647 w 29"/>
                    <a:gd name="T37" fmla="*/ 2147483647 h 30"/>
                    <a:gd name="T38" fmla="*/ 2147483647 w 29"/>
                    <a:gd name="T39" fmla="*/ 2147483647 h 30"/>
                    <a:gd name="T40" fmla="*/ 2147483647 w 29"/>
                    <a:gd name="T41" fmla="*/ 2147483647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" h="30">
                      <a:moveTo>
                        <a:pt x="16" y="1"/>
                      </a:moveTo>
                      <a:cubicBezTo>
                        <a:pt x="17" y="0"/>
                        <a:pt x="18" y="0"/>
                        <a:pt x="18" y="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0"/>
                        <a:pt x="20" y="12"/>
                        <a:pt x="22" y="12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9" y="14"/>
                        <a:pt x="29" y="15"/>
                        <a:pt x="27" y="16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0" y="18"/>
                        <a:pt x="19" y="20"/>
                        <a:pt x="19" y="22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8" y="30"/>
                        <a:pt x="17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3"/>
                        <a:pt x="10" y="22"/>
                        <a:pt x="9" y="23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" y="25"/>
                        <a:pt x="1" y="25"/>
                        <a:pt x="2" y="23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4"/>
                        <a:pt x="5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1" y="6"/>
                        <a:pt x="2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0" y="9"/>
                        <a:pt x="12" y="8"/>
                        <a:pt x="13" y="6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A6ED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79" name="同心圆 93"/>
                <p:cNvSpPr/>
                <p:nvPr/>
              </p:nvSpPr>
              <p:spPr bwMode="auto">
                <a:xfrm>
                  <a:off x="856085" y="401606"/>
                  <a:ext cx="395184" cy="396844"/>
                </a:xfrm>
                <a:custGeom>
                  <a:gdLst>
                    <a:gd name="T0" fmla="*/ 0 w 395184"/>
                    <a:gd name="T1" fmla="*/ 198422 h 396844"/>
                    <a:gd name="T2" fmla="*/ 197592 w 395184"/>
                    <a:gd name="T3" fmla="*/ 0 h 396844"/>
                    <a:gd name="T4" fmla="*/ 395184 w 395184"/>
                    <a:gd name="T5" fmla="*/ 198422 h 396844"/>
                    <a:gd name="T6" fmla="*/ 197592 w 395184"/>
                    <a:gd name="T7" fmla="*/ 396844 h 396844"/>
                    <a:gd name="T8" fmla="*/ 0 w 395184"/>
                    <a:gd name="T9" fmla="*/ 198422 h 396844"/>
                    <a:gd name="T10" fmla="*/ 111189 w 395184"/>
                    <a:gd name="T11" fmla="*/ 198422 h 396844"/>
                    <a:gd name="T12" fmla="*/ 197592 w 395184"/>
                    <a:gd name="T13" fmla="*/ 285655 h 396844"/>
                    <a:gd name="T14" fmla="*/ 283995 w 395184"/>
                    <a:gd name="T15" fmla="*/ 198422 h 396844"/>
                    <a:gd name="T16" fmla="*/ 197592 w 395184"/>
                    <a:gd name="T17" fmla="*/ 111189 h 396844"/>
                    <a:gd name="T18" fmla="*/ 111189 w 395184"/>
                    <a:gd name="T19" fmla="*/ 198422 h 3968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5184" h="396844">
                      <a:moveTo>
                        <a:pt x="0" y="198422"/>
                      </a:moveTo>
                      <a:cubicBezTo>
                        <a:pt x="0" y="88837"/>
                        <a:pt x="88465" y="0"/>
                        <a:pt x="197592" y="0"/>
                      </a:cubicBezTo>
                      <a:cubicBezTo>
                        <a:pt x="306719" y="0"/>
                        <a:pt x="395184" y="88837"/>
                        <a:pt x="395184" y="198422"/>
                      </a:cubicBezTo>
                      <a:cubicBezTo>
                        <a:pt x="395184" y="308007"/>
                        <a:pt x="306719" y="396844"/>
                        <a:pt x="197592" y="396844"/>
                      </a:cubicBezTo>
                      <a:cubicBezTo>
                        <a:pt x="88465" y="396844"/>
                        <a:pt x="0" y="308007"/>
                        <a:pt x="0" y="198422"/>
                      </a:cubicBezTo>
                      <a:close/>
                      <a:moveTo>
                        <a:pt x="111189" y="198422"/>
                      </a:moveTo>
                      <a:cubicBezTo>
                        <a:pt x="111189" y="246599"/>
                        <a:pt x="149873" y="285655"/>
                        <a:pt x="197592" y="285655"/>
                      </a:cubicBezTo>
                      <a:cubicBezTo>
                        <a:pt x="245311" y="285655"/>
                        <a:pt x="283995" y="246599"/>
                        <a:pt x="283995" y="198422"/>
                      </a:cubicBezTo>
                      <a:cubicBezTo>
                        <a:pt x="283995" y="150245"/>
                        <a:pt x="245311" y="111189"/>
                        <a:pt x="197592" y="111189"/>
                      </a:cubicBezTo>
                      <a:cubicBezTo>
                        <a:pt x="149873" y="111189"/>
                        <a:pt x="111189" y="150245"/>
                        <a:pt x="111189" y="198422"/>
                      </a:cubicBezTo>
                      <a:close/>
                    </a:path>
                  </a:pathLst>
                </a:custGeom>
                <a:solidFill>
                  <a:srgbClr val="A6ED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9280" name="直接连接符 94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5" y="739718"/>
                  <a:ext cx="937969" cy="1041320"/>
                </a:xfrm>
                <a:prstGeom prst="line">
                  <a:avLst/>
                </a:prstGeom>
                <a:noFill/>
                <a:ln w="47625">
                  <a:solidFill>
                    <a:srgbClr val="A6ED45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81" name="直接连接符 95"/>
                <p:cNvCxnSpPr>
                  <a:cxnSpLocks noChangeShapeType="1"/>
                </p:cNvCxnSpPr>
                <p:nvPr/>
              </p:nvCxnSpPr>
              <p:spPr bwMode="auto">
                <a:xfrm>
                  <a:off x="1156044" y="739718"/>
                  <a:ext cx="950665" cy="1028621"/>
                </a:xfrm>
                <a:prstGeom prst="line">
                  <a:avLst/>
                </a:prstGeom>
                <a:noFill/>
                <a:ln w="47625">
                  <a:solidFill>
                    <a:srgbClr val="A6ED45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70" name="Freeform 135"/>
            <p:cNvSpPr>
              <a:spLocks noEditPoints="1"/>
            </p:cNvSpPr>
            <p:nvPr/>
          </p:nvSpPr>
          <p:spPr bwMode="auto">
            <a:xfrm>
              <a:off x="1166916" y="1073355"/>
              <a:ext cx="362628" cy="542289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95" name="组合 133"/>
          <p:cNvGrpSpPr/>
          <p:nvPr/>
        </p:nvGrpSpPr>
        <p:grpSpPr>
          <a:xfrm>
            <a:off x="6223000" y="1452563"/>
            <a:ext cx="2695575" cy="4589462"/>
            <a:chExt cx="2696461" cy="4589109"/>
          </a:xfrm>
        </p:grpSpPr>
        <p:grpSp>
          <p:nvGrpSpPr>
            <p:cNvPr id="9246" name="组合 109"/>
            <p:cNvGrpSpPr/>
            <p:nvPr/>
          </p:nvGrpSpPr>
          <p:grpSpPr>
            <a:xfrm>
              <a:off x="0" y="0"/>
              <a:ext cx="2696461" cy="4589109"/>
              <a:chExt cx="2696461" cy="4589109"/>
            </a:xfrm>
          </p:grpSpPr>
          <p:grpSp>
            <p:nvGrpSpPr>
              <p:cNvPr id="9248" name="组合 111"/>
              <p:cNvGrpSpPr/>
              <p:nvPr/>
            </p:nvGrpSpPr>
            <p:grpSpPr>
              <a:xfrm>
                <a:off x="262094" y="1755124"/>
                <a:ext cx="2172272" cy="526364"/>
                <a:chExt cx="2172272" cy="526364"/>
              </a:xfrm>
            </p:grpSpPr>
            <p:sp>
              <p:nvSpPr>
                <p:cNvPr id="9266" name="矩形 129"/>
                <p:cNvSpPr>
                  <a:spLocks noChangeArrowheads="1"/>
                </p:cNvSpPr>
                <p:nvPr/>
              </p:nvSpPr>
              <p:spPr bwMode="auto">
                <a:xfrm>
                  <a:off x="-70" y="516"/>
                  <a:ext cx="2172414" cy="525422"/>
                </a:xfrm>
                <a:prstGeom prst="rect">
                  <a:avLst/>
                </a:prstGeom>
                <a:solidFill>
                  <a:srgbClr val="FB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67" name="文本框 130"/>
                <p:cNvSpPr txBox="1">
                  <a:spLocks noChangeArrowheads="1"/>
                </p:cNvSpPr>
                <p:nvPr/>
              </p:nvSpPr>
              <p:spPr bwMode="auto">
                <a:xfrm>
                  <a:off x="53002" y="89066"/>
                  <a:ext cx="206626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Add Your Title</a:t>
                  </a:r>
                  <a:endParaRPr lang="zh-CN" alt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8" name="矩形 131"/>
                <p:cNvSpPr>
                  <a:spLocks noChangeArrowheads="1"/>
                </p:cNvSpPr>
                <p:nvPr/>
              </p:nvSpPr>
              <p:spPr bwMode="auto">
                <a:xfrm>
                  <a:off x="117444" y="89409"/>
                  <a:ext cx="1937387" cy="35398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249" name="组合 112"/>
              <p:cNvGrpSpPr/>
              <p:nvPr/>
            </p:nvGrpSpPr>
            <p:grpSpPr>
              <a:xfrm>
                <a:off x="269380" y="2317421"/>
                <a:ext cx="2157700" cy="2271688"/>
                <a:chExt cx="2157700" cy="2271688"/>
              </a:xfrm>
            </p:grpSpPr>
            <p:sp>
              <p:nvSpPr>
                <p:cNvPr id="9263" name="矩形 126"/>
                <p:cNvSpPr>
                  <a:spLocks noChangeArrowheads="1"/>
                </p:cNvSpPr>
                <p:nvPr/>
              </p:nvSpPr>
              <p:spPr bwMode="auto">
                <a:xfrm>
                  <a:off x="584" y="151"/>
                  <a:ext cx="2156534" cy="2271537"/>
                </a:xfrm>
                <a:prstGeom prst="rect">
                  <a:avLst/>
                </a:prstGeom>
                <a:solidFill>
                  <a:srgbClr val="FB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64" name="文本框 127"/>
                <p:cNvSpPr txBox="1">
                  <a:spLocks noChangeArrowheads="1"/>
                </p:cNvSpPr>
                <p:nvPr/>
              </p:nvSpPr>
              <p:spPr bwMode="auto">
                <a:xfrm>
                  <a:off x="157261" y="202341"/>
                  <a:ext cx="1843178" cy="183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ts val="17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Letting go doesn‘t mean that you’re a quitter. It doesn‘t mean that you lost. It just means that you realize in that moment. </a:t>
                  </a:r>
                  <a:endPara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5" name="矩形 128"/>
                <p:cNvSpPr>
                  <a:spLocks noChangeArrowheads="1"/>
                </p:cNvSpPr>
                <p:nvPr/>
              </p:nvSpPr>
              <p:spPr bwMode="auto">
                <a:xfrm>
                  <a:off x="113334" y="68408"/>
                  <a:ext cx="1931035" cy="2100101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250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50107"/>
                <a:ext cx="2696461" cy="211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51" name="组合 114"/>
              <p:cNvGrpSpPr/>
              <p:nvPr/>
            </p:nvGrpSpPr>
            <p:grpSpPr>
              <a:xfrm>
                <a:off x="294553" y="0"/>
                <a:ext cx="2107355" cy="1780524"/>
                <a:chExt cx="2107355" cy="1780524"/>
              </a:xfrm>
            </p:grpSpPr>
            <p:grpSp>
              <p:nvGrpSpPr>
                <p:cNvPr id="9252" name="组合 115"/>
                <p:cNvGrpSpPr/>
                <p:nvPr/>
              </p:nvGrpSpPr>
              <p:grpSpPr>
                <a:xfrm>
                  <a:off x="1142186" y="0"/>
                  <a:ext cx="693815" cy="768050"/>
                  <a:chExt cx="693815" cy="768050"/>
                </a:xfrm>
              </p:grpSpPr>
              <p:sp>
                <p:nvSpPr>
                  <p:cNvPr id="9259" name="Freeform 41"/>
                  <p:cNvSpPr/>
                  <p:nvPr/>
                </p:nvSpPr>
                <p:spPr bwMode="auto">
                  <a:xfrm>
                    <a:off x="0" y="0"/>
                    <a:ext cx="584265" cy="537635"/>
                  </a:xfrm>
                  <a:custGeom>
                    <a:gdLst>
                      <a:gd name="T0" fmla="*/ 2147483647 w 128"/>
                      <a:gd name="T1" fmla="*/ 2147483647 h 124"/>
                      <a:gd name="T2" fmla="*/ 2147483647 w 128"/>
                      <a:gd name="T3" fmla="*/ 2147483647 h 124"/>
                      <a:gd name="T4" fmla="*/ 2147483647 w 128"/>
                      <a:gd name="T5" fmla="*/ 0 h 124"/>
                      <a:gd name="T6" fmla="*/ 2147483647 w 128"/>
                      <a:gd name="T7" fmla="*/ 2147483647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8" h="124">
                        <a:moveTo>
                          <a:pt x="19" y="124"/>
                        </a:moveTo>
                        <a:cubicBezTo>
                          <a:pt x="19" y="124"/>
                          <a:pt x="0" y="62"/>
                          <a:pt x="46" y="42"/>
                        </a:cubicBezTo>
                        <a:cubicBezTo>
                          <a:pt x="92" y="23"/>
                          <a:pt x="85" y="0"/>
                          <a:pt x="85" y="0"/>
                        </a:cubicBezTo>
                        <a:cubicBezTo>
                          <a:pt x="85" y="0"/>
                          <a:pt x="128" y="119"/>
                          <a:pt x="19" y="124"/>
                        </a:cubicBezTo>
                        <a:close/>
                      </a:path>
                    </a:pathLst>
                  </a:custGeom>
                  <a:solidFill>
                    <a:srgbClr val="FBCF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60" name="Freeform 42"/>
                  <p:cNvSpPr/>
                  <p:nvPr/>
                </p:nvSpPr>
                <p:spPr bwMode="auto">
                  <a:xfrm>
                    <a:off x="205646" y="307220"/>
                    <a:ext cx="488169" cy="460830"/>
                  </a:xfrm>
                  <a:custGeom>
                    <a:gdLst>
                      <a:gd name="T0" fmla="*/ 0 w 107"/>
                      <a:gd name="T1" fmla="*/ 2147483647 h 106"/>
                      <a:gd name="T2" fmla="*/ 2147483647 w 107"/>
                      <a:gd name="T3" fmla="*/ 2147483647 h 106"/>
                      <a:gd name="T4" fmla="*/ 2147483647 w 107"/>
                      <a:gd name="T5" fmla="*/ 2147483647 h 106"/>
                      <a:gd name="T6" fmla="*/ 0 w 107"/>
                      <a:gd name="T7" fmla="*/ 2147483647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7" h="105">
                        <a:moveTo>
                          <a:pt x="0" y="37"/>
                        </a:moveTo>
                        <a:cubicBezTo>
                          <a:pt x="0" y="37"/>
                          <a:pt x="33" y="0"/>
                          <a:pt x="64" y="22"/>
                        </a:cubicBezTo>
                        <a:cubicBezTo>
                          <a:pt x="95" y="44"/>
                          <a:pt x="107" y="30"/>
                          <a:pt x="107" y="30"/>
                        </a:cubicBezTo>
                        <a:cubicBezTo>
                          <a:pt x="107" y="30"/>
                          <a:pt x="46" y="106"/>
                          <a:pt x="0" y="37"/>
                        </a:cubicBezTo>
                        <a:close/>
                      </a:path>
                    </a:pathLst>
                  </a:custGeom>
                  <a:solidFill>
                    <a:srgbClr val="FBCF5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61" name="Freeform 43"/>
                  <p:cNvSpPr/>
                  <p:nvPr/>
                </p:nvSpPr>
                <p:spPr bwMode="auto">
                  <a:xfrm>
                    <a:off x="149910" y="177384"/>
                    <a:ext cx="196036" cy="287104"/>
                  </a:xfrm>
                  <a:custGeom>
                    <a:gdLst>
                      <a:gd name="T0" fmla="*/ 0 w 43"/>
                      <a:gd name="T1" fmla="*/ 2147483647 h 66"/>
                      <a:gd name="T2" fmla="*/ 2147483647 w 43"/>
                      <a:gd name="T3" fmla="*/ 2147483647 h 66"/>
                      <a:gd name="T4" fmla="*/ 2147483647 w 43"/>
                      <a:gd name="T5" fmla="*/ 0 h 66"/>
                      <a:gd name="T6" fmla="*/ 2147483647 w 43"/>
                      <a:gd name="T7" fmla="*/ 2147483647 h 66"/>
                      <a:gd name="T8" fmla="*/ 0 w 43"/>
                      <a:gd name="T9" fmla="*/ 2147483647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3" h="66">
                        <a:moveTo>
                          <a:pt x="0" y="66"/>
                        </a:moveTo>
                        <a:cubicBezTo>
                          <a:pt x="0" y="66"/>
                          <a:pt x="2" y="33"/>
                          <a:pt x="29" y="14"/>
                        </a:cubicBezTo>
                        <a:cubicBezTo>
                          <a:pt x="29" y="14"/>
                          <a:pt x="39" y="7"/>
                          <a:pt x="43" y="0"/>
                        </a:cubicBezTo>
                        <a:cubicBezTo>
                          <a:pt x="43" y="0"/>
                          <a:pt x="40" y="7"/>
                          <a:pt x="25" y="20"/>
                        </a:cubicBezTo>
                        <a:cubicBezTo>
                          <a:pt x="13" y="30"/>
                          <a:pt x="6" y="43"/>
                          <a:pt x="0" y="66"/>
                        </a:cubicBezTo>
                        <a:close/>
                      </a:path>
                    </a:pathLst>
                  </a:custGeom>
                  <a:solidFill>
                    <a:srgbClr val="FFA7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62" name="Freeform 44"/>
                  <p:cNvSpPr/>
                  <p:nvPr/>
                </p:nvSpPr>
                <p:spPr bwMode="auto">
                  <a:xfrm>
                    <a:off x="282523" y="442543"/>
                    <a:ext cx="305587" cy="56689"/>
                  </a:xfrm>
                  <a:custGeom>
                    <a:gdLst>
                      <a:gd name="T0" fmla="*/ 0 w 67"/>
                      <a:gd name="T1" fmla="*/ 2147483647 h 13"/>
                      <a:gd name="T2" fmla="*/ 2147483647 w 67"/>
                      <a:gd name="T3" fmla="*/ 2147483647 h 13"/>
                      <a:gd name="T4" fmla="*/ 2147483647 w 67"/>
                      <a:gd name="T5" fmla="*/ 2147483647 h 13"/>
                      <a:gd name="T6" fmla="*/ 2147483647 w 67"/>
                      <a:gd name="T7" fmla="*/ 2147483647 h 13"/>
                      <a:gd name="T8" fmla="*/ 0 w 67"/>
                      <a:gd name="T9" fmla="*/ 2147483647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" h="13">
                        <a:moveTo>
                          <a:pt x="0" y="9"/>
                        </a:moveTo>
                        <a:cubicBezTo>
                          <a:pt x="0" y="9"/>
                          <a:pt x="17" y="0"/>
                          <a:pt x="36" y="5"/>
                        </a:cubicBezTo>
                        <a:cubicBezTo>
                          <a:pt x="54" y="10"/>
                          <a:pt x="67" y="7"/>
                          <a:pt x="67" y="7"/>
                        </a:cubicBezTo>
                        <a:cubicBezTo>
                          <a:pt x="67" y="7"/>
                          <a:pt x="58" y="13"/>
                          <a:pt x="35" y="7"/>
                        </a:cubicBezTo>
                        <a:cubicBezTo>
                          <a:pt x="12" y="2"/>
                          <a:pt x="0" y="9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48D1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53" name="Freeform 45"/>
                <p:cNvSpPr/>
                <p:nvPr/>
              </p:nvSpPr>
              <p:spPr bwMode="auto">
                <a:xfrm>
                  <a:off x="584075" y="452792"/>
                  <a:ext cx="199880" cy="186526"/>
                </a:xfrm>
                <a:custGeom>
                  <a:gdLst>
                    <a:gd name="T0" fmla="*/ 2147483647 w 44"/>
                    <a:gd name="T1" fmla="*/ 2147483647 h 43"/>
                    <a:gd name="T2" fmla="*/ 2147483647 w 44"/>
                    <a:gd name="T3" fmla="*/ 2147483647 h 43"/>
                    <a:gd name="T4" fmla="*/ 2147483647 w 44"/>
                    <a:gd name="T5" fmla="*/ 2147483647 h 43"/>
                    <a:gd name="T6" fmla="*/ 2147483647 w 44"/>
                    <a:gd name="T7" fmla="*/ 2147483647 h 43"/>
                    <a:gd name="T8" fmla="*/ 2147483647 w 44"/>
                    <a:gd name="T9" fmla="*/ 2147483647 h 43"/>
                    <a:gd name="T10" fmla="*/ 2147483647 w 44"/>
                    <a:gd name="T11" fmla="*/ 2147483647 h 43"/>
                    <a:gd name="T12" fmla="*/ 2147483647 w 44"/>
                    <a:gd name="T13" fmla="*/ 2147483647 h 43"/>
                    <a:gd name="T14" fmla="*/ 2147483647 w 44"/>
                    <a:gd name="T15" fmla="*/ 2147483647 h 43"/>
                    <a:gd name="T16" fmla="*/ 2147483647 w 44"/>
                    <a:gd name="T17" fmla="*/ 2147483647 h 43"/>
                    <a:gd name="T18" fmla="*/ 2147483647 w 44"/>
                    <a:gd name="T19" fmla="*/ 2147483647 h 43"/>
                    <a:gd name="T20" fmla="*/ 2147483647 w 44"/>
                    <a:gd name="T21" fmla="*/ 2147483647 h 43"/>
                    <a:gd name="T22" fmla="*/ 2147483647 w 44"/>
                    <a:gd name="T23" fmla="*/ 2147483647 h 43"/>
                    <a:gd name="T24" fmla="*/ 2147483647 w 44"/>
                    <a:gd name="T25" fmla="*/ 2147483647 h 43"/>
                    <a:gd name="T26" fmla="*/ 2147483647 w 44"/>
                    <a:gd name="T27" fmla="*/ 2147483647 h 43"/>
                    <a:gd name="T28" fmla="*/ 2147483647 w 44"/>
                    <a:gd name="T29" fmla="*/ 2147483647 h 43"/>
                    <a:gd name="T30" fmla="*/ 2147483647 w 44"/>
                    <a:gd name="T31" fmla="*/ 2147483647 h 43"/>
                    <a:gd name="T32" fmla="*/ 2147483647 w 44"/>
                    <a:gd name="T33" fmla="*/ 2147483647 h 43"/>
                    <a:gd name="T34" fmla="*/ 2147483647 w 44"/>
                    <a:gd name="T35" fmla="*/ 2147483647 h 43"/>
                    <a:gd name="T36" fmla="*/ 2147483647 w 44"/>
                    <a:gd name="T37" fmla="*/ 2147483647 h 43"/>
                    <a:gd name="T38" fmla="*/ 2147483647 w 44"/>
                    <a:gd name="T39" fmla="*/ 2147483647 h 43"/>
                    <a:gd name="T40" fmla="*/ 2147483647 w 44"/>
                    <a:gd name="T41" fmla="*/ 2147483647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4" h="43">
                      <a:moveTo>
                        <a:pt x="11" y="4"/>
                      </a:moveTo>
                      <a:cubicBezTo>
                        <a:pt x="11" y="1"/>
                        <a:pt x="12" y="0"/>
                        <a:pt x="14" y="2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2" y="10"/>
                        <a:pt x="26" y="10"/>
                        <a:pt x="28" y="9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8" y="3"/>
                        <a:pt x="39" y="4"/>
                        <a:pt x="38" y="6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7"/>
                        <a:pt x="34" y="20"/>
                        <a:pt x="36" y="22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4" y="29"/>
                        <a:pt x="43" y="30"/>
                        <a:pt x="41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0" y="29"/>
                        <a:pt x="27" y="31"/>
                        <a:pt x="26" y="33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1" y="43"/>
                        <a:pt x="20" y="43"/>
                        <a:pt x="19" y="4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0"/>
                        <a:pt x="14" y="27"/>
                        <a:pt x="11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0" y="26"/>
                        <a:pt x="0" y="25"/>
                        <a:pt x="2" y="2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2" y="18"/>
                        <a:pt x="14" y="14"/>
                        <a:pt x="13" y="12"/>
                      </a:cubicBez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FB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4" name="Freeform 46"/>
                <p:cNvSpPr/>
                <p:nvPr/>
              </p:nvSpPr>
              <p:spPr bwMode="auto">
                <a:xfrm>
                  <a:off x="1380067" y="672044"/>
                  <a:ext cx="196036" cy="192012"/>
                </a:xfrm>
                <a:custGeom>
                  <a:gdLst>
                    <a:gd name="T0" fmla="*/ 2147483647 w 43"/>
                    <a:gd name="T1" fmla="*/ 2147483647 h 44"/>
                    <a:gd name="T2" fmla="*/ 2147483647 w 43"/>
                    <a:gd name="T3" fmla="*/ 2147483647 h 44"/>
                    <a:gd name="T4" fmla="*/ 2147483647 w 43"/>
                    <a:gd name="T5" fmla="*/ 2147483647 h 44"/>
                    <a:gd name="T6" fmla="*/ 2147483647 w 43"/>
                    <a:gd name="T7" fmla="*/ 2147483647 h 44"/>
                    <a:gd name="T8" fmla="*/ 2147483647 w 43"/>
                    <a:gd name="T9" fmla="*/ 2147483647 h 44"/>
                    <a:gd name="T10" fmla="*/ 2147483647 w 43"/>
                    <a:gd name="T11" fmla="*/ 2147483647 h 44"/>
                    <a:gd name="T12" fmla="*/ 2147483647 w 43"/>
                    <a:gd name="T13" fmla="*/ 2147483647 h 44"/>
                    <a:gd name="T14" fmla="*/ 2147483647 w 43"/>
                    <a:gd name="T15" fmla="*/ 2147483647 h 44"/>
                    <a:gd name="T16" fmla="*/ 2147483647 w 43"/>
                    <a:gd name="T17" fmla="*/ 2147483647 h 44"/>
                    <a:gd name="T18" fmla="*/ 2147483647 w 43"/>
                    <a:gd name="T19" fmla="*/ 2147483647 h 44"/>
                    <a:gd name="T20" fmla="*/ 2147483647 w 43"/>
                    <a:gd name="T21" fmla="*/ 2147483647 h 44"/>
                    <a:gd name="T22" fmla="*/ 2147483647 w 43"/>
                    <a:gd name="T23" fmla="*/ 2147483647 h 44"/>
                    <a:gd name="T24" fmla="*/ 2147483647 w 43"/>
                    <a:gd name="T25" fmla="*/ 2147483647 h 44"/>
                    <a:gd name="T26" fmla="*/ 2147483647 w 43"/>
                    <a:gd name="T27" fmla="*/ 2147483647 h 44"/>
                    <a:gd name="T28" fmla="*/ 2147483647 w 43"/>
                    <a:gd name="T29" fmla="*/ 2147483647 h 44"/>
                    <a:gd name="T30" fmla="*/ 2147483647 w 43"/>
                    <a:gd name="T31" fmla="*/ 2147483647 h 44"/>
                    <a:gd name="T32" fmla="*/ 2147483647 w 43"/>
                    <a:gd name="T33" fmla="*/ 2147483647 h 44"/>
                    <a:gd name="T34" fmla="*/ 2147483647 w 43"/>
                    <a:gd name="T35" fmla="*/ 2147483647 h 44"/>
                    <a:gd name="T36" fmla="*/ 2147483647 w 43"/>
                    <a:gd name="T37" fmla="*/ 2147483647 h 44"/>
                    <a:gd name="T38" fmla="*/ 2147483647 w 43"/>
                    <a:gd name="T39" fmla="*/ 2147483647 h 44"/>
                    <a:gd name="T40" fmla="*/ 2147483647 w 43"/>
                    <a:gd name="T41" fmla="*/ 2147483647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44">
                      <a:moveTo>
                        <a:pt x="40" y="24"/>
                      </a:moveTo>
                      <a:cubicBezTo>
                        <a:pt x="43" y="23"/>
                        <a:pt x="43" y="22"/>
                        <a:pt x="40" y="21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0" y="17"/>
                        <a:pt x="28" y="14"/>
                        <a:pt x="28" y="1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0"/>
                        <a:pt x="27" y="0"/>
                        <a:pt x="25" y="2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11"/>
                        <a:pt x="15" y="12"/>
                        <a:pt x="12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7"/>
                        <a:pt x="1" y="8"/>
                        <a:pt x="2" y="11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20"/>
                        <a:pt x="9" y="23"/>
                        <a:pt x="7" y="26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0" y="34"/>
                        <a:pt x="1" y="36"/>
                        <a:pt x="4" y="3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8" y="33"/>
                        <a:pt x="19" y="35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5" y="44"/>
                        <a:pt x="27" y="44"/>
                        <a:pt x="27" y="41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0"/>
                        <a:pt x="29" y="27"/>
                        <a:pt x="32" y="26"/>
                      </a:cubicBezTo>
                      <a:lnTo>
                        <a:pt x="40" y="24"/>
                      </a:lnTo>
                      <a:close/>
                    </a:path>
                  </a:pathLst>
                </a:custGeom>
                <a:solidFill>
                  <a:srgbClr val="FB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5" name="Freeform 47"/>
                <p:cNvSpPr/>
                <p:nvPr/>
              </p:nvSpPr>
              <p:spPr bwMode="auto">
                <a:xfrm>
                  <a:off x="766659" y="301011"/>
                  <a:ext cx="132613" cy="129836"/>
                </a:xfrm>
                <a:custGeom>
                  <a:gdLst>
                    <a:gd name="T0" fmla="*/ 2147483647 w 29"/>
                    <a:gd name="T1" fmla="*/ 2147483647 h 30"/>
                    <a:gd name="T2" fmla="*/ 2147483647 w 29"/>
                    <a:gd name="T3" fmla="*/ 2147483647 h 30"/>
                    <a:gd name="T4" fmla="*/ 2147483647 w 29"/>
                    <a:gd name="T5" fmla="*/ 2147483647 h 30"/>
                    <a:gd name="T6" fmla="*/ 2147483647 w 29"/>
                    <a:gd name="T7" fmla="*/ 2147483647 h 30"/>
                    <a:gd name="T8" fmla="*/ 2147483647 w 29"/>
                    <a:gd name="T9" fmla="*/ 2147483647 h 30"/>
                    <a:gd name="T10" fmla="*/ 2147483647 w 29"/>
                    <a:gd name="T11" fmla="*/ 2147483647 h 30"/>
                    <a:gd name="T12" fmla="*/ 2147483647 w 29"/>
                    <a:gd name="T13" fmla="*/ 2147483647 h 30"/>
                    <a:gd name="T14" fmla="*/ 2147483647 w 29"/>
                    <a:gd name="T15" fmla="*/ 2147483647 h 30"/>
                    <a:gd name="T16" fmla="*/ 2147483647 w 29"/>
                    <a:gd name="T17" fmla="*/ 2147483647 h 30"/>
                    <a:gd name="T18" fmla="*/ 2147483647 w 29"/>
                    <a:gd name="T19" fmla="*/ 2147483647 h 30"/>
                    <a:gd name="T20" fmla="*/ 2147483647 w 29"/>
                    <a:gd name="T21" fmla="*/ 2147483647 h 30"/>
                    <a:gd name="T22" fmla="*/ 2147483647 w 29"/>
                    <a:gd name="T23" fmla="*/ 2147483647 h 30"/>
                    <a:gd name="T24" fmla="*/ 2147483647 w 29"/>
                    <a:gd name="T25" fmla="*/ 2147483647 h 30"/>
                    <a:gd name="T26" fmla="*/ 2147483647 w 29"/>
                    <a:gd name="T27" fmla="*/ 2147483647 h 30"/>
                    <a:gd name="T28" fmla="*/ 2147483647 w 29"/>
                    <a:gd name="T29" fmla="*/ 2147483647 h 30"/>
                    <a:gd name="T30" fmla="*/ 2147483647 w 29"/>
                    <a:gd name="T31" fmla="*/ 2147483647 h 30"/>
                    <a:gd name="T32" fmla="*/ 2147483647 w 29"/>
                    <a:gd name="T33" fmla="*/ 2147483647 h 30"/>
                    <a:gd name="T34" fmla="*/ 2147483647 w 29"/>
                    <a:gd name="T35" fmla="*/ 2147483647 h 30"/>
                    <a:gd name="T36" fmla="*/ 2147483647 w 29"/>
                    <a:gd name="T37" fmla="*/ 2147483647 h 30"/>
                    <a:gd name="T38" fmla="*/ 2147483647 w 29"/>
                    <a:gd name="T39" fmla="*/ 2147483647 h 30"/>
                    <a:gd name="T40" fmla="*/ 2147483647 w 29"/>
                    <a:gd name="T41" fmla="*/ 2147483647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" h="30">
                      <a:moveTo>
                        <a:pt x="16" y="1"/>
                      </a:moveTo>
                      <a:cubicBezTo>
                        <a:pt x="17" y="0"/>
                        <a:pt x="18" y="0"/>
                        <a:pt x="18" y="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0"/>
                        <a:pt x="20" y="12"/>
                        <a:pt x="22" y="12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9" y="14"/>
                        <a:pt x="29" y="15"/>
                        <a:pt x="27" y="16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0" y="18"/>
                        <a:pt x="19" y="20"/>
                        <a:pt x="19" y="22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8" y="30"/>
                        <a:pt x="17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3"/>
                        <a:pt x="10" y="22"/>
                        <a:pt x="9" y="23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" y="25"/>
                        <a:pt x="1" y="25"/>
                        <a:pt x="2" y="23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4"/>
                        <a:pt x="5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1" y="6"/>
                        <a:pt x="2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0" y="9"/>
                        <a:pt x="12" y="8"/>
                        <a:pt x="13" y="6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B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56" name="同心圆 119"/>
                <p:cNvSpPr/>
                <p:nvPr/>
              </p:nvSpPr>
              <p:spPr bwMode="auto">
                <a:xfrm>
                  <a:off x="855175" y="401606"/>
                  <a:ext cx="397005" cy="396844"/>
                </a:xfrm>
                <a:custGeom>
                  <a:gdLst>
                    <a:gd name="T0" fmla="*/ 0 w 397005"/>
                    <a:gd name="T1" fmla="*/ 198422 h 396844"/>
                    <a:gd name="T2" fmla="*/ 198503 w 397005"/>
                    <a:gd name="T3" fmla="*/ 0 h 396844"/>
                    <a:gd name="T4" fmla="*/ 397006 w 397005"/>
                    <a:gd name="T5" fmla="*/ 198422 h 396844"/>
                    <a:gd name="T6" fmla="*/ 198503 w 397005"/>
                    <a:gd name="T7" fmla="*/ 396844 h 396844"/>
                    <a:gd name="T8" fmla="*/ 0 w 397005"/>
                    <a:gd name="T9" fmla="*/ 198422 h 396844"/>
                    <a:gd name="T10" fmla="*/ 111656 w 397005"/>
                    <a:gd name="T11" fmla="*/ 198422 h 396844"/>
                    <a:gd name="T12" fmla="*/ 198502 w 397005"/>
                    <a:gd name="T13" fmla="*/ 285188 h 396844"/>
                    <a:gd name="T14" fmla="*/ 285348 w 397005"/>
                    <a:gd name="T15" fmla="*/ 198422 h 396844"/>
                    <a:gd name="T16" fmla="*/ 198502 w 397005"/>
                    <a:gd name="T17" fmla="*/ 111656 h 396844"/>
                    <a:gd name="T18" fmla="*/ 111656 w 397005"/>
                    <a:gd name="T19" fmla="*/ 198422 h 3968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7005" h="396844">
                      <a:moveTo>
                        <a:pt x="0" y="198422"/>
                      </a:moveTo>
                      <a:cubicBezTo>
                        <a:pt x="0" y="88837"/>
                        <a:pt x="88873" y="0"/>
                        <a:pt x="198503" y="0"/>
                      </a:cubicBezTo>
                      <a:cubicBezTo>
                        <a:pt x="308133" y="0"/>
                        <a:pt x="397006" y="88837"/>
                        <a:pt x="397006" y="198422"/>
                      </a:cubicBezTo>
                      <a:cubicBezTo>
                        <a:pt x="397006" y="308007"/>
                        <a:pt x="308133" y="396844"/>
                        <a:pt x="198503" y="396844"/>
                      </a:cubicBezTo>
                      <a:cubicBezTo>
                        <a:pt x="88873" y="396844"/>
                        <a:pt x="0" y="308007"/>
                        <a:pt x="0" y="198422"/>
                      </a:cubicBezTo>
                      <a:close/>
                      <a:moveTo>
                        <a:pt x="111656" y="198422"/>
                      </a:moveTo>
                      <a:cubicBezTo>
                        <a:pt x="111656" y="246342"/>
                        <a:pt x="150538" y="285188"/>
                        <a:pt x="198502" y="285188"/>
                      </a:cubicBezTo>
                      <a:cubicBezTo>
                        <a:pt x="246466" y="285188"/>
                        <a:pt x="285348" y="246342"/>
                        <a:pt x="285348" y="198422"/>
                      </a:cubicBezTo>
                      <a:cubicBezTo>
                        <a:pt x="285348" y="150502"/>
                        <a:pt x="246466" y="111656"/>
                        <a:pt x="198502" y="111656"/>
                      </a:cubicBezTo>
                      <a:cubicBezTo>
                        <a:pt x="150538" y="111656"/>
                        <a:pt x="111656" y="150502"/>
                        <a:pt x="111656" y="198422"/>
                      </a:cubicBezTo>
                      <a:close/>
                    </a:path>
                  </a:pathLst>
                </a:custGeom>
                <a:solidFill>
                  <a:srgbClr val="FBCF5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9257" name="直接连接符 120"/>
                <p:cNvCxnSpPr>
                  <a:cxnSpLocks noChangeShapeType="1"/>
                </p:cNvCxnSpPr>
                <p:nvPr/>
              </p:nvCxnSpPr>
              <p:spPr bwMode="auto">
                <a:xfrm flipH="1">
                  <a:off x="-768" y="739718"/>
                  <a:ext cx="940109" cy="1041320"/>
                </a:xfrm>
                <a:prstGeom prst="line">
                  <a:avLst/>
                </a:prstGeom>
                <a:noFill/>
                <a:ln w="47625">
                  <a:solidFill>
                    <a:srgbClr val="FBCF5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8" name="直接连接符 121"/>
                <p:cNvCxnSpPr>
                  <a:cxnSpLocks noChangeShapeType="1"/>
                </p:cNvCxnSpPr>
                <p:nvPr/>
              </p:nvCxnSpPr>
              <p:spPr bwMode="auto">
                <a:xfrm>
                  <a:off x="1155311" y="739718"/>
                  <a:ext cx="952813" cy="1028621"/>
                </a:xfrm>
                <a:prstGeom prst="line">
                  <a:avLst/>
                </a:prstGeom>
                <a:noFill/>
                <a:ln w="47625">
                  <a:solidFill>
                    <a:srgbClr val="FBCF53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47" name="Freeform 153"/>
            <p:cNvSpPr>
              <a:spLocks noEditPoints="1"/>
            </p:cNvSpPr>
            <p:nvPr/>
          </p:nvSpPr>
          <p:spPr bwMode="auto">
            <a:xfrm>
              <a:off x="1079290" y="1083594"/>
              <a:ext cx="537880" cy="516938"/>
            </a:xfrm>
            <a:custGeom>
              <a:gdLst>
                <a:gd name="T0" fmla="*/ 2147483647 w 206"/>
                <a:gd name="T1" fmla="*/ 2147483647 h 198"/>
                <a:gd name="T2" fmla="*/ 2147483647 w 206"/>
                <a:gd name="T3" fmla="*/ 2147483647 h 198"/>
                <a:gd name="T4" fmla="*/ 2147483647 w 206"/>
                <a:gd name="T5" fmla="*/ 2147483647 h 198"/>
                <a:gd name="T6" fmla="*/ 2147483647 w 206"/>
                <a:gd name="T7" fmla="*/ 2147483647 h 198"/>
                <a:gd name="T8" fmla="*/ 2147483647 w 206"/>
                <a:gd name="T9" fmla="*/ 2147483647 h 198"/>
                <a:gd name="T10" fmla="*/ 2147483647 w 206"/>
                <a:gd name="T11" fmla="*/ 2147483647 h 198"/>
                <a:gd name="T12" fmla="*/ 2147483647 w 206"/>
                <a:gd name="T13" fmla="*/ 2147483647 h 198"/>
                <a:gd name="T14" fmla="*/ 2147483647 w 206"/>
                <a:gd name="T15" fmla="*/ 2147483647 h 198"/>
                <a:gd name="T16" fmla="*/ 2147483647 w 206"/>
                <a:gd name="T17" fmla="*/ 2147483647 h 198"/>
                <a:gd name="T18" fmla="*/ 2147483647 w 206"/>
                <a:gd name="T19" fmla="*/ 2147483647 h 198"/>
                <a:gd name="T20" fmla="*/ 2147483647 w 206"/>
                <a:gd name="T21" fmla="*/ 2147483647 h 198"/>
                <a:gd name="T22" fmla="*/ 2147483647 w 206"/>
                <a:gd name="T23" fmla="*/ 2147483647 h 198"/>
                <a:gd name="T24" fmla="*/ 2147483647 w 206"/>
                <a:gd name="T25" fmla="*/ 2147483647 h 198"/>
                <a:gd name="T26" fmla="*/ 2147483647 w 206"/>
                <a:gd name="T27" fmla="*/ 2147483647 h 198"/>
                <a:gd name="T28" fmla="*/ 2147483647 w 206"/>
                <a:gd name="T29" fmla="*/ 2147483647 h 198"/>
                <a:gd name="T30" fmla="*/ 2147483647 w 206"/>
                <a:gd name="T31" fmla="*/ 2147483647 h 198"/>
                <a:gd name="T32" fmla="*/ 2147483647 w 206"/>
                <a:gd name="T33" fmla="*/ 2147483647 h 198"/>
                <a:gd name="T34" fmla="*/ 2147483647 w 206"/>
                <a:gd name="T35" fmla="*/ 2147483647 h 198"/>
                <a:gd name="T36" fmla="*/ 2147483647 w 206"/>
                <a:gd name="T37" fmla="*/ 2147483647 h 198"/>
                <a:gd name="T38" fmla="*/ 2147483647 w 206"/>
                <a:gd name="T39" fmla="*/ 2147483647 h 198"/>
                <a:gd name="T40" fmla="*/ 2147483647 w 206"/>
                <a:gd name="T41" fmla="*/ 2147483647 h 198"/>
                <a:gd name="T42" fmla="*/ 2147483647 w 206"/>
                <a:gd name="T43" fmla="*/ 2147483647 h 198"/>
                <a:gd name="T44" fmla="*/ 2147483647 w 206"/>
                <a:gd name="T45" fmla="*/ 2147483647 h 198"/>
                <a:gd name="T46" fmla="*/ 2147483647 w 206"/>
                <a:gd name="T47" fmla="*/ 2147483647 h 198"/>
                <a:gd name="T48" fmla="*/ 2147483647 w 206"/>
                <a:gd name="T49" fmla="*/ 2147483647 h 198"/>
                <a:gd name="T50" fmla="*/ 2147483647 w 206"/>
                <a:gd name="T51" fmla="*/ 2147483647 h 198"/>
                <a:gd name="T52" fmla="*/ 2147483647 w 206"/>
                <a:gd name="T53" fmla="*/ 2147483647 h 198"/>
                <a:gd name="T54" fmla="*/ 2147483647 w 206"/>
                <a:gd name="T55" fmla="*/ 2147483647 h 198"/>
                <a:gd name="T56" fmla="*/ 2147483647 w 206"/>
                <a:gd name="T57" fmla="*/ 2147483647 h 198"/>
                <a:gd name="T58" fmla="*/ 2147483647 w 206"/>
                <a:gd name="T59" fmla="*/ 2147483647 h 198"/>
                <a:gd name="T60" fmla="*/ 2147483647 w 206"/>
                <a:gd name="T61" fmla="*/ 2147483647 h 198"/>
                <a:gd name="T62" fmla="*/ 2147483647 w 206"/>
                <a:gd name="T63" fmla="*/ 2147483647 h 198"/>
                <a:gd name="T64" fmla="*/ 2147483647 w 206"/>
                <a:gd name="T65" fmla="*/ 2147483647 h 198"/>
                <a:gd name="T66" fmla="*/ 2147483647 w 206"/>
                <a:gd name="T67" fmla="*/ 2147483647 h 198"/>
                <a:gd name="T68" fmla="*/ 2147483647 w 206"/>
                <a:gd name="T69" fmla="*/ 2147483647 h 198"/>
                <a:gd name="T70" fmla="*/ 2147483647 w 206"/>
                <a:gd name="T71" fmla="*/ 2147483647 h 198"/>
                <a:gd name="T72" fmla="*/ 2147483647 w 206"/>
                <a:gd name="T73" fmla="*/ 2147483647 h 198"/>
                <a:gd name="T74" fmla="*/ 2147483647 w 206"/>
                <a:gd name="T75" fmla="*/ 2147483647 h 198"/>
                <a:gd name="T76" fmla="*/ 2147483647 w 206"/>
                <a:gd name="T77" fmla="*/ 2147483647 h 198"/>
                <a:gd name="T78" fmla="*/ 2147483647 w 206"/>
                <a:gd name="T79" fmla="*/ 2147483647 h 198"/>
                <a:gd name="T80" fmla="*/ 2147483647 w 206"/>
                <a:gd name="T81" fmla="*/ 2147483647 h 198"/>
                <a:gd name="T82" fmla="*/ 2147483647 w 206"/>
                <a:gd name="T83" fmla="*/ 2147483647 h 198"/>
                <a:gd name="T84" fmla="*/ 2147483647 w 206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6" h="198">
                  <a:moveTo>
                    <a:pt x="104" y="19"/>
                  </a:moveTo>
                  <a:cubicBezTo>
                    <a:pt x="183" y="19"/>
                    <a:pt x="183" y="19"/>
                    <a:pt x="183" y="19"/>
                  </a:cubicBezTo>
                  <a:cubicBezTo>
                    <a:pt x="196" y="19"/>
                    <a:pt x="206" y="30"/>
                    <a:pt x="206" y="42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87"/>
                    <a:pt x="196" y="198"/>
                    <a:pt x="183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94" y="198"/>
                    <a:pt x="85" y="191"/>
                    <a:pt x="82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62" y="178"/>
                    <a:pt x="44" y="171"/>
                    <a:pt x="32" y="161"/>
                  </a:cubicBezTo>
                  <a:cubicBezTo>
                    <a:pt x="19" y="150"/>
                    <a:pt x="12" y="135"/>
                    <a:pt x="13" y="117"/>
                  </a:cubicBezTo>
                  <a:cubicBezTo>
                    <a:pt x="13" y="116"/>
                    <a:pt x="13" y="115"/>
                    <a:pt x="13" y="113"/>
                  </a:cubicBezTo>
                  <a:cubicBezTo>
                    <a:pt x="14" y="106"/>
                    <a:pt x="17" y="98"/>
                    <a:pt x="21" y="90"/>
                  </a:cubicBezTo>
                  <a:cubicBezTo>
                    <a:pt x="6" y="77"/>
                    <a:pt x="0" y="60"/>
                    <a:pt x="16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47" y="0"/>
                    <a:pt x="53" y="4"/>
                  </a:cubicBezTo>
                  <a:cubicBezTo>
                    <a:pt x="59" y="7"/>
                    <a:pt x="64" y="13"/>
                    <a:pt x="64" y="1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7" y="58"/>
                    <a:pt x="19" y="69"/>
                    <a:pt x="28" y="78"/>
                  </a:cubicBezTo>
                  <a:cubicBezTo>
                    <a:pt x="33" y="71"/>
                    <a:pt x="39" y="63"/>
                    <a:pt x="47" y="54"/>
                  </a:cubicBezTo>
                  <a:cubicBezTo>
                    <a:pt x="46" y="52"/>
                    <a:pt x="46" y="50"/>
                    <a:pt x="46" y="48"/>
                  </a:cubicBezTo>
                  <a:cubicBezTo>
                    <a:pt x="46" y="43"/>
                    <a:pt x="48" y="39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4" y="32"/>
                    <a:pt x="58" y="31"/>
                    <a:pt x="63" y="31"/>
                  </a:cubicBezTo>
                  <a:cubicBezTo>
                    <a:pt x="67" y="31"/>
                    <a:pt x="72" y="32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8" y="39"/>
                    <a:pt x="80" y="43"/>
                    <a:pt x="80" y="48"/>
                  </a:cubicBezTo>
                  <a:cubicBezTo>
                    <a:pt x="80" y="52"/>
                    <a:pt x="78" y="56"/>
                    <a:pt x="75" y="60"/>
                  </a:cubicBezTo>
                  <a:cubicBezTo>
                    <a:pt x="72" y="63"/>
                    <a:pt x="67" y="65"/>
                    <a:pt x="63" y="65"/>
                  </a:cubicBezTo>
                  <a:cubicBezTo>
                    <a:pt x="61" y="65"/>
                    <a:pt x="59" y="64"/>
                    <a:pt x="57" y="63"/>
                  </a:cubicBezTo>
                  <a:cubicBezTo>
                    <a:pt x="49" y="71"/>
                    <a:pt x="43" y="79"/>
                    <a:pt x="38" y="86"/>
                  </a:cubicBezTo>
                  <a:cubicBezTo>
                    <a:pt x="38" y="86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3" y="90"/>
                    <a:pt x="48" y="94"/>
                    <a:pt x="54" y="98"/>
                  </a:cubicBezTo>
                  <a:cubicBezTo>
                    <a:pt x="64" y="103"/>
                    <a:pt x="73" y="109"/>
                    <a:pt x="81" y="11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30"/>
                    <a:pt x="92" y="19"/>
                    <a:pt x="104" y="19"/>
                  </a:cubicBezTo>
                  <a:close/>
                  <a:moveTo>
                    <a:pt x="68" y="43"/>
                  </a:moveTo>
                  <a:cubicBezTo>
                    <a:pt x="66" y="41"/>
                    <a:pt x="65" y="40"/>
                    <a:pt x="63" y="40"/>
                  </a:cubicBezTo>
                  <a:cubicBezTo>
                    <a:pt x="61" y="40"/>
                    <a:pt x="59" y="41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6" y="44"/>
                    <a:pt x="56" y="46"/>
                    <a:pt x="56" y="48"/>
                  </a:cubicBezTo>
                  <a:cubicBezTo>
                    <a:pt x="56" y="50"/>
                    <a:pt x="56" y="5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61" y="55"/>
                    <a:pt x="63" y="55"/>
                  </a:cubicBezTo>
                  <a:cubicBezTo>
                    <a:pt x="65" y="55"/>
                    <a:pt x="66" y="54"/>
                    <a:pt x="68" y="53"/>
                  </a:cubicBezTo>
                  <a:cubicBezTo>
                    <a:pt x="69" y="51"/>
                    <a:pt x="70" y="50"/>
                    <a:pt x="70" y="48"/>
                  </a:cubicBezTo>
                  <a:cubicBezTo>
                    <a:pt x="70" y="46"/>
                    <a:pt x="69" y="4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lose/>
                  <a:moveTo>
                    <a:pt x="81" y="167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72" y="124"/>
                    <a:pt x="60" y="116"/>
                    <a:pt x="48" y="109"/>
                  </a:cubicBezTo>
                  <a:cubicBezTo>
                    <a:pt x="42" y="106"/>
                    <a:pt x="36" y="102"/>
                    <a:pt x="31" y="99"/>
                  </a:cubicBezTo>
                  <a:cubicBezTo>
                    <a:pt x="29" y="104"/>
                    <a:pt x="27" y="110"/>
                    <a:pt x="26" y="115"/>
                  </a:cubicBezTo>
                  <a:cubicBezTo>
                    <a:pt x="26" y="116"/>
                    <a:pt x="26" y="117"/>
                    <a:pt x="26" y="118"/>
                  </a:cubicBezTo>
                  <a:cubicBezTo>
                    <a:pt x="25" y="131"/>
                    <a:pt x="31" y="142"/>
                    <a:pt x="41" y="151"/>
                  </a:cubicBezTo>
                  <a:cubicBezTo>
                    <a:pt x="51" y="159"/>
                    <a:pt x="65" y="165"/>
                    <a:pt x="81" y="167"/>
                  </a:cubicBezTo>
                  <a:close/>
                  <a:moveTo>
                    <a:pt x="104" y="43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43" y="131"/>
                  </a:moveTo>
                  <a:cubicBezTo>
                    <a:pt x="138" y="131"/>
                    <a:pt x="133" y="133"/>
                    <a:pt x="129" y="136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4" y="133"/>
                    <a:pt x="149" y="131"/>
                    <a:pt x="143" y="131"/>
                  </a:cubicBezTo>
                  <a:close/>
                  <a:moveTo>
                    <a:pt x="164" y="142"/>
                  </a:moveTo>
                  <a:cubicBezTo>
                    <a:pt x="150" y="157"/>
                    <a:pt x="150" y="157"/>
                    <a:pt x="150" y="157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7" y="167"/>
                    <a:pt x="169" y="162"/>
                    <a:pt x="169" y="157"/>
                  </a:cubicBezTo>
                  <a:cubicBezTo>
                    <a:pt x="169" y="152"/>
                    <a:pt x="167" y="147"/>
                    <a:pt x="164" y="142"/>
                  </a:cubicBezTo>
                  <a:close/>
                  <a:moveTo>
                    <a:pt x="159" y="178"/>
                  </a:moveTo>
                  <a:cubicBezTo>
                    <a:pt x="144" y="163"/>
                    <a:pt x="144" y="163"/>
                    <a:pt x="144" y="163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33" y="181"/>
                    <a:pt x="138" y="183"/>
                    <a:pt x="143" y="183"/>
                  </a:cubicBezTo>
                  <a:cubicBezTo>
                    <a:pt x="149" y="183"/>
                    <a:pt x="154" y="181"/>
                    <a:pt x="159" y="178"/>
                  </a:cubicBezTo>
                  <a:close/>
                  <a:moveTo>
                    <a:pt x="123" y="172"/>
                  </a:moveTo>
                  <a:cubicBezTo>
                    <a:pt x="138" y="157"/>
                    <a:pt x="138" y="157"/>
                    <a:pt x="138" y="157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20" y="146"/>
                    <a:pt x="118" y="151"/>
                    <a:pt x="118" y="157"/>
                  </a:cubicBezTo>
                  <a:cubicBezTo>
                    <a:pt x="118" y="163"/>
                    <a:pt x="120" y="168"/>
                    <a:pt x="123" y="172"/>
                  </a:cubicBezTo>
                  <a:close/>
                </a:path>
              </a:pathLst>
            </a:cu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319" name="组合 159"/>
          <p:cNvGrpSpPr/>
          <p:nvPr/>
        </p:nvGrpSpPr>
        <p:grpSpPr>
          <a:xfrm>
            <a:off x="9139238" y="1452563"/>
            <a:ext cx="2697162" cy="4589462"/>
            <a:chExt cx="2696461" cy="4589109"/>
          </a:xfrm>
        </p:grpSpPr>
        <p:grpSp>
          <p:nvGrpSpPr>
            <p:cNvPr id="9223" name="组合 135"/>
            <p:cNvGrpSpPr/>
            <p:nvPr/>
          </p:nvGrpSpPr>
          <p:grpSpPr>
            <a:xfrm>
              <a:off x="0" y="0"/>
              <a:ext cx="2696461" cy="4589109"/>
              <a:chExt cx="2696461" cy="4589109"/>
            </a:xfrm>
          </p:grpSpPr>
          <p:grpSp>
            <p:nvGrpSpPr>
              <p:cNvPr id="9225" name="组合 137"/>
              <p:cNvGrpSpPr/>
              <p:nvPr/>
            </p:nvGrpSpPr>
            <p:grpSpPr>
              <a:xfrm>
                <a:off x="262094" y="1755124"/>
                <a:ext cx="2172272" cy="526364"/>
                <a:chExt cx="2172272" cy="526364"/>
              </a:xfrm>
            </p:grpSpPr>
            <p:sp>
              <p:nvSpPr>
                <p:cNvPr id="9243" name="矩形 155"/>
                <p:cNvSpPr>
                  <a:spLocks noChangeArrowheads="1"/>
                </p:cNvSpPr>
                <p:nvPr/>
              </p:nvSpPr>
              <p:spPr bwMode="auto">
                <a:xfrm>
                  <a:off x="-225" y="516"/>
                  <a:ext cx="2172723" cy="525422"/>
                </a:xfrm>
                <a:prstGeom prst="rect">
                  <a:avLst/>
                </a:prstGeom>
                <a:solidFill>
                  <a:srgbClr val="F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44" name="文本框 156"/>
                <p:cNvSpPr txBox="1">
                  <a:spLocks noChangeArrowheads="1"/>
                </p:cNvSpPr>
                <p:nvPr/>
              </p:nvSpPr>
              <p:spPr bwMode="auto">
                <a:xfrm>
                  <a:off x="53002" y="89066"/>
                  <a:ext cx="2066269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20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Add Your Title</a:t>
                  </a:r>
                  <a:endParaRPr lang="zh-CN" altLang="en-US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5" name="矩形 157"/>
                <p:cNvSpPr>
                  <a:spLocks noChangeArrowheads="1"/>
                </p:cNvSpPr>
                <p:nvPr/>
              </p:nvSpPr>
              <p:spPr bwMode="auto">
                <a:xfrm>
                  <a:off x="118807" y="89409"/>
                  <a:ext cx="1934659" cy="35398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226" name="组合 138"/>
              <p:cNvGrpSpPr/>
              <p:nvPr/>
            </p:nvGrpSpPr>
            <p:grpSpPr>
              <a:xfrm>
                <a:off x="269380" y="2317421"/>
                <a:ext cx="2157700" cy="2271688"/>
                <a:chExt cx="2157700" cy="2271688"/>
              </a:xfrm>
            </p:grpSpPr>
            <p:sp>
              <p:nvSpPr>
                <p:cNvPr id="9240" name="矩形 152"/>
                <p:cNvSpPr>
                  <a:spLocks noChangeArrowheads="1"/>
                </p:cNvSpPr>
                <p:nvPr/>
              </p:nvSpPr>
              <p:spPr bwMode="auto">
                <a:xfrm>
                  <a:off x="425" y="151"/>
                  <a:ext cx="2156851" cy="2271537"/>
                </a:xfrm>
                <a:prstGeom prst="rect">
                  <a:avLst/>
                </a:prstGeom>
                <a:solidFill>
                  <a:srgbClr val="F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41" name="文本框 153"/>
                <p:cNvSpPr txBox="1">
                  <a:spLocks noChangeArrowheads="1"/>
                </p:cNvSpPr>
                <p:nvPr/>
              </p:nvSpPr>
              <p:spPr bwMode="auto">
                <a:xfrm>
                  <a:off x="157261" y="202341"/>
                  <a:ext cx="1843178" cy="1836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ts val="17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6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Letting go doesn‘t mean that you’re a quitter. It doesn‘t mean that you lost. It just means that you realize in that moment. </a:t>
                  </a:r>
                  <a:endParaRPr lang="en-US" altLang="zh-CN" sz="16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2" name="矩形 154"/>
                <p:cNvSpPr>
                  <a:spLocks noChangeArrowheads="1"/>
                </p:cNvSpPr>
                <p:nvPr/>
              </p:nvSpPr>
              <p:spPr bwMode="auto">
                <a:xfrm>
                  <a:off x="113108" y="68408"/>
                  <a:ext cx="1931486" cy="2100101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9227" name="AutoShape 31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50107"/>
                <a:ext cx="2696461" cy="2112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28" name="组合 140"/>
              <p:cNvGrpSpPr/>
              <p:nvPr/>
            </p:nvGrpSpPr>
            <p:grpSpPr>
              <a:xfrm>
                <a:off x="294553" y="0"/>
                <a:ext cx="2107355" cy="1780524"/>
                <a:chExt cx="2107355" cy="1780524"/>
              </a:xfrm>
            </p:grpSpPr>
            <p:grpSp>
              <p:nvGrpSpPr>
                <p:cNvPr id="9229" name="组合 141"/>
                <p:cNvGrpSpPr/>
                <p:nvPr/>
              </p:nvGrpSpPr>
              <p:grpSpPr>
                <a:xfrm>
                  <a:off x="1142186" y="0"/>
                  <a:ext cx="693815" cy="768050"/>
                  <a:chExt cx="693815" cy="768050"/>
                </a:xfrm>
              </p:grpSpPr>
              <p:sp>
                <p:nvSpPr>
                  <p:cNvPr id="9236" name="Freeform 41"/>
                  <p:cNvSpPr/>
                  <p:nvPr/>
                </p:nvSpPr>
                <p:spPr bwMode="auto">
                  <a:xfrm>
                    <a:off x="0" y="0"/>
                    <a:ext cx="584265" cy="537635"/>
                  </a:xfrm>
                  <a:custGeom>
                    <a:gdLst>
                      <a:gd name="T0" fmla="*/ 2147483647 w 128"/>
                      <a:gd name="T1" fmla="*/ 2147483647 h 124"/>
                      <a:gd name="T2" fmla="*/ 2147483647 w 128"/>
                      <a:gd name="T3" fmla="*/ 2147483647 h 124"/>
                      <a:gd name="T4" fmla="*/ 2147483647 w 128"/>
                      <a:gd name="T5" fmla="*/ 0 h 124"/>
                      <a:gd name="T6" fmla="*/ 2147483647 w 128"/>
                      <a:gd name="T7" fmla="*/ 2147483647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8" h="124">
                        <a:moveTo>
                          <a:pt x="19" y="124"/>
                        </a:moveTo>
                        <a:cubicBezTo>
                          <a:pt x="19" y="124"/>
                          <a:pt x="0" y="62"/>
                          <a:pt x="46" y="42"/>
                        </a:cubicBezTo>
                        <a:cubicBezTo>
                          <a:pt x="92" y="23"/>
                          <a:pt x="85" y="0"/>
                          <a:pt x="85" y="0"/>
                        </a:cubicBezTo>
                        <a:cubicBezTo>
                          <a:pt x="85" y="0"/>
                          <a:pt x="128" y="119"/>
                          <a:pt x="19" y="124"/>
                        </a:cubicBezTo>
                        <a:close/>
                      </a:path>
                    </a:pathLst>
                  </a:custGeom>
                  <a:solidFill>
                    <a:srgbClr val="F555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37" name="Freeform 42"/>
                  <p:cNvSpPr/>
                  <p:nvPr/>
                </p:nvSpPr>
                <p:spPr bwMode="auto">
                  <a:xfrm>
                    <a:off x="205646" y="307220"/>
                    <a:ext cx="488169" cy="460830"/>
                  </a:xfrm>
                  <a:custGeom>
                    <a:gdLst>
                      <a:gd name="T0" fmla="*/ 0 w 107"/>
                      <a:gd name="T1" fmla="*/ 2147483647 h 106"/>
                      <a:gd name="T2" fmla="*/ 2147483647 w 107"/>
                      <a:gd name="T3" fmla="*/ 2147483647 h 106"/>
                      <a:gd name="T4" fmla="*/ 2147483647 w 107"/>
                      <a:gd name="T5" fmla="*/ 2147483647 h 106"/>
                      <a:gd name="T6" fmla="*/ 0 w 107"/>
                      <a:gd name="T7" fmla="*/ 2147483647 h 10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7" h="105">
                        <a:moveTo>
                          <a:pt x="0" y="37"/>
                        </a:moveTo>
                        <a:cubicBezTo>
                          <a:pt x="0" y="37"/>
                          <a:pt x="33" y="0"/>
                          <a:pt x="64" y="22"/>
                        </a:cubicBezTo>
                        <a:cubicBezTo>
                          <a:pt x="95" y="44"/>
                          <a:pt x="107" y="30"/>
                          <a:pt x="107" y="30"/>
                        </a:cubicBezTo>
                        <a:cubicBezTo>
                          <a:pt x="107" y="30"/>
                          <a:pt x="46" y="106"/>
                          <a:pt x="0" y="37"/>
                        </a:cubicBezTo>
                        <a:close/>
                      </a:path>
                    </a:pathLst>
                  </a:custGeom>
                  <a:solidFill>
                    <a:srgbClr val="F5555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38" name="Freeform 43"/>
                  <p:cNvSpPr/>
                  <p:nvPr/>
                </p:nvSpPr>
                <p:spPr bwMode="auto">
                  <a:xfrm>
                    <a:off x="149910" y="177384"/>
                    <a:ext cx="196036" cy="287104"/>
                  </a:xfrm>
                  <a:custGeom>
                    <a:gdLst>
                      <a:gd name="T0" fmla="*/ 0 w 43"/>
                      <a:gd name="T1" fmla="*/ 2147483647 h 66"/>
                      <a:gd name="T2" fmla="*/ 2147483647 w 43"/>
                      <a:gd name="T3" fmla="*/ 2147483647 h 66"/>
                      <a:gd name="T4" fmla="*/ 2147483647 w 43"/>
                      <a:gd name="T5" fmla="*/ 0 h 66"/>
                      <a:gd name="T6" fmla="*/ 2147483647 w 43"/>
                      <a:gd name="T7" fmla="*/ 2147483647 h 66"/>
                      <a:gd name="T8" fmla="*/ 0 w 43"/>
                      <a:gd name="T9" fmla="*/ 2147483647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3" h="66">
                        <a:moveTo>
                          <a:pt x="0" y="66"/>
                        </a:moveTo>
                        <a:cubicBezTo>
                          <a:pt x="0" y="66"/>
                          <a:pt x="2" y="33"/>
                          <a:pt x="29" y="14"/>
                        </a:cubicBezTo>
                        <a:cubicBezTo>
                          <a:pt x="29" y="14"/>
                          <a:pt x="39" y="7"/>
                          <a:pt x="43" y="0"/>
                        </a:cubicBezTo>
                        <a:cubicBezTo>
                          <a:pt x="43" y="0"/>
                          <a:pt x="40" y="7"/>
                          <a:pt x="25" y="20"/>
                        </a:cubicBezTo>
                        <a:cubicBezTo>
                          <a:pt x="13" y="30"/>
                          <a:pt x="6" y="43"/>
                          <a:pt x="0" y="66"/>
                        </a:cubicBezTo>
                        <a:close/>
                      </a:path>
                    </a:pathLst>
                  </a:custGeom>
                  <a:solidFill>
                    <a:srgbClr val="FFA79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9239" name="Freeform 44"/>
                  <p:cNvSpPr/>
                  <p:nvPr/>
                </p:nvSpPr>
                <p:spPr bwMode="auto">
                  <a:xfrm>
                    <a:off x="282523" y="442543"/>
                    <a:ext cx="305587" cy="56689"/>
                  </a:xfrm>
                  <a:custGeom>
                    <a:gdLst>
                      <a:gd name="T0" fmla="*/ 0 w 67"/>
                      <a:gd name="T1" fmla="*/ 2147483647 h 13"/>
                      <a:gd name="T2" fmla="*/ 2147483647 w 67"/>
                      <a:gd name="T3" fmla="*/ 2147483647 h 13"/>
                      <a:gd name="T4" fmla="*/ 2147483647 w 67"/>
                      <a:gd name="T5" fmla="*/ 2147483647 h 13"/>
                      <a:gd name="T6" fmla="*/ 2147483647 w 67"/>
                      <a:gd name="T7" fmla="*/ 2147483647 h 13"/>
                      <a:gd name="T8" fmla="*/ 0 w 67"/>
                      <a:gd name="T9" fmla="*/ 2147483647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7" h="13">
                        <a:moveTo>
                          <a:pt x="0" y="9"/>
                        </a:moveTo>
                        <a:cubicBezTo>
                          <a:pt x="0" y="9"/>
                          <a:pt x="17" y="0"/>
                          <a:pt x="36" y="5"/>
                        </a:cubicBezTo>
                        <a:cubicBezTo>
                          <a:pt x="54" y="10"/>
                          <a:pt x="67" y="7"/>
                          <a:pt x="67" y="7"/>
                        </a:cubicBezTo>
                        <a:cubicBezTo>
                          <a:pt x="67" y="7"/>
                          <a:pt x="58" y="13"/>
                          <a:pt x="35" y="7"/>
                        </a:cubicBezTo>
                        <a:cubicBezTo>
                          <a:pt x="12" y="2"/>
                          <a:pt x="0" y="9"/>
                          <a:pt x="0" y="9"/>
                        </a:cubicBezTo>
                        <a:close/>
                      </a:path>
                    </a:pathLst>
                  </a:custGeom>
                  <a:solidFill>
                    <a:srgbClr val="48D1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9230" name="Freeform 45"/>
                <p:cNvSpPr/>
                <p:nvPr/>
              </p:nvSpPr>
              <p:spPr bwMode="auto">
                <a:xfrm>
                  <a:off x="584075" y="452792"/>
                  <a:ext cx="199880" cy="186526"/>
                </a:xfrm>
                <a:custGeom>
                  <a:gdLst>
                    <a:gd name="T0" fmla="*/ 2147483647 w 44"/>
                    <a:gd name="T1" fmla="*/ 2147483647 h 43"/>
                    <a:gd name="T2" fmla="*/ 2147483647 w 44"/>
                    <a:gd name="T3" fmla="*/ 2147483647 h 43"/>
                    <a:gd name="T4" fmla="*/ 2147483647 w 44"/>
                    <a:gd name="T5" fmla="*/ 2147483647 h 43"/>
                    <a:gd name="T6" fmla="*/ 2147483647 w 44"/>
                    <a:gd name="T7" fmla="*/ 2147483647 h 43"/>
                    <a:gd name="T8" fmla="*/ 2147483647 w 44"/>
                    <a:gd name="T9" fmla="*/ 2147483647 h 43"/>
                    <a:gd name="T10" fmla="*/ 2147483647 w 44"/>
                    <a:gd name="T11" fmla="*/ 2147483647 h 43"/>
                    <a:gd name="T12" fmla="*/ 2147483647 w 44"/>
                    <a:gd name="T13" fmla="*/ 2147483647 h 43"/>
                    <a:gd name="T14" fmla="*/ 2147483647 w 44"/>
                    <a:gd name="T15" fmla="*/ 2147483647 h 43"/>
                    <a:gd name="T16" fmla="*/ 2147483647 w 44"/>
                    <a:gd name="T17" fmla="*/ 2147483647 h 43"/>
                    <a:gd name="T18" fmla="*/ 2147483647 w 44"/>
                    <a:gd name="T19" fmla="*/ 2147483647 h 43"/>
                    <a:gd name="T20" fmla="*/ 2147483647 w 44"/>
                    <a:gd name="T21" fmla="*/ 2147483647 h 43"/>
                    <a:gd name="T22" fmla="*/ 2147483647 w 44"/>
                    <a:gd name="T23" fmla="*/ 2147483647 h 43"/>
                    <a:gd name="T24" fmla="*/ 2147483647 w 44"/>
                    <a:gd name="T25" fmla="*/ 2147483647 h 43"/>
                    <a:gd name="T26" fmla="*/ 2147483647 w 44"/>
                    <a:gd name="T27" fmla="*/ 2147483647 h 43"/>
                    <a:gd name="T28" fmla="*/ 2147483647 w 44"/>
                    <a:gd name="T29" fmla="*/ 2147483647 h 43"/>
                    <a:gd name="T30" fmla="*/ 2147483647 w 44"/>
                    <a:gd name="T31" fmla="*/ 2147483647 h 43"/>
                    <a:gd name="T32" fmla="*/ 2147483647 w 44"/>
                    <a:gd name="T33" fmla="*/ 2147483647 h 43"/>
                    <a:gd name="T34" fmla="*/ 2147483647 w 44"/>
                    <a:gd name="T35" fmla="*/ 2147483647 h 43"/>
                    <a:gd name="T36" fmla="*/ 2147483647 w 44"/>
                    <a:gd name="T37" fmla="*/ 2147483647 h 43"/>
                    <a:gd name="T38" fmla="*/ 2147483647 w 44"/>
                    <a:gd name="T39" fmla="*/ 2147483647 h 43"/>
                    <a:gd name="T40" fmla="*/ 2147483647 w 44"/>
                    <a:gd name="T41" fmla="*/ 2147483647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4" h="43">
                      <a:moveTo>
                        <a:pt x="11" y="4"/>
                      </a:moveTo>
                      <a:cubicBezTo>
                        <a:pt x="11" y="1"/>
                        <a:pt x="12" y="0"/>
                        <a:pt x="14" y="2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2" y="10"/>
                        <a:pt x="26" y="10"/>
                        <a:pt x="28" y="9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8" y="3"/>
                        <a:pt x="39" y="4"/>
                        <a:pt x="38" y="6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7"/>
                        <a:pt x="34" y="20"/>
                        <a:pt x="36" y="22"/>
                      </a:cubicBez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4" y="29"/>
                        <a:pt x="43" y="30"/>
                        <a:pt x="41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0" y="29"/>
                        <a:pt x="27" y="31"/>
                        <a:pt x="26" y="33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1" y="43"/>
                        <a:pt x="20" y="43"/>
                        <a:pt x="19" y="4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0"/>
                        <a:pt x="14" y="27"/>
                        <a:pt x="11" y="27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0" y="26"/>
                        <a:pt x="0" y="25"/>
                        <a:pt x="2" y="23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2" y="18"/>
                        <a:pt x="14" y="14"/>
                        <a:pt x="13" y="12"/>
                      </a:cubicBezTo>
                      <a:lnTo>
                        <a:pt x="11" y="4"/>
                      </a:lnTo>
                      <a:close/>
                    </a:path>
                  </a:pathLst>
                </a:custGeom>
                <a:solidFill>
                  <a:srgbClr val="F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31" name="Freeform 46"/>
                <p:cNvSpPr/>
                <p:nvPr/>
              </p:nvSpPr>
              <p:spPr bwMode="auto">
                <a:xfrm>
                  <a:off x="1380067" y="672044"/>
                  <a:ext cx="196036" cy="192012"/>
                </a:xfrm>
                <a:custGeom>
                  <a:gdLst>
                    <a:gd name="T0" fmla="*/ 2147483647 w 43"/>
                    <a:gd name="T1" fmla="*/ 2147483647 h 44"/>
                    <a:gd name="T2" fmla="*/ 2147483647 w 43"/>
                    <a:gd name="T3" fmla="*/ 2147483647 h 44"/>
                    <a:gd name="T4" fmla="*/ 2147483647 w 43"/>
                    <a:gd name="T5" fmla="*/ 2147483647 h 44"/>
                    <a:gd name="T6" fmla="*/ 2147483647 w 43"/>
                    <a:gd name="T7" fmla="*/ 2147483647 h 44"/>
                    <a:gd name="T8" fmla="*/ 2147483647 w 43"/>
                    <a:gd name="T9" fmla="*/ 2147483647 h 44"/>
                    <a:gd name="T10" fmla="*/ 2147483647 w 43"/>
                    <a:gd name="T11" fmla="*/ 2147483647 h 44"/>
                    <a:gd name="T12" fmla="*/ 2147483647 w 43"/>
                    <a:gd name="T13" fmla="*/ 2147483647 h 44"/>
                    <a:gd name="T14" fmla="*/ 2147483647 w 43"/>
                    <a:gd name="T15" fmla="*/ 2147483647 h 44"/>
                    <a:gd name="T16" fmla="*/ 2147483647 w 43"/>
                    <a:gd name="T17" fmla="*/ 2147483647 h 44"/>
                    <a:gd name="T18" fmla="*/ 2147483647 w 43"/>
                    <a:gd name="T19" fmla="*/ 2147483647 h 44"/>
                    <a:gd name="T20" fmla="*/ 2147483647 w 43"/>
                    <a:gd name="T21" fmla="*/ 2147483647 h 44"/>
                    <a:gd name="T22" fmla="*/ 2147483647 w 43"/>
                    <a:gd name="T23" fmla="*/ 2147483647 h 44"/>
                    <a:gd name="T24" fmla="*/ 2147483647 w 43"/>
                    <a:gd name="T25" fmla="*/ 2147483647 h 44"/>
                    <a:gd name="T26" fmla="*/ 2147483647 w 43"/>
                    <a:gd name="T27" fmla="*/ 2147483647 h 44"/>
                    <a:gd name="T28" fmla="*/ 2147483647 w 43"/>
                    <a:gd name="T29" fmla="*/ 2147483647 h 44"/>
                    <a:gd name="T30" fmla="*/ 2147483647 w 43"/>
                    <a:gd name="T31" fmla="*/ 2147483647 h 44"/>
                    <a:gd name="T32" fmla="*/ 2147483647 w 43"/>
                    <a:gd name="T33" fmla="*/ 2147483647 h 44"/>
                    <a:gd name="T34" fmla="*/ 2147483647 w 43"/>
                    <a:gd name="T35" fmla="*/ 2147483647 h 44"/>
                    <a:gd name="T36" fmla="*/ 2147483647 w 43"/>
                    <a:gd name="T37" fmla="*/ 2147483647 h 44"/>
                    <a:gd name="T38" fmla="*/ 2147483647 w 43"/>
                    <a:gd name="T39" fmla="*/ 2147483647 h 44"/>
                    <a:gd name="T40" fmla="*/ 2147483647 w 43"/>
                    <a:gd name="T41" fmla="*/ 2147483647 h 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43" h="44">
                      <a:moveTo>
                        <a:pt x="40" y="24"/>
                      </a:moveTo>
                      <a:cubicBezTo>
                        <a:pt x="43" y="23"/>
                        <a:pt x="43" y="22"/>
                        <a:pt x="40" y="21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0" y="17"/>
                        <a:pt x="28" y="14"/>
                        <a:pt x="28" y="12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8" y="0"/>
                        <a:pt x="27" y="0"/>
                        <a:pt x="25" y="2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11"/>
                        <a:pt x="15" y="12"/>
                        <a:pt x="12" y="11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7"/>
                        <a:pt x="1" y="8"/>
                        <a:pt x="2" y="11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20"/>
                        <a:pt x="9" y="23"/>
                        <a:pt x="7" y="26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0" y="34"/>
                        <a:pt x="1" y="36"/>
                        <a:pt x="4" y="35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8" y="33"/>
                        <a:pt x="19" y="35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5" y="44"/>
                        <a:pt x="27" y="44"/>
                        <a:pt x="27" y="41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0"/>
                        <a:pt x="29" y="27"/>
                        <a:pt x="32" y="26"/>
                      </a:cubicBezTo>
                      <a:lnTo>
                        <a:pt x="40" y="24"/>
                      </a:lnTo>
                      <a:close/>
                    </a:path>
                  </a:pathLst>
                </a:custGeom>
                <a:solidFill>
                  <a:srgbClr val="F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32" name="Freeform 47"/>
                <p:cNvSpPr/>
                <p:nvPr/>
              </p:nvSpPr>
              <p:spPr bwMode="auto">
                <a:xfrm>
                  <a:off x="766659" y="301011"/>
                  <a:ext cx="132613" cy="129836"/>
                </a:xfrm>
                <a:custGeom>
                  <a:gdLst>
                    <a:gd name="T0" fmla="*/ 2147483647 w 29"/>
                    <a:gd name="T1" fmla="*/ 2147483647 h 30"/>
                    <a:gd name="T2" fmla="*/ 2147483647 w 29"/>
                    <a:gd name="T3" fmla="*/ 2147483647 h 30"/>
                    <a:gd name="T4" fmla="*/ 2147483647 w 29"/>
                    <a:gd name="T5" fmla="*/ 2147483647 h 30"/>
                    <a:gd name="T6" fmla="*/ 2147483647 w 29"/>
                    <a:gd name="T7" fmla="*/ 2147483647 h 30"/>
                    <a:gd name="T8" fmla="*/ 2147483647 w 29"/>
                    <a:gd name="T9" fmla="*/ 2147483647 h 30"/>
                    <a:gd name="T10" fmla="*/ 2147483647 w 29"/>
                    <a:gd name="T11" fmla="*/ 2147483647 h 30"/>
                    <a:gd name="T12" fmla="*/ 2147483647 w 29"/>
                    <a:gd name="T13" fmla="*/ 2147483647 h 30"/>
                    <a:gd name="T14" fmla="*/ 2147483647 w 29"/>
                    <a:gd name="T15" fmla="*/ 2147483647 h 30"/>
                    <a:gd name="T16" fmla="*/ 2147483647 w 29"/>
                    <a:gd name="T17" fmla="*/ 2147483647 h 30"/>
                    <a:gd name="T18" fmla="*/ 2147483647 w 29"/>
                    <a:gd name="T19" fmla="*/ 2147483647 h 30"/>
                    <a:gd name="T20" fmla="*/ 2147483647 w 29"/>
                    <a:gd name="T21" fmla="*/ 2147483647 h 30"/>
                    <a:gd name="T22" fmla="*/ 2147483647 w 29"/>
                    <a:gd name="T23" fmla="*/ 2147483647 h 30"/>
                    <a:gd name="T24" fmla="*/ 2147483647 w 29"/>
                    <a:gd name="T25" fmla="*/ 2147483647 h 30"/>
                    <a:gd name="T26" fmla="*/ 2147483647 w 29"/>
                    <a:gd name="T27" fmla="*/ 2147483647 h 30"/>
                    <a:gd name="T28" fmla="*/ 2147483647 w 29"/>
                    <a:gd name="T29" fmla="*/ 2147483647 h 30"/>
                    <a:gd name="T30" fmla="*/ 2147483647 w 29"/>
                    <a:gd name="T31" fmla="*/ 2147483647 h 30"/>
                    <a:gd name="T32" fmla="*/ 2147483647 w 29"/>
                    <a:gd name="T33" fmla="*/ 2147483647 h 30"/>
                    <a:gd name="T34" fmla="*/ 2147483647 w 29"/>
                    <a:gd name="T35" fmla="*/ 2147483647 h 30"/>
                    <a:gd name="T36" fmla="*/ 2147483647 w 29"/>
                    <a:gd name="T37" fmla="*/ 2147483647 h 30"/>
                    <a:gd name="T38" fmla="*/ 2147483647 w 29"/>
                    <a:gd name="T39" fmla="*/ 2147483647 h 30"/>
                    <a:gd name="T40" fmla="*/ 2147483647 w 29"/>
                    <a:gd name="T41" fmla="*/ 2147483647 h 3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8" h="30">
                      <a:moveTo>
                        <a:pt x="16" y="1"/>
                      </a:moveTo>
                      <a:cubicBezTo>
                        <a:pt x="17" y="0"/>
                        <a:pt x="18" y="0"/>
                        <a:pt x="18" y="2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10"/>
                        <a:pt x="20" y="12"/>
                        <a:pt x="22" y="12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9" y="14"/>
                        <a:pt x="29" y="15"/>
                        <a:pt x="27" y="16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0" y="18"/>
                        <a:pt x="19" y="20"/>
                        <a:pt x="19" y="22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8" y="30"/>
                        <a:pt x="17" y="29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3"/>
                        <a:pt x="10" y="22"/>
                        <a:pt x="9" y="23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1" y="25"/>
                        <a:pt x="1" y="25"/>
                        <a:pt x="2" y="23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4"/>
                        <a:pt x="5" y="13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7"/>
                        <a:pt x="1" y="6"/>
                        <a:pt x="2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0" y="9"/>
                        <a:pt x="12" y="8"/>
                        <a:pt x="13" y="6"/>
                      </a:cubicBez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F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33" name="同心圆 145"/>
                <p:cNvSpPr/>
                <p:nvPr/>
              </p:nvSpPr>
              <p:spPr bwMode="auto">
                <a:xfrm>
                  <a:off x="856084" y="401606"/>
                  <a:ext cx="395185" cy="396844"/>
                </a:xfrm>
                <a:custGeom>
                  <a:gdLst>
                    <a:gd name="T0" fmla="*/ 0 w 395185"/>
                    <a:gd name="T1" fmla="*/ 198422 h 396844"/>
                    <a:gd name="T2" fmla="*/ 197593 w 395185"/>
                    <a:gd name="T3" fmla="*/ 0 h 396844"/>
                    <a:gd name="T4" fmla="*/ 395186 w 395185"/>
                    <a:gd name="T5" fmla="*/ 198422 h 396844"/>
                    <a:gd name="T6" fmla="*/ 197593 w 395185"/>
                    <a:gd name="T7" fmla="*/ 396844 h 396844"/>
                    <a:gd name="T8" fmla="*/ 0 w 395185"/>
                    <a:gd name="T9" fmla="*/ 198422 h 396844"/>
                    <a:gd name="T10" fmla="*/ 111189 w 395185"/>
                    <a:gd name="T11" fmla="*/ 198422 h 396844"/>
                    <a:gd name="T12" fmla="*/ 197592 w 395185"/>
                    <a:gd name="T13" fmla="*/ 285655 h 396844"/>
                    <a:gd name="T14" fmla="*/ 283995 w 395185"/>
                    <a:gd name="T15" fmla="*/ 198422 h 396844"/>
                    <a:gd name="T16" fmla="*/ 197592 w 395185"/>
                    <a:gd name="T17" fmla="*/ 111189 h 396844"/>
                    <a:gd name="T18" fmla="*/ 111189 w 395185"/>
                    <a:gd name="T19" fmla="*/ 198422 h 3968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5185" h="396844">
                      <a:moveTo>
                        <a:pt x="0" y="198422"/>
                      </a:moveTo>
                      <a:cubicBezTo>
                        <a:pt x="0" y="88837"/>
                        <a:pt x="88465" y="0"/>
                        <a:pt x="197593" y="0"/>
                      </a:cubicBezTo>
                      <a:cubicBezTo>
                        <a:pt x="306721" y="0"/>
                        <a:pt x="395186" y="88837"/>
                        <a:pt x="395186" y="198422"/>
                      </a:cubicBezTo>
                      <a:cubicBezTo>
                        <a:pt x="395186" y="308007"/>
                        <a:pt x="306721" y="396844"/>
                        <a:pt x="197593" y="396844"/>
                      </a:cubicBezTo>
                      <a:cubicBezTo>
                        <a:pt x="88465" y="396844"/>
                        <a:pt x="0" y="308007"/>
                        <a:pt x="0" y="198422"/>
                      </a:cubicBezTo>
                      <a:close/>
                      <a:moveTo>
                        <a:pt x="111189" y="198422"/>
                      </a:moveTo>
                      <a:cubicBezTo>
                        <a:pt x="111189" y="246599"/>
                        <a:pt x="149873" y="285655"/>
                        <a:pt x="197592" y="285655"/>
                      </a:cubicBezTo>
                      <a:cubicBezTo>
                        <a:pt x="245311" y="285655"/>
                        <a:pt x="283995" y="246599"/>
                        <a:pt x="283995" y="198422"/>
                      </a:cubicBezTo>
                      <a:cubicBezTo>
                        <a:pt x="283995" y="150245"/>
                        <a:pt x="245311" y="111189"/>
                        <a:pt x="197592" y="111189"/>
                      </a:cubicBezTo>
                      <a:cubicBezTo>
                        <a:pt x="149873" y="111189"/>
                        <a:pt x="111189" y="150245"/>
                        <a:pt x="111189" y="198422"/>
                      </a:cubicBezTo>
                      <a:close/>
                    </a:path>
                  </a:pathLst>
                </a:custGeom>
                <a:solidFill>
                  <a:srgbClr val="F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/>
                </a:p>
              </p:txBody>
            </p:sp>
            <p:cxnSp>
              <p:nvCxnSpPr>
                <p:cNvPr id="9234" name="直接连接符 146"/>
                <p:cNvCxnSpPr>
                  <a:cxnSpLocks noChangeShapeType="1"/>
                </p:cNvCxnSpPr>
                <p:nvPr/>
              </p:nvCxnSpPr>
              <p:spPr bwMode="auto">
                <a:xfrm flipH="1">
                  <a:off x="645" y="739718"/>
                  <a:ext cx="937968" cy="1041320"/>
                </a:xfrm>
                <a:prstGeom prst="line">
                  <a:avLst/>
                </a:prstGeom>
                <a:noFill/>
                <a:ln w="47625">
                  <a:solidFill>
                    <a:srgbClr val="F55555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35" name="直接连接符 147"/>
                <p:cNvCxnSpPr>
                  <a:cxnSpLocks noChangeShapeType="1"/>
                </p:cNvCxnSpPr>
                <p:nvPr/>
              </p:nvCxnSpPr>
              <p:spPr bwMode="auto">
                <a:xfrm>
                  <a:off x="1156044" y="739718"/>
                  <a:ext cx="950665" cy="1028621"/>
                </a:xfrm>
                <a:prstGeom prst="line">
                  <a:avLst/>
                </a:prstGeom>
                <a:noFill/>
                <a:ln w="47625">
                  <a:solidFill>
                    <a:srgbClr val="F55555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224" name="Freeform 170"/>
            <p:cNvSpPr>
              <a:spLocks noEditPoints="1"/>
            </p:cNvSpPr>
            <p:nvPr/>
          </p:nvSpPr>
          <p:spPr bwMode="auto">
            <a:xfrm>
              <a:off x="1079435" y="1104205"/>
              <a:ext cx="537590" cy="509766"/>
            </a:xfrm>
            <a:custGeom>
              <a:gdLst>
                <a:gd name="T0" fmla="*/ 2147483647 w 229"/>
                <a:gd name="T1" fmla="*/ 0 h 217"/>
                <a:gd name="T2" fmla="*/ 2147483647 w 229"/>
                <a:gd name="T3" fmla="*/ 0 h 217"/>
                <a:gd name="T4" fmla="*/ 2147483647 w 229"/>
                <a:gd name="T5" fmla="*/ 2147483647 h 217"/>
                <a:gd name="T6" fmla="*/ 2147483647 w 229"/>
                <a:gd name="T7" fmla="*/ 2147483647 h 217"/>
                <a:gd name="T8" fmla="*/ 2147483647 w 229"/>
                <a:gd name="T9" fmla="*/ 2147483647 h 217"/>
                <a:gd name="T10" fmla="*/ 2147483647 w 229"/>
                <a:gd name="T11" fmla="*/ 2147483647 h 217"/>
                <a:gd name="T12" fmla="*/ 0 w 229"/>
                <a:gd name="T13" fmla="*/ 2147483647 h 217"/>
                <a:gd name="T14" fmla="*/ 0 w 229"/>
                <a:gd name="T15" fmla="*/ 2147483647 h 217"/>
                <a:gd name="T16" fmla="*/ 2147483647 w 229"/>
                <a:gd name="T17" fmla="*/ 0 h 217"/>
                <a:gd name="T18" fmla="*/ 2147483647 w 229"/>
                <a:gd name="T19" fmla="*/ 2147483647 h 217"/>
                <a:gd name="T20" fmla="*/ 2147483647 w 229"/>
                <a:gd name="T21" fmla="*/ 2147483647 h 217"/>
                <a:gd name="T22" fmla="*/ 2147483647 w 229"/>
                <a:gd name="T23" fmla="*/ 2147483647 h 217"/>
                <a:gd name="T24" fmla="*/ 2147483647 w 229"/>
                <a:gd name="T25" fmla="*/ 2147483647 h 217"/>
                <a:gd name="T26" fmla="*/ 2147483647 w 229"/>
                <a:gd name="T27" fmla="*/ 2147483647 h 217"/>
                <a:gd name="T28" fmla="*/ 2147483647 w 229"/>
                <a:gd name="T29" fmla="*/ 2147483647 h 217"/>
                <a:gd name="T30" fmla="*/ 2147483647 w 229"/>
                <a:gd name="T31" fmla="*/ 2147483647 h 217"/>
                <a:gd name="T32" fmla="*/ 2147483647 w 229"/>
                <a:gd name="T33" fmla="*/ 2147483647 h 217"/>
                <a:gd name="T34" fmla="*/ 2147483647 w 229"/>
                <a:gd name="T35" fmla="*/ 2147483647 h 217"/>
                <a:gd name="T36" fmla="*/ 2147483647 w 229"/>
                <a:gd name="T37" fmla="*/ 2147483647 h 217"/>
                <a:gd name="T38" fmla="*/ 2147483647 w 229"/>
                <a:gd name="T39" fmla="*/ 2147483647 h 217"/>
                <a:gd name="T40" fmla="*/ 2147483647 w 229"/>
                <a:gd name="T41" fmla="*/ 2147483647 h 217"/>
                <a:gd name="T42" fmla="*/ 2147483647 w 229"/>
                <a:gd name="T43" fmla="*/ 2147483647 h 217"/>
                <a:gd name="T44" fmla="*/ 2147483647 w 229"/>
                <a:gd name="T45" fmla="*/ 2147483647 h 217"/>
                <a:gd name="T46" fmla="*/ 2147483647 w 229"/>
                <a:gd name="T47" fmla="*/ 2147483647 h 217"/>
                <a:gd name="T48" fmla="*/ 2147483647 w 229"/>
                <a:gd name="T49" fmla="*/ 2147483647 h 217"/>
                <a:gd name="T50" fmla="*/ 2147483647 w 229"/>
                <a:gd name="T51" fmla="*/ 2147483647 h 217"/>
                <a:gd name="T52" fmla="*/ 2147483647 w 229"/>
                <a:gd name="T53" fmla="*/ 2147483647 h 217"/>
                <a:gd name="T54" fmla="*/ 2147483647 w 229"/>
                <a:gd name="T55" fmla="*/ 214748364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6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rgbClr val="F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71" name="文本框 6"/>
          <p:cNvSpPr txBox="1">
            <a:spLocks noChangeArrowheads="1"/>
          </p:cNvSpPr>
          <p:nvPr/>
        </p:nvSpPr>
        <p:spPr bwMode="auto">
          <a:xfrm>
            <a:off x="719138" y="969963"/>
            <a:ext cx="107537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Letting go doesn‘t mean that you’re a quitter. It doesn‘t mean that you lost. It just means that you realize in that moment. </a:t>
            </a: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3B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17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3B3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72" name="组合 18"/>
          <p:cNvGrpSpPr/>
          <p:nvPr/>
        </p:nvGrpSpPr>
        <p:grpSpPr>
          <a:xfrm>
            <a:off x="1084263" y="2541588"/>
            <a:ext cx="1611312" cy="1612900"/>
            <a:chExt cx="957943" cy="957943"/>
          </a:xfrm>
        </p:grpSpPr>
        <p:grpSp>
          <p:nvGrpSpPr>
            <p:cNvPr id="10279" name="组合 19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0281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5DA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82" name="椭圆 22"/>
              <p:cNvSpPr>
                <a:spLocks noChangeArrowheads="1"/>
              </p:cNvSpPr>
              <p:nvPr/>
            </p:nvSpPr>
            <p:spPr bwMode="auto">
              <a:xfrm>
                <a:off x="157612" y="152743"/>
                <a:ext cx="642719" cy="64208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80" name="Freeform 141"/>
            <p:cNvSpPr>
              <a:spLocks noEditPoints="1"/>
            </p:cNvSpPr>
            <p:nvPr/>
          </p:nvSpPr>
          <p:spPr bwMode="auto">
            <a:xfrm>
              <a:off x="284982" y="352876"/>
              <a:ext cx="387979" cy="241304"/>
            </a:xfrm>
            <a:custGeom>
              <a:gdLst>
                <a:gd name="T0" fmla="*/ 2147483647 w 208"/>
                <a:gd name="T1" fmla="*/ 0 h 129"/>
                <a:gd name="T2" fmla="*/ 2147483647 w 208"/>
                <a:gd name="T3" fmla="*/ 0 h 129"/>
                <a:gd name="T4" fmla="*/ 2147483647 w 208"/>
                <a:gd name="T5" fmla="*/ 2147483647 h 129"/>
                <a:gd name="T6" fmla="*/ 2147483647 w 208"/>
                <a:gd name="T7" fmla="*/ 2147483647 h 129"/>
                <a:gd name="T8" fmla="*/ 2147483647 w 208"/>
                <a:gd name="T9" fmla="*/ 2147483647 h 129"/>
                <a:gd name="T10" fmla="*/ 2147483647 w 208"/>
                <a:gd name="T11" fmla="*/ 2147483647 h 129"/>
                <a:gd name="T12" fmla="*/ 0 w 208"/>
                <a:gd name="T13" fmla="*/ 2147483647 h 129"/>
                <a:gd name="T14" fmla="*/ 0 w 208"/>
                <a:gd name="T15" fmla="*/ 2147483647 h 129"/>
                <a:gd name="T16" fmla="*/ 2147483647 w 208"/>
                <a:gd name="T17" fmla="*/ 0 h 129"/>
                <a:gd name="T18" fmla="*/ 2147483647 w 208"/>
                <a:gd name="T19" fmla="*/ 2147483647 h 129"/>
                <a:gd name="T20" fmla="*/ 2147483647 w 208"/>
                <a:gd name="T21" fmla="*/ 2147483647 h 129"/>
                <a:gd name="T22" fmla="*/ 2147483647 w 208"/>
                <a:gd name="T23" fmla="*/ 2147483647 h 129"/>
                <a:gd name="T24" fmla="*/ 2147483647 w 208"/>
                <a:gd name="T25" fmla="*/ 2147483647 h 129"/>
                <a:gd name="T26" fmla="*/ 2147483647 w 208"/>
                <a:gd name="T27" fmla="*/ 2147483647 h 129"/>
                <a:gd name="T28" fmla="*/ 2147483647 w 208"/>
                <a:gd name="T29" fmla="*/ 2147483647 h 129"/>
                <a:gd name="T30" fmla="*/ 2147483647 w 208"/>
                <a:gd name="T31" fmla="*/ 2147483647 h 129"/>
                <a:gd name="T32" fmla="*/ 2147483647 w 208"/>
                <a:gd name="T33" fmla="*/ 2147483647 h 129"/>
                <a:gd name="T34" fmla="*/ 2147483647 w 208"/>
                <a:gd name="T35" fmla="*/ 2147483647 h 129"/>
                <a:gd name="T36" fmla="*/ 2147483647 w 208"/>
                <a:gd name="T37" fmla="*/ 2147483647 h 129"/>
                <a:gd name="T38" fmla="*/ 2147483647 w 208"/>
                <a:gd name="T39" fmla="*/ 2147483647 h 129"/>
                <a:gd name="T40" fmla="*/ 2147483647 w 208"/>
                <a:gd name="T41" fmla="*/ 2147483647 h 129"/>
                <a:gd name="T42" fmla="*/ 2147483647 w 208"/>
                <a:gd name="T43" fmla="*/ 2147483647 h 129"/>
                <a:gd name="T44" fmla="*/ 2147483647 w 208"/>
                <a:gd name="T45" fmla="*/ 2147483647 h 129"/>
                <a:gd name="T46" fmla="*/ 2147483647 w 208"/>
                <a:gd name="T47" fmla="*/ 2147483647 h 1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8" h="129">
                  <a:moveTo>
                    <a:pt x="25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97" y="0"/>
                    <a:pt x="208" y="11"/>
                    <a:pt x="208" y="25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208" y="117"/>
                    <a:pt x="197" y="129"/>
                    <a:pt x="183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12" y="129"/>
                    <a:pt x="0" y="117"/>
                    <a:pt x="0" y="10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5" y="0"/>
                  </a:cubicBezTo>
                  <a:close/>
                  <a:moveTo>
                    <a:pt x="26" y="20"/>
                  </a:moveTo>
                  <a:cubicBezTo>
                    <a:pt x="26" y="109"/>
                    <a:pt x="26" y="109"/>
                    <a:pt x="26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20"/>
                    <a:pt x="184" y="20"/>
                    <a:pt x="184" y="20"/>
                  </a:cubicBezTo>
                  <a:cubicBezTo>
                    <a:pt x="26" y="20"/>
                    <a:pt x="26" y="20"/>
                    <a:pt x="26" y="20"/>
                  </a:cubicBezTo>
                  <a:close/>
                  <a:moveTo>
                    <a:pt x="6" y="51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6" y="51"/>
                    <a:pt x="6" y="51"/>
                    <a:pt x="6" y="51"/>
                  </a:cubicBezTo>
                  <a:close/>
                  <a:moveTo>
                    <a:pt x="193" y="51"/>
                  </a:moveTo>
                  <a:cubicBezTo>
                    <a:pt x="193" y="76"/>
                    <a:pt x="193" y="76"/>
                    <a:pt x="193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0" y="51"/>
                    <a:pt x="200" y="51"/>
                    <a:pt x="200" y="51"/>
                  </a:cubicBezTo>
                  <a:lnTo>
                    <a:pt x="19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7" name="组合 33"/>
          <p:cNvGrpSpPr/>
          <p:nvPr/>
        </p:nvGrpSpPr>
        <p:grpSpPr>
          <a:xfrm>
            <a:off x="881063" y="4305300"/>
            <a:ext cx="2246312" cy="1962150"/>
            <a:chExt cx="2247301" cy="1960782"/>
          </a:xfrm>
        </p:grpSpPr>
        <p:sp>
          <p:nvSpPr>
            <p:cNvPr id="10277" name="文本框 30"/>
            <p:cNvSpPr txBox="1">
              <a:spLocks noChangeArrowheads="1"/>
            </p:cNvSpPr>
            <p:nvPr/>
          </p:nvSpPr>
          <p:spPr bwMode="auto">
            <a:xfrm>
              <a:off x="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5DACE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5DACE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8" name="文本框 32"/>
            <p:cNvSpPr txBox="1">
              <a:spLocks noChangeArrowheads="1"/>
            </p:cNvSpPr>
            <p:nvPr/>
          </p:nvSpPr>
          <p:spPr bwMode="auto">
            <a:xfrm>
              <a:off x="122291" y="342661"/>
              <a:ext cx="2125010" cy="161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80" name="组合 8"/>
          <p:cNvGrpSpPr/>
          <p:nvPr/>
        </p:nvGrpSpPr>
        <p:grpSpPr>
          <a:xfrm>
            <a:off x="3924300" y="2541588"/>
            <a:ext cx="1611313" cy="1612900"/>
            <a:chExt cx="957943" cy="957943"/>
          </a:xfrm>
        </p:grpSpPr>
        <p:grpSp>
          <p:nvGrpSpPr>
            <p:cNvPr id="10273" name="组合 9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0275" name="椭圆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A6ED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6" name="椭圆 12"/>
              <p:cNvSpPr>
                <a:spLocks noChangeArrowheads="1"/>
              </p:cNvSpPr>
              <p:nvPr/>
            </p:nvSpPr>
            <p:spPr bwMode="auto">
              <a:xfrm>
                <a:off x="157613" y="152743"/>
                <a:ext cx="642718" cy="64208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74" name="Freeform 135"/>
            <p:cNvSpPr>
              <a:spLocks noEditPoints="1"/>
            </p:cNvSpPr>
            <p:nvPr/>
          </p:nvSpPr>
          <p:spPr bwMode="auto">
            <a:xfrm>
              <a:off x="349251" y="284981"/>
              <a:ext cx="259441" cy="387979"/>
            </a:xfrm>
            <a:custGeom>
              <a:gdLst>
                <a:gd name="T0" fmla="*/ 2147483647 w 139"/>
                <a:gd name="T1" fmla="*/ 2147483647 h 208"/>
                <a:gd name="T2" fmla="*/ 2147483647 w 139"/>
                <a:gd name="T3" fmla="*/ 2147483647 h 208"/>
                <a:gd name="T4" fmla="*/ 2147483647 w 139"/>
                <a:gd name="T5" fmla="*/ 2147483647 h 208"/>
                <a:gd name="T6" fmla="*/ 2147483647 w 139"/>
                <a:gd name="T7" fmla="*/ 2147483647 h 208"/>
                <a:gd name="T8" fmla="*/ 2147483647 w 139"/>
                <a:gd name="T9" fmla="*/ 2147483647 h 208"/>
                <a:gd name="T10" fmla="*/ 2147483647 w 139"/>
                <a:gd name="T11" fmla="*/ 2147483647 h 208"/>
                <a:gd name="T12" fmla="*/ 2147483647 w 139"/>
                <a:gd name="T13" fmla="*/ 2147483647 h 208"/>
                <a:gd name="T14" fmla="*/ 2147483647 w 139"/>
                <a:gd name="T15" fmla="*/ 2147483647 h 208"/>
                <a:gd name="T16" fmla="*/ 2147483647 w 139"/>
                <a:gd name="T17" fmla="*/ 2147483647 h 208"/>
                <a:gd name="T18" fmla="*/ 2147483647 w 139"/>
                <a:gd name="T19" fmla="*/ 2147483647 h 208"/>
                <a:gd name="T20" fmla="*/ 2147483647 w 139"/>
                <a:gd name="T21" fmla="*/ 2147483647 h 208"/>
                <a:gd name="T22" fmla="*/ 2147483647 w 139"/>
                <a:gd name="T23" fmla="*/ 2147483647 h 208"/>
                <a:gd name="T24" fmla="*/ 2147483647 w 139"/>
                <a:gd name="T25" fmla="*/ 2147483647 h 208"/>
                <a:gd name="T26" fmla="*/ 2147483647 w 139"/>
                <a:gd name="T27" fmla="*/ 2147483647 h 208"/>
                <a:gd name="T28" fmla="*/ 2147483647 w 139"/>
                <a:gd name="T29" fmla="*/ 2147483647 h 208"/>
                <a:gd name="T30" fmla="*/ 2147483647 w 139"/>
                <a:gd name="T31" fmla="*/ 0 h 208"/>
                <a:gd name="T32" fmla="*/ 0 w 139"/>
                <a:gd name="T33" fmla="*/ 2147483647 h 208"/>
                <a:gd name="T34" fmla="*/ 0 w 139"/>
                <a:gd name="T35" fmla="*/ 2147483647 h 208"/>
                <a:gd name="T36" fmla="*/ 2147483647 w 139"/>
                <a:gd name="T37" fmla="*/ 2147483647 h 208"/>
                <a:gd name="T38" fmla="*/ 2147483647 w 139"/>
                <a:gd name="T39" fmla="*/ 2147483647 h 208"/>
                <a:gd name="T40" fmla="*/ 2147483647 w 139"/>
                <a:gd name="T41" fmla="*/ 2147483647 h 208"/>
                <a:gd name="T42" fmla="*/ 2147483647 w 139"/>
                <a:gd name="T43" fmla="*/ 2147483647 h 208"/>
                <a:gd name="T44" fmla="*/ 2147483647 w 139"/>
                <a:gd name="T45" fmla="*/ 0 h 208"/>
                <a:gd name="T46" fmla="*/ 2147483647 w 139"/>
                <a:gd name="T47" fmla="*/ 0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9" h="208">
                  <a:moveTo>
                    <a:pt x="14" y="21"/>
                  </a:moveTo>
                  <a:cubicBezTo>
                    <a:pt x="126" y="21"/>
                    <a:pt x="126" y="21"/>
                    <a:pt x="126" y="21"/>
                  </a:cubicBezTo>
                  <a:cubicBezTo>
                    <a:pt x="126" y="187"/>
                    <a:pt x="126" y="187"/>
                    <a:pt x="126" y="187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14" y="21"/>
                    <a:pt x="14" y="21"/>
                    <a:pt x="14" y="21"/>
                  </a:cubicBezTo>
                  <a:close/>
                  <a:moveTo>
                    <a:pt x="55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193"/>
                    <a:pt x="55" y="193"/>
                    <a:pt x="55" y="193"/>
                  </a:cubicBezTo>
                  <a:close/>
                  <a:moveTo>
                    <a:pt x="52" y="9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9"/>
                    <a:pt x="52" y="9"/>
                    <a:pt x="52" y="9"/>
                  </a:cubicBezTo>
                  <a:close/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02"/>
                    <a:pt x="6" y="208"/>
                    <a:pt x="13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34" y="208"/>
                    <a:pt x="139" y="202"/>
                    <a:pt x="139" y="195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9" y="6"/>
                    <a:pt x="134" y="0"/>
                    <a:pt x="127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85" name="组合 34"/>
          <p:cNvGrpSpPr/>
          <p:nvPr/>
        </p:nvGrpSpPr>
        <p:grpSpPr>
          <a:xfrm>
            <a:off x="3738563" y="4300538"/>
            <a:ext cx="2211387" cy="1962150"/>
            <a:chExt cx="2212361" cy="1960782"/>
          </a:xfrm>
        </p:grpSpPr>
        <p:sp>
          <p:nvSpPr>
            <p:cNvPr id="10271" name="文本框 35"/>
            <p:cNvSpPr txBox="1">
              <a:spLocks noChangeArrowheads="1"/>
            </p:cNvSpPr>
            <p:nvPr/>
          </p:nvSpPr>
          <p:spPr bwMode="auto">
            <a:xfrm>
              <a:off x="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A6ED4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2" name="文本框 36"/>
            <p:cNvSpPr txBox="1">
              <a:spLocks noChangeArrowheads="1"/>
            </p:cNvSpPr>
            <p:nvPr/>
          </p:nvSpPr>
          <p:spPr bwMode="auto">
            <a:xfrm>
              <a:off x="122291" y="342661"/>
              <a:ext cx="2090070" cy="161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88" name="组合 13"/>
          <p:cNvGrpSpPr/>
          <p:nvPr/>
        </p:nvGrpSpPr>
        <p:grpSpPr>
          <a:xfrm>
            <a:off x="6684963" y="2541588"/>
            <a:ext cx="1612900" cy="1612900"/>
            <a:chExt cx="957943" cy="957943"/>
          </a:xfrm>
        </p:grpSpPr>
        <p:grpSp>
          <p:nvGrpSpPr>
            <p:cNvPr id="10267" name="组合 14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0269" name="椭圆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FBCF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70" name="椭圆 17"/>
              <p:cNvSpPr>
                <a:spLocks noChangeArrowheads="1"/>
              </p:cNvSpPr>
              <p:nvPr/>
            </p:nvSpPr>
            <p:spPr bwMode="auto">
              <a:xfrm>
                <a:off x="157457" y="152743"/>
                <a:ext cx="643029" cy="64208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8" name="Freeform 153"/>
            <p:cNvSpPr>
              <a:spLocks noEditPoints="1"/>
            </p:cNvSpPr>
            <p:nvPr/>
          </p:nvSpPr>
          <p:spPr bwMode="auto">
            <a:xfrm>
              <a:off x="258423" y="293401"/>
              <a:ext cx="384825" cy="369842"/>
            </a:xfrm>
            <a:custGeom>
              <a:gdLst>
                <a:gd name="T0" fmla="*/ 2147483647 w 206"/>
                <a:gd name="T1" fmla="*/ 2147483647 h 198"/>
                <a:gd name="T2" fmla="*/ 2147483647 w 206"/>
                <a:gd name="T3" fmla="*/ 2147483647 h 198"/>
                <a:gd name="T4" fmla="*/ 2147483647 w 206"/>
                <a:gd name="T5" fmla="*/ 2147483647 h 198"/>
                <a:gd name="T6" fmla="*/ 2147483647 w 206"/>
                <a:gd name="T7" fmla="*/ 2147483647 h 198"/>
                <a:gd name="T8" fmla="*/ 2147483647 w 206"/>
                <a:gd name="T9" fmla="*/ 2147483647 h 198"/>
                <a:gd name="T10" fmla="*/ 2147483647 w 206"/>
                <a:gd name="T11" fmla="*/ 2147483647 h 198"/>
                <a:gd name="T12" fmla="*/ 2147483647 w 206"/>
                <a:gd name="T13" fmla="*/ 2147483647 h 198"/>
                <a:gd name="T14" fmla="*/ 2147483647 w 206"/>
                <a:gd name="T15" fmla="*/ 2147483647 h 198"/>
                <a:gd name="T16" fmla="*/ 2147483647 w 206"/>
                <a:gd name="T17" fmla="*/ 2147483647 h 198"/>
                <a:gd name="T18" fmla="*/ 2147483647 w 206"/>
                <a:gd name="T19" fmla="*/ 2147483647 h 198"/>
                <a:gd name="T20" fmla="*/ 2147483647 w 206"/>
                <a:gd name="T21" fmla="*/ 2147483647 h 198"/>
                <a:gd name="T22" fmla="*/ 2147483647 w 206"/>
                <a:gd name="T23" fmla="*/ 2147483647 h 198"/>
                <a:gd name="T24" fmla="*/ 2147483647 w 206"/>
                <a:gd name="T25" fmla="*/ 2147483647 h 198"/>
                <a:gd name="T26" fmla="*/ 2147483647 w 206"/>
                <a:gd name="T27" fmla="*/ 2147483647 h 198"/>
                <a:gd name="T28" fmla="*/ 2147483647 w 206"/>
                <a:gd name="T29" fmla="*/ 2147483647 h 198"/>
                <a:gd name="T30" fmla="*/ 2147483647 w 206"/>
                <a:gd name="T31" fmla="*/ 2147483647 h 198"/>
                <a:gd name="T32" fmla="*/ 2147483647 w 206"/>
                <a:gd name="T33" fmla="*/ 2147483647 h 198"/>
                <a:gd name="T34" fmla="*/ 2147483647 w 206"/>
                <a:gd name="T35" fmla="*/ 2147483647 h 198"/>
                <a:gd name="T36" fmla="*/ 2147483647 w 206"/>
                <a:gd name="T37" fmla="*/ 2147483647 h 198"/>
                <a:gd name="T38" fmla="*/ 2147483647 w 206"/>
                <a:gd name="T39" fmla="*/ 2147483647 h 198"/>
                <a:gd name="T40" fmla="*/ 2147483647 w 206"/>
                <a:gd name="T41" fmla="*/ 2147483647 h 198"/>
                <a:gd name="T42" fmla="*/ 2147483647 w 206"/>
                <a:gd name="T43" fmla="*/ 2147483647 h 198"/>
                <a:gd name="T44" fmla="*/ 2147483647 w 206"/>
                <a:gd name="T45" fmla="*/ 2147483647 h 198"/>
                <a:gd name="T46" fmla="*/ 2147483647 w 206"/>
                <a:gd name="T47" fmla="*/ 2147483647 h 198"/>
                <a:gd name="T48" fmla="*/ 2147483647 w 206"/>
                <a:gd name="T49" fmla="*/ 2147483647 h 198"/>
                <a:gd name="T50" fmla="*/ 2147483647 w 206"/>
                <a:gd name="T51" fmla="*/ 2147483647 h 198"/>
                <a:gd name="T52" fmla="*/ 2147483647 w 206"/>
                <a:gd name="T53" fmla="*/ 2147483647 h 198"/>
                <a:gd name="T54" fmla="*/ 2147483647 w 206"/>
                <a:gd name="T55" fmla="*/ 2147483647 h 198"/>
                <a:gd name="T56" fmla="*/ 2147483647 w 206"/>
                <a:gd name="T57" fmla="*/ 2147483647 h 198"/>
                <a:gd name="T58" fmla="*/ 2147483647 w 206"/>
                <a:gd name="T59" fmla="*/ 2147483647 h 198"/>
                <a:gd name="T60" fmla="*/ 2147483647 w 206"/>
                <a:gd name="T61" fmla="*/ 2147483647 h 198"/>
                <a:gd name="T62" fmla="*/ 2147483647 w 206"/>
                <a:gd name="T63" fmla="*/ 2147483647 h 198"/>
                <a:gd name="T64" fmla="*/ 2147483647 w 206"/>
                <a:gd name="T65" fmla="*/ 2147483647 h 198"/>
                <a:gd name="T66" fmla="*/ 2147483647 w 206"/>
                <a:gd name="T67" fmla="*/ 2147483647 h 198"/>
                <a:gd name="T68" fmla="*/ 2147483647 w 206"/>
                <a:gd name="T69" fmla="*/ 2147483647 h 198"/>
                <a:gd name="T70" fmla="*/ 2147483647 w 206"/>
                <a:gd name="T71" fmla="*/ 2147483647 h 198"/>
                <a:gd name="T72" fmla="*/ 2147483647 w 206"/>
                <a:gd name="T73" fmla="*/ 2147483647 h 198"/>
                <a:gd name="T74" fmla="*/ 2147483647 w 206"/>
                <a:gd name="T75" fmla="*/ 2147483647 h 198"/>
                <a:gd name="T76" fmla="*/ 2147483647 w 206"/>
                <a:gd name="T77" fmla="*/ 2147483647 h 198"/>
                <a:gd name="T78" fmla="*/ 2147483647 w 206"/>
                <a:gd name="T79" fmla="*/ 2147483647 h 198"/>
                <a:gd name="T80" fmla="*/ 2147483647 w 206"/>
                <a:gd name="T81" fmla="*/ 2147483647 h 198"/>
                <a:gd name="T82" fmla="*/ 2147483647 w 206"/>
                <a:gd name="T83" fmla="*/ 2147483647 h 198"/>
                <a:gd name="T84" fmla="*/ 2147483647 w 206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6" h="198">
                  <a:moveTo>
                    <a:pt x="104" y="19"/>
                  </a:moveTo>
                  <a:cubicBezTo>
                    <a:pt x="183" y="19"/>
                    <a:pt x="183" y="19"/>
                    <a:pt x="183" y="19"/>
                  </a:cubicBezTo>
                  <a:cubicBezTo>
                    <a:pt x="196" y="19"/>
                    <a:pt x="206" y="30"/>
                    <a:pt x="206" y="42"/>
                  </a:cubicBezTo>
                  <a:cubicBezTo>
                    <a:pt x="206" y="175"/>
                    <a:pt x="206" y="175"/>
                    <a:pt x="206" y="175"/>
                  </a:cubicBezTo>
                  <a:cubicBezTo>
                    <a:pt x="206" y="187"/>
                    <a:pt x="196" y="198"/>
                    <a:pt x="183" y="198"/>
                  </a:cubicBezTo>
                  <a:cubicBezTo>
                    <a:pt x="104" y="198"/>
                    <a:pt x="104" y="198"/>
                    <a:pt x="104" y="198"/>
                  </a:cubicBezTo>
                  <a:cubicBezTo>
                    <a:pt x="94" y="198"/>
                    <a:pt x="85" y="191"/>
                    <a:pt x="82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62" y="178"/>
                    <a:pt x="44" y="171"/>
                    <a:pt x="32" y="161"/>
                  </a:cubicBezTo>
                  <a:cubicBezTo>
                    <a:pt x="19" y="150"/>
                    <a:pt x="12" y="135"/>
                    <a:pt x="13" y="117"/>
                  </a:cubicBezTo>
                  <a:cubicBezTo>
                    <a:pt x="13" y="116"/>
                    <a:pt x="13" y="115"/>
                    <a:pt x="13" y="113"/>
                  </a:cubicBezTo>
                  <a:cubicBezTo>
                    <a:pt x="14" y="106"/>
                    <a:pt x="17" y="98"/>
                    <a:pt x="21" y="90"/>
                  </a:cubicBezTo>
                  <a:cubicBezTo>
                    <a:pt x="6" y="77"/>
                    <a:pt x="0" y="60"/>
                    <a:pt x="16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47" y="0"/>
                    <a:pt x="53" y="4"/>
                  </a:cubicBezTo>
                  <a:cubicBezTo>
                    <a:pt x="59" y="7"/>
                    <a:pt x="64" y="13"/>
                    <a:pt x="64" y="1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7" y="58"/>
                    <a:pt x="19" y="69"/>
                    <a:pt x="28" y="78"/>
                  </a:cubicBezTo>
                  <a:cubicBezTo>
                    <a:pt x="33" y="71"/>
                    <a:pt x="39" y="63"/>
                    <a:pt x="47" y="54"/>
                  </a:cubicBezTo>
                  <a:cubicBezTo>
                    <a:pt x="46" y="52"/>
                    <a:pt x="46" y="50"/>
                    <a:pt x="46" y="48"/>
                  </a:cubicBezTo>
                  <a:cubicBezTo>
                    <a:pt x="46" y="43"/>
                    <a:pt x="48" y="39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4" y="32"/>
                    <a:pt x="58" y="31"/>
                    <a:pt x="63" y="31"/>
                  </a:cubicBezTo>
                  <a:cubicBezTo>
                    <a:pt x="67" y="31"/>
                    <a:pt x="72" y="32"/>
                    <a:pt x="7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8" y="39"/>
                    <a:pt x="80" y="43"/>
                    <a:pt x="80" y="48"/>
                  </a:cubicBezTo>
                  <a:cubicBezTo>
                    <a:pt x="80" y="52"/>
                    <a:pt x="78" y="56"/>
                    <a:pt x="75" y="60"/>
                  </a:cubicBezTo>
                  <a:cubicBezTo>
                    <a:pt x="72" y="63"/>
                    <a:pt x="67" y="65"/>
                    <a:pt x="63" y="65"/>
                  </a:cubicBezTo>
                  <a:cubicBezTo>
                    <a:pt x="61" y="65"/>
                    <a:pt x="59" y="64"/>
                    <a:pt x="57" y="63"/>
                  </a:cubicBezTo>
                  <a:cubicBezTo>
                    <a:pt x="49" y="71"/>
                    <a:pt x="43" y="79"/>
                    <a:pt x="38" y="86"/>
                  </a:cubicBezTo>
                  <a:cubicBezTo>
                    <a:pt x="38" y="86"/>
                    <a:pt x="38" y="87"/>
                    <a:pt x="38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3" y="90"/>
                    <a:pt x="48" y="94"/>
                    <a:pt x="54" y="98"/>
                  </a:cubicBezTo>
                  <a:cubicBezTo>
                    <a:pt x="64" y="103"/>
                    <a:pt x="73" y="109"/>
                    <a:pt x="81" y="116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30"/>
                    <a:pt x="92" y="19"/>
                    <a:pt x="104" y="19"/>
                  </a:cubicBezTo>
                  <a:close/>
                  <a:moveTo>
                    <a:pt x="68" y="43"/>
                  </a:moveTo>
                  <a:cubicBezTo>
                    <a:pt x="66" y="41"/>
                    <a:pt x="65" y="40"/>
                    <a:pt x="63" y="40"/>
                  </a:cubicBezTo>
                  <a:cubicBezTo>
                    <a:pt x="61" y="40"/>
                    <a:pt x="59" y="41"/>
                    <a:pt x="58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6" y="44"/>
                    <a:pt x="56" y="46"/>
                    <a:pt x="56" y="48"/>
                  </a:cubicBezTo>
                  <a:cubicBezTo>
                    <a:pt x="56" y="50"/>
                    <a:pt x="56" y="51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4"/>
                    <a:pt x="61" y="55"/>
                    <a:pt x="63" y="55"/>
                  </a:cubicBezTo>
                  <a:cubicBezTo>
                    <a:pt x="65" y="55"/>
                    <a:pt x="66" y="54"/>
                    <a:pt x="68" y="53"/>
                  </a:cubicBezTo>
                  <a:cubicBezTo>
                    <a:pt x="69" y="51"/>
                    <a:pt x="70" y="50"/>
                    <a:pt x="70" y="48"/>
                  </a:cubicBezTo>
                  <a:cubicBezTo>
                    <a:pt x="70" y="46"/>
                    <a:pt x="69" y="44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lose/>
                  <a:moveTo>
                    <a:pt x="81" y="167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72" y="124"/>
                    <a:pt x="60" y="116"/>
                    <a:pt x="48" y="109"/>
                  </a:cubicBezTo>
                  <a:cubicBezTo>
                    <a:pt x="42" y="106"/>
                    <a:pt x="36" y="102"/>
                    <a:pt x="31" y="99"/>
                  </a:cubicBezTo>
                  <a:cubicBezTo>
                    <a:pt x="29" y="104"/>
                    <a:pt x="27" y="110"/>
                    <a:pt x="26" y="115"/>
                  </a:cubicBezTo>
                  <a:cubicBezTo>
                    <a:pt x="26" y="116"/>
                    <a:pt x="26" y="117"/>
                    <a:pt x="26" y="118"/>
                  </a:cubicBezTo>
                  <a:cubicBezTo>
                    <a:pt x="25" y="131"/>
                    <a:pt x="31" y="142"/>
                    <a:pt x="41" y="151"/>
                  </a:cubicBezTo>
                  <a:cubicBezTo>
                    <a:pt x="51" y="159"/>
                    <a:pt x="65" y="165"/>
                    <a:pt x="81" y="167"/>
                  </a:cubicBezTo>
                  <a:close/>
                  <a:moveTo>
                    <a:pt x="104" y="43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185" y="43"/>
                    <a:pt x="185" y="43"/>
                    <a:pt x="185" y="43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43" y="131"/>
                  </a:moveTo>
                  <a:cubicBezTo>
                    <a:pt x="138" y="131"/>
                    <a:pt x="133" y="133"/>
                    <a:pt x="129" y="136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4" y="133"/>
                    <a:pt x="149" y="131"/>
                    <a:pt x="143" y="131"/>
                  </a:cubicBezTo>
                  <a:close/>
                  <a:moveTo>
                    <a:pt x="164" y="142"/>
                  </a:moveTo>
                  <a:cubicBezTo>
                    <a:pt x="150" y="157"/>
                    <a:pt x="150" y="157"/>
                    <a:pt x="150" y="157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7" y="167"/>
                    <a:pt x="169" y="162"/>
                    <a:pt x="169" y="157"/>
                  </a:cubicBezTo>
                  <a:cubicBezTo>
                    <a:pt x="169" y="152"/>
                    <a:pt x="167" y="147"/>
                    <a:pt x="164" y="142"/>
                  </a:cubicBezTo>
                  <a:close/>
                  <a:moveTo>
                    <a:pt x="159" y="178"/>
                  </a:moveTo>
                  <a:cubicBezTo>
                    <a:pt x="144" y="163"/>
                    <a:pt x="144" y="163"/>
                    <a:pt x="144" y="163"/>
                  </a:cubicBezTo>
                  <a:cubicBezTo>
                    <a:pt x="129" y="178"/>
                    <a:pt x="129" y="178"/>
                    <a:pt x="129" y="178"/>
                  </a:cubicBezTo>
                  <a:cubicBezTo>
                    <a:pt x="133" y="181"/>
                    <a:pt x="138" y="183"/>
                    <a:pt x="143" y="183"/>
                  </a:cubicBezTo>
                  <a:cubicBezTo>
                    <a:pt x="149" y="183"/>
                    <a:pt x="154" y="181"/>
                    <a:pt x="159" y="178"/>
                  </a:cubicBezTo>
                  <a:close/>
                  <a:moveTo>
                    <a:pt x="123" y="172"/>
                  </a:moveTo>
                  <a:cubicBezTo>
                    <a:pt x="138" y="157"/>
                    <a:pt x="138" y="157"/>
                    <a:pt x="138" y="157"/>
                  </a:cubicBezTo>
                  <a:cubicBezTo>
                    <a:pt x="123" y="142"/>
                    <a:pt x="123" y="142"/>
                    <a:pt x="123" y="142"/>
                  </a:cubicBezTo>
                  <a:cubicBezTo>
                    <a:pt x="120" y="146"/>
                    <a:pt x="118" y="151"/>
                    <a:pt x="118" y="157"/>
                  </a:cubicBezTo>
                  <a:cubicBezTo>
                    <a:pt x="118" y="163"/>
                    <a:pt x="120" y="168"/>
                    <a:pt x="123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93" name="组合 37"/>
          <p:cNvGrpSpPr/>
          <p:nvPr/>
        </p:nvGrpSpPr>
        <p:grpSpPr>
          <a:xfrm>
            <a:off x="6503988" y="4295775"/>
            <a:ext cx="2089150" cy="1962150"/>
            <a:chExt cx="2089301" cy="1960782"/>
          </a:xfrm>
        </p:grpSpPr>
        <p:sp>
          <p:nvSpPr>
            <p:cNvPr id="10265" name="文本框 38"/>
            <p:cNvSpPr txBox="1">
              <a:spLocks noChangeArrowheads="1"/>
            </p:cNvSpPr>
            <p:nvPr/>
          </p:nvSpPr>
          <p:spPr bwMode="auto">
            <a:xfrm>
              <a:off x="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BCF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FBCF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6" name="文本框 39"/>
            <p:cNvSpPr txBox="1">
              <a:spLocks noChangeArrowheads="1"/>
            </p:cNvSpPr>
            <p:nvPr/>
          </p:nvSpPr>
          <p:spPr bwMode="auto">
            <a:xfrm>
              <a:off x="123834" y="342661"/>
              <a:ext cx="1965467" cy="161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296" name="组合 23"/>
          <p:cNvGrpSpPr/>
          <p:nvPr/>
        </p:nvGrpSpPr>
        <p:grpSpPr>
          <a:xfrm>
            <a:off x="9383713" y="2541588"/>
            <a:ext cx="1612900" cy="1612900"/>
            <a:chExt cx="957943" cy="957943"/>
          </a:xfrm>
        </p:grpSpPr>
        <p:grpSp>
          <p:nvGrpSpPr>
            <p:cNvPr id="10261" name="组合 24"/>
            <p:cNvGrpSpPr/>
            <p:nvPr/>
          </p:nvGrpSpPr>
          <p:grpSpPr>
            <a:xfrm>
              <a:off x="0" y="0"/>
              <a:ext cx="957943" cy="957943"/>
              <a:chExt cx="957943" cy="957943"/>
            </a:xfrm>
          </p:grpSpPr>
          <p:sp>
            <p:nvSpPr>
              <p:cNvPr id="10263" name="椭圆 2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57943" cy="957943"/>
              </a:xfrm>
              <a:prstGeom prst="ellipse">
                <a:avLst/>
              </a:prstGeom>
              <a:solidFill>
                <a:srgbClr val="F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64" name="椭圆 27"/>
              <p:cNvSpPr>
                <a:spLocks noChangeArrowheads="1"/>
              </p:cNvSpPr>
              <p:nvPr/>
            </p:nvSpPr>
            <p:spPr bwMode="auto">
              <a:xfrm>
                <a:off x="157457" y="152743"/>
                <a:ext cx="643029" cy="64208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62" name="Freeform 170"/>
            <p:cNvSpPr>
              <a:spLocks noEditPoints="1"/>
            </p:cNvSpPr>
            <p:nvPr/>
          </p:nvSpPr>
          <p:spPr bwMode="auto">
            <a:xfrm>
              <a:off x="286663" y="329234"/>
              <a:ext cx="384617" cy="364711"/>
            </a:xfrm>
            <a:custGeom>
              <a:gdLst>
                <a:gd name="T0" fmla="*/ 2147483647 w 229"/>
                <a:gd name="T1" fmla="*/ 0 h 217"/>
                <a:gd name="T2" fmla="*/ 2147483647 w 229"/>
                <a:gd name="T3" fmla="*/ 0 h 217"/>
                <a:gd name="T4" fmla="*/ 2147483647 w 229"/>
                <a:gd name="T5" fmla="*/ 2147483647 h 217"/>
                <a:gd name="T6" fmla="*/ 2147483647 w 229"/>
                <a:gd name="T7" fmla="*/ 2147483647 h 217"/>
                <a:gd name="T8" fmla="*/ 2147483647 w 229"/>
                <a:gd name="T9" fmla="*/ 2147483647 h 217"/>
                <a:gd name="T10" fmla="*/ 2147483647 w 229"/>
                <a:gd name="T11" fmla="*/ 2147483647 h 217"/>
                <a:gd name="T12" fmla="*/ 0 w 229"/>
                <a:gd name="T13" fmla="*/ 2147483647 h 217"/>
                <a:gd name="T14" fmla="*/ 0 w 229"/>
                <a:gd name="T15" fmla="*/ 2147483647 h 217"/>
                <a:gd name="T16" fmla="*/ 2147483647 w 229"/>
                <a:gd name="T17" fmla="*/ 0 h 217"/>
                <a:gd name="T18" fmla="*/ 2147483647 w 229"/>
                <a:gd name="T19" fmla="*/ 2147483647 h 217"/>
                <a:gd name="T20" fmla="*/ 2147483647 w 229"/>
                <a:gd name="T21" fmla="*/ 2147483647 h 217"/>
                <a:gd name="T22" fmla="*/ 2147483647 w 229"/>
                <a:gd name="T23" fmla="*/ 2147483647 h 217"/>
                <a:gd name="T24" fmla="*/ 2147483647 w 229"/>
                <a:gd name="T25" fmla="*/ 2147483647 h 217"/>
                <a:gd name="T26" fmla="*/ 2147483647 w 229"/>
                <a:gd name="T27" fmla="*/ 2147483647 h 217"/>
                <a:gd name="T28" fmla="*/ 2147483647 w 229"/>
                <a:gd name="T29" fmla="*/ 2147483647 h 217"/>
                <a:gd name="T30" fmla="*/ 2147483647 w 229"/>
                <a:gd name="T31" fmla="*/ 2147483647 h 217"/>
                <a:gd name="T32" fmla="*/ 2147483647 w 229"/>
                <a:gd name="T33" fmla="*/ 2147483647 h 217"/>
                <a:gd name="T34" fmla="*/ 2147483647 w 229"/>
                <a:gd name="T35" fmla="*/ 2147483647 h 217"/>
                <a:gd name="T36" fmla="*/ 2147483647 w 229"/>
                <a:gd name="T37" fmla="*/ 2147483647 h 217"/>
                <a:gd name="T38" fmla="*/ 2147483647 w 229"/>
                <a:gd name="T39" fmla="*/ 2147483647 h 217"/>
                <a:gd name="T40" fmla="*/ 2147483647 w 229"/>
                <a:gd name="T41" fmla="*/ 2147483647 h 217"/>
                <a:gd name="T42" fmla="*/ 2147483647 w 229"/>
                <a:gd name="T43" fmla="*/ 2147483647 h 217"/>
                <a:gd name="T44" fmla="*/ 2147483647 w 229"/>
                <a:gd name="T45" fmla="*/ 2147483647 h 217"/>
                <a:gd name="T46" fmla="*/ 2147483647 w 229"/>
                <a:gd name="T47" fmla="*/ 2147483647 h 217"/>
                <a:gd name="T48" fmla="*/ 2147483647 w 229"/>
                <a:gd name="T49" fmla="*/ 2147483647 h 217"/>
                <a:gd name="T50" fmla="*/ 2147483647 w 229"/>
                <a:gd name="T51" fmla="*/ 2147483647 h 217"/>
                <a:gd name="T52" fmla="*/ 2147483647 w 229"/>
                <a:gd name="T53" fmla="*/ 2147483647 h 217"/>
                <a:gd name="T54" fmla="*/ 2147483647 w 229"/>
                <a:gd name="T55" fmla="*/ 214748364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9" h="216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301" name="组合 40"/>
          <p:cNvGrpSpPr/>
          <p:nvPr/>
        </p:nvGrpSpPr>
        <p:grpSpPr>
          <a:xfrm>
            <a:off x="9221788" y="4291013"/>
            <a:ext cx="2089150" cy="1962150"/>
            <a:chExt cx="2089301" cy="1960782"/>
          </a:xfrm>
        </p:grpSpPr>
        <p:sp>
          <p:nvSpPr>
            <p:cNvPr id="10259" name="文本框 41"/>
            <p:cNvSpPr txBox="1">
              <a:spLocks noChangeArrowheads="1"/>
            </p:cNvSpPr>
            <p:nvPr/>
          </p:nvSpPr>
          <p:spPr bwMode="auto">
            <a:xfrm>
              <a:off x="0" y="0"/>
              <a:ext cx="20893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000" b="1">
                  <a:solidFill>
                    <a:srgbClr val="F5555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Your Title</a:t>
              </a:r>
              <a:endParaRPr lang="zh-CN" altLang="en-US" sz="2000" b="1">
                <a:solidFill>
                  <a:srgbClr val="F5555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0" name="文本框 42"/>
            <p:cNvSpPr txBox="1">
              <a:spLocks noChangeArrowheads="1"/>
            </p:cNvSpPr>
            <p:nvPr/>
          </p:nvSpPr>
          <p:spPr bwMode="auto">
            <a:xfrm>
              <a:off x="123834" y="342661"/>
              <a:ext cx="1965467" cy="161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7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rgbClr val="26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Letting go doesn‘t mean that you’re a quitter. It doesn‘t mean that you lost. It just means that you realize in that moment. </a:t>
              </a:r>
              <a:endParaRPr lang="en-US" altLang="zh-CN" sz="16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04" name="任意多边形 50"/>
          <p:cNvSpPr/>
          <p:nvPr/>
        </p:nvSpPr>
        <p:spPr bwMode="auto">
          <a:xfrm>
            <a:off x="2765425" y="2878138"/>
            <a:ext cx="1050925" cy="1050925"/>
          </a:xfrm>
          <a:custGeom>
            <a:gdLst>
              <a:gd name="T0" fmla="*/ 139348 w 1050805"/>
              <a:gd name="T1" fmla="*/ 402012 h 1050805"/>
              <a:gd name="T2" fmla="*/ 402012 w 1050805"/>
              <a:gd name="T3" fmla="*/ 402012 h 1050805"/>
              <a:gd name="T4" fmla="*/ 402012 w 1050805"/>
              <a:gd name="T5" fmla="*/ 139348 h 1050805"/>
              <a:gd name="T6" fmla="*/ 649273 w 1050805"/>
              <a:gd name="T7" fmla="*/ 139348 h 1050805"/>
              <a:gd name="T8" fmla="*/ 649273 w 1050805"/>
              <a:gd name="T9" fmla="*/ 402012 h 1050805"/>
              <a:gd name="T10" fmla="*/ 911937 w 1050805"/>
              <a:gd name="T11" fmla="*/ 402012 h 1050805"/>
              <a:gd name="T12" fmla="*/ 911937 w 1050805"/>
              <a:gd name="T13" fmla="*/ 649273 h 1050805"/>
              <a:gd name="T14" fmla="*/ 649273 w 1050805"/>
              <a:gd name="T15" fmla="*/ 649273 h 1050805"/>
              <a:gd name="T16" fmla="*/ 649273 w 1050805"/>
              <a:gd name="T17" fmla="*/ 911937 h 1050805"/>
              <a:gd name="T18" fmla="*/ 402012 w 1050805"/>
              <a:gd name="T19" fmla="*/ 911937 h 1050805"/>
              <a:gd name="T20" fmla="*/ 402012 w 1050805"/>
              <a:gd name="T21" fmla="*/ 649273 h 1050805"/>
              <a:gd name="T22" fmla="*/ 139348 w 1050805"/>
              <a:gd name="T23" fmla="*/ 649273 h 1050805"/>
              <a:gd name="T24" fmla="*/ 139348 w 1050805"/>
              <a:gd name="T25" fmla="*/ 402012 h 10508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A6E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9284" tIns="401828" rIns="139284" bIns="401828" anchor="ctr"/>
          <a:lstStyle/>
          <a:p>
            <a:endParaRPr lang="zh-CN" altLang="en-US"/>
          </a:p>
        </p:txBody>
      </p:sp>
      <p:sp>
        <p:nvSpPr>
          <p:cNvPr id="11305" name="任意多边形 52"/>
          <p:cNvSpPr/>
          <p:nvPr/>
        </p:nvSpPr>
        <p:spPr bwMode="auto">
          <a:xfrm>
            <a:off x="8329613" y="2878138"/>
            <a:ext cx="1050925" cy="1050925"/>
          </a:xfrm>
          <a:custGeom>
            <a:gdLst>
              <a:gd name="T0" fmla="*/ 139348 w 1050805"/>
              <a:gd name="T1" fmla="*/ 216566 h 1050805"/>
              <a:gd name="T2" fmla="*/ 911937 w 1050805"/>
              <a:gd name="T3" fmla="*/ 216566 h 1050805"/>
              <a:gd name="T4" fmla="*/ 911937 w 1050805"/>
              <a:gd name="T5" fmla="*/ 463827 h 1050805"/>
              <a:gd name="T6" fmla="*/ 139348 w 1050805"/>
              <a:gd name="T7" fmla="*/ 463827 h 1050805"/>
              <a:gd name="T8" fmla="*/ 139348 w 1050805"/>
              <a:gd name="T9" fmla="*/ 216566 h 1050805"/>
              <a:gd name="T10" fmla="*/ 139348 w 1050805"/>
              <a:gd name="T11" fmla="*/ 587458 h 1050805"/>
              <a:gd name="T12" fmla="*/ 911937 w 1050805"/>
              <a:gd name="T13" fmla="*/ 587458 h 1050805"/>
              <a:gd name="T14" fmla="*/ 911937 w 1050805"/>
              <a:gd name="T15" fmla="*/ 834719 h 1050805"/>
              <a:gd name="T16" fmla="*/ 139348 w 1050805"/>
              <a:gd name="T17" fmla="*/ 834719 h 1050805"/>
              <a:gd name="T18" fmla="*/ 139348 w 1050805"/>
              <a:gd name="T19" fmla="*/ 587458 h 10508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50805" h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F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9284" tIns="216466" rIns="139284" bIns="216466" anchor="ctr"/>
          <a:lstStyle/>
          <a:p>
            <a:endParaRPr lang="zh-CN" altLang="en-US"/>
          </a:p>
        </p:txBody>
      </p:sp>
      <p:sp>
        <p:nvSpPr>
          <p:cNvPr id="11306" name="任意多边形 54"/>
          <p:cNvSpPr/>
          <p:nvPr/>
        </p:nvSpPr>
        <p:spPr bwMode="auto">
          <a:xfrm>
            <a:off x="5546725" y="2878138"/>
            <a:ext cx="1050925" cy="1050925"/>
          </a:xfrm>
          <a:custGeom>
            <a:gdLst>
              <a:gd name="T0" fmla="*/ 139348 w 1050805"/>
              <a:gd name="T1" fmla="*/ 402012 h 1050805"/>
              <a:gd name="T2" fmla="*/ 402012 w 1050805"/>
              <a:gd name="T3" fmla="*/ 402012 h 1050805"/>
              <a:gd name="T4" fmla="*/ 402012 w 1050805"/>
              <a:gd name="T5" fmla="*/ 139348 h 1050805"/>
              <a:gd name="T6" fmla="*/ 649273 w 1050805"/>
              <a:gd name="T7" fmla="*/ 139348 h 1050805"/>
              <a:gd name="T8" fmla="*/ 649273 w 1050805"/>
              <a:gd name="T9" fmla="*/ 402012 h 1050805"/>
              <a:gd name="T10" fmla="*/ 911937 w 1050805"/>
              <a:gd name="T11" fmla="*/ 402012 h 1050805"/>
              <a:gd name="T12" fmla="*/ 911937 w 1050805"/>
              <a:gd name="T13" fmla="*/ 649273 h 1050805"/>
              <a:gd name="T14" fmla="*/ 649273 w 1050805"/>
              <a:gd name="T15" fmla="*/ 649273 h 1050805"/>
              <a:gd name="T16" fmla="*/ 649273 w 1050805"/>
              <a:gd name="T17" fmla="*/ 911937 h 1050805"/>
              <a:gd name="T18" fmla="*/ 402012 w 1050805"/>
              <a:gd name="T19" fmla="*/ 911937 h 1050805"/>
              <a:gd name="T20" fmla="*/ 402012 w 1050805"/>
              <a:gd name="T21" fmla="*/ 649273 h 1050805"/>
              <a:gd name="T22" fmla="*/ 139348 w 1050805"/>
              <a:gd name="T23" fmla="*/ 649273 h 1050805"/>
              <a:gd name="T24" fmla="*/ 139348 w 1050805"/>
              <a:gd name="T25" fmla="*/ 402012 h 105080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FBCF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39284" tIns="401828" rIns="139284" bIns="401828" anchor="ctr"/>
          <a:lstStyle/>
          <a:p>
            <a:endParaRPr lang="zh-CN" altLang="en-US"/>
          </a:p>
        </p:txBody>
      </p:sp>
      <p:grpSp>
        <p:nvGrpSpPr>
          <p:cNvPr id="43" name="组合 26"/>
          <p:cNvGrpSpPr/>
          <p:nvPr/>
        </p:nvGrpSpPr>
        <p:grpSpPr>
          <a:xfrm>
            <a:off x="0" y="182563"/>
            <a:ext cx="3952875" cy="603250"/>
            <a:chExt cx="3952875" cy="602685"/>
          </a:xfrm>
        </p:grpSpPr>
        <p:sp>
          <p:nvSpPr>
            <p:cNvPr id="10255" name="矩形 27"/>
            <p:cNvSpPr>
              <a:spLocks noChangeArrowheads="1"/>
            </p:cNvSpPr>
            <p:nvPr/>
          </p:nvSpPr>
          <p:spPr bwMode="auto">
            <a:xfrm>
              <a:off x="0" y="79301"/>
              <a:ext cx="828675" cy="432429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256" name="组合 28"/>
            <p:cNvGrpSpPr/>
            <p:nvPr/>
          </p:nvGrpSpPr>
          <p:grpSpPr>
            <a:xfrm>
              <a:off x="788893" y="0"/>
              <a:ext cx="3163982" cy="602685"/>
              <a:chExt cx="3163982" cy="602685"/>
            </a:xfrm>
          </p:grpSpPr>
          <p:sp>
            <p:nvSpPr>
              <p:cNvPr id="10257" name="文本框 2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639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2400">
                    <a:solidFill>
                      <a:srgbClr val="A6ED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 Your Title Here</a:t>
                </a:r>
                <a:endParaRPr lang="zh-CN" altLang="en-US" sz="2400">
                  <a:solidFill>
                    <a:srgbClr val="A6ED4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8" name="文本框 30"/>
              <p:cNvSpPr txBox="1">
                <a:spLocks noChangeArrowheads="1"/>
              </p:cNvSpPr>
              <p:nvPr/>
            </p:nvSpPr>
            <p:spPr bwMode="auto">
              <a:xfrm>
                <a:off x="28670" y="325132"/>
                <a:ext cx="2668587" cy="277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200">
                    <a:solidFill>
                      <a:srgbClr val="3B383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will keep moving forever!</a:t>
                </a:r>
                <a:endParaRPr lang="zh-CN" altLang="en-US" sz="1200">
                  <a:solidFill>
                    <a:srgbClr val="3B383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304" grpId="0" animBg="1"/>
      <p:bldP spid="11305" grpId="0" animBg="1"/>
      <p:bldP spid="11306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宽屏</PresentationFormat>
  <Paragraphs>201</Paragraphs>
  <Slides>22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Calibri Light</vt:lpstr>
      <vt:lpstr>宋体</vt:lpstr>
      <vt:lpstr>Calibri</vt:lpstr>
      <vt:lpstr>微软雅黑</vt:lpstr>
      <vt:lpstr>Wingdings</vt:lpstr>
      <vt:lpstr>Meiryo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</cp:revision>
  <dcterms:created xsi:type="dcterms:W3CDTF">2014-12-19T09:09:00Z</dcterms:created>
  <dcterms:modified xsi:type="dcterms:W3CDTF">2023-05-08T04:52:47Z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