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87" r:id="rId2"/>
  </p:sldMasterIdLst>
  <p:notesMasterIdLst>
    <p:notesMasterId r:id="rId3"/>
  </p:notesMasterIdLst>
  <p:sldIdLst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99" r:id="rId24"/>
    <p:sldId id="321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tags" Target="tags/tag83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EB654-660C-4669-9CF4-73BF2E68D8F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8F81D-CEFF-4792-AE2A-ABDA8C445F1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F7D1CE-F34C-46CD-A0DA-9308E4FF17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21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CBF47-3ED1-41B6-A9DB-D47E6373B24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035FA0-C60A-41EC-91E0-8F075E461C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0C10-EB2B-4C84-B03C-B6546EBB5D8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B10C-C404-4B62-97D0-4592A9C2BD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4E15-2FE3-4D7C-9B15-83E4C0407E8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B10C-C404-4B62-97D0-4592A9C2BD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4E15-2FE3-4D7C-9B15-83E4C0407E8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B10C-C404-4B62-97D0-4592A9C2BD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4E15-2FE3-4D7C-9B15-83E4C0407E8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图片占位符 53"/>
          <p:cNvSpPr>
            <a:spLocks noGrp="1"/>
          </p:cNvSpPr>
          <p:nvPr>
            <p:ph type="pic" sz="quarter" idx="10"/>
          </p:nvPr>
        </p:nvSpPr>
        <p:spPr>
          <a:xfrm>
            <a:off x="1470025" y="2054225"/>
            <a:ext cx="4457700" cy="431641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图片占位符 53"/>
          <p:cNvSpPr>
            <a:spLocks noGrp="1"/>
          </p:cNvSpPr>
          <p:nvPr>
            <p:ph type="pic" sz="quarter" idx="10"/>
          </p:nvPr>
        </p:nvSpPr>
        <p:spPr>
          <a:xfrm>
            <a:off x="1470025" y="2054225"/>
            <a:ext cx="4457700" cy="431641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144588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2832083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210295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4519578" y="2117724"/>
            <a:ext cx="1568450" cy="29305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9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7165096" y="2430266"/>
            <a:ext cx="4245855" cy="3337808"/>
          </a:xfrm>
          <a:custGeom>
            <a:gdLst>
              <a:gd name="connsiteX0" fmla="*/ 601407 w 4245855"/>
              <a:gd name="connsiteY0" fmla="*/ 2605431 h 3337808"/>
              <a:gd name="connsiteX1" fmla="*/ 3995310 w 4245855"/>
              <a:gd name="connsiteY1" fmla="*/ 2605431 h 3337808"/>
              <a:gd name="connsiteX2" fmla="*/ 3995310 w 4245855"/>
              <a:gd name="connsiteY2" fmla="*/ 3337808 h 3337808"/>
              <a:gd name="connsiteX3" fmla="*/ 601407 w 4245855"/>
              <a:gd name="connsiteY3" fmla="*/ 3337808 h 3337808"/>
              <a:gd name="connsiteX4" fmla="*/ 0 w 4245855"/>
              <a:gd name="connsiteY4" fmla="*/ 1736954 h 3337808"/>
              <a:gd name="connsiteX5" fmla="*/ 3422366 w 4245855"/>
              <a:gd name="connsiteY5" fmla="*/ 1736954 h 3337808"/>
              <a:gd name="connsiteX6" fmla="*/ 3422366 w 4245855"/>
              <a:gd name="connsiteY6" fmla="*/ 2469331 h 3337808"/>
              <a:gd name="connsiteX7" fmla="*/ 0 w 4245855"/>
              <a:gd name="connsiteY7" fmla="*/ 2469331 h 3337808"/>
              <a:gd name="connsiteX8" fmla="*/ 851951 w 4245855"/>
              <a:gd name="connsiteY8" fmla="*/ 868477 h 3337808"/>
              <a:gd name="connsiteX9" fmla="*/ 4245855 w 4245855"/>
              <a:gd name="connsiteY9" fmla="*/ 868477 h 3337808"/>
              <a:gd name="connsiteX10" fmla="*/ 4245855 w 4245855"/>
              <a:gd name="connsiteY10" fmla="*/ 1600854 h 3337808"/>
              <a:gd name="connsiteX11" fmla="*/ 851951 w 4245855"/>
              <a:gd name="connsiteY11" fmla="*/ 1600854 h 3337808"/>
              <a:gd name="connsiteX12" fmla="*/ 347193 w 4245855"/>
              <a:gd name="connsiteY12" fmla="*/ 0 h 3337808"/>
              <a:gd name="connsiteX13" fmla="*/ 3741097 w 4245855"/>
              <a:gd name="connsiteY13" fmla="*/ 0 h 3337808"/>
              <a:gd name="connsiteX14" fmla="*/ 3741097 w 4245855"/>
              <a:gd name="connsiteY14" fmla="*/ 732377 h 3337808"/>
              <a:gd name="connsiteX15" fmla="*/ 347193 w 4245855"/>
              <a:gd name="connsiteY15" fmla="*/ 732377 h 33378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45855" h="3337808">
                <a:moveTo>
                  <a:pt x="601407" y="2605431"/>
                </a:moveTo>
                <a:lnTo>
                  <a:pt x="3995310" y="2605431"/>
                </a:lnTo>
                <a:lnTo>
                  <a:pt x="3995310" y="3337808"/>
                </a:lnTo>
                <a:lnTo>
                  <a:pt x="601407" y="3337808"/>
                </a:lnTo>
                <a:close/>
                <a:moveTo>
                  <a:pt x="0" y="1736954"/>
                </a:moveTo>
                <a:lnTo>
                  <a:pt x="3422366" y="1736954"/>
                </a:lnTo>
                <a:lnTo>
                  <a:pt x="3422366" y="2469331"/>
                </a:lnTo>
                <a:lnTo>
                  <a:pt x="0" y="2469331"/>
                </a:lnTo>
                <a:close/>
                <a:moveTo>
                  <a:pt x="851951" y="868477"/>
                </a:moveTo>
                <a:lnTo>
                  <a:pt x="4245855" y="868477"/>
                </a:lnTo>
                <a:lnTo>
                  <a:pt x="4245855" y="1600854"/>
                </a:lnTo>
                <a:lnTo>
                  <a:pt x="851951" y="1600854"/>
                </a:lnTo>
                <a:close/>
                <a:moveTo>
                  <a:pt x="347193" y="0"/>
                </a:moveTo>
                <a:lnTo>
                  <a:pt x="3741097" y="0"/>
                </a:lnTo>
                <a:lnTo>
                  <a:pt x="3741097" y="732377"/>
                </a:lnTo>
                <a:lnTo>
                  <a:pt x="347193" y="7323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9160218" y="1334185"/>
            <a:ext cx="1698282" cy="1464033"/>
          </a:xfrm>
          <a:custGeom>
            <a:gdLst>
              <a:gd name="connsiteX0" fmla="*/ 366008 w 1698282"/>
              <a:gd name="connsiteY0" fmla="*/ 0 h 1464033"/>
              <a:gd name="connsiteX1" fmla="*/ 1332274 w 1698282"/>
              <a:gd name="connsiteY1" fmla="*/ 0 h 1464033"/>
              <a:gd name="connsiteX2" fmla="*/ 1698282 w 1698282"/>
              <a:gd name="connsiteY2" fmla="*/ 732016 h 1464033"/>
              <a:gd name="connsiteX3" fmla="*/ 1332274 w 1698282"/>
              <a:gd name="connsiteY3" fmla="*/ 1464033 h 1464033"/>
              <a:gd name="connsiteX4" fmla="*/ 366008 w 1698282"/>
              <a:gd name="connsiteY4" fmla="*/ 1464033 h 1464033"/>
              <a:gd name="connsiteX5" fmla="*/ 0 w 1698282"/>
              <a:gd name="connsiteY5" fmla="*/ 732016 h 14640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282" h="1464033">
                <a:moveTo>
                  <a:pt x="366008" y="0"/>
                </a:moveTo>
                <a:lnTo>
                  <a:pt x="1332274" y="0"/>
                </a:lnTo>
                <a:lnTo>
                  <a:pt x="1698282" y="732016"/>
                </a:lnTo>
                <a:lnTo>
                  <a:pt x="1332274" y="1464033"/>
                </a:lnTo>
                <a:lnTo>
                  <a:pt x="366008" y="1464033"/>
                </a:lnTo>
                <a:lnTo>
                  <a:pt x="0" y="7320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9160215" y="3095897"/>
            <a:ext cx="1698282" cy="1464033"/>
          </a:xfrm>
          <a:custGeom>
            <a:gdLst>
              <a:gd name="connsiteX0" fmla="*/ 366008 w 1698282"/>
              <a:gd name="connsiteY0" fmla="*/ 0 h 1464033"/>
              <a:gd name="connsiteX1" fmla="*/ 1332274 w 1698282"/>
              <a:gd name="connsiteY1" fmla="*/ 0 h 1464033"/>
              <a:gd name="connsiteX2" fmla="*/ 1698282 w 1698282"/>
              <a:gd name="connsiteY2" fmla="*/ 732016 h 1464033"/>
              <a:gd name="connsiteX3" fmla="*/ 1332274 w 1698282"/>
              <a:gd name="connsiteY3" fmla="*/ 1464033 h 1464033"/>
              <a:gd name="connsiteX4" fmla="*/ 366008 w 1698282"/>
              <a:gd name="connsiteY4" fmla="*/ 1464033 h 1464033"/>
              <a:gd name="connsiteX5" fmla="*/ 0 w 1698282"/>
              <a:gd name="connsiteY5" fmla="*/ 732016 h 14640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282" h="1464033">
                <a:moveTo>
                  <a:pt x="366008" y="0"/>
                </a:moveTo>
                <a:lnTo>
                  <a:pt x="1332274" y="0"/>
                </a:lnTo>
                <a:lnTo>
                  <a:pt x="1698282" y="732016"/>
                </a:lnTo>
                <a:lnTo>
                  <a:pt x="1332274" y="1464033"/>
                </a:lnTo>
                <a:lnTo>
                  <a:pt x="366008" y="1464033"/>
                </a:lnTo>
                <a:lnTo>
                  <a:pt x="0" y="7320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9160213" y="4857611"/>
            <a:ext cx="1698282" cy="1464033"/>
          </a:xfrm>
          <a:custGeom>
            <a:gdLst>
              <a:gd name="connsiteX0" fmla="*/ 366008 w 1698282"/>
              <a:gd name="connsiteY0" fmla="*/ 0 h 1464033"/>
              <a:gd name="connsiteX1" fmla="*/ 1332274 w 1698282"/>
              <a:gd name="connsiteY1" fmla="*/ 0 h 1464033"/>
              <a:gd name="connsiteX2" fmla="*/ 1698282 w 1698282"/>
              <a:gd name="connsiteY2" fmla="*/ 732016 h 1464033"/>
              <a:gd name="connsiteX3" fmla="*/ 1332274 w 1698282"/>
              <a:gd name="connsiteY3" fmla="*/ 1464033 h 1464033"/>
              <a:gd name="connsiteX4" fmla="*/ 366008 w 1698282"/>
              <a:gd name="connsiteY4" fmla="*/ 1464033 h 1464033"/>
              <a:gd name="connsiteX5" fmla="*/ 0 w 1698282"/>
              <a:gd name="connsiteY5" fmla="*/ 732016 h 14640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282" h="1464033">
                <a:moveTo>
                  <a:pt x="366008" y="0"/>
                </a:moveTo>
                <a:lnTo>
                  <a:pt x="1332274" y="0"/>
                </a:lnTo>
                <a:lnTo>
                  <a:pt x="1698282" y="732016"/>
                </a:lnTo>
                <a:lnTo>
                  <a:pt x="1332274" y="1464033"/>
                </a:lnTo>
                <a:lnTo>
                  <a:pt x="366008" y="1464033"/>
                </a:lnTo>
                <a:lnTo>
                  <a:pt x="0" y="7320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144588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2832083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210295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4519578" y="2117724"/>
            <a:ext cx="1568450" cy="29305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B10C-C404-4B62-97D0-4592A9C2BD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4E15-2FE3-4D7C-9B15-83E4C0407E8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图片占位符 53"/>
          <p:cNvSpPr>
            <a:spLocks noGrp="1"/>
          </p:cNvSpPr>
          <p:nvPr>
            <p:ph type="pic" sz="quarter" idx="10"/>
          </p:nvPr>
        </p:nvSpPr>
        <p:spPr>
          <a:xfrm>
            <a:off x="1470025" y="2054225"/>
            <a:ext cx="4457700" cy="431641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144588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2832083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210295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4519578" y="2117724"/>
            <a:ext cx="1568450" cy="29305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6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91937" y="1434899"/>
            <a:ext cx="5758806" cy="14804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45029" y="4393797"/>
            <a:ext cx="5805714" cy="14804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144588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2832083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210295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4519578" y="2117724"/>
            <a:ext cx="1568450" cy="29305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144588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2832083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210295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4519578" y="2117724"/>
            <a:ext cx="1568450" cy="29305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4264025" y="1509713"/>
            <a:ext cx="1846263" cy="14684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2"/>
          <p:cNvSpPr>
            <a:spLocks noGrp="1"/>
          </p:cNvSpPr>
          <p:nvPr>
            <p:ph type="pic" sz="quarter" idx="11"/>
          </p:nvPr>
        </p:nvSpPr>
        <p:spPr>
          <a:xfrm>
            <a:off x="4264025" y="3139851"/>
            <a:ext cx="1846263" cy="27084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56140" y="1509713"/>
            <a:ext cx="1846263" cy="251050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" name="图片占位符 2"/>
          <p:cNvSpPr>
            <a:spLocks noGrp="1"/>
          </p:cNvSpPr>
          <p:nvPr>
            <p:ph type="pic" sz="quarter" idx="13"/>
          </p:nvPr>
        </p:nvSpPr>
        <p:spPr>
          <a:xfrm>
            <a:off x="6266269" y="4172468"/>
            <a:ext cx="4895935" cy="16758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144588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2832083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210295" y="2117725"/>
            <a:ext cx="1568450" cy="1568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4519578" y="2117724"/>
            <a:ext cx="1568450" cy="29305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B10C-C404-4B62-97D0-4592A9C2BD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4E15-2FE3-4D7C-9B15-83E4C0407E8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B10C-C404-4B62-97D0-4592A9C2BD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4E15-2FE3-4D7C-9B15-83E4C0407E8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B10C-C404-4B62-97D0-4592A9C2BD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4E15-2FE3-4D7C-9B15-83E4C0407E8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B10C-C404-4B62-97D0-4592A9C2BD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4E15-2FE3-4D7C-9B15-83E4C0407E8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B10C-C404-4B62-97D0-4592A9C2BD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4E15-2FE3-4D7C-9B15-83E4C0407E8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B10C-C404-4B62-97D0-4592A9C2BD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4E15-2FE3-4D7C-9B15-83E4C0407E8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B10C-C404-4B62-97D0-4592A9C2BD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4E15-2FE3-4D7C-9B15-83E4C0407E8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7.xml" /><Relationship Id="rId11" Type="http://schemas.openxmlformats.org/officeDocument/2006/relationships/slideLayout" Target="../slideLayouts/slideLayout38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0.xml" /><Relationship Id="rId4" Type="http://schemas.openxmlformats.org/officeDocument/2006/relationships/slideLayout" Target="../slideLayouts/slideLayout31.xml" /><Relationship Id="rId5" Type="http://schemas.openxmlformats.org/officeDocument/2006/relationships/slideLayout" Target="../slideLayouts/slideLayout32.xml" /><Relationship Id="rId6" Type="http://schemas.openxmlformats.org/officeDocument/2006/relationships/slideLayout" Target="../slideLayouts/slideLayout33.xml" /><Relationship Id="rId7" Type="http://schemas.openxmlformats.org/officeDocument/2006/relationships/slideLayout" Target="../slideLayouts/slideLayout34.xml" /><Relationship Id="rId8" Type="http://schemas.openxmlformats.org/officeDocument/2006/relationships/slideLayout" Target="../slideLayouts/slideLayout35.xml" /><Relationship Id="rId9" Type="http://schemas.openxmlformats.org/officeDocument/2006/relationships/slideLayout" Target="../slideLayouts/slideLayout3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EB10C-C404-4B62-97D0-4592A9C2BD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24E15-2FE3-4D7C-9B15-83E4C0407E87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notesSlide" Target="../notesSlides/notesSlide1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notesSlide" Target="../notesSlides/notesSlide1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61.xml" /><Relationship Id="rId4" Type="http://schemas.openxmlformats.org/officeDocument/2006/relationships/tags" Target="../tags/tag62.xml" /><Relationship Id="rId5" Type="http://schemas.openxmlformats.org/officeDocument/2006/relationships/tags" Target="../tags/tag63.xml" /><Relationship Id="rId6" Type="http://schemas.openxmlformats.org/officeDocument/2006/relationships/tags" Target="../tags/tag64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10" Type="http://schemas.openxmlformats.org/officeDocument/2006/relationships/tags" Target="../tags/tag72.xml" /><Relationship Id="rId11" Type="http://schemas.openxmlformats.org/officeDocument/2006/relationships/tags" Target="../tags/tag73.xml" /><Relationship Id="rId12" Type="http://schemas.openxmlformats.org/officeDocument/2006/relationships/tags" Target="../tags/tag74.xml" /><Relationship Id="rId13" Type="http://schemas.openxmlformats.org/officeDocument/2006/relationships/tags" Target="../tags/tag75.xml" /><Relationship Id="rId14" Type="http://schemas.openxmlformats.org/officeDocument/2006/relationships/tags" Target="../tags/tag76.xml" /><Relationship Id="rId15" Type="http://schemas.openxmlformats.org/officeDocument/2006/relationships/tags" Target="../tags/tag77.xml" /><Relationship Id="rId16" Type="http://schemas.openxmlformats.org/officeDocument/2006/relationships/tags" Target="../tags/tag78.xml" /><Relationship Id="rId17" Type="http://schemas.openxmlformats.org/officeDocument/2006/relationships/tags" Target="../tags/tag79.xml" /><Relationship Id="rId18" Type="http://schemas.openxmlformats.org/officeDocument/2006/relationships/tags" Target="../tags/tag80.xml" /><Relationship Id="rId19" Type="http://schemas.openxmlformats.org/officeDocument/2006/relationships/tags" Target="../tags/tag81.xml" /><Relationship Id="rId2" Type="http://schemas.openxmlformats.org/officeDocument/2006/relationships/notesSlide" Target="../notesSlides/notesSlide17.xml" /><Relationship Id="rId20" Type="http://schemas.openxmlformats.org/officeDocument/2006/relationships/tags" Target="../tags/tag82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tags" Target="../tags/tag68.xml" /><Relationship Id="rId7" Type="http://schemas.openxmlformats.org/officeDocument/2006/relationships/tags" Target="../tags/tag69.xml" /><Relationship Id="rId8" Type="http://schemas.openxmlformats.org/officeDocument/2006/relationships/tags" Target="../tags/tag70.xml" /><Relationship Id="rId9" Type="http://schemas.openxmlformats.org/officeDocument/2006/relationships/tags" Target="../tags/tag7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notesSlide" Target="../notesSlides/notesSlide1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5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image" Target="../media/image15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0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2"/>
          <a:stretch>
            <a:fillRect/>
          </a:stretch>
        </p:blipFill>
        <p:spPr>
          <a:xfrm>
            <a:off x="0" y="1417008"/>
            <a:ext cx="12192000" cy="54409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26056" y="2335099"/>
            <a:ext cx="11240479" cy="1323439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000" b="1" kern="100">
                <a:solidFill>
                  <a:srgbClr val="C00000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站酷文艺体" panose="02000603000000000000" pitchFamily="50" charset="-122"/>
              </a:rPr>
              <a:t>年终总结暨新年计划</a:t>
            </a:r>
            <a:endParaRPr lang="zh-CN" altLang="zh-CN" sz="8000" b="1" kern="100">
              <a:solidFill>
                <a:srgbClr val="C00000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3324" y="3572684"/>
            <a:ext cx="8841790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  <a:defRPr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cs typeface="+mn-ea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 rot="21562602">
            <a:off x="3022054" y="3995271"/>
            <a:ext cx="6458643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适用于项目规划 年终总结 工作计划 团队绍演讲等</a:t>
            </a:r>
            <a:endParaRPr lang="zh-CN" altLang="en-US" sz="2000" b="1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8" name="六边形 7"/>
          <p:cNvSpPr/>
          <p:nvPr/>
        </p:nvSpPr>
        <p:spPr>
          <a:xfrm flipH="1">
            <a:off x="3779533" y="4605344"/>
            <a:ext cx="2015699" cy="431936"/>
          </a:xfrm>
          <a:prstGeom prst="hexagon">
            <a:avLst/>
          </a:prstGeom>
          <a:solidFill>
            <a:schemeClr val="bg1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690779" y="4600423"/>
            <a:ext cx="2159677" cy="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600">
                <a:solidFill>
                  <a:schemeClr val="tx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汇报人：</a:t>
            </a:r>
            <a:r>
              <a:rPr lang="en-US" altLang="zh-CN" sz="1600">
                <a:solidFill>
                  <a:schemeClr val="tx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PPT</a:t>
            </a:r>
            <a:r>
              <a:rPr lang="zh-CN" altLang="en-US" sz="1600">
                <a:solidFill>
                  <a:schemeClr val="tx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汇</a:t>
            </a:r>
            <a:endParaRPr lang="zh-CN" altLang="en-US" sz="1600">
              <a:solidFill>
                <a:schemeClr val="tx1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0" name="六边形 9"/>
          <p:cNvSpPr/>
          <p:nvPr/>
        </p:nvSpPr>
        <p:spPr>
          <a:xfrm flipH="1">
            <a:off x="5913752" y="4608525"/>
            <a:ext cx="2015699" cy="431936"/>
          </a:xfrm>
          <a:prstGeom prst="hexagon">
            <a:avLst/>
          </a:prstGeom>
          <a:solidFill>
            <a:schemeClr val="bg1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5850456" y="4598827"/>
            <a:ext cx="2159677" cy="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600">
                <a:solidFill>
                  <a:schemeClr val="tx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日期：</a:t>
            </a:r>
            <a:r>
              <a:rPr lang="en-US" altLang="zh-CN" sz="1600">
                <a:solidFill>
                  <a:schemeClr val="tx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20XX.XX</a:t>
            </a:r>
            <a:endParaRPr lang="zh-CN" altLang="zh-CN" sz="1600">
              <a:solidFill>
                <a:schemeClr val="tx1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55011" y="859868"/>
            <a:ext cx="3874440" cy="1323439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0" b="1" kern="100">
                <a:latin typeface="站酷文艺体" panose="02000603000000000000" pitchFamily="50" charset="-122"/>
                <a:ea typeface="阿里巴巴普惠体 B" panose="00020600040101010101" pitchFamily="18" charset="-122"/>
                <a:cs typeface="Times New Roman" panose="02020603050405020304" pitchFamily="18" charset="0"/>
                <a:sym typeface="站酷文艺体" panose="02000603000000000000" pitchFamily="50" charset="-122"/>
              </a:rPr>
              <a:t>LOGO</a:t>
            </a:r>
            <a:endParaRPr lang="zh-CN" altLang="zh-CN" sz="8000" b="1" kern="100">
              <a:latin typeface="站酷文艺体" panose="02000603000000000000" pitchFamily="50" charset="-122"/>
              <a:ea typeface="阿里巴巴普惠体 B" panose="00020600040101010101" pitchFamily="18" charset="-122"/>
              <a:cs typeface="Times New Roman" panose="02020603050405020304" pitchFamily="18" charset="0"/>
              <a:sym typeface="站酷文艺体" panose="02000603000000000000" pitchFamily="50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六边形 7"/>
          <p:cNvSpPr/>
          <p:nvPr/>
        </p:nvSpPr>
        <p:spPr>
          <a:xfrm rot="10800000">
            <a:off x="7249977" y="2215041"/>
            <a:ext cx="1698282" cy="146403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9" name="六边形 8"/>
          <p:cNvSpPr/>
          <p:nvPr/>
        </p:nvSpPr>
        <p:spPr>
          <a:xfrm rot="10800000">
            <a:off x="7249976" y="3976754"/>
            <a:ext cx="1698282" cy="146403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60219" y="2425343"/>
            <a:ext cx="4901551" cy="1264620"/>
            <a:chOff x="1560219" y="2425343"/>
            <a:chExt cx="4901551" cy="1264620"/>
          </a:xfrm>
        </p:grpSpPr>
        <p:sp>
          <p:nvSpPr>
            <p:cNvPr id="12" name="文本框 11"/>
            <p:cNvSpPr txBox="1"/>
            <p:nvPr/>
          </p:nvSpPr>
          <p:spPr>
            <a:xfrm>
              <a:off x="1560220" y="2425343"/>
              <a:ext cx="1538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000" b="1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添加标题</a:t>
              </a:r>
              <a:endParaRPr lang="zh-CN" altLang="en-US" sz="2000" b="1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60219" y="2858966"/>
              <a:ext cx="4901551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</a:r>
              <a:endParaRPr kumimoji="1" lang="en-GB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  <a:p>
              <a:pPr>
                <a:lnSpc>
                  <a:spcPct val="150000"/>
                </a:lnSpc>
              </a:pPr>
              <a:endParaRPr kumimoji="1" lang="en-GB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60219" y="4168794"/>
            <a:ext cx="4901551" cy="1449286"/>
            <a:chOff x="1560219" y="4168794"/>
            <a:chExt cx="4901551" cy="1449286"/>
          </a:xfrm>
        </p:grpSpPr>
        <p:sp>
          <p:nvSpPr>
            <p:cNvPr id="15" name="文本框 14"/>
            <p:cNvSpPr txBox="1"/>
            <p:nvPr/>
          </p:nvSpPr>
          <p:spPr>
            <a:xfrm>
              <a:off x="1560220" y="4168794"/>
              <a:ext cx="1538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000" b="1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添加标题</a:t>
              </a:r>
              <a:endParaRPr lang="zh-CN" altLang="en-US" sz="2000" b="1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60219" y="4602417"/>
              <a:ext cx="4901551" cy="10156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</a:r>
              <a:endParaRPr kumimoji="1"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  <a:p>
              <a:pPr>
                <a:lnSpc>
                  <a:spcPct val="150000"/>
                </a:lnSpc>
              </a:pPr>
              <a:endParaRPr kumimoji="1"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</p:grpSp>
      <p:sp>
        <p:nvSpPr>
          <p:cNvPr id="22" name="椭圆 3"/>
          <p:cNvSpPr/>
          <p:nvPr/>
        </p:nvSpPr>
        <p:spPr>
          <a:xfrm>
            <a:off x="7777373" y="2607696"/>
            <a:ext cx="624873" cy="678722"/>
          </a:xfrm>
          <a:custGeom>
            <a:gdLst>
              <a:gd name="T0" fmla="*/ 2483 w 7054"/>
              <a:gd name="T1" fmla="*/ 16 h 7674"/>
              <a:gd name="T2" fmla="*/ 0 w 7054"/>
              <a:gd name="T3" fmla="*/ 6284 h 7674"/>
              <a:gd name="T4" fmla="*/ 5685 w 7054"/>
              <a:gd name="T5" fmla="*/ 6442 h 7674"/>
              <a:gd name="T6" fmla="*/ 554 w 7054"/>
              <a:gd name="T7" fmla="*/ 5421 h 7674"/>
              <a:gd name="T8" fmla="*/ 206 w 7054"/>
              <a:gd name="T9" fmla="*/ 5349 h 7674"/>
              <a:gd name="T10" fmla="*/ 554 w 7054"/>
              <a:gd name="T11" fmla="*/ 4708 h 7674"/>
              <a:gd name="T12" fmla="*/ 250 w 7054"/>
              <a:gd name="T13" fmla="*/ 4061 h 7674"/>
              <a:gd name="T14" fmla="*/ 499 w 7054"/>
              <a:gd name="T15" fmla="*/ 3240 h 7674"/>
              <a:gd name="T16" fmla="*/ 554 w 7054"/>
              <a:gd name="T17" fmla="*/ 2569 h 7674"/>
              <a:gd name="T18" fmla="*/ 206 w 7054"/>
              <a:gd name="T19" fmla="*/ 2684 h 7674"/>
              <a:gd name="T20" fmla="*/ 554 w 7054"/>
              <a:gd name="T21" fmla="*/ 1856 h 7674"/>
              <a:gd name="T22" fmla="*/ 1158 w 7054"/>
              <a:gd name="T23" fmla="*/ 5646 h 7674"/>
              <a:gd name="T24" fmla="*/ 780 w 7054"/>
              <a:gd name="T25" fmla="*/ 4705 h 7674"/>
              <a:gd name="T26" fmla="*/ 1202 w 7054"/>
              <a:gd name="T27" fmla="*/ 5601 h 7674"/>
              <a:gd name="T28" fmla="*/ 780 w 7054"/>
              <a:gd name="T29" fmla="*/ 4003 h 7674"/>
              <a:gd name="T30" fmla="*/ 1185 w 7054"/>
              <a:gd name="T31" fmla="*/ 3077 h 7674"/>
              <a:gd name="T32" fmla="*/ 1176 w 7054"/>
              <a:gd name="T33" fmla="*/ 2322 h 7674"/>
              <a:gd name="T34" fmla="*/ 765 w 7054"/>
              <a:gd name="T35" fmla="*/ 1669 h 7674"/>
              <a:gd name="T36" fmla="*/ 1202 w 7054"/>
              <a:gd name="T37" fmla="*/ 2282 h 7674"/>
              <a:gd name="T38" fmla="*/ 2044 w 7054"/>
              <a:gd name="T39" fmla="*/ 5903 h 7674"/>
              <a:gd name="T40" fmla="*/ 1573 w 7054"/>
              <a:gd name="T41" fmla="*/ 4768 h 7674"/>
              <a:gd name="T42" fmla="*/ 2063 w 7054"/>
              <a:gd name="T43" fmla="*/ 3911 h 7674"/>
              <a:gd name="T44" fmla="*/ 1524 w 7054"/>
              <a:gd name="T45" fmla="*/ 3004 h 7674"/>
              <a:gd name="T46" fmla="*/ 2104 w 7054"/>
              <a:gd name="T47" fmla="*/ 3867 h 7674"/>
              <a:gd name="T48" fmla="*/ 1569 w 7054"/>
              <a:gd name="T49" fmla="*/ 2144 h 7674"/>
              <a:gd name="T50" fmla="*/ 2037 w 7054"/>
              <a:gd name="T51" fmla="*/ 853 h 7674"/>
              <a:gd name="T52" fmla="*/ 4076 w 7054"/>
              <a:gd name="T53" fmla="*/ 1351 h 7674"/>
              <a:gd name="T54" fmla="*/ 4651 w 7054"/>
              <a:gd name="T55" fmla="*/ 2433 h 7674"/>
              <a:gd name="T56" fmla="*/ 4056 w 7054"/>
              <a:gd name="T57" fmla="*/ 1388 h 7674"/>
              <a:gd name="T58" fmla="*/ 4632 w 7054"/>
              <a:gd name="T59" fmla="*/ 3137 h 7674"/>
              <a:gd name="T60" fmla="*/ 4621 w 7054"/>
              <a:gd name="T61" fmla="*/ 4014 h 7674"/>
              <a:gd name="T62" fmla="*/ 2691 w 7054"/>
              <a:gd name="T63" fmla="*/ 798 h 7674"/>
              <a:gd name="T64" fmla="*/ 3524 w 7054"/>
              <a:gd name="T65" fmla="*/ 2046 h 7674"/>
              <a:gd name="T66" fmla="*/ 2692 w 7054"/>
              <a:gd name="T67" fmla="*/ 1817 h 7674"/>
              <a:gd name="T68" fmla="*/ 2707 w 7054"/>
              <a:gd name="T69" fmla="*/ 2802 h 7674"/>
              <a:gd name="T70" fmla="*/ 3511 w 7054"/>
              <a:gd name="T71" fmla="*/ 3929 h 7674"/>
              <a:gd name="T72" fmla="*/ 4144 w 7054"/>
              <a:gd name="T73" fmla="*/ 6903 h 7674"/>
              <a:gd name="T74" fmla="*/ 3082 w 7054"/>
              <a:gd name="T75" fmla="*/ 7273 h 7674"/>
              <a:gd name="T76" fmla="*/ 4144 w 7054"/>
              <a:gd name="T77" fmla="*/ 4781 h 7674"/>
              <a:gd name="T78" fmla="*/ 4624 w 7054"/>
              <a:gd name="T79" fmla="*/ 6748 h 7674"/>
              <a:gd name="T80" fmla="*/ 5272 w 7054"/>
              <a:gd name="T81" fmla="*/ 4658 h 7674"/>
              <a:gd name="T82" fmla="*/ 5507 w 7054"/>
              <a:gd name="T83" fmla="*/ 4011 h 7674"/>
              <a:gd name="T84" fmla="*/ 5029 w 7054"/>
              <a:gd name="T85" fmla="*/ 3988 h 7674"/>
              <a:gd name="T86" fmla="*/ 5507 w 7054"/>
              <a:gd name="T87" fmla="*/ 3333 h 7674"/>
              <a:gd name="T88" fmla="*/ 5463 w 7054"/>
              <a:gd name="T89" fmla="*/ 2699 h 7674"/>
              <a:gd name="T90" fmla="*/ 5049 w 7054"/>
              <a:gd name="T91" fmla="*/ 1772 h 7674"/>
              <a:gd name="T92" fmla="*/ 5507 w 7054"/>
              <a:gd name="T93" fmla="*/ 2655 h 7674"/>
              <a:gd name="T94" fmla="*/ 5929 w 7054"/>
              <a:gd name="T95" fmla="*/ 5306 h 7674"/>
              <a:gd name="T96" fmla="*/ 6270 w 7054"/>
              <a:gd name="T97" fmla="*/ 4604 h 7674"/>
              <a:gd name="T98" fmla="*/ 6270 w 7054"/>
              <a:gd name="T99" fmla="*/ 4088 h 7674"/>
              <a:gd name="T100" fmla="*/ 5913 w 7054"/>
              <a:gd name="T101" fmla="*/ 3423 h 7674"/>
              <a:gd name="T102" fmla="*/ 6284 w 7054"/>
              <a:gd name="T103" fmla="*/ 4056 h 7674"/>
              <a:gd name="T104" fmla="*/ 6464 w 7054"/>
              <a:gd name="T105" fmla="*/ 5203 h 7674"/>
              <a:gd name="T106" fmla="*/ 6748 w 7054"/>
              <a:gd name="T107" fmla="*/ 4572 h 7674"/>
              <a:gd name="T108" fmla="*/ 6748 w 7054"/>
              <a:gd name="T109" fmla="*/ 4115 h 7674"/>
              <a:gd name="T110" fmla="*/ 6448 w 7054"/>
              <a:gd name="T111" fmla="*/ 3527 h 7674"/>
              <a:gd name="T112" fmla="*/ 6762 w 7054"/>
              <a:gd name="T113" fmla="*/ 4083 h 76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053" h="7674">
                <a:moveTo>
                  <a:pt x="6961" y="2977"/>
                </a:moveTo>
                <a:lnTo>
                  <a:pt x="5771" y="2611"/>
                </a:lnTo>
                <a:lnTo>
                  <a:pt x="5771" y="1724"/>
                </a:lnTo>
                <a:cubicBezTo>
                  <a:pt x="5771" y="1674"/>
                  <a:pt x="5742" y="1628"/>
                  <a:pt x="5697" y="1606"/>
                </a:cubicBezTo>
                <a:lnTo>
                  <a:pt x="2483" y="16"/>
                </a:lnTo>
                <a:cubicBezTo>
                  <a:pt x="2483" y="16"/>
                  <a:pt x="2454" y="0"/>
                  <a:pt x="2415" y="2"/>
                </a:cubicBezTo>
                <a:cubicBezTo>
                  <a:pt x="2376" y="5"/>
                  <a:pt x="2347" y="26"/>
                  <a:pt x="2347" y="26"/>
                </a:cubicBezTo>
                <a:lnTo>
                  <a:pt x="55" y="1661"/>
                </a:lnTo>
                <a:cubicBezTo>
                  <a:pt x="21" y="1686"/>
                  <a:pt x="0" y="1726"/>
                  <a:pt x="0" y="1769"/>
                </a:cubicBezTo>
                <a:lnTo>
                  <a:pt x="0" y="6284"/>
                </a:lnTo>
                <a:cubicBezTo>
                  <a:pt x="0" y="6332"/>
                  <a:pt x="26" y="6377"/>
                  <a:pt x="69" y="6400"/>
                </a:cubicBezTo>
                <a:lnTo>
                  <a:pt x="2361" y="7656"/>
                </a:lnTo>
                <a:cubicBezTo>
                  <a:pt x="2361" y="7656"/>
                  <a:pt x="2387" y="7670"/>
                  <a:pt x="2416" y="7672"/>
                </a:cubicBezTo>
                <a:cubicBezTo>
                  <a:pt x="2445" y="7674"/>
                  <a:pt x="2471" y="7663"/>
                  <a:pt x="2471" y="7663"/>
                </a:cubicBezTo>
                <a:lnTo>
                  <a:pt x="5685" y="6442"/>
                </a:lnTo>
                <a:lnTo>
                  <a:pt x="6969" y="5953"/>
                </a:lnTo>
                <a:cubicBezTo>
                  <a:pt x="7020" y="5934"/>
                  <a:pt x="7054" y="5885"/>
                  <a:pt x="7054" y="5830"/>
                </a:cubicBezTo>
                <a:lnTo>
                  <a:pt x="7054" y="3103"/>
                </a:lnTo>
                <a:cubicBezTo>
                  <a:pt x="7054" y="3045"/>
                  <a:pt x="7016" y="2994"/>
                  <a:pt x="6961" y="2977"/>
                </a:cubicBezTo>
                <a:close/>
                <a:moveTo>
                  <a:pt x="554" y="5421"/>
                </a:moveTo>
                <a:cubicBezTo>
                  <a:pt x="554" y="5435"/>
                  <a:pt x="548" y="5448"/>
                  <a:pt x="537" y="5456"/>
                </a:cubicBezTo>
                <a:cubicBezTo>
                  <a:pt x="529" y="5462"/>
                  <a:pt x="520" y="5465"/>
                  <a:pt x="510" y="5465"/>
                </a:cubicBezTo>
                <a:cubicBezTo>
                  <a:pt x="506" y="5465"/>
                  <a:pt x="502" y="5465"/>
                  <a:pt x="498" y="5464"/>
                </a:cubicBezTo>
                <a:lnTo>
                  <a:pt x="238" y="5392"/>
                </a:lnTo>
                <a:cubicBezTo>
                  <a:pt x="219" y="5386"/>
                  <a:pt x="206" y="5369"/>
                  <a:pt x="206" y="5349"/>
                </a:cubicBezTo>
                <a:lnTo>
                  <a:pt x="206" y="4683"/>
                </a:lnTo>
                <a:cubicBezTo>
                  <a:pt x="206" y="4670"/>
                  <a:pt x="211" y="4659"/>
                  <a:pt x="220" y="4650"/>
                </a:cubicBezTo>
                <a:cubicBezTo>
                  <a:pt x="230" y="4642"/>
                  <a:pt x="242" y="4638"/>
                  <a:pt x="254" y="4639"/>
                </a:cubicBezTo>
                <a:lnTo>
                  <a:pt x="514" y="4664"/>
                </a:lnTo>
                <a:cubicBezTo>
                  <a:pt x="537" y="4667"/>
                  <a:pt x="554" y="4686"/>
                  <a:pt x="554" y="4708"/>
                </a:cubicBezTo>
                <a:lnTo>
                  <a:pt x="554" y="5421"/>
                </a:lnTo>
                <a:close/>
                <a:moveTo>
                  <a:pt x="554" y="3995"/>
                </a:moveTo>
                <a:cubicBezTo>
                  <a:pt x="554" y="4018"/>
                  <a:pt x="537" y="4037"/>
                  <a:pt x="514" y="4039"/>
                </a:cubicBezTo>
                <a:lnTo>
                  <a:pt x="253" y="4061"/>
                </a:lnTo>
                <a:cubicBezTo>
                  <a:pt x="252" y="4061"/>
                  <a:pt x="251" y="4061"/>
                  <a:pt x="250" y="4061"/>
                </a:cubicBezTo>
                <a:cubicBezTo>
                  <a:pt x="239" y="4061"/>
                  <a:pt x="228" y="4057"/>
                  <a:pt x="220" y="4049"/>
                </a:cubicBezTo>
                <a:cubicBezTo>
                  <a:pt x="211" y="4041"/>
                  <a:pt x="206" y="4029"/>
                  <a:pt x="206" y="4017"/>
                </a:cubicBezTo>
                <a:lnTo>
                  <a:pt x="206" y="3351"/>
                </a:lnTo>
                <a:cubicBezTo>
                  <a:pt x="206" y="3330"/>
                  <a:pt x="219" y="3313"/>
                  <a:pt x="239" y="3308"/>
                </a:cubicBezTo>
                <a:lnTo>
                  <a:pt x="499" y="3240"/>
                </a:lnTo>
                <a:cubicBezTo>
                  <a:pt x="512" y="3236"/>
                  <a:pt x="526" y="3239"/>
                  <a:pt x="537" y="3247"/>
                </a:cubicBezTo>
                <a:cubicBezTo>
                  <a:pt x="548" y="3256"/>
                  <a:pt x="554" y="3269"/>
                  <a:pt x="554" y="3282"/>
                </a:cubicBezTo>
                <a:lnTo>
                  <a:pt x="554" y="3995"/>
                </a:lnTo>
                <a:lnTo>
                  <a:pt x="554" y="3995"/>
                </a:lnTo>
                <a:close/>
                <a:moveTo>
                  <a:pt x="554" y="2569"/>
                </a:moveTo>
                <a:cubicBezTo>
                  <a:pt x="554" y="2586"/>
                  <a:pt x="544" y="2602"/>
                  <a:pt x="528" y="2609"/>
                </a:cubicBezTo>
                <a:lnTo>
                  <a:pt x="268" y="2724"/>
                </a:lnTo>
                <a:cubicBezTo>
                  <a:pt x="262" y="2727"/>
                  <a:pt x="256" y="2728"/>
                  <a:pt x="250" y="2728"/>
                </a:cubicBezTo>
                <a:cubicBezTo>
                  <a:pt x="242" y="2728"/>
                  <a:pt x="233" y="2726"/>
                  <a:pt x="226" y="2721"/>
                </a:cubicBezTo>
                <a:cubicBezTo>
                  <a:pt x="213" y="2713"/>
                  <a:pt x="206" y="2699"/>
                  <a:pt x="206" y="2684"/>
                </a:cubicBezTo>
                <a:lnTo>
                  <a:pt x="206" y="2018"/>
                </a:lnTo>
                <a:cubicBezTo>
                  <a:pt x="206" y="2002"/>
                  <a:pt x="214" y="1988"/>
                  <a:pt x="227" y="1980"/>
                </a:cubicBezTo>
                <a:lnTo>
                  <a:pt x="487" y="1818"/>
                </a:lnTo>
                <a:cubicBezTo>
                  <a:pt x="500" y="1810"/>
                  <a:pt x="517" y="1809"/>
                  <a:pt x="531" y="1817"/>
                </a:cubicBezTo>
                <a:cubicBezTo>
                  <a:pt x="545" y="1825"/>
                  <a:pt x="554" y="1840"/>
                  <a:pt x="554" y="1856"/>
                </a:cubicBezTo>
                <a:lnTo>
                  <a:pt x="554" y="2569"/>
                </a:lnTo>
                <a:lnTo>
                  <a:pt x="554" y="2569"/>
                </a:lnTo>
                <a:close/>
                <a:moveTo>
                  <a:pt x="1202" y="5601"/>
                </a:moveTo>
                <a:cubicBezTo>
                  <a:pt x="1202" y="5615"/>
                  <a:pt x="1196" y="5628"/>
                  <a:pt x="1185" y="5637"/>
                </a:cubicBezTo>
                <a:cubicBezTo>
                  <a:pt x="1177" y="5642"/>
                  <a:pt x="1167" y="5646"/>
                  <a:pt x="1158" y="5646"/>
                </a:cubicBezTo>
                <a:cubicBezTo>
                  <a:pt x="1154" y="5646"/>
                  <a:pt x="1150" y="5645"/>
                  <a:pt x="1146" y="5644"/>
                </a:cubicBezTo>
                <a:lnTo>
                  <a:pt x="798" y="5547"/>
                </a:lnTo>
                <a:cubicBezTo>
                  <a:pt x="779" y="5542"/>
                  <a:pt x="765" y="5524"/>
                  <a:pt x="765" y="5505"/>
                </a:cubicBezTo>
                <a:lnTo>
                  <a:pt x="765" y="4738"/>
                </a:lnTo>
                <a:cubicBezTo>
                  <a:pt x="765" y="4725"/>
                  <a:pt x="771" y="4713"/>
                  <a:pt x="780" y="4705"/>
                </a:cubicBezTo>
                <a:cubicBezTo>
                  <a:pt x="789" y="4696"/>
                  <a:pt x="801" y="4692"/>
                  <a:pt x="814" y="4694"/>
                </a:cubicBezTo>
                <a:lnTo>
                  <a:pt x="1162" y="4728"/>
                </a:lnTo>
                <a:cubicBezTo>
                  <a:pt x="1185" y="4730"/>
                  <a:pt x="1202" y="4749"/>
                  <a:pt x="1202" y="4771"/>
                </a:cubicBezTo>
                <a:lnTo>
                  <a:pt x="1202" y="5601"/>
                </a:lnTo>
                <a:lnTo>
                  <a:pt x="1202" y="5601"/>
                </a:lnTo>
                <a:close/>
                <a:moveTo>
                  <a:pt x="1202" y="3942"/>
                </a:moveTo>
                <a:cubicBezTo>
                  <a:pt x="1202" y="3965"/>
                  <a:pt x="1184" y="3984"/>
                  <a:pt x="1162" y="3986"/>
                </a:cubicBezTo>
                <a:lnTo>
                  <a:pt x="813" y="4014"/>
                </a:lnTo>
                <a:cubicBezTo>
                  <a:pt x="812" y="4015"/>
                  <a:pt x="811" y="4015"/>
                  <a:pt x="809" y="4015"/>
                </a:cubicBezTo>
                <a:cubicBezTo>
                  <a:pt x="799" y="4015"/>
                  <a:pt x="788" y="4010"/>
                  <a:pt x="780" y="4003"/>
                </a:cubicBezTo>
                <a:cubicBezTo>
                  <a:pt x="770" y="3995"/>
                  <a:pt x="765" y="3983"/>
                  <a:pt x="765" y="3971"/>
                </a:cubicBezTo>
                <a:lnTo>
                  <a:pt x="765" y="3204"/>
                </a:lnTo>
                <a:cubicBezTo>
                  <a:pt x="765" y="3184"/>
                  <a:pt x="779" y="3166"/>
                  <a:pt x="798" y="3161"/>
                </a:cubicBezTo>
                <a:lnTo>
                  <a:pt x="1147" y="3069"/>
                </a:lnTo>
                <a:cubicBezTo>
                  <a:pt x="1160" y="3066"/>
                  <a:pt x="1174" y="3069"/>
                  <a:pt x="1185" y="3077"/>
                </a:cubicBezTo>
                <a:cubicBezTo>
                  <a:pt x="1196" y="3085"/>
                  <a:pt x="1202" y="3098"/>
                  <a:pt x="1202" y="3112"/>
                </a:cubicBezTo>
                <a:lnTo>
                  <a:pt x="1202" y="3942"/>
                </a:lnTo>
                <a:lnTo>
                  <a:pt x="1202" y="3942"/>
                </a:lnTo>
                <a:close/>
                <a:moveTo>
                  <a:pt x="1202" y="2282"/>
                </a:moveTo>
                <a:cubicBezTo>
                  <a:pt x="1202" y="2299"/>
                  <a:pt x="1192" y="2315"/>
                  <a:pt x="1176" y="2322"/>
                </a:cubicBezTo>
                <a:lnTo>
                  <a:pt x="827" y="2476"/>
                </a:lnTo>
                <a:cubicBezTo>
                  <a:pt x="822" y="2479"/>
                  <a:pt x="815" y="2480"/>
                  <a:pt x="809" y="2480"/>
                </a:cubicBezTo>
                <a:cubicBezTo>
                  <a:pt x="801" y="2480"/>
                  <a:pt x="793" y="2478"/>
                  <a:pt x="785" y="2473"/>
                </a:cubicBezTo>
                <a:cubicBezTo>
                  <a:pt x="773" y="2465"/>
                  <a:pt x="765" y="2451"/>
                  <a:pt x="765" y="2436"/>
                </a:cubicBezTo>
                <a:lnTo>
                  <a:pt x="765" y="1669"/>
                </a:lnTo>
                <a:cubicBezTo>
                  <a:pt x="765" y="1654"/>
                  <a:pt x="773" y="1640"/>
                  <a:pt x="786" y="1632"/>
                </a:cubicBezTo>
                <a:lnTo>
                  <a:pt x="1135" y="1414"/>
                </a:lnTo>
                <a:cubicBezTo>
                  <a:pt x="1148" y="1406"/>
                  <a:pt x="1166" y="1405"/>
                  <a:pt x="1179" y="1413"/>
                </a:cubicBezTo>
                <a:cubicBezTo>
                  <a:pt x="1193" y="1421"/>
                  <a:pt x="1202" y="1436"/>
                  <a:pt x="1202" y="1452"/>
                </a:cubicBezTo>
                <a:lnTo>
                  <a:pt x="1202" y="2282"/>
                </a:lnTo>
                <a:lnTo>
                  <a:pt x="1202" y="2282"/>
                </a:lnTo>
                <a:close/>
                <a:moveTo>
                  <a:pt x="2104" y="5852"/>
                </a:moveTo>
                <a:cubicBezTo>
                  <a:pt x="2104" y="5865"/>
                  <a:pt x="2099" y="5877"/>
                  <a:pt x="2090" y="5886"/>
                </a:cubicBezTo>
                <a:cubicBezTo>
                  <a:pt x="2074" y="5902"/>
                  <a:pt x="2052" y="5903"/>
                  <a:pt x="2045" y="5903"/>
                </a:cubicBezTo>
                <a:lnTo>
                  <a:pt x="2044" y="5903"/>
                </a:lnTo>
                <a:cubicBezTo>
                  <a:pt x="1957" y="5903"/>
                  <a:pt x="1620" y="5781"/>
                  <a:pt x="1554" y="5757"/>
                </a:cubicBezTo>
                <a:cubicBezTo>
                  <a:pt x="1536" y="5751"/>
                  <a:pt x="1525" y="5734"/>
                  <a:pt x="1525" y="5715"/>
                </a:cubicBezTo>
                <a:lnTo>
                  <a:pt x="1525" y="4812"/>
                </a:lnTo>
                <a:cubicBezTo>
                  <a:pt x="1525" y="4799"/>
                  <a:pt x="1530" y="4787"/>
                  <a:pt x="1539" y="4779"/>
                </a:cubicBezTo>
                <a:cubicBezTo>
                  <a:pt x="1548" y="4771"/>
                  <a:pt x="1561" y="4767"/>
                  <a:pt x="1573" y="4768"/>
                </a:cubicBezTo>
                <a:lnTo>
                  <a:pt x="2064" y="4816"/>
                </a:lnTo>
                <a:cubicBezTo>
                  <a:pt x="2087" y="4818"/>
                  <a:pt x="2104" y="4837"/>
                  <a:pt x="2104" y="4860"/>
                </a:cubicBezTo>
                <a:cubicBezTo>
                  <a:pt x="2104" y="4869"/>
                  <a:pt x="2104" y="5809"/>
                  <a:pt x="2104" y="5852"/>
                </a:cubicBezTo>
                <a:close/>
                <a:moveTo>
                  <a:pt x="2104" y="3867"/>
                </a:moveTo>
                <a:cubicBezTo>
                  <a:pt x="2104" y="3890"/>
                  <a:pt x="2086" y="3909"/>
                  <a:pt x="2063" y="3911"/>
                </a:cubicBezTo>
                <a:lnTo>
                  <a:pt x="1572" y="3952"/>
                </a:lnTo>
                <a:cubicBezTo>
                  <a:pt x="1571" y="3952"/>
                  <a:pt x="1570" y="3952"/>
                  <a:pt x="1569" y="3952"/>
                </a:cubicBezTo>
                <a:cubicBezTo>
                  <a:pt x="1558" y="3952"/>
                  <a:pt x="1547" y="3948"/>
                  <a:pt x="1539" y="3940"/>
                </a:cubicBezTo>
                <a:cubicBezTo>
                  <a:pt x="1529" y="3932"/>
                  <a:pt x="1524" y="3920"/>
                  <a:pt x="1524" y="3908"/>
                </a:cubicBezTo>
                <a:lnTo>
                  <a:pt x="1524" y="3004"/>
                </a:lnTo>
                <a:cubicBezTo>
                  <a:pt x="1524" y="2984"/>
                  <a:pt x="1538" y="2966"/>
                  <a:pt x="1557" y="2961"/>
                </a:cubicBezTo>
                <a:lnTo>
                  <a:pt x="2048" y="2832"/>
                </a:lnTo>
                <a:cubicBezTo>
                  <a:pt x="2061" y="2829"/>
                  <a:pt x="2076" y="2832"/>
                  <a:pt x="2086" y="2840"/>
                </a:cubicBezTo>
                <a:cubicBezTo>
                  <a:pt x="2097" y="2848"/>
                  <a:pt x="2104" y="2861"/>
                  <a:pt x="2104" y="2875"/>
                </a:cubicBezTo>
                <a:lnTo>
                  <a:pt x="2104" y="3867"/>
                </a:lnTo>
                <a:lnTo>
                  <a:pt x="2104" y="3867"/>
                </a:lnTo>
                <a:close/>
                <a:moveTo>
                  <a:pt x="2104" y="1883"/>
                </a:moveTo>
                <a:cubicBezTo>
                  <a:pt x="2104" y="1900"/>
                  <a:pt x="2093" y="1916"/>
                  <a:pt x="2078" y="1923"/>
                </a:cubicBezTo>
                <a:lnTo>
                  <a:pt x="1587" y="2140"/>
                </a:lnTo>
                <a:cubicBezTo>
                  <a:pt x="1581" y="2143"/>
                  <a:pt x="1575" y="2144"/>
                  <a:pt x="1569" y="2144"/>
                </a:cubicBezTo>
                <a:cubicBezTo>
                  <a:pt x="1560" y="2144"/>
                  <a:pt x="1552" y="2142"/>
                  <a:pt x="1545" y="2137"/>
                </a:cubicBezTo>
                <a:cubicBezTo>
                  <a:pt x="1532" y="2129"/>
                  <a:pt x="1525" y="2115"/>
                  <a:pt x="1525" y="2100"/>
                </a:cubicBezTo>
                <a:lnTo>
                  <a:pt x="1525" y="1196"/>
                </a:lnTo>
                <a:cubicBezTo>
                  <a:pt x="1525" y="1181"/>
                  <a:pt x="1532" y="1167"/>
                  <a:pt x="1545" y="1159"/>
                </a:cubicBezTo>
                <a:lnTo>
                  <a:pt x="2037" y="853"/>
                </a:lnTo>
                <a:cubicBezTo>
                  <a:pt x="2050" y="844"/>
                  <a:pt x="2067" y="844"/>
                  <a:pt x="2081" y="852"/>
                </a:cubicBezTo>
                <a:cubicBezTo>
                  <a:pt x="2095" y="859"/>
                  <a:pt x="2104" y="874"/>
                  <a:pt x="2104" y="890"/>
                </a:cubicBezTo>
                <a:lnTo>
                  <a:pt x="2104" y="1883"/>
                </a:lnTo>
                <a:close/>
                <a:moveTo>
                  <a:pt x="4056" y="1388"/>
                </a:moveTo>
                <a:cubicBezTo>
                  <a:pt x="4056" y="1373"/>
                  <a:pt x="4064" y="1359"/>
                  <a:pt x="4076" y="1351"/>
                </a:cubicBezTo>
                <a:cubicBezTo>
                  <a:pt x="4088" y="1343"/>
                  <a:pt x="4104" y="1341"/>
                  <a:pt x="4118" y="1347"/>
                </a:cubicBezTo>
                <a:lnTo>
                  <a:pt x="4642" y="1574"/>
                </a:lnTo>
                <a:cubicBezTo>
                  <a:pt x="4658" y="1581"/>
                  <a:pt x="4668" y="1597"/>
                  <a:pt x="4668" y="1614"/>
                </a:cubicBezTo>
                <a:lnTo>
                  <a:pt x="4668" y="2397"/>
                </a:lnTo>
                <a:cubicBezTo>
                  <a:pt x="4668" y="2411"/>
                  <a:pt x="4662" y="2424"/>
                  <a:pt x="4651" y="2433"/>
                </a:cubicBezTo>
                <a:cubicBezTo>
                  <a:pt x="4643" y="2438"/>
                  <a:pt x="4634" y="2441"/>
                  <a:pt x="4624" y="2441"/>
                </a:cubicBezTo>
                <a:cubicBezTo>
                  <a:pt x="4620" y="2441"/>
                  <a:pt x="4616" y="2441"/>
                  <a:pt x="4612" y="2439"/>
                </a:cubicBezTo>
                <a:lnTo>
                  <a:pt x="4087" y="2278"/>
                </a:lnTo>
                <a:cubicBezTo>
                  <a:pt x="4069" y="2273"/>
                  <a:pt x="4056" y="2256"/>
                  <a:pt x="4056" y="2236"/>
                </a:cubicBezTo>
                <a:lnTo>
                  <a:pt x="4056" y="1388"/>
                </a:lnTo>
                <a:lnTo>
                  <a:pt x="4056" y="1388"/>
                </a:lnTo>
                <a:close/>
                <a:moveTo>
                  <a:pt x="4056" y="3085"/>
                </a:moveTo>
                <a:cubicBezTo>
                  <a:pt x="4056" y="3072"/>
                  <a:pt x="4062" y="3059"/>
                  <a:pt x="4072" y="3051"/>
                </a:cubicBezTo>
                <a:cubicBezTo>
                  <a:pt x="4082" y="3042"/>
                  <a:pt x="4095" y="3039"/>
                  <a:pt x="4108" y="3041"/>
                </a:cubicBezTo>
                <a:lnTo>
                  <a:pt x="4632" y="3137"/>
                </a:lnTo>
                <a:cubicBezTo>
                  <a:pt x="4653" y="3140"/>
                  <a:pt x="4669" y="3159"/>
                  <a:pt x="4669" y="3180"/>
                </a:cubicBezTo>
                <a:lnTo>
                  <a:pt x="4669" y="3970"/>
                </a:lnTo>
                <a:cubicBezTo>
                  <a:pt x="4669" y="3982"/>
                  <a:pt x="4664" y="3994"/>
                  <a:pt x="4655" y="4002"/>
                </a:cubicBezTo>
                <a:cubicBezTo>
                  <a:pt x="4646" y="4010"/>
                  <a:pt x="4636" y="4014"/>
                  <a:pt x="4624" y="4014"/>
                </a:cubicBezTo>
                <a:lnTo>
                  <a:pt x="4621" y="4014"/>
                </a:lnTo>
                <a:lnTo>
                  <a:pt x="4097" y="3977"/>
                </a:lnTo>
                <a:cubicBezTo>
                  <a:pt x="4074" y="3975"/>
                  <a:pt x="4056" y="3956"/>
                  <a:pt x="4056" y="3933"/>
                </a:cubicBezTo>
                <a:lnTo>
                  <a:pt x="4056" y="3085"/>
                </a:lnTo>
                <a:lnTo>
                  <a:pt x="4056" y="3085"/>
                </a:lnTo>
                <a:close/>
                <a:moveTo>
                  <a:pt x="2691" y="798"/>
                </a:moveTo>
                <a:cubicBezTo>
                  <a:pt x="2691" y="783"/>
                  <a:pt x="2699" y="769"/>
                  <a:pt x="2711" y="761"/>
                </a:cubicBezTo>
                <a:cubicBezTo>
                  <a:pt x="2724" y="753"/>
                  <a:pt x="2739" y="751"/>
                  <a:pt x="2753" y="757"/>
                </a:cubicBezTo>
                <a:lnTo>
                  <a:pt x="3498" y="1079"/>
                </a:lnTo>
                <a:cubicBezTo>
                  <a:pt x="3514" y="1086"/>
                  <a:pt x="3524" y="1102"/>
                  <a:pt x="3524" y="1120"/>
                </a:cubicBezTo>
                <a:lnTo>
                  <a:pt x="3524" y="2046"/>
                </a:lnTo>
                <a:cubicBezTo>
                  <a:pt x="3524" y="2059"/>
                  <a:pt x="3518" y="2073"/>
                  <a:pt x="3506" y="2081"/>
                </a:cubicBezTo>
                <a:cubicBezTo>
                  <a:pt x="3499" y="2087"/>
                  <a:pt x="3490" y="2090"/>
                  <a:pt x="3480" y="2090"/>
                </a:cubicBezTo>
                <a:cubicBezTo>
                  <a:pt x="3476" y="2090"/>
                  <a:pt x="3472" y="2089"/>
                  <a:pt x="3467" y="2088"/>
                </a:cubicBezTo>
                <a:lnTo>
                  <a:pt x="2723" y="1859"/>
                </a:lnTo>
                <a:cubicBezTo>
                  <a:pt x="2704" y="1853"/>
                  <a:pt x="2692" y="1836"/>
                  <a:pt x="2692" y="1817"/>
                </a:cubicBezTo>
                <a:lnTo>
                  <a:pt x="2692" y="798"/>
                </a:lnTo>
                <a:lnTo>
                  <a:pt x="2691" y="798"/>
                </a:lnTo>
                <a:close/>
                <a:moveTo>
                  <a:pt x="2691" y="3855"/>
                </a:moveTo>
                <a:lnTo>
                  <a:pt x="2691" y="2836"/>
                </a:lnTo>
                <a:cubicBezTo>
                  <a:pt x="2691" y="2823"/>
                  <a:pt x="2697" y="2810"/>
                  <a:pt x="2707" y="2802"/>
                </a:cubicBezTo>
                <a:cubicBezTo>
                  <a:pt x="2718" y="2793"/>
                  <a:pt x="2731" y="2790"/>
                  <a:pt x="2744" y="2792"/>
                </a:cubicBezTo>
                <a:lnTo>
                  <a:pt x="3488" y="2928"/>
                </a:lnTo>
                <a:cubicBezTo>
                  <a:pt x="3509" y="2932"/>
                  <a:pt x="3524" y="2950"/>
                  <a:pt x="3524" y="2972"/>
                </a:cubicBezTo>
                <a:lnTo>
                  <a:pt x="3524" y="3897"/>
                </a:lnTo>
                <a:cubicBezTo>
                  <a:pt x="3524" y="3909"/>
                  <a:pt x="3520" y="3921"/>
                  <a:pt x="3511" y="3929"/>
                </a:cubicBezTo>
                <a:cubicBezTo>
                  <a:pt x="3502" y="3937"/>
                  <a:pt x="3492" y="3941"/>
                  <a:pt x="3481" y="3941"/>
                </a:cubicBezTo>
                <a:lnTo>
                  <a:pt x="3478" y="3941"/>
                </a:lnTo>
                <a:lnTo>
                  <a:pt x="2733" y="3899"/>
                </a:lnTo>
                <a:cubicBezTo>
                  <a:pt x="2710" y="3898"/>
                  <a:pt x="2691" y="3878"/>
                  <a:pt x="2691" y="3855"/>
                </a:cubicBezTo>
                <a:close/>
                <a:moveTo>
                  <a:pt x="4144" y="6903"/>
                </a:moveTo>
                <a:cubicBezTo>
                  <a:pt x="4144" y="6921"/>
                  <a:pt x="4133" y="6937"/>
                  <a:pt x="4116" y="6944"/>
                </a:cubicBezTo>
                <a:lnTo>
                  <a:pt x="3141" y="7314"/>
                </a:lnTo>
                <a:cubicBezTo>
                  <a:pt x="3136" y="7316"/>
                  <a:pt x="3131" y="7317"/>
                  <a:pt x="3126" y="7317"/>
                </a:cubicBezTo>
                <a:cubicBezTo>
                  <a:pt x="3117" y="7317"/>
                  <a:pt x="3108" y="7315"/>
                  <a:pt x="3101" y="7309"/>
                </a:cubicBezTo>
                <a:cubicBezTo>
                  <a:pt x="3089" y="7301"/>
                  <a:pt x="3082" y="7288"/>
                  <a:pt x="3082" y="7273"/>
                </a:cubicBezTo>
                <a:lnTo>
                  <a:pt x="3082" y="4847"/>
                </a:lnTo>
                <a:cubicBezTo>
                  <a:pt x="3082" y="4824"/>
                  <a:pt x="3099" y="4805"/>
                  <a:pt x="3123" y="4803"/>
                </a:cubicBezTo>
                <a:lnTo>
                  <a:pt x="4097" y="4738"/>
                </a:lnTo>
                <a:cubicBezTo>
                  <a:pt x="4110" y="4737"/>
                  <a:pt x="4121" y="4741"/>
                  <a:pt x="4130" y="4749"/>
                </a:cubicBezTo>
                <a:cubicBezTo>
                  <a:pt x="4139" y="4758"/>
                  <a:pt x="4144" y="4769"/>
                  <a:pt x="4144" y="4781"/>
                </a:cubicBezTo>
                <a:lnTo>
                  <a:pt x="4144" y="6903"/>
                </a:lnTo>
                <a:close/>
                <a:moveTo>
                  <a:pt x="5319" y="6456"/>
                </a:moveTo>
                <a:cubicBezTo>
                  <a:pt x="5319" y="6474"/>
                  <a:pt x="5308" y="6491"/>
                  <a:pt x="5290" y="6497"/>
                </a:cubicBezTo>
                <a:lnTo>
                  <a:pt x="4640" y="6745"/>
                </a:lnTo>
                <a:cubicBezTo>
                  <a:pt x="4635" y="6747"/>
                  <a:pt x="4630" y="6748"/>
                  <a:pt x="4624" y="6748"/>
                </a:cubicBezTo>
                <a:cubicBezTo>
                  <a:pt x="4616" y="6748"/>
                  <a:pt x="4607" y="6745"/>
                  <a:pt x="4600" y="6740"/>
                </a:cubicBezTo>
                <a:cubicBezTo>
                  <a:pt x="4588" y="6731"/>
                  <a:pt x="4580" y="6718"/>
                  <a:pt x="4580" y="6703"/>
                </a:cubicBezTo>
                <a:lnTo>
                  <a:pt x="4580" y="4746"/>
                </a:lnTo>
                <a:cubicBezTo>
                  <a:pt x="4580" y="4723"/>
                  <a:pt x="4598" y="4704"/>
                  <a:pt x="4621" y="4702"/>
                </a:cubicBezTo>
                <a:lnTo>
                  <a:pt x="5272" y="4658"/>
                </a:lnTo>
                <a:cubicBezTo>
                  <a:pt x="5284" y="4657"/>
                  <a:pt x="5296" y="4661"/>
                  <a:pt x="5305" y="4670"/>
                </a:cubicBezTo>
                <a:cubicBezTo>
                  <a:pt x="5314" y="4678"/>
                  <a:pt x="5319" y="4690"/>
                  <a:pt x="5319" y="4702"/>
                </a:cubicBezTo>
                <a:lnTo>
                  <a:pt x="5319" y="6456"/>
                </a:lnTo>
                <a:lnTo>
                  <a:pt x="5319" y="6456"/>
                </a:lnTo>
                <a:close/>
                <a:moveTo>
                  <a:pt x="5507" y="4011"/>
                </a:moveTo>
                <a:cubicBezTo>
                  <a:pt x="5507" y="4023"/>
                  <a:pt x="5502" y="4035"/>
                  <a:pt x="5493" y="4043"/>
                </a:cubicBezTo>
                <a:cubicBezTo>
                  <a:pt x="5484" y="4051"/>
                  <a:pt x="5474" y="4055"/>
                  <a:pt x="5463" y="4055"/>
                </a:cubicBezTo>
                <a:cubicBezTo>
                  <a:pt x="5462" y="4055"/>
                  <a:pt x="5461" y="4055"/>
                  <a:pt x="5460" y="4055"/>
                </a:cubicBezTo>
                <a:lnTo>
                  <a:pt x="5071" y="4033"/>
                </a:lnTo>
                <a:cubicBezTo>
                  <a:pt x="5048" y="4031"/>
                  <a:pt x="5029" y="4012"/>
                  <a:pt x="5029" y="3988"/>
                </a:cubicBezTo>
                <a:lnTo>
                  <a:pt x="5029" y="3262"/>
                </a:lnTo>
                <a:cubicBezTo>
                  <a:pt x="5029" y="3249"/>
                  <a:pt x="5035" y="3236"/>
                  <a:pt x="5045" y="3228"/>
                </a:cubicBezTo>
                <a:cubicBezTo>
                  <a:pt x="5055" y="3219"/>
                  <a:pt x="5069" y="3216"/>
                  <a:pt x="5082" y="3218"/>
                </a:cubicBezTo>
                <a:lnTo>
                  <a:pt x="5470" y="3289"/>
                </a:lnTo>
                <a:cubicBezTo>
                  <a:pt x="5491" y="3293"/>
                  <a:pt x="5507" y="3311"/>
                  <a:pt x="5507" y="3333"/>
                </a:cubicBezTo>
                <a:lnTo>
                  <a:pt x="5507" y="4011"/>
                </a:lnTo>
                <a:lnTo>
                  <a:pt x="5507" y="4011"/>
                </a:lnTo>
                <a:close/>
                <a:moveTo>
                  <a:pt x="5507" y="2655"/>
                </a:moveTo>
                <a:cubicBezTo>
                  <a:pt x="5507" y="2669"/>
                  <a:pt x="5500" y="2682"/>
                  <a:pt x="5489" y="2690"/>
                </a:cubicBezTo>
                <a:cubicBezTo>
                  <a:pt x="5481" y="2696"/>
                  <a:pt x="5472" y="2699"/>
                  <a:pt x="5463" y="2699"/>
                </a:cubicBezTo>
                <a:cubicBezTo>
                  <a:pt x="5458" y="2699"/>
                  <a:pt x="5454" y="2698"/>
                  <a:pt x="5450" y="2697"/>
                </a:cubicBezTo>
                <a:lnTo>
                  <a:pt x="5061" y="2577"/>
                </a:lnTo>
                <a:cubicBezTo>
                  <a:pt x="5042" y="2572"/>
                  <a:pt x="5030" y="2555"/>
                  <a:pt x="5030" y="2535"/>
                </a:cubicBezTo>
                <a:lnTo>
                  <a:pt x="5030" y="1808"/>
                </a:lnTo>
                <a:cubicBezTo>
                  <a:pt x="5030" y="1794"/>
                  <a:pt x="5037" y="1780"/>
                  <a:pt x="5049" y="1772"/>
                </a:cubicBezTo>
                <a:cubicBezTo>
                  <a:pt x="5062" y="1763"/>
                  <a:pt x="5077" y="1762"/>
                  <a:pt x="5091" y="1768"/>
                </a:cubicBezTo>
                <a:lnTo>
                  <a:pt x="5480" y="1936"/>
                </a:lnTo>
                <a:cubicBezTo>
                  <a:pt x="5496" y="1943"/>
                  <a:pt x="5507" y="1959"/>
                  <a:pt x="5507" y="1977"/>
                </a:cubicBezTo>
                <a:lnTo>
                  <a:pt x="5507" y="2655"/>
                </a:lnTo>
                <a:lnTo>
                  <a:pt x="5507" y="2655"/>
                </a:lnTo>
                <a:close/>
                <a:moveTo>
                  <a:pt x="6284" y="5218"/>
                </a:moveTo>
                <a:cubicBezTo>
                  <a:pt x="6284" y="5239"/>
                  <a:pt x="6269" y="5257"/>
                  <a:pt x="6248" y="5261"/>
                </a:cubicBezTo>
                <a:lnTo>
                  <a:pt x="5966" y="5315"/>
                </a:lnTo>
                <a:cubicBezTo>
                  <a:pt x="5963" y="5316"/>
                  <a:pt x="5960" y="5316"/>
                  <a:pt x="5957" y="5316"/>
                </a:cubicBezTo>
                <a:cubicBezTo>
                  <a:pt x="5947" y="5316"/>
                  <a:pt x="5937" y="5313"/>
                  <a:pt x="5929" y="5306"/>
                </a:cubicBezTo>
                <a:cubicBezTo>
                  <a:pt x="5919" y="5298"/>
                  <a:pt x="5913" y="5285"/>
                  <a:pt x="5913" y="5272"/>
                </a:cubicBezTo>
                <a:lnTo>
                  <a:pt x="5913" y="4656"/>
                </a:lnTo>
                <a:cubicBezTo>
                  <a:pt x="5913" y="4633"/>
                  <a:pt x="5931" y="4613"/>
                  <a:pt x="5954" y="4612"/>
                </a:cubicBezTo>
                <a:lnTo>
                  <a:pt x="6237" y="4593"/>
                </a:lnTo>
                <a:cubicBezTo>
                  <a:pt x="6249" y="4592"/>
                  <a:pt x="6261" y="4596"/>
                  <a:pt x="6270" y="4604"/>
                </a:cubicBezTo>
                <a:cubicBezTo>
                  <a:pt x="6279" y="4613"/>
                  <a:pt x="6284" y="4624"/>
                  <a:pt x="6284" y="4637"/>
                </a:cubicBezTo>
                <a:lnTo>
                  <a:pt x="6284" y="5218"/>
                </a:lnTo>
                <a:lnTo>
                  <a:pt x="6284" y="5218"/>
                </a:lnTo>
                <a:close/>
                <a:moveTo>
                  <a:pt x="6284" y="4056"/>
                </a:moveTo>
                <a:cubicBezTo>
                  <a:pt x="6284" y="4068"/>
                  <a:pt x="6279" y="4080"/>
                  <a:pt x="6270" y="4088"/>
                </a:cubicBezTo>
                <a:cubicBezTo>
                  <a:pt x="6262" y="4095"/>
                  <a:pt x="6251" y="4100"/>
                  <a:pt x="6240" y="4100"/>
                </a:cubicBezTo>
                <a:lnTo>
                  <a:pt x="6237" y="4100"/>
                </a:lnTo>
                <a:lnTo>
                  <a:pt x="5955" y="4083"/>
                </a:lnTo>
                <a:cubicBezTo>
                  <a:pt x="5931" y="4082"/>
                  <a:pt x="5913" y="4063"/>
                  <a:pt x="5913" y="4039"/>
                </a:cubicBezTo>
                <a:lnTo>
                  <a:pt x="5913" y="3423"/>
                </a:lnTo>
                <a:cubicBezTo>
                  <a:pt x="5913" y="3410"/>
                  <a:pt x="5919" y="3397"/>
                  <a:pt x="5929" y="3389"/>
                </a:cubicBezTo>
                <a:cubicBezTo>
                  <a:pt x="5939" y="3381"/>
                  <a:pt x="5952" y="3377"/>
                  <a:pt x="5965" y="3380"/>
                </a:cubicBezTo>
                <a:lnTo>
                  <a:pt x="6248" y="3431"/>
                </a:lnTo>
                <a:cubicBezTo>
                  <a:pt x="6269" y="3435"/>
                  <a:pt x="6284" y="3453"/>
                  <a:pt x="6284" y="3474"/>
                </a:cubicBezTo>
                <a:lnTo>
                  <a:pt x="6284" y="4056"/>
                </a:lnTo>
                <a:close/>
                <a:moveTo>
                  <a:pt x="6762" y="5126"/>
                </a:moveTo>
                <a:cubicBezTo>
                  <a:pt x="6762" y="5147"/>
                  <a:pt x="6747" y="5165"/>
                  <a:pt x="6726" y="5169"/>
                </a:cubicBezTo>
                <a:lnTo>
                  <a:pt x="6500" y="5213"/>
                </a:lnTo>
                <a:cubicBezTo>
                  <a:pt x="6497" y="5213"/>
                  <a:pt x="6495" y="5213"/>
                  <a:pt x="6492" y="5213"/>
                </a:cubicBezTo>
                <a:cubicBezTo>
                  <a:pt x="6482" y="5213"/>
                  <a:pt x="6472" y="5210"/>
                  <a:pt x="6464" y="5203"/>
                </a:cubicBezTo>
                <a:cubicBezTo>
                  <a:pt x="6454" y="5195"/>
                  <a:pt x="6448" y="5183"/>
                  <a:pt x="6448" y="5169"/>
                </a:cubicBezTo>
                <a:lnTo>
                  <a:pt x="6448" y="4620"/>
                </a:lnTo>
                <a:cubicBezTo>
                  <a:pt x="6448" y="4597"/>
                  <a:pt x="6466" y="4577"/>
                  <a:pt x="6489" y="4576"/>
                </a:cubicBezTo>
                <a:lnTo>
                  <a:pt x="6715" y="4561"/>
                </a:lnTo>
                <a:cubicBezTo>
                  <a:pt x="6727" y="4560"/>
                  <a:pt x="6739" y="4564"/>
                  <a:pt x="6748" y="4572"/>
                </a:cubicBezTo>
                <a:cubicBezTo>
                  <a:pt x="6757" y="4581"/>
                  <a:pt x="6762" y="4592"/>
                  <a:pt x="6762" y="4605"/>
                </a:cubicBezTo>
                <a:lnTo>
                  <a:pt x="6762" y="5126"/>
                </a:lnTo>
                <a:lnTo>
                  <a:pt x="6762" y="5126"/>
                </a:lnTo>
                <a:close/>
                <a:moveTo>
                  <a:pt x="6762" y="4083"/>
                </a:moveTo>
                <a:cubicBezTo>
                  <a:pt x="6762" y="4095"/>
                  <a:pt x="6757" y="4107"/>
                  <a:pt x="6748" y="4115"/>
                </a:cubicBezTo>
                <a:cubicBezTo>
                  <a:pt x="6740" y="4123"/>
                  <a:pt x="6729" y="4127"/>
                  <a:pt x="6718" y="4127"/>
                </a:cubicBezTo>
                <a:lnTo>
                  <a:pt x="6715" y="4127"/>
                </a:lnTo>
                <a:lnTo>
                  <a:pt x="6489" y="4114"/>
                </a:lnTo>
                <a:cubicBezTo>
                  <a:pt x="6466" y="4113"/>
                  <a:pt x="6448" y="4093"/>
                  <a:pt x="6448" y="4070"/>
                </a:cubicBezTo>
                <a:lnTo>
                  <a:pt x="6448" y="3527"/>
                </a:lnTo>
                <a:cubicBezTo>
                  <a:pt x="6448" y="3515"/>
                  <a:pt x="6453" y="3502"/>
                  <a:pt x="6463" y="3494"/>
                </a:cubicBezTo>
                <a:cubicBezTo>
                  <a:pt x="6473" y="3486"/>
                  <a:pt x="6486" y="3482"/>
                  <a:pt x="6498" y="3484"/>
                </a:cubicBezTo>
                <a:lnTo>
                  <a:pt x="6724" y="3518"/>
                </a:lnTo>
                <a:cubicBezTo>
                  <a:pt x="6746" y="3522"/>
                  <a:pt x="6762" y="3540"/>
                  <a:pt x="6762" y="3562"/>
                </a:cubicBezTo>
                <a:lnTo>
                  <a:pt x="6762" y="4083"/>
                </a:lnTo>
                <a:lnTo>
                  <a:pt x="6762" y="40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23" name="椭圆 20"/>
          <p:cNvSpPr/>
          <p:nvPr/>
        </p:nvSpPr>
        <p:spPr>
          <a:xfrm>
            <a:off x="7750449" y="4396095"/>
            <a:ext cx="678722" cy="625352"/>
          </a:xfrm>
          <a:custGeom>
            <a:gdLst>
              <a:gd name="connsiteX0" fmla="*/ 207639 w 609332"/>
              <a:gd name="connsiteY0" fmla="*/ 502991 h 561419"/>
              <a:gd name="connsiteX1" fmla="*/ 406914 w 609332"/>
              <a:gd name="connsiteY1" fmla="*/ 502991 h 561419"/>
              <a:gd name="connsiteX2" fmla="*/ 408432 w 609332"/>
              <a:gd name="connsiteY2" fmla="*/ 504505 h 561419"/>
              <a:gd name="connsiteX3" fmla="*/ 408432 w 609332"/>
              <a:gd name="connsiteY3" fmla="*/ 540077 h 561419"/>
              <a:gd name="connsiteX4" fmla="*/ 406914 w 609332"/>
              <a:gd name="connsiteY4" fmla="*/ 541590 h 561419"/>
              <a:gd name="connsiteX5" fmla="*/ 207639 w 609332"/>
              <a:gd name="connsiteY5" fmla="*/ 541590 h 561419"/>
              <a:gd name="connsiteX6" fmla="*/ 206121 w 609332"/>
              <a:gd name="connsiteY6" fmla="*/ 540077 h 561419"/>
              <a:gd name="connsiteX7" fmla="*/ 206121 w 609332"/>
              <a:gd name="connsiteY7" fmla="*/ 504505 h 561419"/>
              <a:gd name="connsiteX8" fmla="*/ 207639 w 609332"/>
              <a:gd name="connsiteY8" fmla="*/ 502991 h 561419"/>
              <a:gd name="connsiteX9" fmla="*/ 207639 w 609332"/>
              <a:gd name="connsiteY9" fmla="*/ 438423 h 561419"/>
              <a:gd name="connsiteX10" fmla="*/ 607814 w 609332"/>
              <a:gd name="connsiteY10" fmla="*/ 438423 h 561419"/>
              <a:gd name="connsiteX11" fmla="*/ 609332 w 609332"/>
              <a:gd name="connsiteY11" fmla="*/ 439940 h 561419"/>
              <a:gd name="connsiteX12" fmla="*/ 609332 w 609332"/>
              <a:gd name="connsiteY12" fmla="*/ 475577 h 561419"/>
              <a:gd name="connsiteX13" fmla="*/ 607814 w 609332"/>
              <a:gd name="connsiteY13" fmla="*/ 477093 h 561419"/>
              <a:gd name="connsiteX14" fmla="*/ 207639 w 609332"/>
              <a:gd name="connsiteY14" fmla="*/ 477093 h 561419"/>
              <a:gd name="connsiteX15" fmla="*/ 206121 w 609332"/>
              <a:gd name="connsiteY15" fmla="*/ 475577 h 561419"/>
              <a:gd name="connsiteX16" fmla="*/ 206121 w 609332"/>
              <a:gd name="connsiteY16" fmla="*/ 439940 h 561419"/>
              <a:gd name="connsiteX17" fmla="*/ 207639 w 609332"/>
              <a:gd name="connsiteY17" fmla="*/ 438423 h 561419"/>
              <a:gd name="connsiteX18" fmla="*/ 142464 w 609332"/>
              <a:gd name="connsiteY18" fmla="*/ 418453 h 561419"/>
              <a:gd name="connsiteX19" fmla="*/ 175778 w 609332"/>
              <a:gd name="connsiteY19" fmla="*/ 451897 h 561419"/>
              <a:gd name="connsiteX20" fmla="*/ 99089 w 609332"/>
              <a:gd name="connsiteY20" fmla="*/ 528070 h 561419"/>
              <a:gd name="connsiteX21" fmla="*/ 65585 w 609332"/>
              <a:gd name="connsiteY21" fmla="*/ 561419 h 561419"/>
              <a:gd name="connsiteX22" fmla="*/ 32175 w 609332"/>
              <a:gd name="connsiteY22" fmla="*/ 527975 h 561419"/>
              <a:gd name="connsiteX23" fmla="*/ 0 w 609332"/>
              <a:gd name="connsiteY23" fmla="*/ 495763 h 561419"/>
              <a:gd name="connsiteX24" fmla="*/ 33504 w 609332"/>
              <a:gd name="connsiteY24" fmla="*/ 462414 h 561419"/>
              <a:gd name="connsiteX25" fmla="*/ 65680 w 609332"/>
              <a:gd name="connsiteY25" fmla="*/ 494721 h 561419"/>
              <a:gd name="connsiteX26" fmla="*/ 207639 w 609332"/>
              <a:gd name="connsiteY26" fmla="*/ 293623 h 561419"/>
              <a:gd name="connsiteX27" fmla="*/ 406914 w 609332"/>
              <a:gd name="connsiteY27" fmla="*/ 293623 h 561419"/>
              <a:gd name="connsiteX28" fmla="*/ 408432 w 609332"/>
              <a:gd name="connsiteY28" fmla="*/ 295139 h 561419"/>
              <a:gd name="connsiteX29" fmla="*/ 408432 w 609332"/>
              <a:gd name="connsiteY29" fmla="*/ 330776 h 561419"/>
              <a:gd name="connsiteX30" fmla="*/ 406914 w 609332"/>
              <a:gd name="connsiteY30" fmla="*/ 332293 h 561419"/>
              <a:gd name="connsiteX31" fmla="*/ 207639 w 609332"/>
              <a:gd name="connsiteY31" fmla="*/ 332293 h 561419"/>
              <a:gd name="connsiteX32" fmla="*/ 206121 w 609332"/>
              <a:gd name="connsiteY32" fmla="*/ 330776 h 561419"/>
              <a:gd name="connsiteX33" fmla="*/ 206121 w 609332"/>
              <a:gd name="connsiteY33" fmla="*/ 295139 h 561419"/>
              <a:gd name="connsiteX34" fmla="*/ 207639 w 609332"/>
              <a:gd name="connsiteY34" fmla="*/ 293623 h 561419"/>
              <a:gd name="connsiteX35" fmla="*/ 207639 w 609332"/>
              <a:gd name="connsiteY35" fmla="*/ 229197 h 561419"/>
              <a:gd name="connsiteX36" fmla="*/ 607814 w 609332"/>
              <a:gd name="connsiteY36" fmla="*/ 229197 h 561419"/>
              <a:gd name="connsiteX37" fmla="*/ 609332 w 609332"/>
              <a:gd name="connsiteY37" fmla="*/ 230713 h 561419"/>
              <a:gd name="connsiteX38" fmla="*/ 609332 w 609332"/>
              <a:gd name="connsiteY38" fmla="*/ 266350 h 561419"/>
              <a:gd name="connsiteX39" fmla="*/ 607814 w 609332"/>
              <a:gd name="connsiteY39" fmla="*/ 267867 h 561419"/>
              <a:gd name="connsiteX40" fmla="*/ 207639 w 609332"/>
              <a:gd name="connsiteY40" fmla="*/ 267867 h 561419"/>
              <a:gd name="connsiteX41" fmla="*/ 206121 w 609332"/>
              <a:gd name="connsiteY41" fmla="*/ 266350 h 561419"/>
              <a:gd name="connsiteX42" fmla="*/ 206121 w 609332"/>
              <a:gd name="connsiteY42" fmla="*/ 230713 h 561419"/>
              <a:gd name="connsiteX43" fmla="*/ 207639 w 609332"/>
              <a:gd name="connsiteY43" fmla="*/ 229197 h 561419"/>
              <a:gd name="connsiteX44" fmla="*/ 142464 w 609332"/>
              <a:gd name="connsiteY44" fmla="*/ 209227 h 561419"/>
              <a:gd name="connsiteX45" fmla="*/ 175778 w 609332"/>
              <a:gd name="connsiteY45" fmla="*/ 242671 h 561419"/>
              <a:gd name="connsiteX46" fmla="*/ 99089 w 609332"/>
              <a:gd name="connsiteY46" fmla="*/ 319033 h 561419"/>
              <a:gd name="connsiteX47" fmla="*/ 65585 w 609332"/>
              <a:gd name="connsiteY47" fmla="*/ 352193 h 561419"/>
              <a:gd name="connsiteX48" fmla="*/ 32175 w 609332"/>
              <a:gd name="connsiteY48" fmla="*/ 318749 h 561419"/>
              <a:gd name="connsiteX49" fmla="*/ 0 w 609332"/>
              <a:gd name="connsiteY49" fmla="*/ 286536 h 561419"/>
              <a:gd name="connsiteX50" fmla="*/ 33504 w 609332"/>
              <a:gd name="connsiteY50" fmla="*/ 253187 h 561419"/>
              <a:gd name="connsiteX51" fmla="*/ 65680 w 609332"/>
              <a:gd name="connsiteY51" fmla="*/ 285494 h 561419"/>
              <a:gd name="connsiteX52" fmla="*/ 207639 w 609332"/>
              <a:gd name="connsiteY52" fmla="*/ 84396 h 561419"/>
              <a:gd name="connsiteX53" fmla="*/ 406914 w 609332"/>
              <a:gd name="connsiteY53" fmla="*/ 84396 h 561419"/>
              <a:gd name="connsiteX54" fmla="*/ 408432 w 609332"/>
              <a:gd name="connsiteY54" fmla="*/ 85912 h 561419"/>
              <a:gd name="connsiteX55" fmla="*/ 408432 w 609332"/>
              <a:gd name="connsiteY55" fmla="*/ 121549 h 561419"/>
              <a:gd name="connsiteX56" fmla="*/ 406914 w 609332"/>
              <a:gd name="connsiteY56" fmla="*/ 123066 h 561419"/>
              <a:gd name="connsiteX57" fmla="*/ 207639 w 609332"/>
              <a:gd name="connsiteY57" fmla="*/ 123066 h 561419"/>
              <a:gd name="connsiteX58" fmla="*/ 206121 w 609332"/>
              <a:gd name="connsiteY58" fmla="*/ 121549 h 561419"/>
              <a:gd name="connsiteX59" fmla="*/ 206121 w 609332"/>
              <a:gd name="connsiteY59" fmla="*/ 85912 h 561419"/>
              <a:gd name="connsiteX60" fmla="*/ 207639 w 609332"/>
              <a:gd name="connsiteY60" fmla="*/ 84396 h 561419"/>
              <a:gd name="connsiteX61" fmla="*/ 207639 w 609332"/>
              <a:gd name="connsiteY61" fmla="*/ 19970 h 561419"/>
              <a:gd name="connsiteX62" fmla="*/ 607814 w 609332"/>
              <a:gd name="connsiteY62" fmla="*/ 19970 h 561419"/>
              <a:gd name="connsiteX63" fmla="*/ 609332 w 609332"/>
              <a:gd name="connsiteY63" fmla="*/ 21486 h 561419"/>
              <a:gd name="connsiteX64" fmla="*/ 609332 w 609332"/>
              <a:gd name="connsiteY64" fmla="*/ 57123 h 561419"/>
              <a:gd name="connsiteX65" fmla="*/ 607814 w 609332"/>
              <a:gd name="connsiteY65" fmla="*/ 58640 h 561419"/>
              <a:gd name="connsiteX66" fmla="*/ 207639 w 609332"/>
              <a:gd name="connsiteY66" fmla="*/ 58640 h 561419"/>
              <a:gd name="connsiteX67" fmla="*/ 206121 w 609332"/>
              <a:gd name="connsiteY67" fmla="*/ 57123 h 561419"/>
              <a:gd name="connsiteX68" fmla="*/ 206121 w 609332"/>
              <a:gd name="connsiteY68" fmla="*/ 21486 h 561419"/>
              <a:gd name="connsiteX69" fmla="*/ 207639 w 609332"/>
              <a:gd name="connsiteY69" fmla="*/ 19970 h 561419"/>
              <a:gd name="connsiteX70" fmla="*/ 142464 w 609332"/>
              <a:gd name="connsiteY70" fmla="*/ 0 h 561419"/>
              <a:gd name="connsiteX71" fmla="*/ 175778 w 609332"/>
              <a:gd name="connsiteY71" fmla="*/ 33444 h 561419"/>
              <a:gd name="connsiteX72" fmla="*/ 99089 w 609332"/>
              <a:gd name="connsiteY72" fmla="*/ 109806 h 561419"/>
              <a:gd name="connsiteX73" fmla="*/ 65585 w 609332"/>
              <a:gd name="connsiteY73" fmla="*/ 142966 h 561419"/>
              <a:gd name="connsiteX74" fmla="*/ 32175 w 609332"/>
              <a:gd name="connsiteY74" fmla="*/ 109522 h 561419"/>
              <a:gd name="connsiteX75" fmla="*/ 0 w 609332"/>
              <a:gd name="connsiteY75" fmla="*/ 77309 h 561419"/>
              <a:gd name="connsiteX76" fmla="*/ 33504 w 609332"/>
              <a:gd name="connsiteY76" fmla="*/ 43960 h 561419"/>
              <a:gd name="connsiteX77" fmla="*/ 65680 w 609332"/>
              <a:gd name="connsiteY77" fmla="*/ 76267 h 5614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9332" h="561419">
                <a:moveTo>
                  <a:pt x="207639" y="502991"/>
                </a:moveTo>
                <a:lnTo>
                  <a:pt x="406914" y="502991"/>
                </a:lnTo>
                <a:cubicBezTo>
                  <a:pt x="407673" y="502991"/>
                  <a:pt x="408337" y="503653"/>
                  <a:pt x="408432" y="504505"/>
                </a:cubicBezTo>
                <a:lnTo>
                  <a:pt x="408432" y="540077"/>
                </a:lnTo>
                <a:cubicBezTo>
                  <a:pt x="408432" y="540928"/>
                  <a:pt x="407673" y="541590"/>
                  <a:pt x="406914" y="541590"/>
                </a:cubicBezTo>
                <a:lnTo>
                  <a:pt x="207639" y="541590"/>
                </a:lnTo>
                <a:cubicBezTo>
                  <a:pt x="206785" y="541590"/>
                  <a:pt x="206121" y="540833"/>
                  <a:pt x="206121" y="540077"/>
                </a:cubicBezTo>
                <a:lnTo>
                  <a:pt x="206121" y="504505"/>
                </a:lnTo>
                <a:cubicBezTo>
                  <a:pt x="206121" y="503653"/>
                  <a:pt x="206880" y="502991"/>
                  <a:pt x="207639" y="502991"/>
                </a:cubicBezTo>
                <a:close/>
                <a:moveTo>
                  <a:pt x="207639" y="438423"/>
                </a:moveTo>
                <a:lnTo>
                  <a:pt x="607814" y="438423"/>
                </a:lnTo>
                <a:cubicBezTo>
                  <a:pt x="608763" y="438423"/>
                  <a:pt x="609332" y="438992"/>
                  <a:pt x="609332" y="439940"/>
                </a:cubicBezTo>
                <a:lnTo>
                  <a:pt x="609332" y="475577"/>
                </a:lnTo>
                <a:cubicBezTo>
                  <a:pt x="609332" y="476430"/>
                  <a:pt x="608573" y="477093"/>
                  <a:pt x="607814" y="477093"/>
                </a:cubicBezTo>
                <a:lnTo>
                  <a:pt x="207639" y="477093"/>
                </a:lnTo>
                <a:cubicBezTo>
                  <a:pt x="206785" y="477093"/>
                  <a:pt x="206121" y="476335"/>
                  <a:pt x="206121" y="475577"/>
                </a:cubicBezTo>
                <a:lnTo>
                  <a:pt x="206121" y="439940"/>
                </a:lnTo>
                <a:cubicBezTo>
                  <a:pt x="206121" y="438992"/>
                  <a:pt x="206880" y="438423"/>
                  <a:pt x="207639" y="438423"/>
                </a:cubicBezTo>
                <a:close/>
                <a:moveTo>
                  <a:pt x="142464" y="418453"/>
                </a:moveTo>
                <a:lnTo>
                  <a:pt x="175778" y="451897"/>
                </a:lnTo>
                <a:lnTo>
                  <a:pt x="99089" y="528070"/>
                </a:lnTo>
                <a:lnTo>
                  <a:pt x="65585" y="561419"/>
                </a:lnTo>
                <a:lnTo>
                  <a:pt x="32175" y="527975"/>
                </a:lnTo>
                <a:lnTo>
                  <a:pt x="0" y="495763"/>
                </a:lnTo>
                <a:lnTo>
                  <a:pt x="33504" y="462414"/>
                </a:lnTo>
                <a:lnTo>
                  <a:pt x="65680" y="494721"/>
                </a:lnTo>
                <a:close/>
                <a:moveTo>
                  <a:pt x="207639" y="293623"/>
                </a:moveTo>
                <a:lnTo>
                  <a:pt x="406914" y="293623"/>
                </a:lnTo>
                <a:cubicBezTo>
                  <a:pt x="407768" y="293623"/>
                  <a:pt x="408432" y="294381"/>
                  <a:pt x="408432" y="295139"/>
                </a:cubicBezTo>
                <a:lnTo>
                  <a:pt x="408432" y="330776"/>
                </a:lnTo>
                <a:cubicBezTo>
                  <a:pt x="408432" y="331629"/>
                  <a:pt x="407673" y="332293"/>
                  <a:pt x="406914" y="332293"/>
                </a:cubicBezTo>
                <a:lnTo>
                  <a:pt x="207639" y="332293"/>
                </a:lnTo>
                <a:cubicBezTo>
                  <a:pt x="206785" y="332293"/>
                  <a:pt x="206121" y="331629"/>
                  <a:pt x="206121" y="330776"/>
                </a:cubicBezTo>
                <a:lnTo>
                  <a:pt x="206121" y="295139"/>
                </a:lnTo>
                <a:cubicBezTo>
                  <a:pt x="206121" y="294191"/>
                  <a:pt x="206880" y="293623"/>
                  <a:pt x="207639" y="293623"/>
                </a:cubicBezTo>
                <a:close/>
                <a:moveTo>
                  <a:pt x="207639" y="229197"/>
                </a:moveTo>
                <a:lnTo>
                  <a:pt x="607814" y="229197"/>
                </a:lnTo>
                <a:cubicBezTo>
                  <a:pt x="608763" y="229197"/>
                  <a:pt x="609332" y="229765"/>
                  <a:pt x="609332" y="230713"/>
                </a:cubicBezTo>
                <a:lnTo>
                  <a:pt x="609332" y="266350"/>
                </a:lnTo>
                <a:cubicBezTo>
                  <a:pt x="609332" y="267203"/>
                  <a:pt x="608573" y="267867"/>
                  <a:pt x="607814" y="267867"/>
                </a:cubicBezTo>
                <a:lnTo>
                  <a:pt x="207639" y="267867"/>
                </a:lnTo>
                <a:cubicBezTo>
                  <a:pt x="206785" y="267867"/>
                  <a:pt x="206121" y="267109"/>
                  <a:pt x="206121" y="266350"/>
                </a:cubicBezTo>
                <a:lnTo>
                  <a:pt x="206121" y="230713"/>
                </a:lnTo>
                <a:cubicBezTo>
                  <a:pt x="206121" y="229765"/>
                  <a:pt x="206880" y="229197"/>
                  <a:pt x="207639" y="229197"/>
                </a:cubicBezTo>
                <a:close/>
                <a:moveTo>
                  <a:pt x="142464" y="209227"/>
                </a:moveTo>
                <a:lnTo>
                  <a:pt x="175778" y="242671"/>
                </a:lnTo>
                <a:lnTo>
                  <a:pt x="99089" y="319033"/>
                </a:lnTo>
                <a:lnTo>
                  <a:pt x="65585" y="352193"/>
                </a:lnTo>
                <a:lnTo>
                  <a:pt x="32175" y="318749"/>
                </a:lnTo>
                <a:lnTo>
                  <a:pt x="0" y="286536"/>
                </a:lnTo>
                <a:lnTo>
                  <a:pt x="33504" y="253187"/>
                </a:lnTo>
                <a:lnTo>
                  <a:pt x="65680" y="285494"/>
                </a:lnTo>
                <a:close/>
                <a:moveTo>
                  <a:pt x="207639" y="84396"/>
                </a:moveTo>
                <a:lnTo>
                  <a:pt x="406914" y="84396"/>
                </a:lnTo>
                <a:cubicBezTo>
                  <a:pt x="407768" y="84396"/>
                  <a:pt x="408432" y="85154"/>
                  <a:pt x="408432" y="85912"/>
                </a:cubicBezTo>
                <a:lnTo>
                  <a:pt x="408432" y="121549"/>
                </a:lnTo>
                <a:cubicBezTo>
                  <a:pt x="408432" y="122402"/>
                  <a:pt x="407673" y="123066"/>
                  <a:pt x="406914" y="123066"/>
                </a:cubicBezTo>
                <a:lnTo>
                  <a:pt x="207639" y="123066"/>
                </a:lnTo>
                <a:cubicBezTo>
                  <a:pt x="206785" y="123066"/>
                  <a:pt x="206121" y="122402"/>
                  <a:pt x="206121" y="121549"/>
                </a:cubicBezTo>
                <a:lnTo>
                  <a:pt x="206121" y="85912"/>
                </a:lnTo>
                <a:cubicBezTo>
                  <a:pt x="206121" y="84964"/>
                  <a:pt x="206880" y="84396"/>
                  <a:pt x="207639" y="84396"/>
                </a:cubicBezTo>
                <a:close/>
                <a:moveTo>
                  <a:pt x="207639" y="19970"/>
                </a:moveTo>
                <a:lnTo>
                  <a:pt x="607814" y="19970"/>
                </a:lnTo>
                <a:cubicBezTo>
                  <a:pt x="608763" y="19970"/>
                  <a:pt x="609332" y="20538"/>
                  <a:pt x="609332" y="21486"/>
                </a:cubicBezTo>
                <a:lnTo>
                  <a:pt x="609332" y="57123"/>
                </a:lnTo>
                <a:cubicBezTo>
                  <a:pt x="609332" y="57976"/>
                  <a:pt x="608573" y="58640"/>
                  <a:pt x="607814" y="58640"/>
                </a:cubicBezTo>
                <a:lnTo>
                  <a:pt x="207639" y="58640"/>
                </a:lnTo>
                <a:cubicBezTo>
                  <a:pt x="206785" y="58640"/>
                  <a:pt x="206121" y="57882"/>
                  <a:pt x="206121" y="57123"/>
                </a:cubicBezTo>
                <a:lnTo>
                  <a:pt x="206121" y="21486"/>
                </a:lnTo>
                <a:cubicBezTo>
                  <a:pt x="206121" y="20538"/>
                  <a:pt x="206880" y="19970"/>
                  <a:pt x="207639" y="19970"/>
                </a:cubicBezTo>
                <a:close/>
                <a:moveTo>
                  <a:pt x="142464" y="0"/>
                </a:moveTo>
                <a:lnTo>
                  <a:pt x="175778" y="33444"/>
                </a:lnTo>
                <a:lnTo>
                  <a:pt x="99089" y="109806"/>
                </a:lnTo>
                <a:lnTo>
                  <a:pt x="65585" y="142966"/>
                </a:lnTo>
                <a:lnTo>
                  <a:pt x="32175" y="109522"/>
                </a:lnTo>
                <a:lnTo>
                  <a:pt x="0" y="77309"/>
                </a:lnTo>
                <a:lnTo>
                  <a:pt x="33504" y="43960"/>
                </a:lnTo>
                <a:lnTo>
                  <a:pt x="65680" y="762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44528" y="393944"/>
            <a:ext cx="4354625" cy="646331"/>
            <a:chOff x="415215" y="349434"/>
            <a:chExt cx="4354625" cy="646331"/>
          </a:xfrm>
        </p:grpSpPr>
        <p:grpSp>
          <p:nvGrpSpPr>
            <p:cNvPr id="19" name="组合 18"/>
            <p:cNvGrpSpPr/>
            <p:nvPr/>
          </p:nvGrpSpPr>
          <p:grpSpPr>
            <a:xfrm>
              <a:off x="415215" y="406398"/>
              <a:ext cx="918995" cy="583203"/>
              <a:chOff x="-3024275" y="-1610562"/>
              <a:chExt cx="1248011" cy="7920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-3024275" y="-1610562"/>
                <a:ext cx="792000" cy="7920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-2568264" y="-1610562"/>
                <a:ext cx="792000" cy="792000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 flipH="1">
              <a:off x="1529582" y="349434"/>
              <a:ext cx="32402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经典综艺体简" panose="02010609000101010101" pitchFamily="49" charset="-122"/>
                  <a:sym typeface="站酷文艺体" panose="02000603000000000000" pitchFamily="50" charset="-122"/>
                </a:rPr>
                <a:t>输入标题名称</a:t>
              </a:r>
              <a:endParaRPr lang="zh-CN" altLang="en-US" sz="36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经典综艺体简" panose="02010609000101010101" pitchFamily="49" charset="-122"/>
                <a:sym typeface="站酷文艺体" panose="02000603000000000000" pitchFamily="50" charset="-122"/>
              </a:endParaRPr>
            </a:p>
          </p:txBody>
        </p:sp>
      </p:grp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 r="11354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6" r="11386"/>
          <a:stretch>
            <a:fillRect/>
          </a:stretch>
        </p:blipFill>
        <p:spPr/>
      </p:pic>
      <p:pic>
        <p:nvPicPr>
          <p:cNvPr id="166" name="图片占位符 165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r="11326"/>
          <a:stretch>
            <a:fillRect/>
          </a:stretch>
        </p:blipFill>
        <p:spPr/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/>
          <p:cNvGrpSpPr/>
          <p:nvPr/>
        </p:nvGrpSpPr>
        <p:grpSpPr>
          <a:xfrm>
            <a:off x="8270661" y="2319463"/>
            <a:ext cx="2457877" cy="1123745"/>
            <a:chOff x="845174" y="5121881"/>
            <a:chExt cx="2457877" cy="1123745"/>
          </a:xfrm>
        </p:grpSpPr>
        <p:sp>
          <p:nvSpPr>
            <p:cNvPr id="26" name="矩形 25"/>
            <p:cNvSpPr/>
            <p:nvPr/>
          </p:nvSpPr>
          <p:spPr bwMode="auto">
            <a:xfrm>
              <a:off x="845174" y="5460796"/>
              <a:ext cx="2457877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标题文字添加</a:t>
              </a:r>
              <a:endParaRPr lang="zh-CN" altLang="en-US" sz="18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70661" y="4801825"/>
            <a:ext cx="2457877" cy="1123745"/>
            <a:chOff x="845174" y="5121881"/>
            <a:chExt cx="2457877" cy="1123745"/>
          </a:xfrm>
        </p:grpSpPr>
        <p:sp>
          <p:nvSpPr>
            <p:cNvPr id="29" name="矩形 28"/>
            <p:cNvSpPr/>
            <p:nvPr/>
          </p:nvSpPr>
          <p:spPr bwMode="auto">
            <a:xfrm>
              <a:off x="845174" y="5460796"/>
              <a:ext cx="2457877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标题文字添加</a:t>
              </a:r>
              <a:endParaRPr lang="zh-CN" altLang="en-US" sz="18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01561" y="2319463"/>
            <a:ext cx="2457877" cy="1123745"/>
            <a:chOff x="845174" y="5121881"/>
            <a:chExt cx="2457877" cy="1123745"/>
          </a:xfrm>
        </p:grpSpPr>
        <p:sp>
          <p:nvSpPr>
            <p:cNvPr id="32" name="矩形 31"/>
            <p:cNvSpPr/>
            <p:nvPr/>
          </p:nvSpPr>
          <p:spPr bwMode="auto">
            <a:xfrm>
              <a:off x="845174" y="5460796"/>
              <a:ext cx="2457877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58191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pPr algn="r"/>
              <a:r>
                <a: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标题文字添加</a:t>
              </a:r>
              <a:endParaRPr lang="zh-CN" altLang="en-US" sz="18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501561" y="4801825"/>
            <a:ext cx="2457877" cy="1123745"/>
            <a:chOff x="845174" y="5121881"/>
            <a:chExt cx="2457877" cy="1123745"/>
          </a:xfrm>
        </p:grpSpPr>
        <p:sp>
          <p:nvSpPr>
            <p:cNvPr id="35" name="矩形 34"/>
            <p:cNvSpPr/>
            <p:nvPr/>
          </p:nvSpPr>
          <p:spPr bwMode="auto">
            <a:xfrm>
              <a:off x="845174" y="5460796"/>
              <a:ext cx="2457877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458191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pPr algn="r"/>
              <a:r>
                <a: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标题文字添加</a:t>
              </a:r>
              <a:endParaRPr lang="zh-CN" altLang="en-US" sz="18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290692" y="2319463"/>
            <a:ext cx="3609282" cy="3507472"/>
            <a:chOff x="4290692" y="2319463"/>
            <a:chExt cx="3609282" cy="3507472"/>
          </a:xfrm>
          <a:solidFill>
            <a:schemeClr val="accent3"/>
          </a:solidFill>
        </p:grpSpPr>
        <p:grpSp>
          <p:nvGrpSpPr>
            <p:cNvPr id="5" name="Group 8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<p:cNvGrpSpPr/>
            <p:nvPr/>
          </p:nvGrpSpPr>
          <p:grpSpPr>
            <a:xfrm>
              <a:off x="5033043" y="2319463"/>
              <a:ext cx="2125914" cy="3507472"/>
              <a:chOff x="2161826" y="1354311"/>
              <a:chExt cx="3235614" cy="5338330"/>
            </a:xfrm>
            <a:grpFill/>
          </p:grpSpPr>
          <p:sp>
            <p:nvSpPr>
              <p:cNvPr id="6" name="Freeform 6"/>
              <p:cNvSpPr/>
              <p:nvPr/>
            </p:nvSpPr>
            <p:spPr bwMode="auto">
              <a:xfrm>
                <a:off x="3330803" y="6464618"/>
                <a:ext cx="868796" cy="228023"/>
              </a:xfrm>
              <a:custGeom>
                <a:gdLst>
                  <a:gd name="T0" fmla="*/ 339 w 339"/>
                  <a:gd name="T1" fmla="*/ 45 h 89"/>
                  <a:gd name="T2" fmla="*/ 291 w 339"/>
                  <a:gd name="T3" fmla="*/ 89 h 89"/>
                  <a:gd name="T4" fmla="*/ 48 w 339"/>
                  <a:gd name="T5" fmla="*/ 89 h 89"/>
                  <a:gd name="T6" fmla="*/ 0 w 339"/>
                  <a:gd name="T7" fmla="*/ 45 h 89"/>
                  <a:gd name="T8" fmla="*/ 48 w 339"/>
                  <a:gd name="T9" fmla="*/ 0 h 89"/>
                  <a:gd name="T10" fmla="*/ 291 w 339"/>
                  <a:gd name="T11" fmla="*/ 0 h 89"/>
                  <a:gd name="T12" fmla="*/ 339 w 339"/>
                  <a:gd name="T13" fmla="*/ 45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89">
                    <a:moveTo>
                      <a:pt x="339" y="45"/>
                    </a:moveTo>
                    <a:cubicBezTo>
                      <a:pt x="339" y="69"/>
                      <a:pt x="318" y="89"/>
                      <a:pt x="291" y="89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21" y="89"/>
                      <a:pt x="0" y="69"/>
                      <a:pt x="0" y="45"/>
                    </a:cubicBezTo>
                    <a:cubicBezTo>
                      <a:pt x="0" y="20"/>
                      <a:pt x="21" y="0"/>
                      <a:pt x="48" y="0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318" y="0"/>
                      <a:pt x="339" y="20"/>
                      <a:pt x="339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3120099" y="6376584"/>
                <a:ext cx="1290205" cy="193386"/>
              </a:xfrm>
              <a:custGeom>
                <a:gdLst>
                  <a:gd name="T0" fmla="*/ 68 w 503"/>
                  <a:gd name="T1" fmla="*/ 75 h 75"/>
                  <a:gd name="T2" fmla="*/ 434 w 503"/>
                  <a:gd name="T3" fmla="*/ 75 h 75"/>
                  <a:gd name="T4" fmla="*/ 464 w 503"/>
                  <a:gd name="T5" fmla="*/ 45 h 75"/>
                  <a:gd name="T6" fmla="*/ 503 w 503"/>
                  <a:gd name="T7" fmla="*/ 0 h 75"/>
                  <a:gd name="T8" fmla="*/ 0 w 503"/>
                  <a:gd name="T9" fmla="*/ 0 h 75"/>
                  <a:gd name="T10" fmla="*/ 3 w 503"/>
                  <a:gd name="T11" fmla="*/ 6 h 75"/>
                  <a:gd name="T12" fmla="*/ 68 w 503"/>
                  <a:gd name="T13" fmla="*/ 7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2" h="75">
                    <a:moveTo>
                      <a:pt x="68" y="75"/>
                    </a:moveTo>
                    <a:cubicBezTo>
                      <a:pt x="434" y="75"/>
                      <a:pt x="434" y="75"/>
                      <a:pt x="434" y="75"/>
                    </a:cubicBezTo>
                    <a:cubicBezTo>
                      <a:pt x="440" y="70"/>
                      <a:pt x="449" y="60"/>
                      <a:pt x="464" y="45"/>
                    </a:cubicBezTo>
                    <a:cubicBezTo>
                      <a:pt x="485" y="24"/>
                      <a:pt x="497" y="10"/>
                      <a:pt x="50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8" y="13"/>
                      <a:pt x="56" y="62"/>
                      <a:pt x="68" y="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3076803" y="5743027"/>
                <a:ext cx="1384012" cy="131330"/>
              </a:xfrm>
              <a:custGeom>
                <a:gdLst>
                  <a:gd name="T0" fmla="*/ 540 w 540"/>
                  <a:gd name="T1" fmla="*/ 25 h 51"/>
                  <a:gd name="T2" fmla="*/ 517 w 540"/>
                  <a:gd name="T3" fmla="*/ 51 h 51"/>
                  <a:gd name="T4" fmla="*/ 23 w 540"/>
                  <a:gd name="T5" fmla="*/ 51 h 51"/>
                  <a:gd name="T6" fmla="*/ 0 w 540"/>
                  <a:gd name="T7" fmla="*/ 25 h 51"/>
                  <a:gd name="T8" fmla="*/ 23 w 540"/>
                  <a:gd name="T9" fmla="*/ 0 h 51"/>
                  <a:gd name="T10" fmla="*/ 517 w 540"/>
                  <a:gd name="T11" fmla="*/ 0 h 51"/>
                  <a:gd name="T12" fmla="*/ 540 w 540"/>
                  <a:gd name="T13" fmla="*/ 25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0" h="51">
                    <a:moveTo>
                      <a:pt x="540" y="25"/>
                    </a:moveTo>
                    <a:cubicBezTo>
                      <a:pt x="540" y="40"/>
                      <a:pt x="529" y="51"/>
                      <a:pt x="517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10" y="51"/>
                      <a:pt x="0" y="40"/>
                      <a:pt x="0" y="25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29" y="0"/>
                      <a:pt x="540" y="11"/>
                      <a:pt x="540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3076803" y="5936414"/>
                <a:ext cx="1384012" cy="132773"/>
              </a:xfrm>
              <a:custGeom>
                <a:gdLst>
                  <a:gd name="T0" fmla="*/ 540 w 540"/>
                  <a:gd name="T1" fmla="*/ 26 h 52"/>
                  <a:gd name="T2" fmla="*/ 517 w 540"/>
                  <a:gd name="T3" fmla="*/ 52 h 52"/>
                  <a:gd name="T4" fmla="*/ 23 w 540"/>
                  <a:gd name="T5" fmla="*/ 52 h 52"/>
                  <a:gd name="T6" fmla="*/ 0 w 540"/>
                  <a:gd name="T7" fmla="*/ 26 h 52"/>
                  <a:gd name="T8" fmla="*/ 23 w 540"/>
                  <a:gd name="T9" fmla="*/ 0 h 52"/>
                  <a:gd name="T10" fmla="*/ 517 w 540"/>
                  <a:gd name="T11" fmla="*/ 0 h 52"/>
                  <a:gd name="T12" fmla="*/ 540 w 540"/>
                  <a:gd name="T13" fmla="*/ 26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0" h="52">
                    <a:moveTo>
                      <a:pt x="540" y="26"/>
                    </a:moveTo>
                    <a:cubicBezTo>
                      <a:pt x="540" y="40"/>
                      <a:pt x="529" y="52"/>
                      <a:pt x="517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10" y="52"/>
                      <a:pt x="0" y="40"/>
                      <a:pt x="0" y="26"/>
                    </a:cubicBezTo>
                    <a:cubicBezTo>
                      <a:pt x="0" y="12"/>
                      <a:pt x="10" y="0"/>
                      <a:pt x="23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29" y="0"/>
                      <a:pt x="540" y="12"/>
                      <a:pt x="54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3076803" y="6131243"/>
                <a:ext cx="1384012" cy="132773"/>
              </a:xfrm>
              <a:custGeom>
                <a:gdLst>
                  <a:gd name="T0" fmla="*/ 540 w 540"/>
                  <a:gd name="T1" fmla="*/ 26 h 52"/>
                  <a:gd name="T2" fmla="*/ 517 w 540"/>
                  <a:gd name="T3" fmla="*/ 52 h 52"/>
                  <a:gd name="T4" fmla="*/ 23 w 540"/>
                  <a:gd name="T5" fmla="*/ 52 h 52"/>
                  <a:gd name="T6" fmla="*/ 0 w 540"/>
                  <a:gd name="T7" fmla="*/ 26 h 52"/>
                  <a:gd name="T8" fmla="*/ 23 w 540"/>
                  <a:gd name="T9" fmla="*/ 0 h 52"/>
                  <a:gd name="T10" fmla="*/ 517 w 540"/>
                  <a:gd name="T11" fmla="*/ 0 h 52"/>
                  <a:gd name="T12" fmla="*/ 540 w 540"/>
                  <a:gd name="T13" fmla="*/ 26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0" h="52">
                    <a:moveTo>
                      <a:pt x="540" y="26"/>
                    </a:moveTo>
                    <a:cubicBezTo>
                      <a:pt x="540" y="40"/>
                      <a:pt x="529" y="52"/>
                      <a:pt x="517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10" y="52"/>
                      <a:pt x="0" y="40"/>
                      <a:pt x="0" y="26"/>
                    </a:cubicBezTo>
                    <a:cubicBezTo>
                      <a:pt x="0" y="12"/>
                      <a:pt x="10" y="0"/>
                      <a:pt x="23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29" y="0"/>
                      <a:pt x="540" y="12"/>
                      <a:pt x="54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3076803" y="6305868"/>
                <a:ext cx="1372467" cy="80818"/>
              </a:xfrm>
              <a:custGeom>
                <a:gdLst>
                  <a:gd name="T0" fmla="*/ 535 w 535"/>
                  <a:gd name="T1" fmla="*/ 16 h 32"/>
                  <a:gd name="T2" fmla="*/ 513 w 535"/>
                  <a:gd name="T3" fmla="*/ 32 h 32"/>
                  <a:gd name="T4" fmla="*/ 23 w 535"/>
                  <a:gd name="T5" fmla="*/ 32 h 32"/>
                  <a:gd name="T6" fmla="*/ 0 w 535"/>
                  <a:gd name="T7" fmla="*/ 16 h 32"/>
                  <a:gd name="T8" fmla="*/ 23 w 535"/>
                  <a:gd name="T9" fmla="*/ 0 h 32"/>
                  <a:gd name="T10" fmla="*/ 513 w 535"/>
                  <a:gd name="T11" fmla="*/ 0 h 32"/>
                  <a:gd name="T12" fmla="*/ 535 w 535"/>
                  <a:gd name="T13" fmla="*/ 16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5" h="32">
                    <a:moveTo>
                      <a:pt x="535" y="16"/>
                    </a:moveTo>
                    <a:cubicBezTo>
                      <a:pt x="535" y="25"/>
                      <a:pt x="525" y="32"/>
                      <a:pt x="513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10" y="32"/>
                      <a:pt x="0" y="25"/>
                      <a:pt x="0" y="16"/>
                    </a:cubicBezTo>
                    <a:cubicBezTo>
                      <a:pt x="0" y="7"/>
                      <a:pt x="10" y="0"/>
                      <a:pt x="23" y="0"/>
                    </a:cubicBezTo>
                    <a:cubicBezTo>
                      <a:pt x="513" y="0"/>
                      <a:pt x="513" y="0"/>
                      <a:pt x="513" y="0"/>
                    </a:cubicBezTo>
                    <a:cubicBezTo>
                      <a:pt x="525" y="0"/>
                      <a:pt x="535" y="7"/>
                      <a:pt x="53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3066701" y="5548197"/>
                <a:ext cx="1404217" cy="134216"/>
              </a:xfrm>
              <a:custGeom>
                <a:gdLst>
                  <a:gd name="T0" fmla="*/ 548 w 548"/>
                  <a:gd name="T1" fmla="*/ 26 h 52"/>
                  <a:gd name="T2" fmla="*/ 524 w 548"/>
                  <a:gd name="T3" fmla="*/ 52 h 52"/>
                  <a:gd name="T4" fmla="*/ 23 w 548"/>
                  <a:gd name="T5" fmla="*/ 52 h 52"/>
                  <a:gd name="T6" fmla="*/ 0 w 548"/>
                  <a:gd name="T7" fmla="*/ 26 h 52"/>
                  <a:gd name="T8" fmla="*/ 23 w 548"/>
                  <a:gd name="T9" fmla="*/ 0 h 52"/>
                  <a:gd name="T10" fmla="*/ 524 w 548"/>
                  <a:gd name="T11" fmla="*/ 0 h 52"/>
                  <a:gd name="T12" fmla="*/ 548 w 548"/>
                  <a:gd name="T13" fmla="*/ 26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8" h="52">
                    <a:moveTo>
                      <a:pt x="548" y="26"/>
                    </a:moveTo>
                    <a:cubicBezTo>
                      <a:pt x="548" y="40"/>
                      <a:pt x="537" y="52"/>
                      <a:pt x="524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10" y="52"/>
                      <a:pt x="0" y="40"/>
                      <a:pt x="0" y="26"/>
                    </a:cubicBezTo>
                    <a:cubicBezTo>
                      <a:pt x="0" y="12"/>
                      <a:pt x="10" y="0"/>
                      <a:pt x="23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7" y="0"/>
                      <a:pt x="548" y="12"/>
                      <a:pt x="548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3261531" y="1354311"/>
                <a:ext cx="2135909" cy="1350818"/>
              </a:xfrm>
              <a:custGeom>
                <a:gdLst>
                  <a:gd name="T0" fmla="*/ 0 w 1480"/>
                  <a:gd name="T1" fmla="*/ 0 h 936"/>
                  <a:gd name="T2" fmla="*/ 1480 w 1480"/>
                  <a:gd name="T3" fmla="*/ 936 h 936"/>
                  <a:gd name="T4" fmla="*/ 1197 w 1480"/>
                  <a:gd name="T5" fmla="*/ 329 h 936"/>
                  <a:gd name="T6" fmla="*/ 552 w 1480"/>
                  <a:gd name="T7" fmla="*/ 0 h 936"/>
                  <a:gd name="T8" fmla="*/ 0 w 1480"/>
                  <a:gd name="T9" fmla="*/ 0 h 9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0" h="936">
                    <a:moveTo>
                      <a:pt x="0" y="0"/>
                    </a:moveTo>
                    <a:lnTo>
                      <a:pt x="1480" y="936"/>
                    </a:lnTo>
                    <a:lnTo>
                      <a:pt x="1197" y="329"/>
                    </a:lnTo>
                    <a:lnTo>
                      <a:pt x="55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 bwMode="auto">
              <a:xfrm>
                <a:off x="3261531" y="1354311"/>
                <a:ext cx="2135909" cy="1350818"/>
              </a:xfrm>
              <a:custGeom>
                <a:gdLst>
                  <a:gd name="T0" fmla="*/ 0 w 1480"/>
                  <a:gd name="T1" fmla="*/ 0 h 936"/>
                  <a:gd name="T2" fmla="*/ 1480 w 1480"/>
                  <a:gd name="T3" fmla="*/ 936 h 936"/>
                  <a:gd name="T4" fmla="*/ 1197 w 1480"/>
                  <a:gd name="T5" fmla="*/ 329 h 936"/>
                  <a:gd name="T6" fmla="*/ 552 w 1480"/>
                  <a:gd name="T7" fmla="*/ 0 h 9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0" h="936">
                    <a:moveTo>
                      <a:pt x="0" y="0"/>
                    </a:moveTo>
                    <a:lnTo>
                      <a:pt x="1480" y="936"/>
                    </a:lnTo>
                    <a:lnTo>
                      <a:pt x="1197" y="329"/>
                    </a:lnTo>
                    <a:lnTo>
                      <a:pt x="55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2161826" y="2456902"/>
                <a:ext cx="3235614" cy="953944"/>
              </a:xfrm>
              <a:custGeom>
                <a:gdLst>
                  <a:gd name="T0" fmla="*/ 0 w 2242"/>
                  <a:gd name="T1" fmla="*/ 0 h 661"/>
                  <a:gd name="T2" fmla="*/ 2242 w 2242"/>
                  <a:gd name="T3" fmla="*/ 282 h 661"/>
                  <a:gd name="T4" fmla="*/ 2219 w 2242"/>
                  <a:gd name="T5" fmla="*/ 588 h 661"/>
                  <a:gd name="T6" fmla="*/ 0 w 2242"/>
                  <a:gd name="T7" fmla="*/ 661 h 661"/>
                  <a:gd name="T8" fmla="*/ 0 w 2242"/>
                  <a:gd name="T9" fmla="*/ 0 h 6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2" h="661">
                    <a:moveTo>
                      <a:pt x="0" y="0"/>
                    </a:moveTo>
                    <a:lnTo>
                      <a:pt x="2242" y="282"/>
                    </a:lnTo>
                    <a:lnTo>
                      <a:pt x="2219" y="588"/>
                    </a:lnTo>
                    <a:lnTo>
                      <a:pt x="0" y="66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2410053" y="1829118"/>
                <a:ext cx="2987387" cy="2350944"/>
              </a:xfrm>
              <a:custGeom>
                <a:gdLst>
                  <a:gd name="T0" fmla="*/ 1787 w 2070"/>
                  <a:gd name="T1" fmla="*/ 0 h 1629"/>
                  <a:gd name="T2" fmla="*/ 0 w 2070"/>
                  <a:gd name="T3" fmla="*/ 1487 h 1629"/>
                  <a:gd name="T4" fmla="*/ 78 w 2070"/>
                  <a:gd name="T5" fmla="*/ 1629 h 1629"/>
                  <a:gd name="T6" fmla="*/ 2070 w 2070"/>
                  <a:gd name="T7" fmla="*/ 607 h 1629"/>
                  <a:gd name="T8" fmla="*/ 1787 w 2070"/>
                  <a:gd name="T9" fmla="*/ 0 h 16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0" h="1629">
                    <a:moveTo>
                      <a:pt x="1787" y="0"/>
                    </a:moveTo>
                    <a:lnTo>
                      <a:pt x="0" y="1487"/>
                    </a:lnTo>
                    <a:lnTo>
                      <a:pt x="78" y="1629"/>
                    </a:lnTo>
                    <a:lnTo>
                      <a:pt x="2070" y="607"/>
                    </a:lnTo>
                    <a:lnTo>
                      <a:pt x="17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2410053" y="1829118"/>
                <a:ext cx="2987387" cy="2350944"/>
              </a:xfrm>
              <a:custGeom>
                <a:gdLst>
                  <a:gd name="T0" fmla="*/ 1787 w 2070"/>
                  <a:gd name="T1" fmla="*/ 0 h 1629"/>
                  <a:gd name="T2" fmla="*/ 0 w 2070"/>
                  <a:gd name="T3" fmla="*/ 1487 h 1629"/>
                  <a:gd name="T4" fmla="*/ 78 w 2070"/>
                  <a:gd name="T5" fmla="*/ 1629 h 1629"/>
                  <a:gd name="T6" fmla="*/ 2070 w 2070"/>
                  <a:gd name="T7" fmla="*/ 607 h 16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0" h="1629">
                    <a:moveTo>
                      <a:pt x="1787" y="0"/>
                    </a:moveTo>
                    <a:lnTo>
                      <a:pt x="0" y="1487"/>
                    </a:lnTo>
                    <a:lnTo>
                      <a:pt x="78" y="1629"/>
                    </a:lnTo>
                    <a:lnTo>
                      <a:pt x="2070" y="60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2410053" y="3975129"/>
                <a:ext cx="2405785" cy="961159"/>
              </a:xfrm>
              <a:custGeom>
                <a:gdLst>
                  <a:gd name="T0" fmla="*/ 0 w 1667"/>
                  <a:gd name="T1" fmla="*/ 0 h 666"/>
                  <a:gd name="T2" fmla="*/ 1667 w 1667"/>
                  <a:gd name="T3" fmla="*/ 355 h 666"/>
                  <a:gd name="T4" fmla="*/ 1571 w 1667"/>
                  <a:gd name="T5" fmla="*/ 666 h 666"/>
                  <a:gd name="T6" fmla="*/ 78 w 1667"/>
                  <a:gd name="T7" fmla="*/ 142 h 666"/>
                  <a:gd name="T8" fmla="*/ 0 w 1667"/>
                  <a:gd name="T9" fmla="*/ 0 h 6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7" h="666">
                    <a:moveTo>
                      <a:pt x="0" y="0"/>
                    </a:moveTo>
                    <a:lnTo>
                      <a:pt x="1667" y="355"/>
                    </a:lnTo>
                    <a:lnTo>
                      <a:pt x="1571" y="666"/>
                    </a:lnTo>
                    <a:lnTo>
                      <a:pt x="78" y="1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2740542" y="2863879"/>
                <a:ext cx="2656898" cy="1936750"/>
              </a:xfrm>
              <a:custGeom>
                <a:gdLst>
                  <a:gd name="T0" fmla="*/ 1841 w 1841"/>
                  <a:gd name="T1" fmla="*/ 0 h 1342"/>
                  <a:gd name="T2" fmla="*/ 0 w 1841"/>
                  <a:gd name="T3" fmla="*/ 1187 h 1342"/>
                  <a:gd name="T4" fmla="*/ 43 w 1841"/>
                  <a:gd name="T5" fmla="*/ 1342 h 1342"/>
                  <a:gd name="T6" fmla="*/ 1818 w 1841"/>
                  <a:gd name="T7" fmla="*/ 306 h 1342"/>
                  <a:gd name="T8" fmla="*/ 1841 w 1841"/>
                  <a:gd name="T9" fmla="*/ 0 h 13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1" h="1342">
                    <a:moveTo>
                      <a:pt x="1841" y="0"/>
                    </a:moveTo>
                    <a:lnTo>
                      <a:pt x="0" y="1187"/>
                    </a:lnTo>
                    <a:lnTo>
                      <a:pt x="43" y="1342"/>
                    </a:lnTo>
                    <a:lnTo>
                      <a:pt x="1818" y="306"/>
                    </a:lnTo>
                    <a:lnTo>
                      <a:pt x="184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 bwMode="auto">
              <a:xfrm>
                <a:off x="2740542" y="2863879"/>
                <a:ext cx="2656898" cy="1936750"/>
              </a:xfrm>
              <a:custGeom>
                <a:gdLst>
                  <a:gd name="T0" fmla="*/ 1841 w 1841"/>
                  <a:gd name="T1" fmla="*/ 0 h 1342"/>
                  <a:gd name="T2" fmla="*/ 0 w 1841"/>
                  <a:gd name="T3" fmla="*/ 1187 h 1342"/>
                  <a:gd name="T4" fmla="*/ 43 w 1841"/>
                  <a:gd name="T5" fmla="*/ 1342 h 1342"/>
                  <a:gd name="T6" fmla="*/ 1818 w 1841"/>
                  <a:gd name="T7" fmla="*/ 306 h 13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1" h="1342">
                    <a:moveTo>
                      <a:pt x="1841" y="0"/>
                    </a:moveTo>
                    <a:lnTo>
                      <a:pt x="0" y="1187"/>
                    </a:lnTo>
                    <a:lnTo>
                      <a:pt x="43" y="1342"/>
                    </a:lnTo>
                    <a:lnTo>
                      <a:pt x="1818" y="30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2740542" y="4576936"/>
                <a:ext cx="1818409" cy="848591"/>
              </a:xfrm>
              <a:custGeom>
                <a:gdLst>
                  <a:gd name="T0" fmla="*/ 0 w 1260"/>
                  <a:gd name="T1" fmla="*/ 0 h 588"/>
                  <a:gd name="T2" fmla="*/ 1260 w 1260"/>
                  <a:gd name="T3" fmla="*/ 499 h 588"/>
                  <a:gd name="T4" fmla="*/ 1192 w 1260"/>
                  <a:gd name="T5" fmla="*/ 588 h 588"/>
                  <a:gd name="T6" fmla="*/ 43 w 1260"/>
                  <a:gd name="T7" fmla="*/ 155 h 588"/>
                  <a:gd name="T8" fmla="*/ 0 w 1260"/>
                  <a:gd name="T9" fmla="*/ 0 h 5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0" h="588">
                    <a:moveTo>
                      <a:pt x="0" y="0"/>
                    </a:moveTo>
                    <a:lnTo>
                      <a:pt x="1260" y="499"/>
                    </a:lnTo>
                    <a:lnTo>
                      <a:pt x="1192" y="588"/>
                    </a:lnTo>
                    <a:lnTo>
                      <a:pt x="43" y="1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 bwMode="auto">
              <a:xfrm>
                <a:off x="2161826" y="1354311"/>
                <a:ext cx="1896341" cy="2056535"/>
              </a:xfrm>
              <a:custGeom>
                <a:gdLst>
                  <a:gd name="T0" fmla="*/ 762 w 1314"/>
                  <a:gd name="T1" fmla="*/ 0 h 1425"/>
                  <a:gd name="T2" fmla="*/ 0 w 1314"/>
                  <a:gd name="T3" fmla="*/ 764 h 1425"/>
                  <a:gd name="T4" fmla="*/ 0 w 1314"/>
                  <a:gd name="T5" fmla="*/ 1425 h 1425"/>
                  <a:gd name="T6" fmla="*/ 1314 w 1314"/>
                  <a:gd name="T7" fmla="*/ 0 h 1425"/>
                  <a:gd name="T8" fmla="*/ 762 w 1314"/>
                  <a:gd name="T9" fmla="*/ 0 h 14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4" h="1425">
                    <a:moveTo>
                      <a:pt x="762" y="0"/>
                    </a:moveTo>
                    <a:lnTo>
                      <a:pt x="0" y="764"/>
                    </a:lnTo>
                    <a:lnTo>
                      <a:pt x="0" y="1425"/>
                    </a:lnTo>
                    <a:lnTo>
                      <a:pt x="1314" y="0"/>
                    </a:lnTo>
                    <a:lnTo>
                      <a:pt x="76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23" name="Freeform 23"/>
              <p:cNvSpPr/>
              <p:nvPr/>
            </p:nvSpPr>
            <p:spPr bwMode="auto">
              <a:xfrm>
                <a:off x="2981553" y="4487459"/>
                <a:ext cx="1834285" cy="938068"/>
              </a:xfrm>
              <a:custGeom>
                <a:gdLst>
                  <a:gd name="T0" fmla="*/ 80 w 1271"/>
                  <a:gd name="T1" fmla="*/ 650 h 650"/>
                  <a:gd name="T2" fmla="*/ 1175 w 1271"/>
                  <a:gd name="T3" fmla="*/ 311 h 650"/>
                  <a:gd name="T4" fmla="*/ 1271 w 1271"/>
                  <a:gd name="T5" fmla="*/ 0 h 650"/>
                  <a:gd name="T6" fmla="*/ 0 w 1271"/>
                  <a:gd name="T7" fmla="*/ 574 h 650"/>
                  <a:gd name="T8" fmla="*/ 80 w 1271"/>
                  <a:gd name="T9" fmla="*/ 650 h 6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1" h="650">
                    <a:moveTo>
                      <a:pt x="80" y="650"/>
                    </a:moveTo>
                    <a:lnTo>
                      <a:pt x="1175" y="311"/>
                    </a:lnTo>
                    <a:lnTo>
                      <a:pt x="1271" y="0"/>
                    </a:lnTo>
                    <a:lnTo>
                      <a:pt x="0" y="574"/>
                    </a:lnTo>
                    <a:lnTo>
                      <a:pt x="80" y="6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2981553" y="5297084"/>
                <a:ext cx="1577398" cy="128444"/>
              </a:xfrm>
              <a:custGeom>
                <a:gdLst>
                  <a:gd name="T0" fmla="*/ 0 w 1093"/>
                  <a:gd name="T1" fmla="*/ 13 h 89"/>
                  <a:gd name="T2" fmla="*/ 1093 w 1093"/>
                  <a:gd name="T3" fmla="*/ 0 h 89"/>
                  <a:gd name="T4" fmla="*/ 1025 w 1093"/>
                  <a:gd name="T5" fmla="*/ 89 h 89"/>
                  <a:gd name="T6" fmla="*/ 80 w 1093"/>
                  <a:gd name="T7" fmla="*/ 89 h 89"/>
                  <a:gd name="T8" fmla="*/ 0 w 1093"/>
                  <a:gd name="T9" fmla="*/ 13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3" h="89">
                    <a:moveTo>
                      <a:pt x="0" y="13"/>
                    </a:moveTo>
                    <a:lnTo>
                      <a:pt x="1093" y="0"/>
                    </a:lnTo>
                    <a:lnTo>
                      <a:pt x="1025" y="89"/>
                    </a:lnTo>
                    <a:lnTo>
                      <a:pt x="80" y="89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grpSp>
          <p:nvGrpSpPr>
            <p:cNvPr id="37" name="Group 3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<p:cNvGrpSpPr/>
            <p:nvPr/>
          </p:nvGrpSpPr>
          <p:grpSpPr>
            <a:xfrm>
              <a:off x="4290692" y="2449034"/>
              <a:ext cx="820788" cy="227816"/>
              <a:chOff x="2262930" y="2179099"/>
              <a:chExt cx="876560" cy="704621"/>
            </a:xfrm>
            <a:grpFill/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2262930" y="2179099"/>
                <a:ext cx="876560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3139013" y="2179099"/>
                <a:ext cx="0" cy="704621"/>
              </a:xfrm>
              <a:prstGeom prst="lin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<p:cNvGrpSpPr/>
            <p:nvPr/>
          </p:nvGrpSpPr>
          <p:grpSpPr>
            <a:xfrm flipH="1">
              <a:off x="7079186" y="2449034"/>
              <a:ext cx="820788" cy="227816"/>
              <a:chOff x="2262930" y="2179099"/>
              <a:chExt cx="876560" cy="704621"/>
            </a:xfrm>
            <a:grpFill/>
          </p:grpSpPr>
          <p:cxnSp>
            <p:nvCxnSpPr>
              <p:cNvPr id="41" name="Straight Connector 37"/>
              <p:cNvCxnSpPr/>
              <p:nvPr/>
            </p:nvCxnSpPr>
            <p:spPr>
              <a:xfrm>
                <a:off x="2262930" y="2179099"/>
                <a:ext cx="876560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38"/>
              <p:cNvCxnSpPr/>
              <p:nvPr/>
            </p:nvCxnSpPr>
            <p:spPr>
              <a:xfrm flipH="1">
                <a:off x="3139013" y="2179099"/>
                <a:ext cx="0" cy="704621"/>
              </a:xfrm>
              <a:prstGeom prst="lin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3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<p:cNvGrpSpPr/>
            <p:nvPr/>
          </p:nvGrpSpPr>
          <p:grpSpPr>
            <a:xfrm flipV="1">
              <a:off x="4290692" y="5021651"/>
              <a:ext cx="820788" cy="227816"/>
              <a:chOff x="2262930" y="2179099"/>
              <a:chExt cx="876560" cy="704621"/>
            </a:xfrm>
            <a:grpFill/>
          </p:grpSpPr>
          <p:cxnSp>
            <p:nvCxnSpPr>
              <p:cNvPr id="44" name="Straight Connector 37"/>
              <p:cNvCxnSpPr/>
              <p:nvPr/>
            </p:nvCxnSpPr>
            <p:spPr>
              <a:xfrm>
                <a:off x="2262930" y="2179099"/>
                <a:ext cx="876560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38"/>
              <p:cNvCxnSpPr/>
              <p:nvPr/>
            </p:nvCxnSpPr>
            <p:spPr>
              <a:xfrm flipH="1">
                <a:off x="3139013" y="2179099"/>
                <a:ext cx="0" cy="704621"/>
              </a:xfrm>
              <a:prstGeom prst="lin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3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<p:cNvGrpSpPr/>
            <p:nvPr/>
          </p:nvGrpSpPr>
          <p:grpSpPr>
            <a:xfrm flipH="1" flipV="1">
              <a:off x="7079186" y="5021651"/>
              <a:ext cx="820788" cy="227816"/>
              <a:chOff x="2262930" y="2179099"/>
              <a:chExt cx="876560" cy="704621"/>
            </a:xfrm>
            <a:grpFill/>
          </p:grpSpPr>
          <p:cxnSp>
            <p:nvCxnSpPr>
              <p:cNvPr id="47" name="Straight Connector 37"/>
              <p:cNvCxnSpPr/>
              <p:nvPr/>
            </p:nvCxnSpPr>
            <p:spPr>
              <a:xfrm>
                <a:off x="2262930" y="2179099"/>
                <a:ext cx="876560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38"/>
              <p:cNvCxnSpPr/>
              <p:nvPr/>
            </p:nvCxnSpPr>
            <p:spPr>
              <a:xfrm flipH="1">
                <a:off x="3139013" y="2179099"/>
                <a:ext cx="0" cy="704621"/>
              </a:xfrm>
              <a:prstGeom prst="lin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组合 49"/>
          <p:cNvGrpSpPr/>
          <p:nvPr/>
        </p:nvGrpSpPr>
        <p:grpSpPr>
          <a:xfrm>
            <a:off x="444528" y="393944"/>
            <a:ext cx="4354625" cy="646331"/>
            <a:chOff x="415215" y="349434"/>
            <a:chExt cx="4354625" cy="646331"/>
          </a:xfrm>
        </p:grpSpPr>
        <p:grpSp>
          <p:nvGrpSpPr>
            <p:cNvPr id="51" name="组合 50"/>
            <p:cNvGrpSpPr/>
            <p:nvPr/>
          </p:nvGrpSpPr>
          <p:grpSpPr>
            <a:xfrm>
              <a:off x="415215" y="406398"/>
              <a:ext cx="918995" cy="583203"/>
              <a:chOff x="-3024275" y="-1610562"/>
              <a:chExt cx="1248011" cy="792000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-3024275" y="-1610562"/>
                <a:ext cx="792000" cy="7920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-2568264" y="-1610562"/>
                <a:ext cx="792000" cy="792000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 flipH="1">
              <a:off x="1529582" y="349434"/>
              <a:ext cx="32402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经典综艺体简" panose="02010609000101010101" pitchFamily="49" charset="-122"/>
                  <a:sym typeface="站酷文艺体" panose="02000603000000000000" pitchFamily="50" charset="-122"/>
                </a:rPr>
                <a:t>输入标题名称</a:t>
              </a:r>
              <a:endParaRPr lang="zh-CN" altLang="en-US" sz="36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经典综艺体简" panose="02010609000101010101" pitchFamily="49" charset="-122"/>
                <a:sym typeface="站酷文艺体" panose="02000603000000000000" pitchFamily="50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任意多边形 14"/>
          <p:cNvSpPr/>
          <p:nvPr/>
        </p:nvSpPr>
        <p:spPr>
          <a:xfrm flipH="1" flipV="1">
            <a:off x="2873155" y="1726015"/>
            <a:ext cx="3222798" cy="2121467"/>
          </a:xfrm>
          <a:custGeom>
            <a:rect l="0" t="0" r="0" b="0"/>
            <a:pathLst>
              <a:path w="2936374" h="1932922">
                <a:moveTo>
                  <a:pt x="940249" y="0"/>
                </a:moveTo>
                <a:lnTo>
                  <a:pt x="1995790" y="0"/>
                </a:lnTo>
                <a:cubicBezTo>
                  <a:pt x="2515258" y="0"/>
                  <a:pt x="2936374" y="420970"/>
                  <a:pt x="2936374" y="940264"/>
                </a:cubicBezTo>
                <a:lnTo>
                  <a:pt x="2936374" y="992499"/>
                </a:lnTo>
                <a:cubicBezTo>
                  <a:pt x="2936374" y="1511792"/>
                  <a:pt x="2515258" y="1932923"/>
                  <a:pt x="1995790" y="1932923"/>
                </a:cubicBezTo>
                <a:lnTo>
                  <a:pt x="940249" y="1932923"/>
                </a:lnTo>
                <a:cubicBezTo>
                  <a:pt x="420785" y="1932923"/>
                  <a:pt x="0" y="1511792"/>
                  <a:pt x="0" y="992499"/>
                </a:cubicBezTo>
                <a:lnTo>
                  <a:pt x="0" y="0"/>
                </a:lnTo>
                <a:lnTo>
                  <a:pt x="940249" y="0"/>
                </a:lnTo>
                <a:close/>
              </a:path>
            </a:pathLst>
          </a:custGeom>
          <a:solidFill>
            <a:schemeClr val="accent5"/>
          </a:solidFill>
          <a:ln w="7600" cap="flat">
            <a:noFill/>
            <a:bevel/>
          </a:ln>
        </p:spPr>
        <p:txBody>
          <a:bodyPr/>
          <a:lstStyle/>
          <a:p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6096027" y="3847356"/>
            <a:ext cx="3222798" cy="2121467"/>
          </a:xfrm>
          <a:custGeom>
            <a:rect l="l" t="t" r="r" b="b"/>
            <a:pathLst>
              <a:path w="2936374" h="1932922">
                <a:moveTo>
                  <a:pt x="940249" y="0"/>
                </a:moveTo>
                <a:lnTo>
                  <a:pt x="1995790" y="0"/>
                </a:lnTo>
                <a:cubicBezTo>
                  <a:pt x="2515258" y="0"/>
                  <a:pt x="2936374" y="420970"/>
                  <a:pt x="2936374" y="940264"/>
                </a:cubicBezTo>
                <a:lnTo>
                  <a:pt x="2936374" y="992499"/>
                </a:lnTo>
                <a:cubicBezTo>
                  <a:pt x="2936374" y="1511792"/>
                  <a:pt x="2515258" y="1932923"/>
                  <a:pt x="1995790" y="1932923"/>
                </a:cubicBezTo>
                <a:lnTo>
                  <a:pt x="940249" y="1932923"/>
                </a:lnTo>
                <a:cubicBezTo>
                  <a:pt x="420785" y="1932923"/>
                  <a:pt x="0" y="1511792"/>
                  <a:pt x="0" y="992499"/>
                </a:cubicBezTo>
                <a:lnTo>
                  <a:pt x="0" y="0"/>
                </a:lnTo>
                <a:lnTo>
                  <a:pt x="940249" y="0"/>
                </a:lnTo>
                <a:close/>
              </a:path>
            </a:pathLst>
          </a:custGeom>
          <a:solidFill>
            <a:schemeClr val="accent3"/>
          </a:solidFill>
          <a:ln w="7600" cap="flat">
            <a:noFill/>
            <a:bevel/>
          </a:ln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8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181475" y="3933825"/>
            <a:ext cx="1828800" cy="1828800"/>
          </a:xfrm>
          <a:prstGeom prst="ellipse">
            <a:avLst/>
          </a:prstGeom>
        </p:spPr>
      </p:pic>
      <p:pic>
        <p:nvPicPr>
          <p:cNvPr id="5" name="图片占位符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180138" y="1935163"/>
            <a:ext cx="1828800" cy="1828800"/>
          </a:xfrm>
          <a:prstGeom prst="ellipse">
            <a:avLst/>
          </a:prstGeom>
        </p:spPr>
      </p:pic>
      <p:sp>
        <p:nvSpPr>
          <p:cNvPr id="14" name="Title 1"/>
          <p:cNvSpPr txBox="1"/>
          <p:nvPr/>
        </p:nvSpPr>
        <p:spPr>
          <a:xfrm>
            <a:off x="1452680" y="4324726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33223" y="4782949"/>
            <a:ext cx="2608764" cy="7848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10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8982280" y="1687740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8462823" y="2145963"/>
            <a:ext cx="2608764" cy="7848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10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3714602" y="1953566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bg1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3251696" y="2355617"/>
            <a:ext cx="2608764" cy="7848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000" b="1">
                <a:solidFill>
                  <a:schemeClr val="bg1"/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1000">
              <a:solidFill>
                <a:schemeClr val="bg1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6909919" y="4039890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bg1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6447013" y="4441941"/>
            <a:ext cx="2608764" cy="7848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000" b="1">
                <a:solidFill>
                  <a:schemeClr val="bg1"/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1000">
              <a:solidFill>
                <a:schemeClr val="bg1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52620" y="418220"/>
            <a:ext cx="4354625" cy="646331"/>
            <a:chOff x="415215" y="349434"/>
            <a:chExt cx="4354625" cy="646331"/>
          </a:xfrm>
        </p:grpSpPr>
        <p:grpSp>
          <p:nvGrpSpPr>
            <p:cNvPr id="24" name="组合 23"/>
            <p:cNvGrpSpPr/>
            <p:nvPr/>
          </p:nvGrpSpPr>
          <p:grpSpPr>
            <a:xfrm>
              <a:off x="415215" y="406398"/>
              <a:ext cx="918995" cy="583203"/>
              <a:chOff x="-3024275" y="-1610562"/>
              <a:chExt cx="1248011" cy="7920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-3024275" y="-1610562"/>
                <a:ext cx="792000" cy="7920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-2568264" y="-1610562"/>
                <a:ext cx="792000" cy="792000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 flipH="1">
              <a:off x="1529582" y="349434"/>
              <a:ext cx="32402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经典综艺体简" panose="02010609000101010101" pitchFamily="49" charset="-122"/>
                  <a:sym typeface="站酷文艺体" panose="02000603000000000000" pitchFamily="50" charset="-122"/>
                </a:rPr>
                <a:t>输入标题名称</a:t>
              </a:r>
              <a:endParaRPr lang="zh-CN" altLang="en-US" sz="36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经典综艺体简" panose="02010609000101010101" pitchFamily="49" charset="-122"/>
                <a:sym typeface="站酷文艺体" panose="02000603000000000000" pitchFamily="50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2000">
        <p:random/>
      </p:transition>
    </mc:Choice>
    <mc:Fallback>
      <p:transition spd="slow" advTm="0">
        <p:random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513959" y="2093748"/>
            <a:ext cx="1200748" cy="1188749"/>
            <a:chOff x="1513959" y="2093748"/>
            <a:chExt cx="1200748" cy="1188749"/>
          </a:xfrm>
        </p:grpSpPr>
        <p:sp>
          <p:nvSpPr>
            <p:cNvPr id="5" name="ExtraShape"/>
            <p:cNvSpPr/>
            <p:nvPr/>
          </p:nvSpPr>
          <p:spPr bwMode="auto">
            <a:xfrm>
              <a:off x="1513959" y="2096517"/>
              <a:ext cx="1200748" cy="1183211"/>
            </a:xfrm>
            <a:prstGeom prst="donut">
              <a:avLst>
                <a:gd name="adj" fmla="val 7733"/>
              </a:avLst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6" name="ValueShape1"/>
            <p:cNvSpPr/>
            <p:nvPr/>
          </p:nvSpPr>
          <p:spPr bwMode="auto">
            <a:xfrm rot="10800000" flipH="1" flipV="1">
              <a:off x="1522624" y="2093748"/>
              <a:ext cx="1188749" cy="1188749"/>
            </a:xfrm>
            <a:prstGeom prst="blockArc">
              <a:avLst>
                <a:gd name="adj1" fmla="val 16200000"/>
                <a:gd name="adj2" fmla="val 7992000"/>
                <a:gd name="adj3" fmla="val 7285"/>
              </a:avLst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7" name="ValueText1"/>
            <p:cNvSpPr txBox="1"/>
            <p:nvPr/>
          </p:nvSpPr>
          <p:spPr>
            <a:xfrm>
              <a:off x="1894533" y="2555990"/>
              <a:ext cx="489336" cy="264266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62%</a:t>
              </a:r>
              <a:endPara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cxnSp>
        <p:nvCxnSpPr>
          <p:cNvPr id="8" name="BackShape1"/>
          <p:cNvCxnSpPr/>
          <p:nvPr/>
        </p:nvCxnSpPr>
        <p:spPr>
          <a:xfrm flipH="1">
            <a:off x="3065009" y="2344434"/>
            <a:ext cx="0" cy="687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513959" y="4256376"/>
            <a:ext cx="1200748" cy="1188749"/>
            <a:chOff x="1513959" y="4256376"/>
            <a:chExt cx="1200748" cy="1188749"/>
          </a:xfrm>
        </p:grpSpPr>
        <p:sp>
          <p:nvSpPr>
            <p:cNvPr id="21" name="ExtraShape"/>
            <p:cNvSpPr/>
            <p:nvPr/>
          </p:nvSpPr>
          <p:spPr bwMode="auto">
            <a:xfrm>
              <a:off x="1513959" y="4259145"/>
              <a:ext cx="1200748" cy="1183211"/>
            </a:xfrm>
            <a:prstGeom prst="donut">
              <a:avLst>
                <a:gd name="adj" fmla="val 7733"/>
              </a:avLst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2" name="ValueShape1"/>
            <p:cNvSpPr/>
            <p:nvPr/>
          </p:nvSpPr>
          <p:spPr bwMode="auto">
            <a:xfrm rot="10800000" flipH="1" flipV="1">
              <a:off x="1522624" y="4256376"/>
              <a:ext cx="1188749" cy="1188749"/>
            </a:xfrm>
            <a:prstGeom prst="blockArc">
              <a:avLst>
                <a:gd name="adj1" fmla="val 16200000"/>
                <a:gd name="adj2" fmla="val 7992000"/>
                <a:gd name="adj3" fmla="val 7285"/>
              </a:avLst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3" name="ValueText1"/>
            <p:cNvSpPr txBox="1"/>
            <p:nvPr/>
          </p:nvSpPr>
          <p:spPr>
            <a:xfrm>
              <a:off x="1894533" y="4718618"/>
              <a:ext cx="489336" cy="264266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62%</a:t>
              </a:r>
              <a:endPara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cxnSp>
        <p:nvCxnSpPr>
          <p:cNvPr id="24" name="BackShape1"/>
          <p:cNvCxnSpPr/>
          <p:nvPr/>
        </p:nvCxnSpPr>
        <p:spPr>
          <a:xfrm flipH="1">
            <a:off x="3065009" y="4507062"/>
            <a:ext cx="0" cy="687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6274645" y="2093748"/>
            <a:ext cx="1200748" cy="1188749"/>
            <a:chOff x="6274645" y="2093748"/>
            <a:chExt cx="1200748" cy="1188749"/>
          </a:xfrm>
        </p:grpSpPr>
        <p:sp>
          <p:nvSpPr>
            <p:cNvPr id="26" name="ExtraShape"/>
            <p:cNvSpPr/>
            <p:nvPr/>
          </p:nvSpPr>
          <p:spPr bwMode="auto">
            <a:xfrm>
              <a:off x="6274645" y="2096517"/>
              <a:ext cx="1200748" cy="1183211"/>
            </a:xfrm>
            <a:prstGeom prst="donut">
              <a:avLst>
                <a:gd name="adj" fmla="val 7733"/>
              </a:avLst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7" name="ValueShape1"/>
            <p:cNvSpPr/>
            <p:nvPr/>
          </p:nvSpPr>
          <p:spPr bwMode="auto">
            <a:xfrm rot="10800000" flipH="1" flipV="1">
              <a:off x="6283310" y="2093748"/>
              <a:ext cx="1188749" cy="1188749"/>
            </a:xfrm>
            <a:prstGeom prst="blockArc">
              <a:avLst>
                <a:gd name="adj1" fmla="val 16200000"/>
                <a:gd name="adj2" fmla="val 7992000"/>
                <a:gd name="adj3" fmla="val 7285"/>
              </a:avLst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8" name="ValueText1"/>
            <p:cNvSpPr txBox="1"/>
            <p:nvPr/>
          </p:nvSpPr>
          <p:spPr>
            <a:xfrm>
              <a:off x="6655219" y="2555990"/>
              <a:ext cx="489336" cy="264266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62%</a:t>
              </a:r>
              <a:endPara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cxnSp>
        <p:nvCxnSpPr>
          <p:cNvPr id="29" name="BackShape1"/>
          <p:cNvCxnSpPr/>
          <p:nvPr/>
        </p:nvCxnSpPr>
        <p:spPr>
          <a:xfrm flipH="1">
            <a:off x="7825695" y="2344434"/>
            <a:ext cx="0" cy="687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6274645" y="4256376"/>
            <a:ext cx="1200748" cy="1188749"/>
            <a:chOff x="6274645" y="4256376"/>
            <a:chExt cx="1200748" cy="1188749"/>
          </a:xfrm>
        </p:grpSpPr>
        <p:sp>
          <p:nvSpPr>
            <p:cNvPr id="31" name="ExtraShape"/>
            <p:cNvSpPr/>
            <p:nvPr/>
          </p:nvSpPr>
          <p:spPr bwMode="auto">
            <a:xfrm>
              <a:off x="6274645" y="4259145"/>
              <a:ext cx="1200748" cy="1183211"/>
            </a:xfrm>
            <a:prstGeom prst="donut">
              <a:avLst>
                <a:gd name="adj" fmla="val 7733"/>
              </a:avLst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2" name="ValueShape1"/>
            <p:cNvSpPr/>
            <p:nvPr/>
          </p:nvSpPr>
          <p:spPr bwMode="auto">
            <a:xfrm rot="10800000" flipH="1" flipV="1">
              <a:off x="6283310" y="4256376"/>
              <a:ext cx="1188749" cy="1188749"/>
            </a:xfrm>
            <a:prstGeom prst="blockArc">
              <a:avLst>
                <a:gd name="adj1" fmla="val 16200000"/>
                <a:gd name="adj2" fmla="val 7992000"/>
                <a:gd name="adj3" fmla="val 7285"/>
              </a:avLst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3" name="ValueText1"/>
            <p:cNvSpPr txBox="1"/>
            <p:nvPr/>
          </p:nvSpPr>
          <p:spPr>
            <a:xfrm>
              <a:off x="6655219" y="4718618"/>
              <a:ext cx="489336" cy="264266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62%</a:t>
              </a:r>
              <a:endPara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cxnSp>
        <p:nvCxnSpPr>
          <p:cNvPr id="34" name="BackShape1"/>
          <p:cNvCxnSpPr/>
          <p:nvPr/>
        </p:nvCxnSpPr>
        <p:spPr>
          <a:xfrm flipH="1">
            <a:off x="7825695" y="4507062"/>
            <a:ext cx="0" cy="687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3371040" y="2217075"/>
            <a:ext cx="2457877" cy="1123745"/>
            <a:chOff x="845174" y="5121881"/>
            <a:chExt cx="2457877" cy="1123745"/>
          </a:xfrm>
        </p:grpSpPr>
        <p:sp>
          <p:nvSpPr>
            <p:cNvPr id="36" name="矩形 35"/>
            <p:cNvSpPr/>
            <p:nvPr/>
          </p:nvSpPr>
          <p:spPr bwMode="auto">
            <a:xfrm>
              <a:off x="845174" y="5460796"/>
              <a:ext cx="2457877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标题文字添加</a:t>
              </a:r>
              <a:endParaRPr lang="zh-CN" altLang="en-US" sz="18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371040" y="4379703"/>
            <a:ext cx="2457877" cy="1123745"/>
            <a:chOff x="845174" y="5121881"/>
            <a:chExt cx="2457877" cy="1123745"/>
          </a:xfrm>
        </p:grpSpPr>
        <p:sp>
          <p:nvSpPr>
            <p:cNvPr id="39" name="矩形 38"/>
            <p:cNvSpPr/>
            <p:nvPr/>
          </p:nvSpPr>
          <p:spPr bwMode="auto">
            <a:xfrm>
              <a:off x="845174" y="5460796"/>
              <a:ext cx="2457877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标题文字添加</a:t>
              </a:r>
              <a:endParaRPr lang="zh-CN" altLang="en-US" sz="18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198123" y="2217075"/>
            <a:ext cx="2457877" cy="1123745"/>
            <a:chOff x="845174" y="5121881"/>
            <a:chExt cx="2457877" cy="1123745"/>
          </a:xfrm>
        </p:grpSpPr>
        <p:sp>
          <p:nvSpPr>
            <p:cNvPr id="42" name="矩形 41"/>
            <p:cNvSpPr/>
            <p:nvPr/>
          </p:nvSpPr>
          <p:spPr bwMode="auto">
            <a:xfrm>
              <a:off x="845174" y="5460796"/>
              <a:ext cx="2457877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标题文字添加</a:t>
              </a:r>
              <a:endParaRPr lang="zh-CN" altLang="en-US" sz="18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198123" y="4379703"/>
            <a:ext cx="2457877" cy="1123745"/>
            <a:chOff x="845174" y="5121881"/>
            <a:chExt cx="2457877" cy="1123745"/>
          </a:xfrm>
        </p:grpSpPr>
        <p:sp>
          <p:nvSpPr>
            <p:cNvPr id="45" name="矩形 44"/>
            <p:cNvSpPr/>
            <p:nvPr/>
          </p:nvSpPr>
          <p:spPr bwMode="auto">
            <a:xfrm>
              <a:off x="845174" y="5460796"/>
              <a:ext cx="2457877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标题文字添加</a:t>
              </a:r>
              <a:endParaRPr lang="zh-CN" altLang="en-US" sz="18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44528" y="393944"/>
            <a:ext cx="4354625" cy="646331"/>
            <a:chOff x="415215" y="349434"/>
            <a:chExt cx="4354625" cy="646331"/>
          </a:xfrm>
        </p:grpSpPr>
        <p:grpSp>
          <p:nvGrpSpPr>
            <p:cNvPr id="48" name="组合 47"/>
            <p:cNvGrpSpPr/>
            <p:nvPr/>
          </p:nvGrpSpPr>
          <p:grpSpPr>
            <a:xfrm>
              <a:off x="415215" y="406398"/>
              <a:ext cx="918995" cy="583203"/>
              <a:chOff x="-3024275" y="-1610562"/>
              <a:chExt cx="1248011" cy="792000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-3024275" y="-1610562"/>
                <a:ext cx="792000" cy="7920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-2568264" y="-1610562"/>
                <a:ext cx="792000" cy="792000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 flipH="1">
              <a:off x="1529582" y="349434"/>
              <a:ext cx="32402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经典综艺体简" panose="02010609000101010101" pitchFamily="49" charset="-122"/>
                  <a:sym typeface="站酷文艺体" panose="02000603000000000000" pitchFamily="50" charset="-122"/>
                </a:rPr>
                <a:t>输入标题名称</a:t>
              </a:r>
              <a:endParaRPr lang="zh-CN" altLang="en-US" sz="36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经典综艺体简" panose="02010609000101010101" pitchFamily="49" charset="-122"/>
                <a:sym typeface="站酷文艺体" panose="02000603000000000000" pitchFamily="50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954860" y="2641399"/>
            <a:ext cx="10236425" cy="2586632"/>
            <a:chOff x="1193436" y="2642169"/>
            <a:chExt cx="9862350" cy="2586632"/>
          </a:xfrm>
        </p:grpSpPr>
        <p:sp>
          <p:nvSpPr>
            <p:cNvPr id="21" name="矩形: 圆角 20"/>
            <p:cNvSpPr/>
            <p:nvPr/>
          </p:nvSpPr>
          <p:spPr>
            <a:xfrm>
              <a:off x="1193436" y="2708420"/>
              <a:ext cx="9862350" cy="2454130"/>
            </a:xfrm>
            <a:prstGeom prst="roundRect">
              <a:avLst>
                <a:gd name="adj" fmla="val 20548"/>
              </a:avLst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1516606" y="2651307"/>
              <a:ext cx="132504" cy="114228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3456038" y="2651307"/>
              <a:ext cx="132504" cy="114228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5400000">
              <a:off x="5390224" y="2651307"/>
              <a:ext cx="132504" cy="114228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rot="5400000">
              <a:off x="7319955" y="2651307"/>
              <a:ext cx="132504" cy="114228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8" name="等腰三角形 37"/>
            <p:cNvSpPr/>
            <p:nvPr/>
          </p:nvSpPr>
          <p:spPr>
            <a:xfrm rot="5400000">
              <a:off x="9247029" y="2651307"/>
              <a:ext cx="132504" cy="114228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6200000" flipH="1">
              <a:off x="7786894" y="5105435"/>
              <a:ext cx="132504" cy="114228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sp>
        <p:nvSpPr>
          <p:cNvPr id="3" name="泪滴形 2"/>
          <p:cNvSpPr/>
          <p:nvPr/>
        </p:nvSpPr>
        <p:spPr>
          <a:xfrm rot="8100000">
            <a:off x="1648321" y="2125953"/>
            <a:ext cx="1164935" cy="116493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796585" y="2274217"/>
            <a:ext cx="868406" cy="868406"/>
          </a:xfrm>
          <a:prstGeom prst="ellipse">
            <a:avLst/>
          </a:prstGeom>
          <a:solidFill>
            <a:schemeClr val="bg1"/>
          </a:solidFill>
          <a:ln w="31750">
            <a:noFill/>
          </a:ln>
          <a:effectLst>
            <a:outerShdw blurRad="241300" sx="101000" sy="101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8" name="泪滴形 7"/>
          <p:cNvSpPr/>
          <p:nvPr/>
        </p:nvSpPr>
        <p:spPr>
          <a:xfrm rot="8100000">
            <a:off x="3580927" y="2125953"/>
            <a:ext cx="1164935" cy="1164935"/>
          </a:xfrm>
          <a:prstGeom prst="teardrop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29191" y="2274217"/>
            <a:ext cx="868406" cy="868406"/>
          </a:xfrm>
          <a:prstGeom prst="ellipse">
            <a:avLst/>
          </a:prstGeom>
          <a:blipFill>
            <a:blip r:embed="rId3"/>
            <a:stretch>
              <a:fillRect l="-25366" r="-24634"/>
            </a:stretch>
          </a:blipFill>
          <a:ln w="31750">
            <a:noFill/>
          </a:ln>
          <a:effectLst>
            <a:outerShdw blurRad="241300" sx="101000" sy="101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1" name="泪滴形 10"/>
          <p:cNvSpPr/>
          <p:nvPr/>
        </p:nvSpPr>
        <p:spPr>
          <a:xfrm rot="8100000">
            <a:off x="5513533" y="2125953"/>
            <a:ext cx="1164935" cy="116493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661797" y="2274217"/>
            <a:ext cx="868406" cy="868406"/>
          </a:xfrm>
          <a:prstGeom prst="ellipse">
            <a:avLst/>
          </a:prstGeom>
          <a:solidFill>
            <a:schemeClr val="bg1"/>
          </a:solidFill>
          <a:ln w="31750">
            <a:noFill/>
          </a:ln>
          <a:effectLst>
            <a:outerShdw blurRad="241300" sx="101000" sy="101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4" name="泪滴形 13"/>
          <p:cNvSpPr/>
          <p:nvPr/>
        </p:nvSpPr>
        <p:spPr>
          <a:xfrm rot="8100000">
            <a:off x="7446139" y="2125953"/>
            <a:ext cx="1164935" cy="1164935"/>
          </a:xfrm>
          <a:prstGeom prst="teardrop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594403" y="2274217"/>
            <a:ext cx="868406" cy="868406"/>
          </a:xfrm>
          <a:prstGeom prst="ellipse">
            <a:avLst/>
          </a:prstGeom>
          <a:blipFill>
            <a:blip r:embed="rId4"/>
            <a:stretch>
              <a:fillRect l="-39458" r="-38320"/>
            </a:stretch>
          </a:blipFill>
          <a:ln w="31750">
            <a:noFill/>
          </a:ln>
          <a:effectLst>
            <a:outerShdw blurRad="241300" sx="101000" sy="101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7" name="泪滴形 16"/>
          <p:cNvSpPr/>
          <p:nvPr/>
        </p:nvSpPr>
        <p:spPr>
          <a:xfrm rot="8100000">
            <a:off x="9378744" y="2125953"/>
            <a:ext cx="1164935" cy="116493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527008" y="2274217"/>
            <a:ext cx="868406" cy="868406"/>
          </a:xfrm>
          <a:prstGeom prst="ellipse">
            <a:avLst/>
          </a:prstGeom>
          <a:solidFill>
            <a:schemeClr val="bg1"/>
          </a:solidFill>
          <a:ln w="31750">
            <a:noFill/>
          </a:ln>
          <a:effectLst>
            <a:outerShdw blurRad="241300" sx="101000" sy="101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20" name="圆角矩形 27"/>
          <p:cNvSpPr/>
          <p:nvPr/>
        </p:nvSpPr>
        <p:spPr>
          <a:xfrm>
            <a:off x="4482040" y="5092780"/>
            <a:ext cx="3384552" cy="63337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43" name="椭圆 21"/>
          <p:cNvSpPr/>
          <p:nvPr/>
        </p:nvSpPr>
        <p:spPr>
          <a:xfrm>
            <a:off x="2036329" y="2533180"/>
            <a:ext cx="387339" cy="350480"/>
          </a:xfrm>
          <a:custGeom>
            <a:gdLst>
              <a:gd name="connsiteX0" fmla="*/ 407586 w 606580"/>
              <a:gd name="connsiteY0" fmla="*/ 252695 h 548858"/>
              <a:gd name="connsiteX1" fmla="*/ 502285 w 606580"/>
              <a:gd name="connsiteY1" fmla="*/ 252695 h 548858"/>
              <a:gd name="connsiteX2" fmla="*/ 502285 w 606580"/>
              <a:gd name="connsiteY2" fmla="*/ 346759 h 548858"/>
              <a:gd name="connsiteX3" fmla="*/ 407586 w 606580"/>
              <a:gd name="connsiteY3" fmla="*/ 346759 h 548858"/>
              <a:gd name="connsiteX4" fmla="*/ 104296 w 606580"/>
              <a:gd name="connsiteY4" fmla="*/ 205698 h 548858"/>
              <a:gd name="connsiteX5" fmla="*/ 199065 w 606580"/>
              <a:gd name="connsiteY5" fmla="*/ 205698 h 548858"/>
              <a:gd name="connsiteX6" fmla="*/ 199065 w 606580"/>
              <a:gd name="connsiteY6" fmla="*/ 346758 h 548858"/>
              <a:gd name="connsiteX7" fmla="*/ 104296 w 606580"/>
              <a:gd name="connsiteY7" fmla="*/ 346758 h 548858"/>
              <a:gd name="connsiteX8" fmla="*/ 255870 w 606580"/>
              <a:gd name="connsiteY8" fmla="*/ 96040 h 548858"/>
              <a:gd name="connsiteX9" fmla="*/ 350710 w 606580"/>
              <a:gd name="connsiteY9" fmla="*/ 96040 h 548858"/>
              <a:gd name="connsiteX10" fmla="*/ 350710 w 606580"/>
              <a:gd name="connsiteY10" fmla="*/ 346759 h 548858"/>
              <a:gd name="connsiteX11" fmla="*/ 255870 w 606580"/>
              <a:gd name="connsiteY11" fmla="*/ 346759 h 548858"/>
              <a:gd name="connsiteX12" fmla="*/ 37882 w 606580"/>
              <a:gd name="connsiteY12" fmla="*/ 37913 h 548858"/>
              <a:gd name="connsiteX13" fmla="*/ 37882 w 606580"/>
              <a:gd name="connsiteY13" fmla="*/ 405363 h 548858"/>
              <a:gd name="connsiteX14" fmla="*/ 568698 w 606580"/>
              <a:gd name="connsiteY14" fmla="*/ 405363 h 548858"/>
              <a:gd name="connsiteX15" fmla="*/ 568698 w 606580"/>
              <a:gd name="connsiteY15" fmla="*/ 37913 h 548858"/>
              <a:gd name="connsiteX16" fmla="*/ 18941 w 606580"/>
              <a:gd name="connsiteY16" fmla="*/ 0 h 548858"/>
              <a:gd name="connsiteX17" fmla="*/ 587639 w 606580"/>
              <a:gd name="connsiteY17" fmla="*/ 0 h 548858"/>
              <a:gd name="connsiteX18" fmla="*/ 606580 w 606580"/>
              <a:gd name="connsiteY18" fmla="*/ 18910 h 548858"/>
              <a:gd name="connsiteX19" fmla="*/ 606580 w 606580"/>
              <a:gd name="connsiteY19" fmla="*/ 424274 h 548858"/>
              <a:gd name="connsiteX20" fmla="*/ 587639 w 606580"/>
              <a:gd name="connsiteY20" fmla="*/ 443184 h 548858"/>
              <a:gd name="connsiteX21" fmla="*/ 322278 w 606580"/>
              <a:gd name="connsiteY21" fmla="*/ 443184 h 548858"/>
              <a:gd name="connsiteX22" fmla="*/ 322278 w 606580"/>
              <a:gd name="connsiteY22" fmla="*/ 511038 h 548858"/>
              <a:gd name="connsiteX23" fmla="*/ 450223 w 606580"/>
              <a:gd name="connsiteY23" fmla="*/ 511038 h 548858"/>
              <a:gd name="connsiteX24" fmla="*/ 450223 w 606580"/>
              <a:gd name="connsiteY24" fmla="*/ 548858 h 548858"/>
              <a:gd name="connsiteX25" fmla="*/ 156357 w 606580"/>
              <a:gd name="connsiteY25" fmla="*/ 548858 h 548858"/>
              <a:gd name="connsiteX26" fmla="*/ 156357 w 606580"/>
              <a:gd name="connsiteY26" fmla="*/ 511038 h 548858"/>
              <a:gd name="connsiteX27" fmla="*/ 284302 w 606580"/>
              <a:gd name="connsiteY27" fmla="*/ 511038 h 548858"/>
              <a:gd name="connsiteX28" fmla="*/ 284302 w 606580"/>
              <a:gd name="connsiteY28" fmla="*/ 443184 h 548858"/>
              <a:gd name="connsiteX29" fmla="*/ 18941 w 606580"/>
              <a:gd name="connsiteY29" fmla="*/ 443184 h 548858"/>
              <a:gd name="connsiteX30" fmla="*/ 0 w 606580"/>
              <a:gd name="connsiteY30" fmla="*/ 424274 h 548858"/>
              <a:gd name="connsiteX31" fmla="*/ 0 w 606580"/>
              <a:gd name="connsiteY31" fmla="*/ 18910 h 548858"/>
              <a:gd name="connsiteX32" fmla="*/ 18941 w 606580"/>
              <a:gd name="connsiteY32" fmla="*/ 0 h 5488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6580" h="548858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45" name="椭圆 23"/>
          <p:cNvSpPr/>
          <p:nvPr/>
        </p:nvSpPr>
        <p:spPr>
          <a:xfrm>
            <a:off x="5901541" y="2515020"/>
            <a:ext cx="387340" cy="386800"/>
          </a:xfrm>
          <a:custGeom>
            <a:gdLst>
              <a:gd name="connsiteX0" fmla="*/ 145802 w 608415"/>
              <a:gd name="connsiteY0" fmla="*/ 316204 h 607568"/>
              <a:gd name="connsiteX1" fmla="*/ 335878 w 608415"/>
              <a:gd name="connsiteY1" fmla="*/ 316204 h 607568"/>
              <a:gd name="connsiteX2" fmla="*/ 355085 w 608415"/>
              <a:gd name="connsiteY2" fmla="*/ 335363 h 607568"/>
              <a:gd name="connsiteX3" fmla="*/ 335878 w 608415"/>
              <a:gd name="connsiteY3" fmla="*/ 354521 h 607568"/>
              <a:gd name="connsiteX4" fmla="*/ 145802 w 608415"/>
              <a:gd name="connsiteY4" fmla="*/ 354521 h 607568"/>
              <a:gd name="connsiteX5" fmla="*/ 126594 w 608415"/>
              <a:gd name="connsiteY5" fmla="*/ 335363 h 607568"/>
              <a:gd name="connsiteX6" fmla="*/ 145802 w 608415"/>
              <a:gd name="connsiteY6" fmla="*/ 316204 h 607568"/>
              <a:gd name="connsiteX7" fmla="*/ 145799 w 608415"/>
              <a:gd name="connsiteY7" fmla="*/ 252977 h 607568"/>
              <a:gd name="connsiteX8" fmla="*/ 430791 w 608415"/>
              <a:gd name="connsiteY8" fmla="*/ 252977 h 607568"/>
              <a:gd name="connsiteX9" fmla="*/ 449995 w 608415"/>
              <a:gd name="connsiteY9" fmla="*/ 272171 h 607568"/>
              <a:gd name="connsiteX10" fmla="*/ 430791 w 608415"/>
              <a:gd name="connsiteY10" fmla="*/ 291365 h 607568"/>
              <a:gd name="connsiteX11" fmla="*/ 145799 w 608415"/>
              <a:gd name="connsiteY11" fmla="*/ 291365 h 607568"/>
              <a:gd name="connsiteX12" fmla="*/ 126594 w 608415"/>
              <a:gd name="connsiteY12" fmla="*/ 272171 h 607568"/>
              <a:gd name="connsiteX13" fmla="*/ 145799 w 608415"/>
              <a:gd name="connsiteY13" fmla="*/ 252977 h 607568"/>
              <a:gd name="connsiteX14" fmla="*/ 145805 w 608415"/>
              <a:gd name="connsiteY14" fmla="*/ 189750 h 607568"/>
              <a:gd name="connsiteX15" fmla="*/ 209279 w 608415"/>
              <a:gd name="connsiteY15" fmla="*/ 189750 h 607568"/>
              <a:gd name="connsiteX16" fmla="*/ 228490 w 608415"/>
              <a:gd name="connsiteY16" fmla="*/ 208944 h 607568"/>
              <a:gd name="connsiteX17" fmla="*/ 209279 w 608415"/>
              <a:gd name="connsiteY17" fmla="*/ 228138 h 607568"/>
              <a:gd name="connsiteX18" fmla="*/ 145805 w 608415"/>
              <a:gd name="connsiteY18" fmla="*/ 228138 h 607568"/>
              <a:gd name="connsiteX19" fmla="*/ 126594 w 608415"/>
              <a:gd name="connsiteY19" fmla="*/ 208944 h 607568"/>
              <a:gd name="connsiteX20" fmla="*/ 145805 w 608415"/>
              <a:gd name="connsiteY20" fmla="*/ 189750 h 607568"/>
              <a:gd name="connsiteX21" fmla="*/ 70060 w 608415"/>
              <a:gd name="connsiteY21" fmla="*/ 133174 h 607568"/>
              <a:gd name="connsiteX22" fmla="*/ 70060 w 608415"/>
              <a:gd name="connsiteY22" fmla="*/ 442788 h 607568"/>
              <a:gd name="connsiteX23" fmla="*/ 538355 w 608415"/>
              <a:gd name="connsiteY23" fmla="*/ 442788 h 607568"/>
              <a:gd name="connsiteX24" fmla="*/ 538355 w 608415"/>
              <a:gd name="connsiteY24" fmla="*/ 133174 h 607568"/>
              <a:gd name="connsiteX25" fmla="*/ 38410 w 608415"/>
              <a:gd name="connsiteY25" fmla="*/ 69962 h 607568"/>
              <a:gd name="connsiteX26" fmla="*/ 38410 w 608415"/>
              <a:gd name="connsiteY26" fmla="*/ 94817 h 607568"/>
              <a:gd name="connsiteX27" fmla="*/ 570005 w 608415"/>
              <a:gd name="connsiteY27" fmla="*/ 94817 h 607568"/>
              <a:gd name="connsiteX28" fmla="*/ 570005 w 608415"/>
              <a:gd name="connsiteY28" fmla="*/ 69962 h 607568"/>
              <a:gd name="connsiteX29" fmla="*/ 304208 w 608415"/>
              <a:gd name="connsiteY29" fmla="*/ 0 h 607568"/>
              <a:gd name="connsiteX30" fmla="*/ 323413 w 608415"/>
              <a:gd name="connsiteY30" fmla="*/ 19178 h 607568"/>
              <a:gd name="connsiteX31" fmla="*/ 323413 w 608415"/>
              <a:gd name="connsiteY31" fmla="*/ 31606 h 607568"/>
              <a:gd name="connsiteX32" fmla="*/ 589210 w 608415"/>
              <a:gd name="connsiteY32" fmla="*/ 31606 h 607568"/>
              <a:gd name="connsiteX33" fmla="*/ 608415 w 608415"/>
              <a:gd name="connsiteY33" fmla="*/ 50784 h 607568"/>
              <a:gd name="connsiteX34" fmla="*/ 608415 w 608415"/>
              <a:gd name="connsiteY34" fmla="*/ 113995 h 607568"/>
              <a:gd name="connsiteX35" fmla="*/ 589210 w 608415"/>
              <a:gd name="connsiteY35" fmla="*/ 133174 h 607568"/>
              <a:gd name="connsiteX36" fmla="*/ 576765 w 608415"/>
              <a:gd name="connsiteY36" fmla="*/ 133174 h 607568"/>
              <a:gd name="connsiteX37" fmla="*/ 576765 w 608415"/>
              <a:gd name="connsiteY37" fmla="*/ 461967 h 607568"/>
              <a:gd name="connsiteX38" fmla="*/ 557560 w 608415"/>
              <a:gd name="connsiteY38" fmla="*/ 481145 h 607568"/>
              <a:gd name="connsiteX39" fmla="*/ 342618 w 608415"/>
              <a:gd name="connsiteY39" fmla="*/ 481145 h 607568"/>
              <a:gd name="connsiteX40" fmla="*/ 414521 w 608415"/>
              <a:gd name="connsiteY40" fmla="*/ 576883 h 607568"/>
              <a:gd name="connsiteX41" fmla="*/ 410680 w 608415"/>
              <a:gd name="connsiteY41" fmla="*/ 603733 h 607568"/>
              <a:gd name="connsiteX42" fmla="*/ 399157 w 608415"/>
              <a:gd name="connsiteY42" fmla="*/ 607568 h 607568"/>
              <a:gd name="connsiteX43" fmla="*/ 383793 w 608415"/>
              <a:gd name="connsiteY43" fmla="*/ 599897 h 607568"/>
              <a:gd name="connsiteX44" fmla="*/ 323413 w 608415"/>
              <a:gd name="connsiteY44" fmla="*/ 519348 h 607568"/>
              <a:gd name="connsiteX45" fmla="*/ 323413 w 608415"/>
              <a:gd name="connsiteY45" fmla="*/ 588390 h 607568"/>
              <a:gd name="connsiteX46" fmla="*/ 304208 w 608415"/>
              <a:gd name="connsiteY46" fmla="*/ 607568 h 607568"/>
              <a:gd name="connsiteX47" fmla="*/ 285003 w 608415"/>
              <a:gd name="connsiteY47" fmla="*/ 588390 h 607568"/>
              <a:gd name="connsiteX48" fmla="*/ 285003 w 608415"/>
              <a:gd name="connsiteY48" fmla="*/ 519348 h 607568"/>
              <a:gd name="connsiteX49" fmla="*/ 224622 w 608415"/>
              <a:gd name="connsiteY49" fmla="*/ 599897 h 607568"/>
              <a:gd name="connsiteX50" fmla="*/ 209258 w 608415"/>
              <a:gd name="connsiteY50" fmla="*/ 607568 h 607568"/>
              <a:gd name="connsiteX51" fmla="*/ 197735 w 608415"/>
              <a:gd name="connsiteY51" fmla="*/ 603733 h 607568"/>
              <a:gd name="connsiteX52" fmla="*/ 193894 w 608415"/>
              <a:gd name="connsiteY52" fmla="*/ 576883 h 607568"/>
              <a:gd name="connsiteX53" fmla="*/ 265798 w 608415"/>
              <a:gd name="connsiteY53" fmla="*/ 481145 h 607568"/>
              <a:gd name="connsiteX54" fmla="*/ 50855 w 608415"/>
              <a:gd name="connsiteY54" fmla="*/ 481145 h 607568"/>
              <a:gd name="connsiteX55" fmla="*/ 31650 w 608415"/>
              <a:gd name="connsiteY55" fmla="*/ 461967 h 607568"/>
              <a:gd name="connsiteX56" fmla="*/ 31650 w 608415"/>
              <a:gd name="connsiteY56" fmla="*/ 133174 h 607568"/>
              <a:gd name="connsiteX57" fmla="*/ 19205 w 608415"/>
              <a:gd name="connsiteY57" fmla="*/ 133174 h 607568"/>
              <a:gd name="connsiteX58" fmla="*/ 0 w 608415"/>
              <a:gd name="connsiteY58" fmla="*/ 113995 h 607568"/>
              <a:gd name="connsiteX59" fmla="*/ 0 w 608415"/>
              <a:gd name="connsiteY59" fmla="*/ 50784 h 607568"/>
              <a:gd name="connsiteX60" fmla="*/ 19205 w 608415"/>
              <a:gd name="connsiteY60" fmla="*/ 31606 h 607568"/>
              <a:gd name="connsiteX61" fmla="*/ 285003 w 608415"/>
              <a:gd name="connsiteY61" fmla="*/ 31606 h 607568"/>
              <a:gd name="connsiteX62" fmla="*/ 285003 w 608415"/>
              <a:gd name="connsiteY62" fmla="*/ 19178 h 607568"/>
              <a:gd name="connsiteX63" fmla="*/ 304208 w 608415"/>
              <a:gd name="connsiteY63" fmla="*/ 0 h 6075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8415" h="607568">
                <a:moveTo>
                  <a:pt x="145802" y="316204"/>
                </a:moveTo>
                <a:lnTo>
                  <a:pt x="335878" y="316204"/>
                </a:lnTo>
                <a:cubicBezTo>
                  <a:pt x="346480" y="316204"/>
                  <a:pt x="355085" y="324787"/>
                  <a:pt x="355085" y="335363"/>
                </a:cubicBezTo>
                <a:cubicBezTo>
                  <a:pt x="355085" y="345938"/>
                  <a:pt x="346480" y="354521"/>
                  <a:pt x="335878" y="354521"/>
                </a:cubicBezTo>
                <a:lnTo>
                  <a:pt x="145802" y="354521"/>
                </a:lnTo>
                <a:cubicBezTo>
                  <a:pt x="135199" y="354521"/>
                  <a:pt x="126594" y="345938"/>
                  <a:pt x="126594" y="335363"/>
                </a:cubicBezTo>
                <a:cubicBezTo>
                  <a:pt x="126594" y="324787"/>
                  <a:pt x="135199" y="316204"/>
                  <a:pt x="145802" y="316204"/>
                </a:cubicBezTo>
                <a:close/>
                <a:moveTo>
                  <a:pt x="145799" y="252977"/>
                </a:moveTo>
                <a:lnTo>
                  <a:pt x="430791" y="252977"/>
                </a:lnTo>
                <a:cubicBezTo>
                  <a:pt x="441392" y="252977"/>
                  <a:pt x="449995" y="261576"/>
                  <a:pt x="449995" y="272171"/>
                </a:cubicBezTo>
                <a:cubicBezTo>
                  <a:pt x="449995" y="282766"/>
                  <a:pt x="441392" y="291365"/>
                  <a:pt x="430791" y="291365"/>
                </a:cubicBezTo>
                <a:lnTo>
                  <a:pt x="145799" y="291365"/>
                </a:lnTo>
                <a:cubicBezTo>
                  <a:pt x="135198" y="291365"/>
                  <a:pt x="126594" y="282766"/>
                  <a:pt x="126594" y="272171"/>
                </a:cubicBezTo>
                <a:cubicBezTo>
                  <a:pt x="126594" y="261576"/>
                  <a:pt x="135198" y="252977"/>
                  <a:pt x="145799" y="252977"/>
                </a:cubicBezTo>
                <a:close/>
                <a:moveTo>
                  <a:pt x="145805" y="189750"/>
                </a:moveTo>
                <a:lnTo>
                  <a:pt x="209279" y="189750"/>
                </a:lnTo>
                <a:cubicBezTo>
                  <a:pt x="219884" y="189750"/>
                  <a:pt x="228490" y="198349"/>
                  <a:pt x="228490" y="208944"/>
                </a:cubicBezTo>
                <a:cubicBezTo>
                  <a:pt x="228490" y="219539"/>
                  <a:pt x="219884" y="228138"/>
                  <a:pt x="209279" y="228138"/>
                </a:cubicBezTo>
                <a:lnTo>
                  <a:pt x="145805" y="228138"/>
                </a:lnTo>
                <a:cubicBezTo>
                  <a:pt x="135201" y="228138"/>
                  <a:pt x="126594" y="219539"/>
                  <a:pt x="126594" y="208944"/>
                </a:cubicBezTo>
                <a:cubicBezTo>
                  <a:pt x="126594" y="198349"/>
                  <a:pt x="135201" y="189750"/>
                  <a:pt x="145805" y="189750"/>
                </a:cubicBezTo>
                <a:close/>
                <a:moveTo>
                  <a:pt x="70060" y="133174"/>
                </a:moveTo>
                <a:lnTo>
                  <a:pt x="70060" y="442788"/>
                </a:lnTo>
                <a:lnTo>
                  <a:pt x="538355" y="442788"/>
                </a:lnTo>
                <a:lnTo>
                  <a:pt x="538355" y="133174"/>
                </a:lnTo>
                <a:close/>
                <a:moveTo>
                  <a:pt x="38410" y="69962"/>
                </a:moveTo>
                <a:lnTo>
                  <a:pt x="38410" y="94817"/>
                </a:lnTo>
                <a:lnTo>
                  <a:pt x="570005" y="94817"/>
                </a:lnTo>
                <a:lnTo>
                  <a:pt x="570005" y="69962"/>
                </a:lnTo>
                <a:close/>
                <a:moveTo>
                  <a:pt x="304208" y="0"/>
                </a:moveTo>
                <a:cubicBezTo>
                  <a:pt x="314809" y="0"/>
                  <a:pt x="323413" y="8592"/>
                  <a:pt x="323413" y="19178"/>
                </a:cubicBezTo>
                <a:lnTo>
                  <a:pt x="323413" y="31606"/>
                </a:lnTo>
                <a:lnTo>
                  <a:pt x="589210" y="31606"/>
                </a:lnTo>
                <a:cubicBezTo>
                  <a:pt x="599811" y="31606"/>
                  <a:pt x="608415" y="40197"/>
                  <a:pt x="608415" y="50784"/>
                </a:cubicBezTo>
                <a:lnTo>
                  <a:pt x="608415" y="113995"/>
                </a:lnTo>
                <a:cubicBezTo>
                  <a:pt x="608415" y="124582"/>
                  <a:pt x="599811" y="133174"/>
                  <a:pt x="589210" y="133174"/>
                </a:cubicBezTo>
                <a:lnTo>
                  <a:pt x="576765" y="133174"/>
                </a:lnTo>
                <a:lnTo>
                  <a:pt x="576765" y="461967"/>
                </a:lnTo>
                <a:cubicBezTo>
                  <a:pt x="576765" y="472553"/>
                  <a:pt x="568161" y="481145"/>
                  <a:pt x="557560" y="481145"/>
                </a:cubicBezTo>
                <a:lnTo>
                  <a:pt x="342618" y="481145"/>
                </a:lnTo>
                <a:lnTo>
                  <a:pt x="414521" y="576883"/>
                </a:lnTo>
                <a:cubicBezTo>
                  <a:pt x="420974" y="585321"/>
                  <a:pt x="419284" y="597442"/>
                  <a:pt x="410680" y="603733"/>
                </a:cubicBezTo>
                <a:cubicBezTo>
                  <a:pt x="407300" y="606341"/>
                  <a:pt x="403306" y="607568"/>
                  <a:pt x="399157" y="607568"/>
                </a:cubicBezTo>
                <a:cubicBezTo>
                  <a:pt x="393319" y="607568"/>
                  <a:pt x="387634" y="604960"/>
                  <a:pt x="383793" y="599897"/>
                </a:cubicBezTo>
                <a:lnTo>
                  <a:pt x="323413" y="519348"/>
                </a:lnTo>
                <a:lnTo>
                  <a:pt x="323413" y="588390"/>
                </a:lnTo>
                <a:cubicBezTo>
                  <a:pt x="323413" y="598976"/>
                  <a:pt x="314809" y="607568"/>
                  <a:pt x="304208" y="607568"/>
                </a:cubicBezTo>
                <a:cubicBezTo>
                  <a:pt x="293607" y="607568"/>
                  <a:pt x="285003" y="598976"/>
                  <a:pt x="285003" y="588390"/>
                </a:cubicBezTo>
                <a:lnTo>
                  <a:pt x="285003" y="519348"/>
                </a:lnTo>
                <a:lnTo>
                  <a:pt x="224622" y="599897"/>
                </a:lnTo>
                <a:cubicBezTo>
                  <a:pt x="220781" y="604960"/>
                  <a:pt x="215096" y="607568"/>
                  <a:pt x="209258" y="607568"/>
                </a:cubicBezTo>
                <a:cubicBezTo>
                  <a:pt x="205110" y="607568"/>
                  <a:pt x="201115" y="606341"/>
                  <a:pt x="197735" y="603733"/>
                </a:cubicBezTo>
                <a:cubicBezTo>
                  <a:pt x="189131" y="597442"/>
                  <a:pt x="187441" y="585321"/>
                  <a:pt x="193894" y="576883"/>
                </a:cubicBezTo>
                <a:lnTo>
                  <a:pt x="265798" y="481145"/>
                </a:lnTo>
                <a:lnTo>
                  <a:pt x="50855" y="481145"/>
                </a:lnTo>
                <a:cubicBezTo>
                  <a:pt x="40253" y="481145"/>
                  <a:pt x="31650" y="472553"/>
                  <a:pt x="31650" y="461967"/>
                </a:cubicBezTo>
                <a:lnTo>
                  <a:pt x="31650" y="133174"/>
                </a:lnTo>
                <a:lnTo>
                  <a:pt x="19205" y="133174"/>
                </a:lnTo>
                <a:cubicBezTo>
                  <a:pt x="8604" y="133174"/>
                  <a:pt x="0" y="124582"/>
                  <a:pt x="0" y="113995"/>
                </a:cubicBezTo>
                <a:lnTo>
                  <a:pt x="0" y="50784"/>
                </a:lnTo>
                <a:cubicBezTo>
                  <a:pt x="0" y="40197"/>
                  <a:pt x="8604" y="31606"/>
                  <a:pt x="19205" y="31606"/>
                </a:cubicBezTo>
                <a:lnTo>
                  <a:pt x="285003" y="31606"/>
                </a:lnTo>
                <a:lnTo>
                  <a:pt x="285003" y="19178"/>
                </a:lnTo>
                <a:cubicBezTo>
                  <a:pt x="285003" y="8592"/>
                  <a:pt x="293607" y="0"/>
                  <a:pt x="3042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47" name="椭圆 25"/>
          <p:cNvSpPr/>
          <p:nvPr/>
        </p:nvSpPr>
        <p:spPr>
          <a:xfrm>
            <a:off x="9784586" y="2514750"/>
            <a:ext cx="353252" cy="387340"/>
          </a:xfrm>
          <a:custGeom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34" name="文本框 7"/>
          <p:cNvSpPr txBox="1"/>
          <p:nvPr/>
        </p:nvSpPr>
        <p:spPr>
          <a:xfrm>
            <a:off x="5188521" y="5245456"/>
            <a:ext cx="181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您的文字输入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1407055" y="3709150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1407055" y="4074017"/>
            <a:ext cx="164746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9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42" name="Title 1"/>
          <p:cNvSpPr txBox="1"/>
          <p:nvPr/>
        </p:nvSpPr>
        <p:spPr>
          <a:xfrm>
            <a:off x="3465176" y="3725554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3465176" y="4090421"/>
            <a:ext cx="164746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9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46" name="Title 1"/>
          <p:cNvSpPr txBox="1"/>
          <p:nvPr/>
        </p:nvSpPr>
        <p:spPr>
          <a:xfrm>
            <a:off x="5523297" y="3710009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5523297" y="4074876"/>
            <a:ext cx="164746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9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49" name="Title 1"/>
          <p:cNvSpPr txBox="1"/>
          <p:nvPr/>
        </p:nvSpPr>
        <p:spPr>
          <a:xfrm>
            <a:off x="7605716" y="3711122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7605716" y="4075989"/>
            <a:ext cx="164746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9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51" name="Title 1"/>
          <p:cNvSpPr txBox="1"/>
          <p:nvPr/>
        </p:nvSpPr>
        <p:spPr>
          <a:xfrm>
            <a:off x="9663837" y="3707394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9663837" y="4072261"/>
            <a:ext cx="164746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9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44528" y="393944"/>
            <a:ext cx="4354625" cy="646331"/>
            <a:chOff x="415215" y="349434"/>
            <a:chExt cx="4354625" cy="646331"/>
          </a:xfrm>
        </p:grpSpPr>
        <p:grpSp>
          <p:nvGrpSpPr>
            <p:cNvPr id="54" name="组合 53"/>
            <p:cNvGrpSpPr/>
            <p:nvPr/>
          </p:nvGrpSpPr>
          <p:grpSpPr>
            <a:xfrm>
              <a:off x="415215" y="406398"/>
              <a:ext cx="918995" cy="583203"/>
              <a:chOff x="-3024275" y="-1610562"/>
              <a:chExt cx="1248011" cy="792000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-3024275" y="-1610562"/>
                <a:ext cx="792000" cy="7920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-2568264" y="-1610562"/>
                <a:ext cx="792000" cy="792000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 flipH="1">
              <a:off x="1529582" y="349434"/>
              <a:ext cx="32402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经典综艺体简" panose="02010609000101010101" pitchFamily="49" charset="-122"/>
                  <a:sym typeface="站酷文艺体" panose="02000603000000000000" pitchFamily="50" charset="-122"/>
                </a:rPr>
                <a:t>输入标题名称</a:t>
              </a:r>
              <a:endParaRPr lang="zh-CN" altLang="en-US" sz="36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经典综艺体简" panose="02010609000101010101" pitchFamily="49" charset="-122"/>
                <a:sym typeface="站酷文艺体" panose="02000603000000000000" pitchFamily="50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43" grpId="0" animBg="1"/>
      <p:bldP spid="45" grpId="0" animBg="1"/>
      <p:bldP spid="47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"/>
          <p:cNvSpPr/>
          <p:nvPr/>
        </p:nvSpPr>
        <p:spPr bwMode="auto">
          <a:xfrm>
            <a:off x="2586038" y="1780145"/>
            <a:ext cx="2057400" cy="712788"/>
          </a:xfrm>
          <a:custGeom>
            <a:gdLst>
              <a:gd name="T0" fmla="*/ 542 w 548"/>
              <a:gd name="T1" fmla="*/ 171 h 189"/>
              <a:gd name="T2" fmla="*/ 548 w 548"/>
              <a:gd name="T3" fmla="*/ 149 h 189"/>
              <a:gd name="T4" fmla="*/ 449 w 548"/>
              <a:gd name="T5" fmla="*/ 83 h 189"/>
              <a:gd name="T6" fmla="*/ 273 w 548"/>
              <a:gd name="T7" fmla="*/ 0 h 189"/>
              <a:gd name="T8" fmla="*/ 98 w 548"/>
              <a:gd name="T9" fmla="*/ 83 h 189"/>
              <a:gd name="T10" fmla="*/ 0 w 548"/>
              <a:gd name="T11" fmla="*/ 148 h 189"/>
              <a:gd name="T12" fmla="*/ 7 w 548"/>
              <a:gd name="T13" fmla="*/ 176 h 189"/>
              <a:gd name="T14" fmla="*/ 6 w 548"/>
              <a:gd name="T15" fmla="*/ 188 h 189"/>
              <a:gd name="T16" fmla="*/ 125 w 548"/>
              <a:gd name="T17" fmla="*/ 112 h 189"/>
              <a:gd name="T18" fmla="*/ 273 w 548"/>
              <a:gd name="T19" fmla="*/ 40 h 189"/>
              <a:gd name="T20" fmla="*/ 421 w 548"/>
              <a:gd name="T21" fmla="*/ 112 h 189"/>
              <a:gd name="T22" fmla="*/ 543 w 548"/>
              <a:gd name="T23" fmla="*/ 189 h 189"/>
              <a:gd name="T24" fmla="*/ 542 w 548"/>
              <a:gd name="T25" fmla="*/ 171 h 1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8" h="189">
                <a:moveTo>
                  <a:pt x="542" y="171"/>
                </a:moveTo>
                <a:cubicBezTo>
                  <a:pt x="542" y="163"/>
                  <a:pt x="545" y="156"/>
                  <a:pt x="548" y="149"/>
                </a:cubicBezTo>
                <a:cubicBezTo>
                  <a:pt x="506" y="138"/>
                  <a:pt x="479" y="112"/>
                  <a:pt x="449" y="83"/>
                </a:cubicBezTo>
                <a:cubicBezTo>
                  <a:pt x="408" y="44"/>
                  <a:pt x="362" y="0"/>
                  <a:pt x="273" y="0"/>
                </a:cubicBezTo>
                <a:cubicBezTo>
                  <a:pt x="184" y="0"/>
                  <a:pt x="138" y="44"/>
                  <a:pt x="98" y="83"/>
                </a:cubicBezTo>
                <a:cubicBezTo>
                  <a:pt x="68" y="111"/>
                  <a:pt x="41" y="137"/>
                  <a:pt x="0" y="148"/>
                </a:cubicBezTo>
                <a:cubicBezTo>
                  <a:pt x="5" y="157"/>
                  <a:pt x="7" y="166"/>
                  <a:pt x="7" y="176"/>
                </a:cubicBezTo>
                <a:cubicBezTo>
                  <a:pt x="7" y="180"/>
                  <a:pt x="7" y="184"/>
                  <a:pt x="6" y="188"/>
                </a:cubicBezTo>
                <a:cubicBezTo>
                  <a:pt x="60" y="174"/>
                  <a:pt x="94" y="142"/>
                  <a:pt x="125" y="112"/>
                </a:cubicBezTo>
                <a:cubicBezTo>
                  <a:pt x="165" y="73"/>
                  <a:pt x="200" y="40"/>
                  <a:pt x="273" y="40"/>
                </a:cubicBezTo>
                <a:cubicBezTo>
                  <a:pt x="346" y="40"/>
                  <a:pt x="381" y="73"/>
                  <a:pt x="421" y="112"/>
                </a:cubicBezTo>
                <a:cubicBezTo>
                  <a:pt x="452" y="142"/>
                  <a:pt x="487" y="176"/>
                  <a:pt x="543" y="189"/>
                </a:cubicBezTo>
                <a:cubicBezTo>
                  <a:pt x="542" y="183"/>
                  <a:pt x="541" y="177"/>
                  <a:pt x="542" y="1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7413626" y="1780145"/>
            <a:ext cx="2055813" cy="719138"/>
          </a:xfrm>
          <a:custGeom>
            <a:gdLst>
              <a:gd name="T0" fmla="*/ 540 w 548"/>
              <a:gd name="T1" fmla="*/ 171 h 191"/>
              <a:gd name="T2" fmla="*/ 548 w 548"/>
              <a:gd name="T3" fmla="*/ 147 h 191"/>
              <a:gd name="T4" fmla="*/ 456 w 548"/>
              <a:gd name="T5" fmla="*/ 83 h 191"/>
              <a:gd name="T6" fmla="*/ 281 w 548"/>
              <a:gd name="T7" fmla="*/ 0 h 191"/>
              <a:gd name="T8" fmla="*/ 105 w 548"/>
              <a:gd name="T9" fmla="*/ 83 h 191"/>
              <a:gd name="T10" fmla="*/ 0 w 548"/>
              <a:gd name="T11" fmla="*/ 151 h 191"/>
              <a:gd name="T12" fmla="*/ 6 w 548"/>
              <a:gd name="T13" fmla="*/ 176 h 191"/>
              <a:gd name="T14" fmla="*/ 4 w 548"/>
              <a:gd name="T15" fmla="*/ 191 h 191"/>
              <a:gd name="T16" fmla="*/ 133 w 548"/>
              <a:gd name="T17" fmla="*/ 112 h 191"/>
              <a:gd name="T18" fmla="*/ 281 w 548"/>
              <a:gd name="T19" fmla="*/ 40 h 191"/>
              <a:gd name="T20" fmla="*/ 429 w 548"/>
              <a:gd name="T21" fmla="*/ 112 h 191"/>
              <a:gd name="T22" fmla="*/ 541 w 548"/>
              <a:gd name="T23" fmla="*/ 186 h 191"/>
              <a:gd name="T24" fmla="*/ 540 w 548"/>
              <a:gd name="T25" fmla="*/ 171 h 1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8" h="191">
                <a:moveTo>
                  <a:pt x="540" y="171"/>
                </a:moveTo>
                <a:cubicBezTo>
                  <a:pt x="541" y="162"/>
                  <a:pt x="544" y="154"/>
                  <a:pt x="548" y="147"/>
                </a:cubicBezTo>
                <a:cubicBezTo>
                  <a:pt x="510" y="135"/>
                  <a:pt x="485" y="110"/>
                  <a:pt x="456" y="83"/>
                </a:cubicBezTo>
                <a:cubicBezTo>
                  <a:pt x="416" y="44"/>
                  <a:pt x="370" y="0"/>
                  <a:pt x="281" y="0"/>
                </a:cubicBezTo>
                <a:cubicBezTo>
                  <a:pt x="192" y="0"/>
                  <a:pt x="146" y="44"/>
                  <a:pt x="105" y="83"/>
                </a:cubicBezTo>
                <a:cubicBezTo>
                  <a:pt x="74" y="113"/>
                  <a:pt x="46" y="140"/>
                  <a:pt x="0" y="151"/>
                </a:cubicBezTo>
                <a:cubicBezTo>
                  <a:pt x="4" y="158"/>
                  <a:pt x="6" y="167"/>
                  <a:pt x="6" y="176"/>
                </a:cubicBezTo>
                <a:cubicBezTo>
                  <a:pt x="6" y="181"/>
                  <a:pt x="5" y="186"/>
                  <a:pt x="4" y="191"/>
                </a:cubicBezTo>
                <a:cubicBezTo>
                  <a:pt x="64" y="178"/>
                  <a:pt x="100" y="143"/>
                  <a:pt x="133" y="112"/>
                </a:cubicBezTo>
                <a:cubicBezTo>
                  <a:pt x="173" y="73"/>
                  <a:pt x="208" y="40"/>
                  <a:pt x="281" y="40"/>
                </a:cubicBezTo>
                <a:cubicBezTo>
                  <a:pt x="354" y="40"/>
                  <a:pt x="388" y="73"/>
                  <a:pt x="429" y="112"/>
                </a:cubicBezTo>
                <a:cubicBezTo>
                  <a:pt x="458" y="140"/>
                  <a:pt x="491" y="172"/>
                  <a:pt x="541" y="186"/>
                </a:cubicBezTo>
                <a:cubicBezTo>
                  <a:pt x="540" y="181"/>
                  <a:pt x="540" y="176"/>
                  <a:pt x="540" y="1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9864726" y="1780145"/>
            <a:ext cx="1106488" cy="712788"/>
          </a:xfrm>
          <a:custGeom>
            <a:gdLst>
              <a:gd name="T0" fmla="*/ 275 w 295"/>
              <a:gd name="T1" fmla="*/ 0 h 189"/>
              <a:gd name="T2" fmla="*/ 99 w 295"/>
              <a:gd name="T3" fmla="*/ 83 h 189"/>
              <a:gd name="T4" fmla="*/ 0 w 295"/>
              <a:gd name="T5" fmla="*/ 149 h 189"/>
              <a:gd name="T6" fmla="*/ 6 w 295"/>
              <a:gd name="T7" fmla="*/ 176 h 189"/>
              <a:gd name="T8" fmla="*/ 5 w 295"/>
              <a:gd name="T9" fmla="*/ 189 h 189"/>
              <a:gd name="T10" fmla="*/ 127 w 295"/>
              <a:gd name="T11" fmla="*/ 112 h 189"/>
              <a:gd name="T12" fmla="*/ 275 w 295"/>
              <a:gd name="T13" fmla="*/ 40 h 189"/>
              <a:gd name="T14" fmla="*/ 295 w 295"/>
              <a:gd name="T15" fmla="*/ 20 h 189"/>
              <a:gd name="T16" fmla="*/ 275 w 295"/>
              <a:gd name="T17" fmla="*/ 0 h 1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189">
                <a:moveTo>
                  <a:pt x="275" y="0"/>
                </a:moveTo>
                <a:cubicBezTo>
                  <a:pt x="186" y="0"/>
                  <a:pt x="140" y="44"/>
                  <a:pt x="99" y="83"/>
                </a:cubicBezTo>
                <a:cubicBezTo>
                  <a:pt x="69" y="112"/>
                  <a:pt x="42" y="138"/>
                  <a:pt x="0" y="149"/>
                </a:cubicBezTo>
                <a:cubicBezTo>
                  <a:pt x="4" y="157"/>
                  <a:pt x="6" y="166"/>
                  <a:pt x="6" y="176"/>
                </a:cubicBezTo>
                <a:cubicBezTo>
                  <a:pt x="6" y="181"/>
                  <a:pt x="6" y="185"/>
                  <a:pt x="5" y="189"/>
                </a:cubicBezTo>
                <a:cubicBezTo>
                  <a:pt x="60" y="176"/>
                  <a:pt x="95" y="142"/>
                  <a:pt x="127" y="112"/>
                </a:cubicBezTo>
                <a:cubicBezTo>
                  <a:pt x="167" y="73"/>
                  <a:pt x="202" y="40"/>
                  <a:pt x="275" y="40"/>
                </a:cubicBezTo>
                <a:cubicBezTo>
                  <a:pt x="286" y="40"/>
                  <a:pt x="295" y="31"/>
                  <a:pt x="295" y="20"/>
                </a:cubicBezTo>
                <a:cubicBezTo>
                  <a:pt x="295" y="9"/>
                  <a:pt x="286" y="0"/>
                  <a:pt x="2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5037138" y="1780145"/>
            <a:ext cx="1985963" cy="701675"/>
          </a:xfrm>
          <a:custGeom>
            <a:gdLst>
              <a:gd name="T0" fmla="*/ 520 w 529"/>
              <a:gd name="T1" fmla="*/ 171 h 186"/>
              <a:gd name="T2" fmla="*/ 529 w 529"/>
              <a:gd name="T3" fmla="*/ 145 h 186"/>
              <a:gd name="T4" fmla="*/ 442 w 529"/>
              <a:gd name="T5" fmla="*/ 83 h 186"/>
              <a:gd name="T6" fmla="*/ 267 w 529"/>
              <a:gd name="T7" fmla="*/ 0 h 186"/>
              <a:gd name="T8" fmla="*/ 91 w 529"/>
              <a:gd name="T9" fmla="*/ 83 h 186"/>
              <a:gd name="T10" fmla="*/ 0 w 529"/>
              <a:gd name="T11" fmla="*/ 147 h 186"/>
              <a:gd name="T12" fmla="*/ 8 w 529"/>
              <a:gd name="T13" fmla="*/ 176 h 186"/>
              <a:gd name="T14" fmla="*/ 7 w 529"/>
              <a:gd name="T15" fmla="*/ 186 h 186"/>
              <a:gd name="T16" fmla="*/ 119 w 529"/>
              <a:gd name="T17" fmla="*/ 112 h 186"/>
              <a:gd name="T18" fmla="*/ 267 w 529"/>
              <a:gd name="T19" fmla="*/ 40 h 186"/>
              <a:gd name="T20" fmla="*/ 415 w 529"/>
              <a:gd name="T21" fmla="*/ 112 h 186"/>
              <a:gd name="T22" fmla="*/ 520 w 529"/>
              <a:gd name="T23" fmla="*/ 184 h 186"/>
              <a:gd name="T24" fmla="*/ 520 w 529"/>
              <a:gd name="T25" fmla="*/ 171 h 18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9" h="186">
                <a:moveTo>
                  <a:pt x="520" y="171"/>
                </a:moveTo>
                <a:cubicBezTo>
                  <a:pt x="521" y="162"/>
                  <a:pt x="524" y="153"/>
                  <a:pt x="529" y="145"/>
                </a:cubicBezTo>
                <a:cubicBezTo>
                  <a:pt x="494" y="132"/>
                  <a:pt x="469" y="109"/>
                  <a:pt x="442" y="83"/>
                </a:cubicBezTo>
                <a:cubicBezTo>
                  <a:pt x="402" y="44"/>
                  <a:pt x="356" y="0"/>
                  <a:pt x="267" y="0"/>
                </a:cubicBezTo>
                <a:cubicBezTo>
                  <a:pt x="178" y="0"/>
                  <a:pt x="132" y="44"/>
                  <a:pt x="91" y="83"/>
                </a:cubicBezTo>
                <a:cubicBezTo>
                  <a:pt x="63" y="110"/>
                  <a:pt x="38" y="135"/>
                  <a:pt x="0" y="147"/>
                </a:cubicBezTo>
                <a:cubicBezTo>
                  <a:pt x="5" y="155"/>
                  <a:pt x="8" y="165"/>
                  <a:pt x="8" y="176"/>
                </a:cubicBezTo>
                <a:cubicBezTo>
                  <a:pt x="8" y="180"/>
                  <a:pt x="7" y="183"/>
                  <a:pt x="7" y="186"/>
                </a:cubicBezTo>
                <a:cubicBezTo>
                  <a:pt x="57" y="172"/>
                  <a:pt x="89" y="140"/>
                  <a:pt x="119" y="112"/>
                </a:cubicBezTo>
                <a:cubicBezTo>
                  <a:pt x="159" y="73"/>
                  <a:pt x="194" y="40"/>
                  <a:pt x="267" y="40"/>
                </a:cubicBezTo>
                <a:cubicBezTo>
                  <a:pt x="340" y="40"/>
                  <a:pt x="374" y="73"/>
                  <a:pt x="415" y="112"/>
                </a:cubicBezTo>
                <a:cubicBezTo>
                  <a:pt x="443" y="139"/>
                  <a:pt x="474" y="169"/>
                  <a:pt x="520" y="184"/>
                </a:cubicBezTo>
                <a:cubicBezTo>
                  <a:pt x="520" y="180"/>
                  <a:pt x="520" y="176"/>
                  <a:pt x="520" y="1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1106488" y="1780145"/>
            <a:ext cx="1085850" cy="704850"/>
          </a:xfrm>
          <a:custGeom>
            <a:gdLst>
              <a:gd name="T0" fmla="*/ 282 w 289"/>
              <a:gd name="T1" fmla="*/ 171 h 187"/>
              <a:gd name="T2" fmla="*/ 289 w 289"/>
              <a:gd name="T3" fmla="*/ 147 h 187"/>
              <a:gd name="T4" fmla="*/ 196 w 289"/>
              <a:gd name="T5" fmla="*/ 83 h 187"/>
              <a:gd name="T6" fmla="*/ 20 w 289"/>
              <a:gd name="T7" fmla="*/ 0 h 187"/>
              <a:gd name="T8" fmla="*/ 0 w 289"/>
              <a:gd name="T9" fmla="*/ 20 h 187"/>
              <a:gd name="T10" fmla="*/ 20 w 289"/>
              <a:gd name="T11" fmla="*/ 40 h 187"/>
              <a:gd name="T12" fmla="*/ 168 w 289"/>
              <a:gd name="T13" fmla="*/ 112 h 187"/>
              <a:gd name="T14" fmla="*/ 283 w 289"/>
              <a:gd name="T15" fmla="*/ 187 h 187"/>
              <a:gd name="T16" fmla="*/ 282 w 289"/>
              <a:gd name="T17" fmla="*/ 171 h 1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187">
                <a:moveTo>
                  <a:pt x="282" y="171"/>
                </a:moveTo>
                <a:cubicBezTo>
                  <a:pt x="283" y="163"/>
                  <a:pt x="286" y="155"/>
                  <a:pt x="289" y="147"/>
                </a:cubicBezTo>
                <a:cubicBezTo>
                  <a:pt x="251" y="135"/>
                  <a:pt x="225" y="111"/>
                  <a:pt x="196" y="83"/>
                </a:cubicBezTo>
                <a:cubicBezTo>
                  <a:pt x="155" y="44"/>
                  <a:pt x="109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93" y="40"/>
                  <a:pt x="128" y="73"/>
                  <a:pt x="168" y="112"/>
                </a:cubicBezTo>
                <a:cubicBezTo>
                  <a:pt x="198" y="141"/>
                  <a:pt x="232" y="173"/>
                  <a:pt x="283" y="187"/>
                </a:cubicBezTo>
                <a:cubicBezTo>
                  <a:pt x="282" y="182"/>
                  <a:pt x="282" y="177"/>
                  <a:pt x="282" y="1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grpSp>
        <p:nvGrpSpPr>
          <p:cNvPr id="7" name="Group 15"/>
          <p:cNvGrpSpPr/>
          <p:nvPr/>
        </p:nvGrpSpPr>
        <p:grpSpPr>
          <a:xfrm>
            <a:off x="1797051" y="2243695"/>
            <a:ext cx="1182688" cy="2146300"/>
            <a:chOff x="1854201" y="2590800"/>
            <a:chExt cx="1182688" cy="2146300"/>
          </a:xfrm>
        </p:grpSpPr>
        <p:sp>
          <p:nvSpPr>
            <p:cNvPr id="8" name="Freeform 10"/>
            <p:cNvSpPr/>
            <p:nvPr/>
          </p:nvSpPr>
          <p:spPr bwMode="auto">
            <a:xfrm>
              <a:off x="1854201" y="3660775"/>
              <a:ext cx="1182688" cy="1076325"/>
            </a:xfrm>
            <a:custGeom>
              <a:gdLst>
                <a:gd name="T0" fmla="*/ 315 w 315"/>
                <a:gd name="T1" fmla="*/ 230 h 286"/>
                <a:gd name="T2" fmla="*/ 315 w 315"/>
                <a:gd name="T3" fmla="*/ 0 h 286"/>
                <a:gd name="T4" fmla="*/ 0 w 315"/>
                <a:gd name="T5" fmla="*/ 0 h 286"/>
                <a:gd name="T6" fmla="*/ 0 w 315"/>
                <a:gd name="T7" fmla="*/ 230 h 286"/>
                <a:gd name="T8" fmla="*/ 56 w 315"/>
                <a:gd name="T9" fmla="*/ 286 h 286"/>
                <a:gd name="T10" fmla="*/ 259 w 315"/>
                <a:gd name="T11" fmla="*/ 286 h 286"/>
                <a:gd name="T12" fmla="*/ 315 w 315"/>
                <a:gd name="T13" fmla="*/ 230 h 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286">
                  <a:moveTo>
                    <a:pt x="315" y="230"/>
                  </a:moveTo>
                  <a:cubicBezTo>
                    <a:pt x="315" y="0"/>
                    <a:pt x="315" y="0"/>
                    <a:pt x="3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61"/>
                    <a:pt x="25" y="286"/>
                    <a:pt x="56" y="286"/>
                  </a:cubicBezTo>
                  <a:cubicBezTo>
                    <a:pt x="259" y="286"/>
                    <a:pt x="259" y="286"/>
                    <a:pt x="259" y="286"/>
                  </a:cubicBezTo>
                  <a:cubicBezTo>
                    <a:pt x="290" y="286"/>
                    <a:pt x="315" y="261"/>
                    <a:pt x="315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854201" y="3660775"/>
              <a:ext cx="1182688" cy="176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360613" y="2703513"/>
              <a:ext cx="173038" cy="173038"/>
            </a:xfrm>
            <a:custGeom>
              <a:gdLst>
                <a:gd name="T0" fmla="*/ 23 w 46"/>
                <a:gd name="T1" fmla="*/ 46 h 46"/>
                <a:gd name="T2" fmla="*/ 23 w 46"/>
                <a:gd name="T3" fmla="*/ 46 h 46"/>
                <a:gd name="T4" fmla="*/ 0 w 46"/>
                <a:gd name="T5" fmla="*/ 23 h 46"/>
                <a:gd name="T6" fmla="*/ 0 w 46"/>
                <a:gd name="T7" fmla="*/ 23 h 46"/>
                <a:gd name="T8" fmla="*/ 23 w 46"/>
                <a:gd name="T9" fmla="*/ 0 h 46"/>
                <a:gd name="T10" fmla="*/ 23 w 46"/>
                <a:gd name="T11" fmla="*/ 0 h 46"/>
                <a:gd name="T12" fmla="*/ 46 w 46"/>
                <a:gd name="T13" fmla="*/ 23 h 46"/>
                <a:gd name="T14" fmla="*/ 46 w 46"/>
                <a:gd name="T15" fmla="*/ 23 h 46"/>
                <a:gd name="T16" fmla="*/ 23 w 46"/>
                <a:gd name="T17" fmla="*/ 46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6"/>
                    <a:pt x="35" y="46"/>
                    <a:pt x="23" y="46"/>
                  </a:cubicBezTo>
                  <a:close/>
                </a:path>
              </a:pathLst>
            </a:custGeom>
            <a:solidFill>
              <a:srgbClr val="E942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16A35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2241551" y="2590800"/>
              <a:ext cx="404813" cy="1174750"/>
            </a:xfrm>
            <a:custGeom>
              <a:gdLst>
                <a:gd name="T0" fmla="*/ 45 w 108"/>
                <a:gd name="T1" fmla="*/ 312 h 312"/>
                <a:gd name="T2" fmla="*/ 45 w 108"/>
                <a:gd name="T3" fmla="*/ 147 h 312"/>
                <a:gd name="T4" fmla="*/ 20 w 108"/>
                <a:gd name="T5" fmla="*/ 94 h 312"/>
                <a:gd name="T6" fmla="*/ 1 w 108"/>
                <a:gd name="T7" fmla="*/ 49 h 312"/>
                <a:gd name="T8" fmla="*/ 49 w 108"/>
                <a:gd name="T9" fmla="*/ 0 h 312"/>
                <a:gd name="T10" fmla="*/ 55 w 108"/>
                <a:gd name="T11" fmla="*/ 0 h 312"/>
                <a:gd name="T12" fmla="*/ 108 w 108"/>
                <a:gd name="T13" fmla="*/ 53 h 312"/>
                <a:gd name="T14" fmla="*/ 89 w 108"/>
                <a:gd name="T15" fmla="*/ 95 h 312"/>
                <a:gd name="T16" fmla="*/ 64 w 108"/>
                <a:gd name="T17" fmla="*/ 147 h 312"/>
                <a:gd name="T18" fmla="*/ 64 w 108"/>
                <a:gd name="T19" fmla="*/ 312 h 312"/>
                <a:gd name="T20" fmla="*/ 45 w 108"/>
                <a:gd name="T21" fmla="*/ 312 h 312"/>
                <a:gd name="T22" fmla="*/ 55 w 108"/>
                <a:gd name="T23" fmla="*/ 19 h 312"/>
                <a:gd name="T24" fmla="*/ 20 w 108"/>
                <a:gd name="T25" fmla="*/ 53 h 312"/>
                <a:gd name="T26" fmla="*/ 55 w 108"/>
                <a:gd name="T27" fmla="*/ 88 h 312"/>
                <a:gd name="T28" fmla="*/ 89 w 108"/>
                <a:gd name="T29" fmla="*/ 53 h 312"/>
                <a:gd name="T30" fmla="*/ 55 w 108"/>
                <a:gd name="T31" fmla="*/ 19 h 3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312">
                  <a:moveTo>
                    <a:pt x="45" y="312"/>
                  </a:moveTo>
                  <a:cubicBezTo>
                    <a:pt x="45" y="147"/>
                    <a:pt x="45" y="147"/>
                    <a:pt x="45" y="147"/>
                  </a:cubicBezTo>
                  <a:cubicBezTo>
                    <a:pt x="45" y="127"/>
                    <a:pt x="36" y="108"/>
                    <a:pt x="20" y="94"/>
                  </a:cubicBezTo>
                  <a:cubicBezTo>
                    <a:pt x="7" y="83"/>
                    <a:pt x="0" y="66"/>
                    <a:pt x="1" y="49"/>
                  </a:cubicBezTo>
                  <a:cubicBezTo>
                    <a:pt x="3" y="23"/>
                    <a:pt x="23" y="3"/>
                    <a:pt x="49" y="0"/>
                  </a:cubicBezTo>
                  <a:cubicBezTo>
                    <a:pt x="51" y="0"/>
                    <a:pt x="53" y="0"/>
                    <a:pt x="55" y="0"/>
                  </a:cubicBezTo>
                  <a:cubicBezTo>
                    <a:pt x="84" y="0"/>
                    <a:pt x="108" y="24"/>
                    <a:pt x="108" y="53"/>
                  </a:cubicBezTo>
                  <a:cubicBezTo>
                    <a:pt x="108" y="69"/>
                    <a:pt x="101" y="84"/>
                    <a:pt x="89" y="95"/>
                  </a:cubicBezTo>
                  <a:cubicBezTo>
                    <a:pt x="73" y="107"/>
                    <a:pt x="64" y="126"/>
                    <a:pt x="64" y="147"/>
                  </a:cubicBezTo>
                  <a:cubicBezTo>
                    <a:pt x="64" y="312"/>
                    <a:pt x="64" y="312"/>
                    <a:pt x="64" y="312"/>
                  </a:cubicBezTo>
                  <a:lnTo>
                    <a:pt x="45" y="312"/>
                  </a:lnTo>
                  <a:close/>
                  <a:moveTo>
                    <a:pt x="55" y="19"/>
                  </a:moveTo>
                  <a:cubicBezTo>
                    <a:pt x="36" y="19"/>
                    <a:pt x="20" y="34"/>
                    <a:pt x="20" y="53"/>
                  </a:cubicBezTo>
                  <a:cubicBezTo>
                    <a:pt x="20" y="72"/>
                    <a:pt x="36" y="88"/>
                    <a:pt x="55" y="88"/>
                  </a:cubicBezTo>
                  <a:cubicBezTo>
                    <a:pt x="74" y="88"/>
                    <a:pt x="89" y="72"/>
                    <a:pt x="89" y="53"/>
                  </a:cubicBezTo>
                  <a:cubicBezTo>
                    <a:pt x="89" y="34"/>
                    <a:pt x="74" y="19"/>
                    <a:pt x="55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2387601" y="3683000"/>
              <a:ext cx="120650" cy="120650"/>
            </a:xfrm>
            <a:custGeom>
              <a:gdLst>
                <a:gd name="T0" fmla="*/ 16 w 32"/>
                <a:gd name="T1" fmla="*/ 32 h 32"/>
                <a:gd name="T2" fmla="*/ 16 w 32"/>
                <a:gd name="T3" fmla="*/ 32 h 32"/>
                <a:gd name="T4" fmla="*/ 0 w 32"/>
                <a:gd name="T5" fmla="*/ 16 h 32"/>
                <a:gd name="T6" fmla="*/ 0 w 32"/>
                <a:gd name="T7" fmla="*/ 16 h 32"/>
                <a:gd name="T8" fmla="*/ 16 w 32"/>
                <a:gd name="T9" fmla="*/ 0 h 32"/>
                <a:gd name="T10" fmla="*/ 16 w 32"/>
                <a:gd name="T11" fmla="*/ 0 h 32"/>
                <a:gd name="T12" fmla="*/ 32 w 32"/>
                <a:gd name="T13" fmla="*/ 16 h 32"/>
                <a:gd name="T14" fmla="*/ 32 w 32"/>
                <a:gd name="T15" fmla="*/ 16 h 32"/>
                <a:gd name="T16" fmla="*/ 16 w 32"/>
                <a:gd name="T17" fmla="*/ 32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</a:path>
              </a:pathLst>
            </a:custGeom>
            <a:solidFill>
              <a:srgbClr val="E942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2417763" y="3713163"/>
              <a:ext cx="60325" cy="63500"/>
            </a:xfrm>
            <a:custGeom>
              <a:gdLst>
                <a:gd name="T0" fmla="*/ 8 w 16"/>
                <a:gd name="T1" fmla="*/ 17 h 17"/>
                <a:gd name="T2" fmla="*/ 8 w 16"/>
                <a:gd name="T3" fmla="*/ 17 h 17"/>
                <a:gd name="T4" fmla="*/ 0 w 16"/>
                <a:gd name="T5" fmla="*/ 8 h 17"/>
                <a:gd name="T6" fmla="*/ 0 w 16"/>
                <a:gd name="T7" fmla="*/ 8 h 17"/>
                <a:gd name="T8" fmla="*/ 8 w 16"/>
                <a:gd name="T9" fmla="*/ 0 h 17"/>
                <a:gd name="T10" fmla="*/ 8 w 16"/>
                <a:gd name="T11" fmla="*/ 0 h 17"/>
                <a:gd name="T12" fmla="*/ 16 w 16"/>
                <a:gd name="T13" fmla="*/ 8 h 17"/>
                <a:gd name="T14" fmla="*/ 16 w 16"/>
                <a:gd name="T15" fmla="*/ 8 h 17"/>
                <a:gd name="T16" fmla="*/ 8 w 16"/>
                <a:gd name="T17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3"/>
                    <a:pt x="12" y="17"/>
                    <a:pt x="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4247357" y="2243695"/>
            <a:ext cx="1182688" cy="2146300"/>
            <a:chOff x="1854201" y="2590800"/>
            <a:chExt cx="1182688" cy="2146300"/>
          </a:xfrm>
        </p:grpSpPr>
        <p:sp>
          <p:nvSpPr>
            <p:cNvPr id="15" name="Freeform 10"/>
            <p:cNvSpPr/>
            <p:nvPr/>
          </p:nvSpPr>
          <p:spPr bwMode="auto">
            <a:xfrm>
              <a:off x="1854201" y="3660775"/>
              <a:ext cx="1182688" cy="1076325"/>
            </a:xfrm>
            <a:custGeom>
              <a:gdLst>
                <a:gd name="T0" fmla="*/ 315 w 315"/>
                <a:gd name="T1" fmla="*/ 230 h 286"/>
                <a:gd name="T2" fmla="*/ 315 w 315"/>
                <a:gd name="T3" fmla="*/ 0 h 286"/>
                <a:gd name="T4" fmla="*/ 0 w 315"/>
                <a:gd name="T5" fmla="*/ 0 h 286"/>
                <a:gd name="T6" fmla="*/ 0 w 315"/>
                <a:gd name="T7" fmla="*/ 230 h 286"/>
                <a:gd name="T8" fmla="*/ 56 w 315"/>
                <a:gd name="T9" fmla="*/ 286 h 286"/>
                <a:gd name="T10" fmla="*/ 259 w 315"/>
                <a:gd name="T11" fmla="*/ 286 h 286"/>
                <a:gd name="T12" fmla="*/ 315 w 315"/>
                <a:gd name="T13" fmla="*/ 230 h 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286">
                  <a:moveTo>
                    <a:pt x="315" y="230"/>
                  </a:moveTo>
                  <a:cubicBezTo>
                    <a:pt x="315" y="0"/>
                    <a:pt x="315" y="0"/>
                    <a:pt x="3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61"/>
                    <a:pt x="25" y="286"/>
                    <a:pt x="56" y="286"/>
                  </a:cubicBezTo>
                  <a:cubicBezTo>
                    <a:pt x="259" y="286"/>
                    <a:pt x="259" y="286"/>
                    <a:pt x="259" y="286"/>
                  </a:cubicBezTo>
                  <a:cubicBezTo>
                    <a:pt x="290" y="286"/>
                    <a:pt x="315" y="261"/>
                    <a:pt x="315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854201" y="3660775"/>
              <a:ext cx="1182688" cy="176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2360613" y="2703513"/>
              <a:ext cx="173038" cy="173038"/>
            </a:xfrm>
            <a:custGeom>
              <a:gdLst>
                <a:gd name="T0" fmla="*/ 23 w 46"/>
                <a:gd name="T1" fmla="*/ 46 h 46"/>
                <a:gd name="T2" fmla="*/ 23 w 46"/>
                <a:gd name="T3" fmla="*/ 46 h 46"/>
                <a:gd name="T4" fmla="*/ 0 w 46"/>
                <a:gd name="T5" fmla="*/ 23 h 46"/>
                <a:gd name="T6" fmla="*/ 0 w 46"/>
                <a:gd name="T7" fmla="*/ 23 h 46"/>
                <a:gd name="T8" fmla="*/ 23 w 46"/>
                <a:gd name="T9" fmla="*/ 0 h 46"/>
                <a:gd name="T10" fmla="*/ 23 w 46"/>
                <a:gd name="T11" fmla="*/ 0 h 46"/>
                <a:gd name="T12" fmla="*/ 46 w 46"/>
                <a:gd name="T13" fmla="*/ 23 h 46"/>
                <a:gd name="T14" fmla="*/ 46 w 46"/>
                <a:gd name="T15" fmla="*/ 23 h 46"/>
                <a:gd name="T16" fmla="*/ 23 w 46"/>
                <a:gd name="T17" fmla="*/ 46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6"/>
                    <a:pt x="35" y="46"/>
                    <a:pt x="23" y="46"/>
                  </a:cubicBezTo>
                  <a:close/>
                </a:path>
              </a:pathLst>
            </a:custGeom>
            <a:solidFill>
              <a:srgbClr val="E942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16A35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2241551" y="2590800"/>
              <a:ext cx="404813" cy="1174750"/>
            </a:xfrm>
            <a:custGeom>
              <a:gdLst>
                <a:gd name="T0" fmla="*/ 45 w 108"/>
                <a:gd name="T1" fmla="*/ 312 h 312"/>
                <a:gd name="T2" fmla="*/ 45 w 108"/>
                <a:gd name="T3" fmla="*/ 147 h 312"/>
                <a:gd name="T4" fmla="*/ 20 w 108"/>
                <a:gd name="T5" fmla="*/ 94 h 312"/>
                <a:gd name="T6" fmla="*/ 1 w 108"/>
                <a:gd name="T7" fmla="*/ 49 h 312"/>
                <a:gd name="T8" fmla="*/ 49 w 108"/>
                <a:gd name="T9" fmla="*/ 0 h 312"/>
                <a:gd name="T10" fmla="*/ 55 w 108"/>
                <a:gd name="T11" fmla="*/ 0 h 312"/>
                <a:gd name="T12" fmla="*/ 108 w 108"/>
                <a:gd name="T13" fmla="*/ 53 h 312"/>
                <a:gd name="T14" fmla="*/ 89 w 108"/>
                <a:gd name="T15" fmla="*/ 95 h 312"/>
                <a:gd name="T16" fmla="*/ 64 w 108"/>
                <a:gd name="T17" fmla="*/ 147 h 312"/>
                <a:gd name="T18" fmla="*/ 64 w 108"/>
                <a:gd name="T19" fmla="*/ 312 h 312"/>
                <a:gd name="T20" fmla="*/ 45 w 108"/>
                <a:gd name="T21" fmla="*/ 312 h 312"/>
                <a:gd name="T22" fmla="*/ 55 w 108"/>
                <a:gd name="T23" fmla="*/ 19 h 312"/>
                <a:gd name="T24" fmla="*/ 20 w 108"/>
                <a:gd name="T25" fmla="*/ 53 h 312"/>
                <a:gd name="T26" fmla="*/ 55 w 108"/>
                <a:gd name="T27" fmla="*/ 88 h 312"/>
                <a:gd name="T28" fmla="*/ 89 w 108"/>
                <a:gd name="T29" fmla="*/ 53 h 312"/>
                <a:gd name="T30" fmla="*/ 55 w 108"/>
                <a:gd name="T31" fmla="*/ 19 h 3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312">
                  <a:moveTo>
                    <a:pt x="45" y="312"/>
                  </a:moveTo>
                  <a:cubicBezTo>
                    <a:pt x="45" y="147"/>
                    <a:pt x="45" y="147"/>
                    <a:pt x="45" y="147"/>
                  </a:cubicBezTo>
                  <a:cubicBezTo>
                    <a:pt x="45" y="127"/>
                    <a:pt x="36" y="108"/>
                    <a:pt x="20" y="94"/>
                  </a:cubicBezTo>
                  <a:cubicBezTo>
                    <a:pt x="7" y="83"/>
                    <a:pt x="0" y="66"/>
                    <a:pt x="1" y="49"/>
                  </a:cubicBezTo>
                  <a:cubicBezTo>
                    <a:pt x="3" y="23"/>
                    <a:pt x="23" y="3"/>
                    <a:pt x="49" y="0"/>
                  </a:cubicBezTo>
                  <a:cubicBezTo>
                    <a:pt x="51" y="0"/>
                    <a:pt x="53" y="0"/>
                    <a:pt x="55" y="0"/>
                  </a:cubicBezTo>
                  <a:cubicBezTo>
                    <a:pt x="84" y="0"/>
                    <a:pt x="108" y="24"/>
                    <a:pt x="108" y="53"/>
                  </a:cubicBezTo>
                  <a:cubicBezTo>
                    <a:pt x="108" y="69"/>
                    <a:pt x="101" y="84"/>
                    <a:pt x="89" y="95"/>
                  </a:cubicBezTo>
                  <a:cubicBezTo>
                    <a:pt x="73" y="107"/>
                    <a:pt x="64" y="126"/>
                    <a:pt x="64" y="147"/>
                  </a:cubicBezTo>
                  <a:cubicBezTo>
                    <a:pt x="64" y="312"/>
                    <a:pt x="64" y="312"/>
                    <a:pt x="64" y="312"/>
                  </a:cubicBezTo>
                  <a:lnTo>
                    <a:pt x="45" y="312"/>
                  </a:lnTo>
                  <a:close/>
                  <a:moveTo>
                    <a:pt x="55" y="19"/>
                  </a:moveTo>
                  <a:cubicBezTo>
                    <a:pt x="36" y="19"/>
                    <a:pt x="20" y="34"/>
                    <a:pt x="20" y="53"/>
                  </a:cubicBezTo>
                  <a:cubicBezTo>
                    <a:pt x="20" y="72"/>
                    <a:pt x="36" y="88"/>
                    <a:pt x="55" y="88"/>
                  </a:cubicBezTo>
                  <a:cubicBezTo>
                    <a:pt x="74" y="88"/>
                    <a:pt x="89" y="72"/>
                    <a:pt x="89" y="53"/>
                  </a:cubicBezTo>
                  <a:cubicBezTo>
                    <a:pt x="89" y="34"/>
                    <a:pt x="74" y="19"/>
                    <a:pt x="55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2387601" y="3683000"/>
              <a:ext cx="120650" cy="120650"/>
            </a:xfrm>
            <a:custGeom>
              <a:gdLst>
                <a:gd name="T0" fmla="*/ 16 w 32"/>
                <a:gd name="T1" fmla="*/ 32 h 32"/>
                <a:gd name="T2" fmla="*/ 16 w 32"/>
                <a:gd name="T3" fmla="*/ 32 h 32"/>
                <a:gd name="T4" fmla="*/ 0 w 32"/>
                <a:gd name="T5" fmla="*/ 16 h 32"/>
                <a:gd name="T6" fmla="*/ 0 w 32"/>
                <a:gd name="T7" fmla="*/ 16 h 32"/>
                <a:gd name="T8" fmla="*/ 16 w 32"/>
                <a:gd name="T9" fmla="*/ 0 h 32"/>
                <a:gd name="T10" fmla="*/ 16 w 32"/>
                <a:gd name="T11" fmla="*/ 0 h 32"/>
                <a:gd name="T12" fmla="*/ 32 w 32"/>
                <a:gd name="T13" fmla="*/ 16 h 32"/>
                <a:gd name="T14" fmla="*/ 32 w 32"/>
                <a:gd name="T15" fmla="*/ 16 h 32"/>
                <a:gd name="T16" fmla="*/ 16 w 32"/>
                <a:gd name="T17" fmla="*/ 32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</a:path>
              </a:pathLst>
            </a:custGeom>
            <a:solidFill>
              <a:srgbClr val="E942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2417763" y="3713163"/>
              <a:ext cx="60325" cy="63500"/>
            </a:xfrm>
            <a:custGeom>
              <a:gdLst>
                <a:gd name="T0" fmla="*/ 8 w 16"/>
                <a:gd name="T1" fmla="*/ 17 h 17"/>
                <a:gd name="T2" fmla="*/ 8 w 16"/>
                <a:gd name="T3" fmla="*/ 17 h 17"/>
                <a:gd name="T4" fmla="*/ 0 w 16"/>
                <a:gd name="T5" fmla="*/ 8 h 17"/>
                <a:gd name="T6" fmla="*/ 0 w 16"/>
                <a:gd name="T7" fmla="*/ 8 h 17"/>
                <a:gd name="T8" fmla="*/ 8 w 16"/>
                <a:gd name="T9" fmla="*/ 0 h 17"/>
                <a:gd name="T10" fmla="*/ 8 w 16"/>
                <a:gd name="T11" fmla="*/ 0 h 17"/>
                <a:gd name="T12" fmla="*/ 16 w 16"/>
                <a:gd name="T13" fmla="*/ 8 h 17"/>
                <a:gd name="T14" fmla="*/ 16 w 16"/>
                <a:gd name="T15" fmla="*/ 8 h 17"/>
                <a:gd name="T16" fmla="*/ 8 w 16"/>
                <a:gd name="T17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3"/>
                    <a:pt x="12" y="17"/>
                    <a:pt x="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21" name="Group 23"/>
          <p:cNvGrpSpPr/>
          <p:nvPr/>
        </p:nvGrpSpPr>
        <p:grpSpPr>
          <a:xfrm>
            <a:off x="6621463" y="2243695"/>
            <a:ext cx="1182688" cy="2146300"/>
            <a:chOff x="1854201" y="2590800"/>
            <a:chExt cx="1182688" cy="2146300"/>
          </a:xfrm>
        </p:grpSpPr>
        <p:sp>
          <p:nvSpPr>
            <p:cNvPr id="22" name="Freeform 10"/>
            <p:cNvSpPr/>
            <p:nvPr/>
          </p:nvSpPr>
          <p:spPr bwMode="auto">
            <a:xfrm>
              <a:off x="1854201" y="3660775"/>
              <a:ext cx="1182688" cy="1076325"/>
            </a:xfrm>
            <a:custGeom>
              <a:gdLst>
                <a:gd name="T0" fmla="*/ 315 w 315"/>
                <a:gd name="T1" fmla="*/ 230 h 286"/>
                <a:gd name="T2" fmla="*/ 315 w 315"/>
                <a:gd name="T3" fmla="*/ 0 h 286"/>
                <a:gd name="T4" fmla="*/ 0 w 315"/>
                <a:gd name="T5" fmla="*/ 0 h 286"/>
                <a:gd name="T6" fmla="*/ 0 w 315"/>
                <a:gd name="T7" fmla="*/ 230 h 286"/>
                <a:gd name="T8" fmla="*/ 56 w 315"/>
                <a:gd name="T9" fmla="*/ 286 h 286"/>
                <a:gd name="T10" fmla="*/ 259 w 315"/>
                <a:gd name="T11" fmla="*/ 286 h 286"/>
                <a:gd name="T12" fmla="*/ 315 w 315"/>
                <a:gd name="T13" fmla="*/ 230 h 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286">
                  <a:moveTo>
                    <a:pt x="315" y="230"/>
                  </a:moveTo>
                  <a:cubicBezTo>
                    <a:pt x="315" y="0"/>
                    <a:pt x="315" y="0"/>
                    <a:pt x="3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61"/>
                    <a:pt x="25" y="286"/>
                    <a:pt x="56" y="286"/>
                  </a:cubicBezTo>
                  <a:cubicBezTo>
                    <a:pt x="259" y="286"/>
                    <a:pt x="259" y="286"/>
                    <a:pt x="259" y="286"/>
                  </a:cubicBezTo>
                  <a:cubicBezTo>
                    <a:pt x="290" y="286"/>
                    <a:pt x="315" y="261"/>
                    <a:pt x="315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1854201" y="3660775"/>
              <a:ext cx="1182688" cy="176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2360613" y="2703513"/>
              <a:ext cx="173038" cy="173038"/>
            </a:xfrm>
            <a:custGeom>
              <a:gdLst>
                <a:gd name="T0" fmla="*/ 23 w 46"/>
                <a:gd name="T1" fmla="*/ 46 h 46"/>
                <a:gd name="T2" fmla="*/ 23 w 46"/>
                <a:gd name="T3" fmla="*/ 46 h 46"/>
                <a:gd name="T4" fmla="*/ 0 w 46"/>
                <a:gd name="T5" fmla="*/ 23 h 46"/>
                <a:gd name="T6" fmla="*/ 0 w 46"/>
                <a:gd name="T7" fmla="*/ 23 h 46"/>
                <a:gd name="T8" fmla="*/ 23 w 46"/>
                <a:gd name="T9" fmla="*/ 0 h 46"/>
                <a:gd name="T10" fmla="*/ 23 w 46"/>
                <a:gd name="T11" fmla="*/ 0 h 46"/>
                <a:gd name="T12" fmla="*/ 46 w 46"/>
                <a:gd name="T13" fmla="*/ 23 h 46"/>
                <a:gd name="T14" fmla="*/ 46 w 46"/>
                <a:gd name="T15" fmla="*/ 23 h 46"/>
                <a:gd name="T16" fmla="*/ 23 w 46"/>
                <a:gd name="T17" fmla="*/ 46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6"/>
                    <a:pt x="35" y="46"/>
                    <a:pt x="23" y="46"/>
                  </a:cubicBezTo>
                  <a:close/>
                </a:path>
              </a:pathLst>
            </a:custGeom>
            <a:solidFill>
              <a:srgbClr val="E942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241551" y="2590800"/>
              <a:ext cx="404813" cy="1174750"/>
            </a:xfrm>
            <a:custGeom>
              <a:gdLst>
                <a:gd name="T0" fmla="*/ 45 w 108"/>
                <a:gd name="T1" fmla="*/ 312 h 312"/>
                <a:gd name="T2" fmla="*/ 45 w 108"/>
                <a:gd name="T3" fmla="*/ 147 h 312"/>
                <a:gd name="T4" fmla="*/ 20 w 108"/>
                <a:gd name="T5" fmla="*/ 94 h 312"/>
                <a:gd name="T6" fmla="*/ 1 w 108"/>
                <a:gd name="T7" fmla="*/ 49 h 312"/>
                <a:gd name="T8" fmla="*/ 49 w 108"/>
                <a:gd name="T9" fmla="*/ 0 h 312"/>
                <a:gd name="T10" fmla="*/ 55 w 108"/>
                <a:gd name="T11" fmla="*/ 0 h 312"/>
                <a:gd name="T12" fmla="*/ 108 w 108"/>
                <a:gd name="T13" fmla="*/ 53 h 312"/>
                <a:gd name="T14" fmla="*/ 89 w 108"/>
                <a:gd name="T15" fmla="*/ 95 h 312"/>
                <a:gd name="T16" fmla="*/ 64 w 108"/>
                <a:gd name="T17" fmla="*/ 147 h 312"/>
                <a:gd name="T18" fmla="*/ 64 w 108"/>
                <a:gd name="T19" fmla="*/ 312 h 312"/>
                <a:gd name="T20" fmla="*/ 45 w 108"/>
                <a:gd name="T21" fmla="*/ 312 h 312"/>
                <a:gd name="T22" fmla="*/ 55 w 108"/>
                <a:gd name="T23" fmla="*/ 19 h 312"/>
                <a:gd name="T24" fmla="*/ 20 w 108"/>
                <a:gd name="T25" fmla="*/ 53 h 312"/>
                <a:gd name="T26" fmla="*/ 55 w 108"/>
                <a:gd name="T27" fmla="*/ 88 h 312"/>
                <a:gd name="T28" fmla="*/ 89 w 108"/>
                <a:gd name="T29" fmla="*/ 53 h 312"/>
                <a:gd name="T30" fmla="*/ 55 w 108"/>
                <a:gd name="T31" fmla="*/ 19 h 3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312">
                  <a:moveTo>
                    <a:pt x="45" y="312"/>
                  </a:moveTo>
                  <a:cubicBezTo>
                    <a:pt x="45" y="147"/>
                    <a:pt x="45" y="147"/>
                    <a:pt x="45" y="147"/>
                  </a:cubicBezTo>
                  <a:cubicBezTo>
                    <a:pt x="45" y="127"/>
                    <a:pt x="36" y="108"/>
                    <a:pt x="20" y="94"/>
                  </a:cubicBezTo>
                  <a:cubicBezTo>
                    <a:pt x="7" y="83"/>
                    <a:pt x="0" y="66"/>
                    <a:pt x="1" y="49"/>
                  </a:cubicBezTo>
                  <a:cubicBezTo>
                    <a:pt x="3" y="23"/>
                    <a:pt x="23" y="3"/>
                    <a:pt x="49" y="0"/>
                  </a:cubicBezTo>
                  <a:cubicBezTo>
                    <a:pt x="51" y="0"/>
                    <a:pt x="53" y="0"/>
                    <a:pt x="55" y="0"/>
                  </a:cubicBezTo>
                  <a:cubicBezTo>
                    <a:pt x="84" y="0"/>
                    <a:pt x="108" y="24"/>
                    <a:pt x="108" y="53"/>
                  </a:cubicBezTo>
                  <a:cubicBezTo>
                    <a:pt x="108" y="69"/>
                    <a:pt x="101" y="84"/>
                    <a:pt x="89" y="95"/>
                  </a:cubicBezTo>
                  <a:cubicBezTo>
                    <a:pt x="73" y="107"/>
                    <a:pt x="64" y="126"/>
                    <a:pt x="64" y="147"/>
                  </a:cubicBezTo>
                  <a:cubicBezTo>
                    <a:pt x="64" y="312"/>
                    <a:pt x="64" y="312"/>
                    <a:pt x="64" y="312"/>
                  </a:cubicBezTo>
                  <a:lnTo>
                    <a:pt x="45" y="312"/>
                  </a:lnTo>
                  <a:close/>
                  <a:moveTo>
                    <a:pt x="55" y="19"/>
                  </a:moveTo>
                  <a:cubicBezTo>
                    <a:pt x="36" y="19"/>
                    <a:pt x="20" y="34"/>
                    <a:pt x="20" y="53"/>
                  </a:cubicBezTo>
                  <a:cubicBezTo>
                    <a:pt x="20" y="72"/>
                    <a:pt x="36" y="88"/>
                    <a:pt x="55" y="88"/>
                  </a:cubicBezTo>
                  <a:cubicBezTo>
                    <a:pt x="74" y="88"/>
                    <a:pt x="89" y="72"/>
                    <a:pt x="89" y="53"/>
                  </a:cubicBezTo>
                  <a:cubicBezTo>
                    <a:pt x="89" y="34"/>
                    <a:pt x="74" y="19"/>
                    <a:pt x="55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2387601" y="3683000"/>
              <a:ext cx="120650" cy="120650"/>
            </a:xfrm>
            <a:custGeom>
              <a:gdLst>
                <a:gd name="T0" fmla="*/ 16 w 32"/>
                <a:gd name="T1" fmla="*/ 32 h 32"/>
                <a:gd name="T2" fmla="*/ 16 w 32"/>
                <a:gd name="T3" fmla="*/ 32 h 32"/>
                <a:gd name="T4" fmla="*/ 0 w 32"/>
                <a:gd name="T5" fmla="*/ 16 h 32"/>
                <a:gd name="T6" fmla="*/ 0 w 32"/>
                <a:gd name="T7" fmla="*/ 16 h 32"/>
                <a:gd name="T8" fmla="*/ 16 w 32"/>
                <a:gd name="T9" fmla="*/ 0 h 32"/>
                <a:gd name="T10" fmla="*/ 16 w 32"/>
                <a:gd name="T11" fmla="*/ 0 h 32"/>
                <a:gd name="T12" fmla="*/ 32 w 32"/>
                <a:gd name="T13" fmla="*/ 16 h 32"/>
                <a:gd name="T14" fmla="*/ 32 w 32"/>
                <a:gd name="T15" fmla="*/ 16 h 32"/>
                <a:gd name="T16" fmla="*/ 16 w 32"/>
                <a:gd name="T17" fmla="*/ 32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</a:path>
              </a:pathLst>
            </a:custGeom>
            <a:solidFill>
              <a:srgbClr val="E942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417763" y="3713163"/>
              <a:ext cx="60325" cy="63500"/>
            </a:xfrm>
            <a:custGeom>
              <a:gdLst>
                <a:gd name="T0" fmla="*/ 8 w 16"/>
                <a:gd name="T1" fmla="*/ 17 h 17"/>
                <a:gd name="T2" fmla="*/ 8 w 16"/>
                <a:gd name="T3" fmla="*/ 17 h 17"/>
                <a:gd name="T4" fmla="*/ 0 w 16"/>
                <a:gd name="T5" fmla="*/ 8 h 17"/>
                <a:gd name="T6" fmla="*/ 0 w 16"/>
                <a:gd name="T7" fmla="*/ 8 h 17"/>
                <a:gd name="T8" fmla="*/ 8 w 16"/>
                <a:gd name="T9" fmla="*/ 0 h 17"/>
                <a:gd name="T10" fmla="*/ 8 w 16"/>
                <a:gd name="T11" fmla="*/ 0 h 17"/>
                <a:gd name="T12" fmla="*/ 16 w 16"/>
                <a:gd name="T13" fmla="*/ 8 h 17"/>
                <a:gd name="T14" fmla="*/ 16 w 16"/>
                <a:gd name="T15" fmla="*/ 8 h 17"/>
                <a:gd name="T16" fmla="*/ 8 w 16"/>
                <a:gd name="T17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3"/>
                    <a:pt x="12" y="17"/>
                    <a:pt x="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28" name="Group 30"/>
          <p:cNvGrpSpPr/>
          <p:nvPr/>
        </p:nvGrpSpPr>
        <p:grpSpPr>
          <a:xfrm>
            <a:off x="9075739" y="2243695"/>
            <a:ext cx="1182688" cy="2146300"/>
            <a:chOff x="1854201" y="2590800"/>
            <a:chExt cx="1182688" cy="2146300"/>
          </a:xfrm>
        </p:grpSpPr>
        <p:sp>
          <p:nvSpPr>
            <p:cNvPr id="29" name="Freeform 10"/>
            <p:cNvSpPr/>
            <p:nvPr/>
          </p:nvSpPr>
          <p:spPr bwMode="auto">
            <a:xfrm>
              <a:off x="1854201" y="3660775"/>
              <a:ext cx="1182688" cy="1076325"/>
            </a:xfrm>
            <a:custGeom>
              <a:gdLst>
                <a:gd name="T0" fmla="*/ 315 w 315"/>
                <a:gd name="T1" fmla="*/ 230 h 286"/>
                <a:gd name="T2" fmla="*/ 315 w 315"/>
                <a:gd name="T3" fmla="*/ 0 h 286"/>
                <a:gd name="T4" fmla="*/ 0 w 315"/>
                <a:gd name="T5" fmla="*/ 0 h 286"/>
                <a:gd name="T6" fmla="*/ 0 w 315"/>
                <a:gd name="T7" fmla="*/ 230 h 286"/>
                <a:gd name="T8" fmla="*/ 56 w 315"/>
                <a:gd name="T9" fmla="*/ 286 h 286"/>
                <a:gd name="T10" fmla="*/ 259 w 315"/>
                <a:gd name="T11" fmla="*/ 286 h 286"/>
                <a:gd name="T12" fmla="*/ 315 w 315"/>
                <a:gd name="T13" fmla="*/ 230 h 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286">
                  <a:moveTo>
                    <a:pt x="315" y="230"/>
                  </a:moveTo>
                  <a:cubicBezTo>
                    <a:pt x="315" y="0"/>
                    <a:pt x="315" y="0"/>
                    <a:pt x="3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61"/>
                    <a:pt x="25" y="286"/>
                    <a:pt x="56" y="286"/>
                  </a:cubicBezTo>
                  <a:cubicBezTo>
                    <a:pt x="259" y="286"/>
                    <a:pt x="259" y="286"/>
                    <a:pt x="259" y="286"/>
                  </a:cubicBezTo>
                  <a:cubicBezTo>
                    <a:pt x="290" y="286"/>
                    <a:pt x="315" y="261"/>
                    <a:pt x="315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854201" y="3660775"/>
              <a:ext cx="1182688" cy="176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2360613" y="2703513"/>
              <a:ext cx="173038" cy="173038"/>
            </a:xfrm>
            <a:custGeom>
              <a:gdLst>
                <a:gd name="T0" fmla="*/ 23 w 46"/>
                <a:gd name="T1" fmla="*/ 46 h 46"/>
                <a:gd name="T2" fmla="*/ 23 w 46"/>
                <a:gd name="T3" fmla="*/ 46 h 46"/>
                <a:gd name="T4" fmla="*/ 0 w 46"/>
                <a:gd name="T5" fmla="*/ 23 h 46"/>
                <a:gd name="T6" fmla="*/ 0 w 46"/>
                <a:gd name="T7" fmla="*/ 23 h 46"/>
                <a:gd name="T8" fmla="*/ 23 w 46"/>
                <a:gd name="T9" fmla="*/ 0 h 46"/>
                <a:gd name="T10" fmla="*/ 23 w 46"/>
                <a:gd name="T11" fmla="*/ 0 h 46"/>
                <a:gd name="T12" fmla="*/ 46 w 46"/>
                <a:gd name="T13" fmla="*/ 23 h 46"/>
                <a:gd name="T14" fmla="*/ 46 w 46"/>
                <a:gd name="T15" fmla="*/ 23 h 46"/>
                <a:gd name="T16" fmla="*/ 23 w 46"/>
                <a:gd name="T17" fmla="*/ 46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6"/>
                    <a:pt x="35" y="46"/>
                    <a:pt x="23" y="46"/>
                  </a:cubicBezTo>
                  <a:close/>
                </a:path>
              </a:pathLst>
            </a:custGeom>
            <a:solidFill>
              <a:srgbClr val="E942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2241551" y="2590800"/>
              <a:ext cx="404813" cy="1174750"/>
            </a:xfrm>
            <a:custGeom>
              <a:gdLst>
                <a:gd name="T0" fmla="*/ 45 w 108"/>
                <a:gd name="T1" fmla="*/ 312 h 312"/>
                <a:gd name="T2" fmla="*/ 45 w 108"/>
                <a:gd name="T3" fmla="*/ 147 h 312"/>
                <a:gd name="T4" fmla="*/ 20 w 108"/>
                <a:gd name="T5" fmla="*/ 94 h 312"/>
                <a:gd name="T6" fmla="*/ 1 w 108"/>
                <a:gd name="T7" fmla="*/ 49 h 312"/>
                <a:gd name="T8" fmla="*/ 49 w 108"/>
                <a:gd name="T9" fmla="*/ 0 h 312"/>
                <a:gd name="T10" fmla="*/ 55 w 108"/>
                <a:gd name="T11" fmla="*/ 0 h 312"/>
                <a:gd name="T12" fmla="*/ 108 w 108"/>
                <a:gd name="T13" fmla="*/ 53 h 312"/>
                <a:gd name="T14" fmla="*/ 89 w 108"/>
                <a:gd name="T15" fmla="*/ 95 h 312"/>
                <a:gd name="T16" fmla="*/ 64 w 108"/>
                <a:gd name="T17" fmla="*/ 147 h 312"/>
                <a:gd name="T18" fmla="*/ 64 w 108"/>
                <a:gd name="T19" fmla="*/ 312 h 312"/>
                <a:gd name="T20" fmla="*/ 45 w 108"/>
                <a:gd name="T21" fmla="*/ 312 h 312"/>
                <a:gd name="T22" fmla="*/ 55 w 108"/>
                <a:gd name="T23" fmla="*/ 19 h 312"/>
                <a:gd name="T24" fmla="*/ 20 w 108"/>
                <a:gd name="T25" fmla="*/ 53 h 312"/>
                <a:gd name="T26" fmla="*/ 55 w 108"/>
                <a:gd name="T27" fmla="*/ 88 h 312"/>
                <a:gd name="T28" fmla="*/ 89 w 108"/>
                <a:gd name="T29" fmla="*/ 53 h 312"/>
                <a:gd name="T30" fmla="*/ 55 w 108"/>
                <a:gd name="T31" fmla="*/ 19 h 3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312">
                  <a:moveTo>
                    <a:pt x="45" y="312"/>
                  </a:moveTo>
                  <a:cubicBezTo>
                    <a:pt x="45" y="147"/>
                    <a:pt x="45" y="147"/>
                    <a:pt x="45" y="147"/>
                  </a:cubicBezTo>
                  <a:cubicBezTo>
                    <a:pt x="45" y="127"/>
                    <a:pt x="36" y="108"/>
                    <a:pt x="20" y="94"/>
                  </a:cubicBezTo>
                  <a:cubicBezTo>
                    <a:pt x="7" y="83"/>
                    <a:pt x="0" y="66"/>
                    <a:pt x="1" y="49"/>
                  </a:cubicBezTo>
                  <a:cubicBezTo>
                    <a:pt x="3" y="23"/>
                    <a:pt x="23" y="3"/>
                    <a:pt x="49" y="0"/>
                  </a:cubicBezTo>
                  <a:cubicBezTo>
                    <a:pt x="51" y="0"/>
                    <a:pt x="53" y="0"/>
                    <a:pt x="55" y="0"/>
                  </a:cubicBezTo>
                  <a:cubicBezTo>
                    <a:pt x="84" y="0"/>
                    <a:pt x="108" y="24"/>
                    <a:pt x="108" y="53"/>
                  </a:cubicBezTo>
                  <a:cubicBezTo>
                    <a:pt x="108" y="69"/>
                    <a:pt x="101" y="84"/>
                    <a:pt x="89" y="95"/>
                  </a:cubicBezTo>
                  <a:cubicBezTo>
                    <a:pt x="73" y="107"/>
                    <a:pt x="64" y="126"/>
                    <a:pt x="64" y="147"/>
                  </a:cubicBezTo>
                  <a:cubicBezTo>
                    <a:pt x="64" y="312"/>
                    <a:pt x="64" y="312"/>
                    <a:pt x="64" y="312"/>
                  </a:cubicBezTo>
                  <a:lnTo>
                    <a:pt x="45" y="312"/>
                  </a:lnTo>
                  <a:close/>
                  <a:moveTo>
                    <a:pt x="55" y="19"/>
                  </a:moveTo>
                  <a:cubicBezTo>
                    <a:pt x="36" y="19"/>
                    <a:pt x="20" y="34"/>
                    <a:pt x="20" y="53"/>
                  </a:cubicBezTo>
                  <a:cubicBezTo>
                    <a:pt x="20" y="72"/>
                    <a:pt x="36" y="88"/>
                    <a:pt x="55" y="88"/>
                  </a:cubicBezTo>
                  <a:cubicBezTo>
                    <a:pt x="74" y="88"/>
                    <a:pt x="89" y="72"/>
                    <a:pt x="89" y="53"/>
                  </a:cubicBezTo>
                  <a:cubicBezTo>
                    <a:pt x="89" y="34"/>
                    <a:pt x="74" y="19"/>
                    <a:pt x="55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3" name="Freeform 14"/>
            <p:cNvSpPr/>
            <p:nvPr/>
          </p:nvSpPr>
          <p:spPr bwMode="auto">
            <a:xfrm>
              <a:off x="2387601" y="3683000"/>
              <a:ext cx="120650" cy="120650"/>
            </a:xfrm>
            <a:custGeom>
              <a:gdLst>
                <a:gd name="T0" fmla="*/ 16 w 32"/>
                <a:gd name="T1" fmla="*/ 32 h 32"/>
                <a:gd name="T2" fmla="*/ 16 w 32"/>
                <a:gd name="T3" fmla="*/ 32 h 32"/>
                <a:gd name="T4" fmla="*/ 0 w 32"/>
                <a:gd name="T5" fmla="*/ 16 h 32"/>
                <a:gd name="T6" fmla="*/ 0 w 32"/>
                <a:gd name="T7" fmla="*/ 16 h 32"/>
                <a:gd name="T8" fmla="*/ 16 w 32"/>
                <a:gd name="T9" fmla="*/ 0 h 32"/>
                <a:gd name="T10" fmla="*/ 16 w 32"/>
                <a:gd name="T11" fmla="*/ 0 h 32"/>
                <a:gd name="T12" fmla="*/ 32 w 32"/>
                <a:gd name="T13" fmla="*/ 16 h 32"/>
                <a:gd name="T14" fmla="*/ 32 w 32"/>
                <a:gd name="T15" fmla="*/ 16 h 32"/>
                <a:gd name="T16" fmla="*/ 16 w 32"/>
                <a:gd name="T17" fmla="*/ 32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</a:path>
              </a:pathLst>
            </a:custGeom>
            <a:solidFill>
              <a:srgbClr val="E942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2417763" y="3713163"/>
              <a:ext cx="60325" cy="63500"/>
            </a:xfrm>
            <a:custGeom>
              <a:gdLst>
                <a:gd name="T0" fmla="*/ 8 w 16"/>
                <a:gd name="T1" fmla="*/ 17 h 17"/>
                <a:gd name="T2" fmla="*/ 8 w 16"/>
                <a:gd name="T3" fmla="*/ 17 h 17"/>
                <a:gd name="T4" fmla="*/ 0 w 16"/>
                <a:gd name="T5" fmla="*/ 8 h 17"/>
                <a:gd name="T6" fmla="*/ 0 w 16"/>
                <a:gd name="T7" fmla="*/ 8 h 17"/>
                <a:gd name="T8" fmla="*/ 8 w 16"/>
                <a:gd name="T9" fmla="*/ 0 h 17"/>
                <a:gd name="T10" fmla="*/ 8 w 16"/>
                <a:gd name="T11" fmla="*/ 0 h 17"/>
                <a:gd name="T12" fmla="*/ 16 w 16"/>
                <a:gd name="T13" fmla="*/ 8 h 17"/>
                <a:gd name="T14" fmla="*/ 16 w 16"/>
                <a:gd name="T15" fmla="*/ 8 h 17"/>
                <a:gd name="T16" fmla="*/ 8 w 16"/>
                <a:gd name="T17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3"/>
                    <a:pt x="12" y="17"/>
                    <a:pt x="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39" name="Group 46"/>
          <p:cNvGrpSpPr/>
          <p:nvPr/>
        </p:nvGrpSpPr>
        <p:grpSpPr>
          <a:xfrm>
            <a:off x="2063257" y="3586326"/>
            <a:ext cx="647100" cy="650656"/>
            <a:chOff x="5402263" y="3448050"/>
            <a:chExt cx="577849" cy="581025"/>
          </a:xfrm>
          <a:solidFill>
            <a:schemeClr val="bg1"/>
          </a:solidFill>
        </p:grpSpPr>
        <p:sp>
          <p:nvSpPr>
            <p:cNvPr id="40" name="Freeform 217"/>
            <p:cNvSpPr/>
            <p:nvPr/>
          </p:nvSpPr>
          <p:spPr bwMode="auto">
            <a:xfrm>
              <a:off x="5402263" y="3636963"/>
              <a:ext cx="77787" cy="28575"/>
            </a:xfrm>
            <a:custGeom>
              <a:gdLst>
                <a:gd name="T0" fmla="*/ 88 w 494"/>
                <a:gd name="T1" fmla="*/ 0 h 177"/>
                <a:gd name="T2" fmla="*/ 406 w 494"/>
                <a:gd name="T3" fmla="*/ 0 h 177"/>
                <a:gd name="T4" fmla="*/ 429 w 494"/>
                <a:gd name="T5" fmla="*/ 3 h 177"/>
                <a:gd name="T6" fmla="*/ 450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0 w 494"/>
                <a:gd name="T23" fmla="*/ 165 h 177"/>
                <a:gd name="T24" fmla="*/ 429 w 494"/>
                <a:gd name="T25" fmla="*/ 174 h 177"/>
                <a:gd name="T26" fmla="*/ 406 w 494"/>
                <a:gd name="T27" fmla="*/ 177 h 177"/>
                <a:gd name="T28" fmla="*/ 88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5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5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8 w 494"/>
                <a:gd name="T53" fmla="*/ 0 h 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3" h="177">
                  <a:moveTo>
                    <a:pt x="88" y="0"/>
                  </a:moveTo>
                  <a:lnTo>
                    <a:pt x="406" y="0"/>
                  </a:lnTo>
                  <a:lnTo>
                    <a:pt x="429" y="3"/>
                  </a:lnTo>
                  <a:lnTo>
                    <a:pt x="450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0" y="165"/>
                  </a:lnTo>
                  <a:lnTo>
                    <a:pt x="429" y="174"/>
                  </a:lnTo>
                  <a:lnTo>
                    <a:pt x="406" y="177"/>
                  </a:lnTo>
                  <a:lnTo>
                    <a:pt x="88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5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41" name="Freeform 218"/>
            <p:cNvSpPr/>
            <p:nvPr/>
          </p:nvSpPr>
          <p:spPr bwMode="auto">
            <a:xfrm>
              <a:off x="5902325" y="3636963"/>
              <a:ext cx="77787" cy="28575"/>
            </a:xfrm>
            <a:custGeom>
              <a:gdLst>
                <a:gd name="T0" fmla="*/ 89 w 494"/>
                <a:gd name="T1" fmla="*/ 0 h 177"/>
                <a:gd name="T2" fmla="*/ 407 w 494"/>
                <a:gd name="T3" fmla="*/ 0 h 177"/>
                <a:gd name="T4" fmla="*/ 430 w 494"/>
                <a:gd name="T5" fmla="*/ 3 h 177"/>
                <a:gd name="T6" fmla="*/ 451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1 w 494"/>
                <a:gd name="T23" fmla="*/ 165 h 177"/>
                <a:gd name="T24" fmla="*/ 430 w 494"/>
                <a:gd name="T25" fmla="*/ 174 h 177"/>
                <a:gd name="T26" fmla="*/ 407 w 494"/>
                <a:gd name="T27" fmla="*/ 177 h 177"/>
                <a:gd name="T28" fmla="*/ 89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7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7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9 w 494"/>
                <a:gd name="T53" fmla="*/ 0 h 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3" h="177">
                  <a:moveTo>
                    <a:pt x="89" y="0"/>
                  </a:moveTo>
                  <a:lnTo>
                    <a:pt x="407" y="0"/>
                  </a:lnTo>
                  <a:lnTo>
                    <a:pt x="430" y="3"/>
                  </a:lnTo>
                  <a:lnTo>
                    <a:pt x="451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1" y="165"/>
                  </a:lnTo>
                  <a:lnTo>
                    <a:pt x="430" y="174"/>
                  </a:lnTo>
                  <a:lnTo>
                    <a:pt x="407" y="177"/>
                  </a:lnTo>
                  <a:lnTo>
                    <a:pt x="89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7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7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42" name="Freeform 219"/>
            <p:cNvSpPr/>
            <p:nvPr/>
          </p:nvSpPr>
          <p:spPr bwMode="auto">
            <a:xfrm>
              <a:off x="5464175" y="3814763"/>
              <a:ext cx="65087" cy="65088"/>
            </a:xfrm>
            <a:custGeom>
              <a:gdLst>
                <a:gd name="T0" fmla="*/ 310 w 407"/>
                <a:gd name="T1" fmla="*/ 0 h 408"/>
                <a:gd name="T2" fmla="*/ 329 w 407"/>
                <a:gd name="T3" fmla="*/ 0 h 408"/>
                <a:gd name="T4" fmla="*/ 348 w 407"/>
                <a:gd name="T5" fmla="*/ 3 h 408"/>
                <a:gd name="T6" fmla="*/ 366 w 407"/>
                <a:gd name="T7" fmla="*/ 12 h 408"/>
                <a:gd name="T8" fmla="*/ 382 w 407"/>
                <a:gd name="T9" fmla="*/ 24 h 408"/>
                <a:gd name="T10" fmla="*/ 394 w 407"/>
                <a:gd name="T11" fmla="*/ 41 h 408"/>
                <a:gd name="T12" fmla="*/ 403 w 407"/>
                <a:gd name="T13" fmla="*/ 59 h 408"/>
                <a:gd name="T14" fmla="*/ 407 w 407"/>
                <a:gd name="T15" fmla="*/ 78 h 408"/>
                <a:gd name="T16" fmla="*/ 407 w 407"/>
                <a:gd name="T17" fmla="*/ 98 h 408"/>
                <a:gd name="T18" fmla="*/ 403 w 407"/>
                <a:gd name="T19" fmla="*/ 116 h 408"/>
                <a:gd name="T20" fmla="*/ 394 w 407"/>
                <a:gd name="T21" fmla="*/ 134 h 408"/>
                <a:gd name="T22" fmla="*/ 382 w 407"/>
                <a:gd name="T23" fmla="*/ 150 h 408"/>
                <a:gd name="T24" fmla="*/ 151 w 407"/>
                <a:gd name="T25" fmla="*/ 381 h 408"/>
                <a:gd name="T26" fmla="*/ 137 w 407"/>
                <a:gd name="T27" fmla="*/ 394 h 408"/>
                <a:gd name="T28" fmla="*/ 122 w 407"/>
                <a:gd name="T29" fmla="*/ 401 h 408"/>
                <a:gd name="T30" fmla="*/ 105 w 407"/>
                <a:gd name="T31" fmla="*/ 406 h 408"/>
                <a:gd name="T32" fmla="*/ 89 w 407"/>
                <a:gd name="T33" fmla="*/ 408 h 408"/>
                <a:gd name="T34" fmla="*/ 71 w 407"/>
                <a:gd name="T35" fmla="*/ 406 h 408"/>
                <a:gd name="T36" fmla="*/ 56 w 407"/>
                <a:gd name="T37" fmla="*/ 401 h 408"/>
                <a:gd name="T38" fmla="*/ 40 w 407"/>
                <a:gd name="T39" fmla="*/ 394 h 408"/>
                <a:gd name="T40" fmla="*/ 26 w 407"/>
                <a:gd name="T41" fmla="*/ 381 h 408"/>
                <a:gd name="T42" fmla="*/ 14 w 407"/>
                <a:gd name="T43" fmla="*/ 366 h 408"/>
                <a:gd name="T44" fmla="*/ 5 w 407"/>
                <a:gd name="T45" fmla="*/ 348 h 408"/>
                <a:gd name="T46" fmla="*/ 0 w 407"/>
                <a:gd name="T47" fmla="*/ 329 h 408"/>
                <a:gd name="T48" fmla="*/ 0 w 407"/>
                <a:gd name="T49" fmla="*/ 309 h 408"/>
                <a:gd name="T50" fmla="*/ 5 w 407"/>
                <a:gd name="T51" fmla="*/ 290 h 408"/>
                <a:gd name="T52" fmla="*/ 14 w 407"/>
                <a:gd name="T53" fmla="*/ 273 h 408"/>
                <a:gd name="T54" fmla="*/ 26 w 407"/>
                <a:gd name="T55" fmla="*/ 256 h 408"/>
                <a:gd name="T56" fmla="*/ 257 w 407"/>
                <a:gd name="T57" fmla="*/ 24 h 408"/>
                <a:gd name="T58" fmla="*/ 273 w 407"/>
                <a:gd name="T59" fmla="*/ 12 h 408"/>
                <a:gd name="T60" fmla="*/ 291 w 407"/>
                <a:gd name="T61" fmla="*/ 3 h 408"/>
                <a:gd name="T62" fmla="*/ 310 w 407"/>
                <a:gd name="T63" fmla="*/ 0 h 4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408">
                  <a:moveTo>
                    <a:pt x="310" y="0"/>
                  </a:moveTo>
                  <a:lnTo>
                    <a:pt x="329" y="0"/>
                  </a:lnTo>
                  <a:lnTo>
                    <a:pt x="348" y="3"/>
                  </a:lnTo>
                  <a:lnTo>
                    <a:pt x="366" y="12"/>
                  </a:lnTo>
                  <a:lnTo>
                    <a:pt x="382" y="24"/>
                  </a:lnTo>
                  <a:lnTo>
                    <a:pt x="394" y="41"/>
                  </a:lnTo>
                  <a:lnTo>
                    <a:pt x="403" y="59"/>
                  </a:lnTo>
                  <a:lnTo>
                    <a:pt x="407" y="78"/>
                  </a:lnTo>
                  <a:lnTo>
                    <a:pt x="407" y="98"/>
                  </a:lnTo>
                  <a:lnTo>
                    <a:pt x="403" y="116"/>
                  </a:lnTo>
                  <a:lnTo>
                    <a:pt x="394" y="134"/>
                  </a:lnTo>
                  <a:lnTo>
                    <a:pt x="382" y="150"/>
                  </a:lnTo>
                  <a:lnTo>
                    <a:pt x="151" y="381"/>
                  </a:lnTo>
                  <a:lnTo>
                    <a:pt x="137" y="394"/>
                  </a:lnTo>
                  <a:lnTo>
                    <a:pt x="122" y="401"/>
                  </a:lnTo>
                  <a:lnTo>
                    <a:pt x="105" y="406"/>
                  </a:lnTo>
                  <a:lnTo>
                    <a:pt x="89" y="408"/>
                  </a:lnTo>
                  <a:lnTo>
                    <a:pt x="71" y="406"/>
                  </a:lnTo>
                  <a:lnTo>
                    <a:pt x="56" y="401"/>
                  </a:lnTo>
                  <a:lnTo>
                    <a:pt x="40" y="394"/>
                  </a:lnTo>
                  <a:lnTo>
                    <a:pt x="26" y="381"/>
                  </a:lnTo>
                  <a:lnTo>
                    <a:pt x="14" y="366"/>
                  </a:lnTo>
                  <a:lnTo>
                    <a:pt x="5" y="348"/>
                  </a:lnTo>
                  <a:lnTo>
                    <a:pt x="0" y="329"/>
                  </a:lnTo>
                  <a:lnTo>
                    <a:pt x="0" y="309"/>
                  </a:lnTo>
                  <a:lnTo>
                    <a:pt x="5" y="290"/>
                  </a:lnTo>
                  <a:lnTo>
                    <a:pt x="14" y="273"/>
                  </a:lnTo>
                  <a:lnTo>
                    <a:pt x="26" y="256"/>
                  </a:lnTo>
                  <a:lnTo>
                    <a:pt x="257" y="24"/>
                  </a:lnTo>
                  <a:lnTo>
                    <a:pt x="273" y="12"/>
                  </a:lnTo>
                  <a:lnTo>
                    <a:pt x="291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43" name="Freeform 220"/>
            <p:cNvSpPr/>
            <p:nvPr/>
          </p:nvSpPr>
          <p:spPr bwMode="auto">
            <a:xfrm>
              <a:off x="5829300" y="3448050"/>
              <a:ext cx="63500" cy="63500"/>
            </a:xfrm>
            <a:custGeom>
              <a:gdLst>
                <a:gd name="T0" fmla="*/ 303 w 401"/>
                <a:gd name="T1" fmla="*/ 0 h 403"/>
                <a:gd name="T2" fmla="*/ 322 w 401"/>
                <a:gd name="T3" fmla="*/ 0 h 403"/>
                <a:gd name="T4" fmla="*/ 341 w 401"/>
                <a:gd name="T5" fmla="*/ 4 h 403"/>
                <a:gd name="T6" fmla="*/ 360 w 401"/>
                <a:gd name="T7" fmla="*/ 13 h 403"/>
                <a:gd name="T8" fmla="*/ 375 w 401"/>
                <a:gd name="T9" fmla="*/ 26 h 403"/>
                <a:gd name="T10" fmla="*/ 387 w 401"/>
                <a:gd name="T11" fmla="*/ 42 h 403"/>
                <a:gd name="T12" fmla="*/ 396 w 401"/>
                <a:gd name="T13" fmla="*/ 60 h 403"/>
                <a:gd name="T14" fmla="*/ 401 w 401"/>
                <a:gd name="T15" fmla="*/ 79 h 403"/>
                <a:gd name="T16" fmla="*/ 401 w 401"/>
                <a:gd name="T17" fmla="*/ 99 h 403"/>
                <a:gd name="T18" fmla="*/ 396 w 401"/>
                <a:gd name="T19" fmla="*/ 118 h 403"/>
                <a:gd name="T20" fmla="*/ 387 w 401"/>
                <a:gd name="T21" fmla="*/ 135 h 403"/>
                <a:gd name="T22" fmla="*/ 375 w 401"/>
                <a:gd name="T23" fmla="*/ 151 h 403"/>
                <a:gd name="T24" fmla="*/ 151 w 401"/>
                <a:gd name="T25" fmla="*/ 377 h 403"/>
                <a:gd name="T26" fmla="*/ 136 w 401"/>
                <a:gd name="T27" fmla="*/ 388 h 403"/>
                <a:gd name="T28" fmla="*/ 121 w 401"/>
                <a:gd name="T29" fmla="*/ 396 h 403"/>
                <a:gd name="T30" fmla="*/ 105 w 401"/>
                <a:gd name="T31" fmla="*/ 400 h 403"/>
                <a:gd name="T32" fmla="*/ 88 w 401"/>
                <a:gd name="T33" fmla="*/ 403 h 403"/>
                <a:gd name="T34" fmla="*/ 71 w 401"/>
                <a:gd name="T35" fmla="*/ 400 h 403"/>
                <a:gd name="T36" fmla="*/ 55 w 401"/>
                <a:gd name="T37" fmla="*/ 396 h 403"/>
                <a:gd name="T38" fmla="*/ 39 w 401"/>
                <a:gd name="T39" fmla="*/ 388 h 403"/>
                <a:gd name="T40" fmla="*/ 26 w 401"/>
                <a:gd name="T41" fmla="*/ 377 h 403"/>
                <a:gd name="T42" fmla="*/ 13 w 401"/>
                <a:gd name="T43" fmla="*/ 360 h 403"/>
                <a:gd name="T44" fmla="*/ 5 w 401"/>
                <a:gd name="T45" fmla="*/ 343 h 403"/>
                <a:gd name="T46" fmla="*/ 0 w 401"/>
                <a:gd name="T47" fmla="*/ 324 h 403"/>
                <a:gd name="T48" fmla="*/ 0 w 401"/>
                <a:gd name="T49" fmla="*/ 304 h 403"/>
                <a:gd name="T50" fmla="*/ 5 w 401"/>
                <a:gd name="T51" fmla="*/ 285 h 403"/>
                <a:gd name="T52" fmla="*/ 13 w 401"/>
                <a:gd name="T53" fmla="*/ 267 h 403"/>
                <a:gd name="T54" fmla="*/ 26 w 401"/>
                <a:gd name="T55" fmla="*/ 252 h 403"/>
                <a:gd name="T56" fmla="*/ 250 w 401"/>
                <a:gd name="T57" fmla="*/ 26 h 403"/>
                <a:gd name="T58" fmla="*/ 267 w 401"/>
                <a:gd name="T59" fmla="*/ 13 h 403"/>
                <a:gd name="T60" fmla="*/ 285 w 401"/>
                <a:gd name="T61" fmla="*/ 4 h 403"/>
                <a:gd name="T62" fmla="*/ 303 w 401"/>
                <a:gd name="T63" fmla="*/ 0 h 4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402">
                  <a:moveTo>
                    <a:pt x="303" y="0"/>
                  </a:moveTo>
                  <a:lnTo>
                    <a:pt x="322" y="0"/>
                  </a:lnTo>
                  <a:lnTo>
                    <a:pt x="341" y="4"/>
                  </a:lnTo>
                  <a:lnTo>
                    <a:pt x="360" y="13"/>
                  </a:lnTo>
                  <a:lnTo>
                    <a:pt x="375" y="26"/>
                  </a:lnTo>
                  <a:lnTo>
                    <a:pt x="387" y="42"/>
                  </a:lnTo>
                  <a:lnTo>
                    <a:pt x="396" y="60"/>
                  </a:lnTo>
                  <a:lnTo>
                    <a:pt x="401" y="79"/>
                  </a:lnTo>
                  <a:lnTo>
                    <a:pt x="401" y="99"/>
                  </a:lnTo>
                  <a:lnTo>
                    <a:pt x="396" y="118"/>
                  </a:lnTo>
                  <a:lnTo>
                    <a:pt x="387" y="135"/>
                  </a:lnTo>
                  <a:lnTo>
                    <a:pt x="375" y="151"/>
                  </a:lnTo>
                  <a:lnTo>
                    <a:pt x="151" y="377"/>
                  </a:lnTo>
                  <a:lnTo>
                    <a:pt x="136" y="388"/>
                  </a:lnTo>
                  <a:lnTo>
                    <a:pt x="121" y="396"/>
                  </a:lnTo>
                  <a:lnTo>
                    <a:pt x="105" y="400"/>
                  </a:lnTo>
                  <a:lnTo>
                    <a:pt x="88" y="403"/>
                  </a:lnTo>
                  <a:lnTo>
                    <a:pt x="71" y="400"/>
                  </a:lnTo>
                  <a:lnTo>
                    <a:pt x="55" y="396"/>
                  </a:lnTo>
                  <a:lnTo>
                    <a:pt x="39" y="388"/>
                  </a:lnTo>
                  <a:lnTo>
                    <a:pt x="26" y="377"/>
                  </a:lnTo>
                  <a:lnTo>
                    <a:pt x="13" y="360"/>
                  </a:lnTo>
                  <a:lnTo>
                    <a:pt x="5" y="343"/>
                  </a:lnTo>
                  <a:lnTo>
                    <a:pt x="0" y="324"/>
                  </a:lnTo>
                  <a:lnTo>
                    <a:pt x="0" y="304"/>
                  </a:lnTo>
                  <a:lnTo>
                    <a:pt x="5" y="285"/>
                  </a:lnTo>
                  <a:lnTo>
                    <a:pt x="13" y="267"/>
                  </a:lnTo>
                  <a:lnTo>
                    <a:pt x="26" y="252"/>
                  </a:lnTo>
                  <a:lnTo>
                    <a:pt x="250" y="26"/>
                  </a:lnTo>
                  <a:lnTo>
                    <a:pt x="267" y="13"/>
                  </a:lnTo>
                  <a:lnTo>
                    <a:pt x="285" y="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44" name="Freeform 221"/>
            <p:cNvSpPr/>
            <p:nvPr/>
          </p:nvSpPr>
          <p:spPr bwMode="auto">
            <a:xfrm>
              <a:off x="5489575" y="3448050"/>
              <a:ext cx="63500" cy="63500"/>
            </a:xfrm>
            <a:custGeom>
              <a:gdLst>
                <a:gd name="T0" fmla="*/ 97 w 400"/>
                <a:gd name="T1" fmla="*/ 0 h 402"/>
                <a:gd name="T2" fmla="*/ 117 w 400"/>
                <a:gd name="T3" fmla="*/ 3 h 402"/>
                <a:gd name="T4" fmla="*/ 135 w 400"/>
                <a:gd name="T5" fmla="*/ 12 h 402"/>
                <a:gd name="T6" fmla="*/ 150 w 400"/>
                <a:gd name="T7" fmla="*/ 25 h 402"/>
                <a:gd name="T8" fmla="*/ 375 w 400"/>
                <a:gd name="T9" fmla="*/ 251 h 402"/>
                <a:gd name="T10" fmla="*/ 388 w 400"/>
                <a:gd name="T11" fmla="*/ 266 h 402"/>
                <a:gd name="T12" fmla="*/ 396 w 400"/>
                <a:gd name="T13" fmla="*/ 284 h 402"/>
                <a:gd name="T14" fmla="*/ 400 w 400"/>
                <a:gd name="T15" fmla="*/ 303 h 402"/>
                <a:gd name="T16" fmla="*/ 400 w 400"/>
                <a:gd name="T17" fmla="*/ 323 h 402"/>
                <a:gd name="T18" fmla="*/ 396 w 400"/>
                <a:gd name="T19" fmla="*/ 342 h 402"/>
                <a:gd name="T20" fmla="*/ 388 w 400"/>
                <a:gd name="T21" fmla="*/ 359 h 402"/>
                <a:gd name="T22" fmla="*/ 375 w 400"/>
                <a:gd name="T23" fmla="*/ 375 h 402"/>
                <a:gd name="T24" fmla="*/ 361 w 400"/>
                <a:gd name="T25" fmla="*/ 387 h 402"/>
                <a:gd name="T26" fmla="*/ 346 w 400"/>
                <a:gd name="T27" fmla="*/ 395 h 402"/>
                <a:gd name="T28" fmla="*/ 329 w 400"/>
                <a:gd name="T29" fmla="*/ 399 h 402"/>
                <a:gd name="T30" fmla="*/ 313 w 400"/>
                <a:gd name="T31" fmla="*/ 402 h 402"/>
                <a:gd name="T32" fmla="*/ 296 w 400"/>
                <a:gd name="T33" fmla="*/ 399 h 402"/>
                <a:gd name="T34" fmla="*/ 280 w 400"/>
                <a:gd name="T35" fmla="*/ 395 h 402"/>
                <a:gd name="T36" fmla="*/ 264 w 400"/>
                <a:gd name="T37" fmla="*/ 387 h 402"/>
                <a:gd name="T38" fmla="*/ 250 w 400"/>
                <a:gd name="T39" fmla="*/ 375 h 402"/>
                <a:gd name="T40" fmla="*/ 25 w 400"/>
                <a:gd name="T41" fmla="*/ 150 h 402"/>
                <a:gd name="T42" fmla="*/ 13 w 400"/>
                <a:gd name="T43" fmla="*/ 134 h 402"/>
                <a:gd name="T44" fmla="*/ 4 w 400"/>
                <a:gd name="T45" fmla="*/ 117 h 402"/>
                <a:gd name="T46" fmla="*/ 0 w 400"/>
                <a:gd name="T47" fmla="*/ 98 h 402"/>
                <a:gd name="T48" fmla="*/ 0 w 400"/>
                <a:gd name="T49" fmla="*/ 78 h 402"/>
                <a:gd name="T50" fmla="*/ 4 w 400"/>
                <a:gd name="T51" fmla="*/ 59 h 402"/>
                <a:gd name="T52" fmla="*/ 13 w 400"/>
                <a:gd name="T53" fmla="*/ 41 h 402"/>
                <a:gd name="T54" fmla="*/ 25 w 400"/>
                <a:gd name="T55" fmla="*/ 25 h 402"/>
                <a:gd name="T56" fmla="*/ 42 w 400"/>
                <a:gd name="T57" fmla="*/ 12 h 402"/>
                <a:gd name="T58" fmla="*/ 59 w 400"/>
                <a:gd name="T59" fmla="*/ 3 h 402"/>
                <a:gd name="T60" fmla="*/ 78 w 400"/>
                <a:gd name="T61" fmla="*/ 0 h 402"/>
                <a:gd name="T62" fmla="*/ 97 w 400"/>
                <a:gd name="T63" fmla="*/ 0 h 4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2">
                  <a:moveTo>
                    <a:pt x="97" y="0"/>
                  </a:moveTo>
                  <a:lnTo>
                    <a:pt x="117" y="3"/>
                  </a:lnTo>
                  <a:lnTo>
                    <a:pt x="135" y="12"/>
                  </a:lnTo>
                  <a:lnTo>
                    <a:pt x="150" y="25"/>
                  </a:lnTo>
                  <a:lnTo>
                    <a:pt x="375" y="251"/>
                  </a:lnTo>
                  <a:lnTo>
                    <a:pt x="388" y="266"/>
                  </a:lnTo>
                  <a:lnTo>
                    <a:pt x="396" y="284"/>
                  </a:lnTo>
                  <a:lnTo>
                    <a:pt x="400" y="303"/>
                  </a:lnTo>
                  <a:lnTo>
                    <a:pt x="400" y="323"/>
                  </a:lnTo>
                  <a:lnTo>
                    <a:pt x="396" y="342"/>
                  </a:lnTo>
                  <a:lnTo>
                    <a:pt x="388" y="359"/>
                  </a:lnTo>
                  <a:lnTo>
                    <a:pt x="375" y="375"/>
                  </a:lnTo>
                  <a:lnTo>
                    <a:pt x="361" y="387"/>
                  </a:lnTo>
                  <a:lnTo>
                    <a:pt x="346" y="395"/>
                  </a:lnTo>
                  <a:lnTo>
                    <a:pt x="329" y="399"/>
                  </a:lnTo>
                  <a:lnTo>
                    <a:pt x="313" y="402"/>
                  </a:lnTo>
                  <a:lnTo>
                    <a:pt x="296" y="399"/>
                  </a:lnTo>
                  <a:lnTo>
                    <a:pt x="280" y="395"/>
                  </a:lnTo>
                  <a:lnTo>
                    <a:pt x="264" y="387"/>
                  </a:lnTo>
                  <a:lnTo>
                    <a:pt x="250" y="375"/>
                  </a:lnTo>
                  <a:lnTo>
                    <a:pt x="25" y="150"/>
                  </a:lnTo>
                  <a:lnTo>
                    <a:pt x="13" y="134"/>
                  </a:lnTo>
                  <a:lnTo>
                    <a:pt x="4" y="117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4" y="59"/>
                  </a:lnTo>
                  <a:lnTo>
                    <a:pt x="13" y="41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59" y="3"/>
                  </a:lnTo>
                  <a:lnTo>
                    <a:pt x="78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45" name="Freeform 222"/>
            <p:cNvSpPr/>
            <p:nvPr/>
          </p:nvSpPr>
          <p:spPr bwMode="auto">
            <a:xfrm>
              <a:off x="5854700" y="3814763"/>
              <a:ext cx="65087" cy="65088"/>
            </a:xfrm>
            <a:custGeom>
              <a:gdLst>
                <a:gd name="T0" fmla="*/ 98 w 406"/>
                <a:gd name="T1" fmla="*/ 0 h 408"/>
                <a:gd name="T2" fmla="*/ 116 w 406"/>
                <a:gd name="T3" fmla="*/ 4 h 408"/>
                <a:gd name="T4" fmla="*/ 135 w 406"/>
                <a:gd name="T5" fmla="*/ 13 h 408"/>
                <a:gd name="T6" fmla="*/ 151 w 406"/>
                <a:gd name="T7" fmla="*/ 25 h 408"/>
                <a:gd name="T8" fmla="*/ 381 w 406"/>
                <a:gd name="T9" fmla="*/ 256 h 408"/>
                <a:gd name="T10" fmla="*/ 394 w 406"/>
                <a:gd name="T11" fmla="*/ 273 h 408"/>
                <a:gd name="T12" fmla="*/ 402 w 406"/>
                <a:gd name="T13" fmla="*/ 290 h 408"/>
                <a:gd name="T14" fmla="*/ 406 w 406"/>
                <a:gd name="T15" fmla="*/ 309 h 408"/>
                <a:gd name="T16" fmla="*/ 406 w 406"/>
                <a:gd name="T17" fmla="*/ 329 h 408"/>
                <a:gd name="T18" fmla="*/ 402 w 406"/>
                <a:gd name="T19" fmla="*/ 348 h 408"/>
                <a:gd name="T20" fmla="*/ 394 w 406"/>
                <a:gd name="T21" fmla="*/ 366 h 408"/>
                <a:gd name="T22" fmla="*/ 381 w 406"/>
                <a:gd name="T23" fmla="*/ 381 h 408"/>
                <a:gd name="T24" fmla="*/ 368 w 406"/>
                <a:gd name="T25" fmla="*/ 394 h 408"/>
                <a:gd name="T26" fmla="*/ 352 w 406"/>
                <a:gd name="T27" fmla="*/ 401 h 408"/>
                <a:gd name="T28" fmla="*/ 335 w 406"/>
                <a:gd name="T29" fmla="*/ 406 h 408"/>
                <a:gd name="T30" fmla="*/ 319 w 406"/>
                <a:gd name="T31" fmla="*/ 408 h 408"/>
                <a:gd name="T32" fmla="*/ 301 w 406"/>
                <a:gd name="T33" fmla="*/ 406 h 408"/>
                <a:gd name="T34" fmla="*/ 286 w 406"/>
                <a:gd name="T35" fmla="*/ 401 h 408"/>
                <a:gd name="T36" fmla="*/ 270 w 406"/>
                <a:gd name="T37" fmla="*/ 394 h 408"/>
                <a:gd name="T38" fmla="*/ 256 w 406"/>
                <a:gd name="T39" fmla="*/ 381 h 408"/>
                <a:gd name="T40" fmla="*/ 26 w 406"/>
                <a:gd name="T41" fmla="*/ 151 h 408"/>
                <a:gd name="T42" fmla="*/ 14 w 406"/>
                <a:gd name="T43" fmla="*/ 135 h 408"/>
                <a:gd name="T44" fmla="*/ 5 w 406"/>
                <a:gd name="T45" fmla="*/ 117 h 408"/>
                <a:gd name="T46" fmla="*/ 0 w 406"/>
                <a:gd name="T47" fmla="*/ 98 h 408"/>
                <a:gd name="T48" fmla="*/ 0 w 406"/>
                <a:gd name="T49" fmla="*/ 79 h 408"/>
                <a:gd name="T50" fmla="*/ 5 w 406"/>
                <a:gd name="T51" fmla="*/ 60 h 408"/>
                <a:gd name="T52" fmla="*/ 14 w 406"/>
                <a:gd name="T53" fmla="*/ 42 h 408"/>
                <a:gd name="T54" fmla="*/ 26 w 406"/>
                <a:gd name="T55" fmla="*/ 25 h 408"/>
                <a:gd name="T56" fmla="*/ 42 w 406"/>
                <a:gd name="T57" fmla="*/ 13 h 408"/>
                <a:gd name="T58" fmla="*/ 60 w 406"/>
                <a:gd name="T59" fmla="*/ 4 h 408"/>
                <a:gd name="T60" fmla="*/ 79 w 406"/>
                <a:gd name="T61" fmla="*/ 0 h 408"/>
                <a:gd name="T62" fmla="*/ 98 w 406"/>
                <a:gd name="T63" fmla="*/ 0 h 4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6" h="408">
                  <a:moveTo>
                    <a:pt x="98" y="0"/>
                  </a:moveTo>
                  <a:lnTo>
                    <a:pt x="116" y="4"/>
                  </a:lnTo>
                  <a:lnTo>
                    <a:pt x="135" y="13"/>
                  </a:lnTo>
                  <a:lnTo>
                    <a:pt x="151" y="25"/>
                  </a:lnTo>
                  <a:lnTo>
                    <a:pt x="381" y="256"/>
                  </a:lnTo>
                  <a:lnTo>
                    <a:pt x="394" y="273"/>
                  </a:lnTo>
                  <a:lnTo>
                    <a:pt x="402" y="290"/>
                  </a:lnTo>
                  <a:lnTo>
                    <a:pt x="406" y="309"/>
                  </a:lnTo>
                  <a:lnTo>
                    <a:pt x="406" y="329"/>
                  </a:lnTo>
                  <a:lnTo>
                    <a:pt x="402" y="348"/>
                  </a:lnTo>
                  <a:lnTo>
                    <a:pt x="394" y="366"/>
                  </a:lnTo>
                  <a:lnTo>
                    <a:pt x="381" y="381"/>
                  </a:lnTo>
                  <a:lnTo>
                    <a:pt x="368" y="394"/>
                  </a:lnTo>
                  <a:lnTo>
                    <a:pt x="352" y="401"/>
                  </a:lnTo>
                  <a:lnTo>
                    <a:pt x="335" y="406"/>
                  </a:lnTo>
                  <a:lnTo>
                    <a:pt x="319" y="408"/>
                  </a:lnTo>
                  <a:lnTo>
                    <a:pt x="301" y="406"/>
                  </a:lnTo>
                  <a:lnTo>
                    <a:pt x="286" y="401"/>
                  </a:lnTo>
                  <a:lnTo>
                    <a:pt x="270" y="394"/>
                  </a:lnTo>
                  <a:lnTo>
                    <a:pt x="256" y="381"/>
                  </a:lnTo>
                  <a:lnTo>
                    <a:pt x="26" y="151"/>
                  </a:lnTo>
                  <a:lnTo>
                    <a:pt x="14" y="135"/>
                  </a:lnTo>
                  <a:lnTo>
                    <a:pt x="5" y="117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5" y="60"/>
                  </a:lnTo>
                  <a:lnTo>
                    <a:pt x="14" y="42"/>
                  </a:lnTo>
                  <a:lnTo>
                    <a:pt x="26" y="25"/>
                  </a:lnTo>
                  <a:lnTo>
                    <a:pt x="42" y="13"/>
                  </a:lnTo>
                  <a:lnTo>
                    <a:pt x="60" y="4"/>
                  </a:lnTo>
                  <a:lnTo>
                    <a:pt x="79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46" name="Freeform 223"/>
            <p:cNvSpPr>
              <a:spLocks noEditPoints="1"/>
            </p:cNvSpPr>
            <p:nvPr/>
          </p:nvSpPr>
          <p:spPr bwMode="auto">
            <a:xfrm>
              <a:off x="5516563" y="3486150"/>
              <a:ext cx="350837" cy="542925"/>
            </a:xfrm>
            <a:custGeom>
              <a:gdLst>
                <a:gd name="T0" fmla="*/ 1130 w 2214"/>
                <a:gd name="T1" fmla="*/ 2952 h 3419"/>
                <a:gd name="T2" fmla="*/ 1192 w 2214"/>
                <a:gd name="T3" fmla="*/ 3014 h 3419"/>
                <a:gd name="T4" fmla="*/ 1169 w 2214"/>
                <a:gd name="T5" fmla="*/ 3101 h 3419"/>
                <a:gd name="T6" fmla="*/ 685 w 2214"/>
                <a:gd name="T7" fmla="*/ 3126 h 3419"/>
                <a:gd name="T8" fmla="*/ 1527 w 2214"/>
                <a:gd name="T9" fmla="*/ 2833 h 3419"/>
                <a:gd name="T10" fmla="*/ 988 w 2214"/>
                <a:gd name="T11" fmla="*/ 1606 h 3419"/>
                <a:gd name="T12" fmla="*/ 1222 w 2214"/>
                <a:gd name="T13" fmla="*/ 1621 h 3419"/>
                <a:gd name="T14" fmla="*/ 865 w 2214"/>
                <a:gd name="T15" fmla="*/ 1337 h 3419"/>
                <a:gd name="T16" fmla="*/ 883 w 2214"/>
                <a:gd name="T17" fmla="*/ 205 h 3419"/>
                <a:gd name="T18" fmla="*/ 617 w 2214"/>
                <a:gd name="T19" fmla="*/ 325 h 3419"/>
                <a:gd name="T20" fmla="*/ 400 w 2214"/>
                <a:gd name="T21" fmla="*/ 521 h 3419"/>
                <a:gd name="T22" fmla="*/ 248 w 2214"/>
                <a:gd name="T23" fmla="*/ 778 h 3419"/>
                <a:gd name="T24" fmla="*/ 179 w 2214"/>
                <a:gd name="T25" fmla="*/ 1080 h 3419"/>
                <a:gd name="T26" fmla="*/ 201 w 2214"/>
                <a:gd name="T27" fmla="*/ 1399 h 3419"/>
                <a:gd name="T28" fmla="*/ 307 w 2214"/>
                <a:gd name="T29" fmla="*/ 1718 h 3419"/>
                <a:gd name="T30" fmla="*/ 485 w 2214"/>
                <a:gd name="T31" fmla="*/ 2013 h 3419"/>
                <a:gd name="T32" fmla="*/ 630 w 2214"/>
                <a:gd name="T33" fmla="*/ 2328 h 3419"/>
                <a:gd name="T34" fmla="*/ 685 w 2214"/>
                <a:gd name="T35" fmla="*/ 2656 h 3419"/>
                <a:gd name="T36" fmla="*/ 639 w 2214"/>
                <a:gd name="T37" fmla="*/ 1265 h 3419"/>
                <a:gd name="T38" fmla="*/ 665 w 2214"/>
                <a:gd name="T39" fmla="*/ 1184 h 3419"/>
                <a:gd name="T40" fmla="*/ 1487 w 2214"/>
                <a:gd name="T41" fmla="*/ 1160 h 3419"/>
                <a:gd name="T42" fmla="*/ 1561 w 2214"/>
                <a:gd name="T43" fmla="*/ 1201 h 3419"/>
                <a:gd name="T44" fmla="*/ 1567 w 2214"/>
                <a:gd name="T45" fmla="*/ 1286 h 3419"/>
                <a:gd name="T46" fmla="*/ 1533 w 2214"/>
                <a:gd name="T47" fmla="*/ 2573 h 3419"/>
                <a:gd name="T48" fmla="*/ 1611 w 2214"/>
                <a:gd name="T49" fmla="*/ 2247 h 3419"/>
                <a:gd name="T50" fmla="*/ 1778 w 2214"/>
                <a:gd name="T51" fmla="*/ 1937 h 3419"/>
                <a:gd name="T52" fmla="*/ 1940 w 2214"/>
                <a:gd name="T53" fmla="*/ 1640 h 3419"/>
                <a:gd name="T54" fmla="*/ 2026 w 2214"/>
                <a:gd name="T55" fmla="*/ 1318 h 3419"/>
                <a:gd name="T56" fmla="*/ 2025 w 2214"/>
                <a:gd name="T57" fmla="*/ 1001 h 3419"/>
                <a:gd name="T58" fmla="*/ 1933 w 2214"/>
                <a:gd name="T59" fmla="*/ 708 h 3419"/>
                <a:gd name="T60" fmla="*/ 1764 w 2214"/>
                <a:gd name="T61" fmla="*/ 465 h 3419"/>
                <a:gd name="T62" fmla="*/ 1534 w 2214"/>
                <a:gd name="T63" fmla="*/ 287 h 3419"/>
                <a:gd name="T64" fmla="*/ 1257 w 2214"/>
                <a:gd name="T65" fmla="*/ 189 h 3419"/>
                <a:gd name="T66" fmla="*/ 1193 w 2214"/>
                <a:gd name="T67" fmla="*/ 3 h 3419"/>
                <a:gd name="T68" fmla="*/ 1518 w 2214"/>
                <a:gd name="T69" fmla="*/ 83 h 3419"/>
                <a:gd name="T70" fmla="*/ 1798 w 2214"/>
                <a:gd name="T71" fmla="*/ 255 h 3419"/>
                <a:gd name="T72" fmla="*/ 2018 w 2214"/>
                <a:gd name="T73" fmla="*/ 503 h 3419"/>
                <a:gd name="T74" fmla="*/ 2162 w 2214"/>
                <a:gd name="T75" fmla="*/ 810 h 3419"/>
                <a:gd name="T76" fmla="*/ 2214 w 2214"/>
                <a:gd name="T77" fmla="*/ 1161 h 3419"/>
                <a:gd name="T78" fmla="*/ 2164 w 2214"/>
                <a:gd name="T79" fmla="*/ 1524 h 3419"/>
                <a:gd name="T80" fmla="*/ 2024 w 2214"/>
                <a:gd name="T81" fmla="*/ 1877 h 3419"/>
                <a:gd name="T82" fmla="*/ 1828 w 2214"/>
                <a:gd name="T83" fmla="*/ 2195 h 3419"/>
                <a:gd name="T84" fmla="*/ 1718 w 2214"/>
                <a:gd name="T85" fmla="*/ 2520 h 3419"/>
                <a:gd name="T86" fmla="*/ 1702 w 2214"/>
                <a:gd name="T87" fmla="*/ 3274 h 3419"/>
                <a:gd name="T88" fmla="*/ 1641 w 2214"/>
                <a:gd name="T89" fmla="*/ 3377 h 3419"/>
                <a:gd name="T90" fmla="*/ 1527 w 2214"/>
                <a:gd name="T91" fmla="*/ 3419 h 3419"/>
                <a:gd name="T92" fmla="*/ 596 w 2214"/>
                <a:gd name="T93" fmla="*/ 3395 h 3419"/>
                <a:gd name="T94" fmla="*/ 519 w 2214"/>
                <a:gd name="T95" fmla="*/ 3304 h 3419"/>
                <a:gd name="T96" fmla="*/ 505 w 2214"/>
                <a:gd name="T97" fmla="*/ 2602 h 3419"/>
                <a:gd name="T98" fmla="*/ 422 w 2214"/>
                <a:gd name="T99" fmla="*/ 2274 h 3419"/>
                <a:gd name="T100" fmla="*/ 237 w 2214"/>
                <a:gd name="T101" fmla="*/ 1961 h 3419"/>
                <a:gd name="T102" fmla="*/ 76 w 2214"/>
                <a:gd name="T103" fmla="*/ 1615 h 3419"/>
                <a:gd name="T104" fmla="*/ 2 w 2214"/>
                <a:gd name="T105" fmla="*/ 1251 h 3419"/>
                <a:gd name="T106" fmla="*/ 28 w 2214"/>
                <a:gd name="T107" fmla="*/ 895 h 3419"/>
                <a:gd name="T108" fmla="*/ 150 w 2214"/>
                <a:gd name="T109" fmla="*/ 575 h 3419"/>
                <a:gd name="T110" fmla="*/ 352 w 2214"/>
                <a:gd name="T111" fmla="*/ 310 h 3419"/>
                <a:gd name="T112" fmla="*/ 620 w 2214"/>
                <a:gd name="T113" fmla="*/ 117 h 3419"/>
                <a:gd name="T114" fmla="*/ 935 w 2214"/>
                <a:gd name="T115" fmla="*/ 13 h 34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4" h="3419">
                  <a:moveTo>
                    <a:pt x="685" y="2833"/>
                  </a:moveTo>
                  <a:lnTo>
                    <a:pt x="685" y="2949"/>
                  </a:lnTo>
                  <a:lnTo>
                    <a:pt x="1107" y="2949"/>
                  </a:lnTo>
                  <a:lnTo>
                    <a:pt x="1130" y="2952"/>
                  </a:lnTo>
                  <a:lnTo>
                    <a:pt x="1151" y="2961"/>
                  </a:lnTo>
                  <a:lnTo>
                    <a:pt x="1169" y="2975"/>
                  </a:lnTo>
                  <a:lnTo>
                    <a:pt x="1183" y="2993"/>
                  </a:lnTo>
                  <a:lnTo>
                    <a:pt x="1192" y="3014"/>
                  </a:lnTo>
                  <a:lnTo>
                    <a:pt x="1194" y="3037"/>
                  </a:lnTo>
                  <a:lnTo>
                    <a:pt x="1192" y="3061"/>
                  </a:lnTo>
                  <a:lnTo>
                    <a:pt x="1183" y="3082"/>
                  </a:lnTo>
                  <a:lnTo>
                    <a:pt x="1169" y="3101"/>
                  </a:lnTo>
                  <a:lnTo>
                    <a:pt x="1151" y="3114"/>
                  </a:lnTo>
                  <a:lnTo>
                    <a:pt x="1130" y="3123"/>
                  </a:lnTo>
                  <a:lnTo>
                    <a:pt x="1107" y="3126"/>
                  </a:lnTo>
                  <a:lnTo>
                    <a:pt x="685" y="3126"/>
                  </a:lnTo>
                  <a:lnTo>
                    <a:pt x="685" y="3242"/>
                  </a:lnTo>
                  <a:lnTo>
                    <a:pt x="1527" y="3242"/>
                  </a:lnTo>
                  <a:lnTo>
                    <a:pt x="1528" y="3242"/>
                  </a:lnTo>
                  <a:lnTo>
                    <a:pt x="1527" y="2833"/>
                  </a:lnTo>
                  <a:lnTo>
                    <a:pt x="685" y="2833"/>
                  </a:lnTo>
                  <a:close/>
                  <a:moveTo>
                    <a:pt x="865" y="1337"/>
                  </a:moveTo>
                  <a:lnTo>
                    <a:pt x="983" y="1590"/>
                  </a:lnTo>
                  <a:lnTo>
                    <a:pt x="988" y="1606"/>
                  </a:lnTo>
                  <a:lnTo>
                    <a:pt x="991" y="1621"/>
                  </a:lnTo>
                  <a:lnTo>
                    <a:pt x="1059" y="2656"/>
                  </a:lnTo>
                  <a:lnTo>
                    <a:pt x="1153" y="2656"/>
                  </a:lnTo>
                  <a:lnTo>
                    <a:pt x="1222" y="1621"/>
                  </a:lnTo>
                  <a:lnTo>
                    <a:pt x="1225" y="1606"/>
                  </a:lnTo>
                  <a:lnTo>
                    <a:pt x="1231" y="1590"/>
                  </a:lnTo>
                  <a:lnTo>
                    <a:pt x="1348" y="1337"/>
                  </a:lnTo>
                  <a:lnTo>
                    <a:pt x="865" y="1337"/>
                  </a:lnTo>
                  <a:close/>
                  <a:moveTo>
                    <a:pt x="1107" y="176"/>
                  </a:moveTo>
                  <a:lnTo>
                    <a:pt x="1030" y="179"/>
                  </a:lnTo>
                  <a:lnTo>
                    <a:pt x="955" y="189"/>
                  </a:lnTo>
                  <a:lnTo>
                    <a:pt x="883" y="205"/>
                  </a:lnTo>
                  <a:lnTo>
                    <a:pt x="813" y="227"/>
                  </a:lnTo>
                  <a:lnTo>
                    <a:pt x="744" y="254"/>
                  </a:lnTo>
                  <a:lnTo>
                    <a:pt x="679" y="287"/>
                  </a:lnTo>
                  <a:lnTo>
                    <a:pt x="617" y="325"/>
                  </a:lnTo>
                  <a:lnTo>
                    <a:pt x="557" y="367"/>
                  </a:lnTo>
                  <a:lnTo>
                    <a:pt x="501" y="413"/>
                  </a:lnTo>
                  <a:lnTo>
                    <a:pt x="449" y="465"/>
                  </a:lnTo>
                  <a:lnTo>
                    <a:pt x="400" y="521"/>
                  </a:lnTo>
                  <a:lnTo>
                    <a:pt x="356" y="580"/>
                  </a:lnTo>
                  <a:lnTo>
                    <a:pt x="315" y="643"/>
                  </a:lnTo>
                  <a:lnTo>
                    <a:pt x="279" y="708"/>
                  </a:lnTo>
                  <a:lnTo>
                    <a:pt x="248" y="778"/>
                  </a:lnTo>
                  <a:lnTo>
                    <a:pt x="223" y="850"/>
                  </a:lnTo>
                  <a:lnTo>
                    <a:pt x="203" y="925"/>
                  </a:lnTo>
                  <a:lnTo>
                    <a:pt x="188" y="1001"/>
                  </a:lnTo>
                  <a:lnTo>
                    <a:pt x="179" y="1080"/>
                  </a:lnTo>
                  <a:lnTo>
                    <a:pt x="175" y="1161"/>
                  </a:lnTo>
                  <a:lnTo>
                    <a:pt x="179" y="1240"/>
                  </a:lnTo>
                  <a:lnTo>
                    <a:pt x="187" y="1318"/>
                  </a:lnTo>
                  <a:lnTo>
                    <a:pt x="201" y="1399"/>
                  </a:lnTo>
                  <a:lnTo>
                    <a:pt x="220" y="1480"/>
                  </a:lnTo>
                  <a:lnTo>
                    <a:pt x="244" y="1560"/>
                  </a:lnTo>
                  <a:lnTo>
                    <a:pt x="274" y="1640"/>
                  </a:lnTo>
                  <a:lnTo>
                    <a:pt x="307" y="1718"/>
                  </a:lnTo>
                  <a:lnTo>
                    <a:pt x="346" y="1794"/>
                  </a:lnTo>
                  <a:lnTo>
                    <a:pt x="388" y="1867"/>
                  </a:lnTo>
                  <a:lnTo>
                    <a:pt x="434" y="1937"/>
                  </a:lnTo>
                  <a:lnTo>
                    <a:pt x="485" y="2013"/>
                  </a:lnTo>
                  <a:lnTo>
                    <a:pt x="529" y="2089"/>
                  </a:lnTo>
                  <a:lnTo>
                    <a:pt x="568" y="2167"/>
                  </a:lnTo>
                  <a:lnTo>
                    <a:pt x="602" y="2247"/>
                  </a:lnTo>
                  <a:lnTo>
                    <a:pt x="630" y="2328"/>
                  </a:lnTo>
                  <a:lnTo>
                    <a:pt x="652" y="2409"/>
                  </a:lnTo>
                  <a:lnTo>
                    <a:pt x="669" y="2491"/>
                  </a:lnTo>
                  <a:lnTo>
                    <a:pt x="680" y="2573"/>
                  </a:lnTo>
                  <a:lnTo>
                    <a:pt x="685" y="2656"/>
                  </a:lnTo>
                  <a:lnTo>
                    <a:pt x="882" y="2656"/>
                  </a:lnTo>
                  <a:lnTo>
                    <a:pt x="816" y="1650"/>
                  </a:lnTo>
                  <a:lnTo>
                    <a:pt x="646" y="1286"/>
                  </a:lnTo>
                  <a:lnTo>
                    <a:pt x="639" y="1265"/>
                  </a:lnTo>
                  <a:lnTo>
                    <a:pt x="638" y="1243"/>
                  </a:lnTo>
                  <a:lnTo>
                    <a:pt x="642" y="1221"/>
                  </a:lnTo>
                  <a:lnTo>
                    <a:pt x="651" y="1201"/>
                  </a:lnTo>
                  <a:lnTo>
                    <a:pt x="665" y="1184"/>
                  </a:lnTo>
                  <a:lnTo>
                    <a:pt x="683" y="1171"/>
                  </a:lnTo>
                  <a:lnTo>
                    <a:pt x="703" y="1163"/>
                  </a:lnTo>
                  <a:lnTo>
                    <a:pt x="725" y="1160"/>
                  </a:lnTo>
                  <a:lnTo>
                    <a:pt x="1487" y="1160"/>
                  </a:lnTo>
                  <a:lnTo>
                    <a:pt x="1509" y="1163"/>
                  </a:lnTo>
                  <a:lnTo>
                    <a:pt x="1529" y="1171"/>
                  </a:lnTo>
                  <a:lnTo>
                    <a:pt x="1547" y="1184"/>
                  </a:lnTo>
                  <a:lnTo>
                    <a:pt x="1561" y="1201"/>
                  </a:lnTo>
                  <a:lnTo>
                    <a:pt x="1571" y="1221"/>
                  </a:lnTo>
                  <a:lnTo>
                    <a:pt x="1576" y="1243"/>
                  </a:lnTo>
                  <a:lnTo>
                    <a:pt x="1574" y="1265"/>
                  </a:lnTo>
                  <a:lnTo>
                    <a:pt x="1567" y="1286"/>
                  </a:lnTo>
                  <a:lnTo>
                    <a:pt x="1398" y="1650"/>
                  </a:lnTo>
                  <a:lnTo>
                    <a:pt x="1330" y="2656"/>
                  </a:lnTo>
                  <a:lnTo>
                    <a:pt x="1528" y="2656"/>
                  </a:lnTo>
                  <a:lnTo>
                    <a:pt x="1533" y="2573"/>
                  </a:lnTo>
                  <a:lnTo>
                    <a:pt x="1544" y="2491"/>
                  </a:lnTo>
                  <a:lnTo>
                    <a:pt x="1560" y="2409"/>
                  </a:lnTo>
                  <a:lnTo>
                    <a:pt x="1582" y="2328"/>
                  </a:lnTo>
                  <a:lnTo>
                    <a:pt x="1611" y="2247"/>
                  </a:lnTo>
                  <a:lnTo>
                    <a:pt x="1644" y="2167"/>
                  </a:lnTo>
                  <a:lnTo>
                    <a:pt x="1684" y="2089"/>
                  </a:lnTo>
                  <a:lnTo>
                    <a:pt x="1728" y="2013"/>
                  </a:lnTo>
                  <a:lnTo>
                    <a:pt x="1778" y="1937"/>
                  </a:lnTo>
                  <a:lnTo>
                    <a:pt x="1825" y="1867"/>
                  </a:lnTo>
                  <a:lnTo>
                    <a:pt x="1868" y="1794"/>
                  </a:lnTo>
                  <a:lnTo>
                    <a:pt x="1905" y="1718"/>
                  </a:lnTo>
                  <a:lnTo>
                    <a:pt x="1940" y="1640"/>
                  </a:lnTo>
                  <a:lnTo>
                    <a:pt x="1968" y="1560"/>
                  </a:lnTo>
                  <a:lnTo>
                    <a:pt x="1993" y="1480"/>
                  </a:lnTo>
                  <a:lnTo>
                    <a:pt x="2012" y="1399"/>
                  </a:lnTo>
                  <a:lnTo>
                    <a:pt x="2026" y="1318"/>
                  </a:lnTo>
                  <a:lnTo>
                    <a:pt x="2035" y="1240"/>
                  </a:lnTo>
                  <a:lnTo>
                    <a:pt x="2037" y="1161"/>
                  </a:lnTo>
                  <a:lnTo>
                    <a:pt x="2034" y="1080"/>
                  </a:lnTo>
                  <a:lnTo>
                    <a:pt x="2025" y="1001"/>
                  </a:lnTo>
                  <a:lnTo>
                    <a:pt x="2010" y="925"/>
                  </a:lnTo>
                  <a:lnTo>
                    <a:pt x="1989" y="850"/>
                  </a:lnTo>
                  <a:lnTo>
                    <a:pt x="1964" y="778"/>
                  </a:lnTo>
                  <a:lnTo>
                    <a:pt x="1933" y="708"/>
                  </a:lnTo>
                  <a:lnTo>
                    <a:pt x="1898" y="643"/>
                  </a:lnTo>
                  <a:lnTo>
                    <a:pt x="1858" y="580"/>
                  </a:lnTo>
                  <a:lnTo>
                    <a:pt x="1812" y="521"/>
                  </a:lnTo>
                  <a:lnTo>
                    <a:pt x="1764" y="465"/>
                  </a:lnTo>
                  <a:lnTo>
                    <a:pt x="1712" y="413"/>
                  </a:lnTo>
                  <a:lnTo>
                    <a:pt x="1655" y="367"/>
                  </a:lnTo>
                  <a:lnTo>
                    <a:pt x="1597" y="325"/>
                  </a:lnTo>
                  <a:lnTo>
                    <a:pt x="1534" y="287"/>
                  </a:lnTo>
                  <a:lnTo>
                    <a:pt x="1468" y="254"/>
                  </a:lnTo>
                  <a:lnTo>
                    <a:pt x="1400" y="227"/>
                  </a:lnTo>
                  <a:lnTo>
                    <a:pt x="1330" y="205"/>
                  </a:lnTo>
                  <a:lnTo>
                    <a:pt x="1257" y="189"/>
                  </a:lnTo>
                  <a:lnTo>
                    <a:pt x="1183" y="179"/>
                  </a:lnTo>
                  <a:lnTo>
                    <a:pt x="1107" y="176"/>
                  </a:lnTo>
                  <a:close/>
                  <a:moveTo>
                    <a:pt x="1107" y="0"/>
                  </a:moveTo>
                  <a:lnTo>
                    <a:pt x="1193" y="3"/>
                  </a:lnTo>
                  <a:lnTo>
                    <a:pt x="1277" y="13"/>
                  </a:lnTo>
                  <a:lnTo>
                    <a:pt x="1360" y="31"/>
                  </a:lnTo>
                  <a:lnTo>
                    <a:pt x="1441" y="53"/>
                  </a:lnTo>
                  <a:lnTo>
                    <a:pt x="1518" y="83"/>
                  </a:lnTo>
                  <a:lnTo>
                    <a:pt x="1593" y="117"/>
                  </a:lnTo>
                  <a:lnTo>
                    <a:pt x="1665" y="158"/>
                  </a:lnTo>
                  <a:lnTo>
                    <a:pt x="1734" y="204"/>
                  </a:lnTo>
                  <a:lnTo>
                    <a:pt x="1798" y="255"/>
                  </a:lnTo>
                  <a:lnTo>
                    <a:pt x="1860" y="310"/>
                  </a:lnTo>
                  <a:lnTo>
                    <a:pt x="1918" y="370"/>
                  </a:lnTo>
                  <a:lnTo>
                    <a:pt x="1971" y="434"/>
                  </a:lnTo>
                  <a:lnTo>
                    <a:pt x="2018" y="503"/>
                  </a:lnTo>
                  <a:lnTo>
                    <a:pt x="2062" y="575"/>
                  </a:lnTo>
                  <a:lnTo>
                    <a:pt x="2101" y="651"/>
                  </a:lnTo>
                  <a:lnTo>
                    <a:pt x="2134" y="729"/>
                  </a:lnTo>
                  <a:lnTo>
                    <a:pt x="2162" y="810"/>
                  </a:lnTo>
                  <a:lnTo>
                    <a:pt x="2184" y="895"/>
                  </a:lnTo>
                  <a:lnTo>
                    <a:pt x="2201" y="981"/>
                  </a:lnTo>
                  <a:lnTo>
                    <a:pt x="2211" y="1070"/>
                  </a:lnTo>
                  <a:lnTo>
                    <a:pt x="2214" y="1161"/>
                  </a:lnTo>
                  <a:lnTo>
                    <a:pt x="2211" y="1251"/>
                  </a:lnTo>
                  <a:lnTo>
                    <a:pt x="2201" y="1342"/>
                  </a:lnTo>
                  <a:lnTo>
                    <a:pt x="2185" y="1433"/>
                  </a:lnTo>
                  <a:lnTo>
                    <a:pt x="2164" y="1524"/>
                  </a:lnTo>
                  <a:lnTo>
                    <a:pt x="2138" y="1615"/>
                  </a:lnTo>
                  <a:lnTo>
                    <a:pt x="2104" y="1703"/>
                  </a:lnTo>
                  <a:lnTo>
                    <a:pt x="2067" y="1791"/>
                  </a:lnTo>
                  <a:lnTo>
                    <a:pt x="2024" y="1877"/>
                  </a:lnTo>
                  <a:lnTo>
                    <a:pt x="1975" y="1961"/>
                  </a:lnTo>
                  <a:lnTo>
                    <a:pt x="1922" y="2040"/>
                  </a:lnTo>
                  <a:lnTo>
                    <a:pt x="1872" y="2116"/>
                  </a:lnTo>
                  <a:lnTo>
                    <a:pt x="1828" y="2195"/>
                  </a:lnTo>
                  <a:lnTo>
                    <a:pt x="1790" y="2274"/>
                  </a:lnTo>
                  <a:lnTo>
                    <a:pt x="1759" y="2354"/>
                  </a:lnTo>
                  <a:lnTo>
                    <a:pt x="1735" y="2436"/>
                  </a:lnTo>
                  <a:lnTo>
                    <a:pt x="1718" y="2520"/>
                  </a:lnTo>
                  <a:lnTo>
                    <a:pt x="1707" y="2602"/>
                  </a:lnTo>
                  <a:lnTo>
                    <a:pt x="1704" y="2685"/>
                  </a:lnTo>
                  <a:lnTo>
                    <a:pt x="1704" y="3242"/>
                  </a:lnTo>
                  <a:lnTo>
                    <a:pt x="1702" y="3274"/>
                  </a:lnTo>
                  <a:lnTo>
                    <a:pt x="1693" y="3304"/>
                  </a:lnTo>
                  <a:lnTo>
                    <a:pt x="1680" y="3331"/>
                  </a:lnTo>
                  <a:lnTo>
                    <a:pt x="1663" y="3356"/>
                  </a:lnTo>
                  <a:lnTo>
                    <a:pt x="1641" y="3377"/>
                  </a:lnTo>
                  <a:lnTo>
                    <a:pt x="1617" y="3395"/>
                  </a:lnTo>
                  <a:lnTo>
                    <a:pt x="1589" y="3408"/>
                  </a:lnTo>
                  <a:lnTo>
                    <a:pt x="1559" y="3416"/>
                  </a:lnTo>
                  <a:lnTo>
                    <a:pt x="1527" y="3419"/>
                  </a:lnTo>
                  <a:lnTo>
                    <a:pt x="685" y="3419"/>
                  </a:lnTo>
                  <a:lnTo>
                    <a:pt x="653" y="3416"/>
                  </a:lnTo>
                  <a:lnTo>
                    <a:pt x="623" y="3408"/>
                  </a:lnTo>
                  <a:lnTo>
                    <a:pt x="596" y="3395"/>
                  </a:lnTo>
                  <a:lnTo>
                    <a:pt x="571" y="3377"/>
                  </a:lnTo>
                  <a:lnTo>
                    <a:pt x="550" y="3356"/>
                  </a:lnTo>
                  <a:lnTo>
                    <a:pt x="533" y="3331"/>
                  </a:lnTo>
                  <a:lnTo>
                    <a:pt x="519" y="3304"/>
                  </a:lnTo>
                  <a:lnTo>
                    <a:pt x="512" y="3274"/>
                  </a:lnTo>
                  <a:lnTo>
                    <a:pt x="508" y="3242"/>
                  </a:lnTo>
                  <a:lnTo>
                    <a:pt x="508" y="2685"/>
                  </a:lnTo>
                  <a:lnTo>
                    <a:pt x="505" y="2602"/>
                  </a:lnTo>
                  <a:lnTo>
                    <a:pt x="495" y="2520"/>
                  </a:lnTo>
                  <a:lnTo>
                    <a:pt x="477" y="2436"/>
                  </a:lnTo>
                  <a:lnTo>
                    <a:pt x="453" y="2354"/>
                  </a:lnTo>
                  <a:lnTo>
                    <a:pt x="422" y="2274"/>
                  </a:lnTo>
                  <a:lnTo>
                    <a:pt x="385" y="2195"/>
                  </a:lnTo>
                  <a:lnTo>
                    <a:pt x="341" y="2116"/>
                  </a:lnTo>
                  <a:lnTo>
                    <a:pt x="291" y="2040"/>
                  </a:lnTo>
                  <a:lnTo>
                    <a:pt x="237" y="1961"/>
                  </a:lnTo>
                  <a:lnTo>
                    <a:pt x="190" y="1877"/>
                  </a:lnTo>
                  <a:lnTo>
                    <a:pt x="146" y="1791"/>
                  </a:lnTo>
                  <a:lnTo>
                    <a:pt x="108" y="1703"/>
                  </a:lnTo>
                  <a:lnTo>
                    <a:pt x="76" y="1615"/>
                  </a:lnTo>
                  <a:lnTo>
                    <a:pt x="48" y="1524"/>
                  </a:lnTo>
                  <a:lnTo>
                    <a:pt x="27" y="1433"/>
                  </a:lnTo>
                  <a:lnTo>
                    <a:pt x="12" y="1342"/>
                  </a:lnTo>
                  <a:lnTo>
                    <a:pt x="2" y="1251"/>
                  </a:lnTo>
                  <a:lnTo>
                    <a:pt x="0" y="1161"/>
                  </a:lnTo>
                  <a:lnTo>
                    <a:pt x="3" y="1070"/>
                  </a:lnTo>
                  <a:lnTo>
                    <a:pt x="12" y="981"/>
                  </a:lnTo>
                  <a:lnTo>
                    <a:pt x="28" y="895"/>
                  </a:lnTo>
                  <a:lnTo>
                    <a:pt x="51" y="810"/>
                  </a:lnTo>
                  <a:lnTo>
                    <a:pt x="78" y="729"/>
                  </a:lnTo>
                  <a:lnTo>
                    <a:pt x="111" y="651"/>
                  </a:lnTo>
                  <a:lnTo>
                    <a:pt x="150" y="575"/>
                  </a:lnTo>
                  <a:lnTo>
                    <a:pt x="194" y="503"/>
                  </a:lnTo>
                  <a:lnTo>
                    <a:pt x="243" y="434"/>
                  </a:lnTo>
                  <a:lnTo>
                    <a:pt x="296" y="370"/>
                  </a:lnTo>
                  <a:lnTo>
                    <a:pt x="352" y="310"/>
                  </a:lnTo>
                  <a:lnTo>
                    <a:pt x="414" y="255"/>
                  </a:lnTo>
                  <a:lnTo>
                    <a:pt x="480" y="204"/>
                  </a:lnTo>
                  <a:lnTo>
                    <a:pt x="548" y="158"/>
                  </a:lnTo>
                  <a:lnTo>
                    <a:pt x="620" y="117"/>
                  </a:lnTo>
                  <a:lnTo>
                    <a:pt x="695" y="83"/>
                  </a:lnTo>
                  <a:lnTo>
                    <a:pt x="773" y="53"/>
                  </a:lnTo>
                  <a:lnTo>
                    <a:pt x="852" y="31"/>
                  </a:lnTo>
                  <a:lnTo>
                    <a:pt x="935" y="13"/>
                  </a:lnTo>
                  <a:lnTo>
                    <a:pt x="1021" y="3"/>
                  </a:lnTo>
                  <a:lnTo>
                    <a:pt x="1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sp>
        <p:nvSpPr>
          <p:cNvPr id="47" name="Freeform 124"/>
          <p:cNvSpPr>
            <a:spLocks noEditPoints="1"/>
          </p:cNvSpPr>
          <p:nvPr/>
        </p:nvSpPr>
        <p:spPr bwMode="auto">
          <a:xfrm>
            <a:off x="4499918" y="3607046"/>
            <a:ext cx="671930" cy="592770"/>
          </a:xfrm>
          <a:custGeom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3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grpSp>
        <p:nvGrpSpPr>
          <p:cNvPr id="48" name="Group 55"/>
          <p:cNvGrpSpPr/>
          <p:nvPr/>
        </p:nvGrpSpPr>
        <p:grpSpPr>
          <a:xfrm>
            <a:off x="6872371" y="3707977"/>
            <a:ext cx="677696" cy="453648"/>
            <a:chOff x="666750" y="3544888"/>
            <a:chExt cx="581025" cy="388938"/>
          </a:xfrm>
          <a:solidFill>
            <a:schemeClr val="bg1"/>
          </a:solidFill>
        </p:grpSpPr>
        <p:sp>
          <p:nvSpPr>
            <p:cNvPr id="49" name="Freeform 256"/>
            <p:cNvSpPr/>
            <p:nvPr/>
          </p:nvSpPr>
          <p:spPr bwMode="auto">
            <a:xfrm>
              <a:off x="755650" y="3598863"/>
              <a:ext cx="403225" cy="214313"/>
            </a:xfrm>
            <a:custGeom>
              <a:gdLst>
                <a:gd name="T0" fmla="*/ 79 w 2542"/>
                <a:gd name="T1" fmla="*/ 0 h 1347"/>
                <a:gd name="T2" fmla="*/ 2463 w 2542"/>
                <a:gd name="T3" fmla="*/ 0 h 1347"/>
                <a:gd name="T4" fmla="*/ 2484 w 2542"/>
                <a:gd name="T5" fmla="*/ 2 h 1347"/>
                <a:gd name="T6" fmla="*/ 2503 w 2542"/>
                <a:gd name="T7" fmla="*/ 10 h 1347"/>
                <a:gd name="T8" fmla="*/ 2520 w 2542"/>
                <a:gd name="T9" fmla="*/ 22 h 1347"/>
                <a:gd name="T10" fmla="*/ 2532 w 2542"/>
                <a:gd name="T11" fmla="*/ 38 h 1347"/>
                <a:gd name="T12" fmla="*/ 2540 w 2542"/>
                <a:gd name="T13" fmla="*/ 57 h 1347"/>
                <a:gd name="T14" fmla="*/ 2542 w 2542"/>
                <a:gd name="T15" fmla="*/ 78 h 1347"/>
                <a:gd name="T16" fmla="*/ 2542 w 2542"/>
                <a:gd name="T17" fmla="*/ 1268 h 1347"/>
                <a:gd name="T18" fmla="*/ 2540 w 2542"/>
                <a:gd name="T19" fmla="*/ 1289 h 1347"/>
                <a:gd name="T20" fmla="*/ 2532 w 2542"/>
                <a:gd name="T21" fmla="*/ 1308 h 1347"/>
                <a:gd name="T22" fmla="*/ 2520 w 2542"/>
                <a:gd name="T23" fmla="*/ 1323 h 1347"/>
                <a:gd name="T24" fmla="*/ 2503 w 2542"/>
                <a:gd name="T25" fmla="*/ 1337 h 1347"/>
                <a:gd name="T26" fmla="*/ 2484 w 2542"/>
                <a:gd name="T27" fmla="*/ 1344 h 1347"/>
                <a:gd name="T28" fmla="*/ 2463 w 2542"/>
                <a:gd name="T29" fmla="*/ 1347 h 1347"/>
                <a:gd name="T30" fmla="*/ 2442 w 2542"/>
                <a:gd name="T31" fmla="*/ 1344 h 1347"/>
                <a:gd name="T32" fmla="*/ 2424 w 2542"/>
                <a:gd name="T33" fmla="*/ 1337 h 1347"/>
                <a:gd name="T34" fmla="*/ 2408 w 2542"/>
                <a:gd name="T35" fmla="*/ 1323 h 1347"/>
                <a:gd name="T36" fmla="*/ 2396 w 2542"/>
                <a:gd name="T37" fmla="*/ 1308 h 1347"/>
                <a:gd name="T38" fmla="*/ 2388 w 2542"/>
                <a:gd name="T39" fmla="*/ 1289 h 1347"/>
                <a:gd name="T40" fmla="*/ 2385 w 2542"/>
                <a:gd name="T41" fmla="*/ 1268 h 1347"/>
                <a:gd name="T42" fmla="*/ 2385 w 2542"/>
                <a:gd name="T43" fmla="*/ 157 h 1347"/>
                <a:gd name="T44" fmla="*/ 157 w 2542"/>
                <a:gd name="T45" fmla="*/ 157 h 1347"/>
                <a:gd name="T46" fmla="*/ 157 w 2542"/>
                <a:gd name="T47" fmla="*/ 1268 h 1347"/>
                <a:gd name="T48" fmla="*/ 154 w 2542"/>
                <a:gd name="T49" fmla="*/ 1289 h 1347"/>
                <a:gd name="T50" fmla="*/ 146 w 2542"/>
                <a:gd name="T51" fmla="*/ 1308 h 1347"/>
                <a:gd name="T52" fmla="*/ 134 w 2542"/>
                <a:gd name="T53" fmla="*/ 1323 h 1347"/>
                <a:gd name="T54" fmla="*/ 118 w 2542"/>
                <a:gd name="T55" fmla="*/ 1337 h 1347"/>
                <a:gd name="T56" fmla="*/ 100 w 2542"/>
                <a:gd name="T57" fmla="*/ 1344 h 1347"/>
                <a:gd name="T58" fmla="*/ 79 w 2542"/>
                <a:gd name="T59" fmla="*/ 1347 h 1347"/>
                <a:gd name="T60" fmla="*/ 58 w 2542"/>
                <a:gd name="T61" fmla="*/ 1344 h 1347"/>
                <a:gd name="T62" fmla="*/ 39 w 2542"/>
                <a:gd name="T63" fmla="*/ 1337 h 1347"/>
                <a:gd name="T64" fmla="*/ 22 w 2542"/>
                <a:gd name="T65" fmla="*/ 1323 h 1347"/>
                <a:gd name="T66" fmla="*/ 10 w 2542"/>
                <a:gd name="T67" fmla="*/ 1308 h 1347"/>
                <a:gd name="T68" fmla="*/ 2 w 2542"/>
                <a:gd name="T69" fmla="*/ 1289 h 1347"/>
                <a:gd name="T70" fmla="*/ 0 w 2542"/>
                <a:gd name="T71" fmla="*/ 1268 h 1347"/>
                <a:gd name="T72" fmla="*/ 0 w 2542"/>
                <a:gd name="T73" fmla="*/ 78 h 1347"/>
                <a:gd name="T74" fmla="*/ 2 w 2542"/>
                <a:gd name="T75" fmla="*/ 57 h 1347"/>
                <a:gd name="T76" fmla="*/ 10 w 2542"/>
                <a:gd name="T77" fmla="*/ 38 h 1347"/>
                <a:gd name="T78" fmla="*/ 22 w 2542"/>
                <a:gd name="T79" fmla="*/ 22 h 1347"/>
                <a:gd name="T80" fmla="*/ 39 w 2542"/>
                <a:gd name="T81" fmla="*/ 10 h 1347"/>
                <a:gd name="T82" fmla="*/ 58 w 2542"/>
                <a:gd name="T83" fmla="*/ 2 h 1347"/>
                <a:gd name="T84" fmla="*/ 79 w 2542"/>
                <a:gd name="T85" fmla="*/ 0 h 13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2" h="1347">
                  <a:moveTo>
                    <a:pt x="79" y="0"/>
                  </a:moveTo>
                  <a:lnTo>
                    <a:pt x="2463" y="0"/>
                  </a:lnTo>
                  <a:lnTo>
                    <a:pt x="2484" y="2"/>
                  </a:lnTo>
                  <a:lnTo>
                    <a:pt x="2503" y="10"/>
                  </a:lnTo>
                  <a:lnTo>
                    <a:pt x="2520" y="22"/>
                  </a:lnTo>
                  <a:lnTo>
                    <a:pt x="2532" y="38"/>
                  </a:lnTo>
                  <a:lnTo>
                    <a:pt x="2540" y="57"/>
                  </a:lnTo>
                  <a:lnTo>
                    <a:pt x="2542" y="78"/>
                  </a:lnTo>
                  <a:lnTo>
                    <a:pt x="2542" y="1268"/>
                  </a:lnTo>
                  <a:lnTo>
                    <a:pt x="2540" y="1289"/>
                  </a:lnTo>
                  <a:lnTo>
                    <a:pt x="2532" y="1308"/>
                  </a:lnTo>
                  <a:lnTo>
                    <a:pt x="2520" y="1323"/>
                  </a:lnTo>
                  <a:lnTo>
                    <a:pt x="2503" y="1337"/>
                  </a:lnTo>
                  <a:lnTo>
                    <a:pt x="2484" y="1344"/>
                  </a:lnTo>
                  <a:lnTo>
                    <a:pt x="2463" y="1347"/>
                  </a:lnTo>
                  <a:lnTo>
                    <a:pt x="2442" y="1344"/>
                  </a:lnTo>
                  <a:lnTo>
                    <a:pt x="2424" y="1337"/>
                  </a:lnTo>
                  <a:lnTo>
                    <a:pt x="2408" y="1323"/>
                  </a:lnTo>
                  <a:lnTo>
                    <a:pt x="2396" y="1308"/>
                  </a:lnTo>
                  <a:lnTo>
                    <a:pt x="2388" y="1289"/>
                  </a:lnTo>
                  <a:lnTo>
                    <a:pt x="2385" y="1268"/>
                  </a:lnTo>
                  <a:lnTo>
                    <a:pt x="2385" y="157"/>
                  </a:lnTo>
                  <a:lnTo>
                    <a:pt x="157" y="157"/>
                  </a:lnTo>
                  <a:lnTo>
                    <a:pt x="157" y="1268"/>
                  </a:lnTo>
                  <a:lnTo>
                    <a:pt x="154" y="1289"/>
                  </a:lnTo>
                  <a:lnTo>
                    <a:pt x="146" y="1308"/>
                  </a:lnTo>
                  <a:lnTo>
                    <a:pt x="134" y="1323"/>
                  </a:lnTo>
                  <a:lnTo>
                    <a:pt x="118" y="1337"/>
                  </a:lnTo>
                  <a:lnTo>
                    <a:pt x="100" y="1344"/>
                  </a:lnTo>
                  <a:lnTo>
                    <a:pt x="79" y="1347"/>
                  </a:lnTo>
                  <a:lnTo>
                    <a:pt x="58" y="1344"/>
                  </a:lnTo>
                  <a:lnTo>
                    <a:pt x="39" y="1337"/>
                  </a:lnTo>
                  <a:lnTo>
                    <a:pt x="22" y="1323"/>
                  </a:lnTo>
                  <a:lnTo>
                    <a:pt x="10" y="1308"/>
                  </a:lnTo>
                  <a:lnTo>
                    <a:pt x="2" y="1289"/>
                  </a:lnTo>
                  <a:lnTo>
                    <a:pt x="0" y="1268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10" y="38"/>
                  </a:lnTo>
                  <a:lnTo>
                    <a:pt x="22" y="22"/>
                  </a:lnTo>
                  <a:lnTo>
                    <a:pt x="39" y="10"/>
                  </a:lnTo>
                  <a:lnTo>
                    <a:pt x="58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50" name="Freeform 257"/>
            <p:cNvSpPr>
              <a:spLocks noEditPoints="1"/>
            </p:cNvSpPr>
            <p:nvPr/>
          </p:nvSpPr>
          <p:spPr bwMode="auto">
            <a:xfrm>
              <a:off x="666750" y="3544888"/>
              <a:ext cx="581025" cy="388938"/>
            </a:xfrm>
            <a:custGeom>
              <a:gdLst>
                <a:gd name="T0" fmla="*/ 145 w 3660"/>
                <a:gd name="T1" fmla="*/ 2140 h 2453"/>
                <a:gd name="T2" fmla="*/ 191 w 3660"/>
                <a:gd name="T3" fmla="*/ 2237 h 2453"/>
                <a:gd name="T4" fmla="*/ 277 w 3660"/>
                <a:gd name="T5" fmla="*/ 2298 h 2453"/>
                <a:gd name="T6" fmla="*/ 3311 w 3660"/>
                <a:gd name="T7" fmla="*/ 2311 h 2453"/>
                <a:gd name="T8" fmla="*/ 3415 w 3660"/>
                <a:gd name="T9" fmla="*/ 2282 h 2453"/>
                <a:gd name="T10" fmla="*/ 3490 w 3660"/>
                <a:gd name="T11" fmla="*/ 2208 h 2453"/>
                <a:gd name="T12" fmla="*/ 3518 w 3660"/>
                <a:gd name="T13" fmla="*/ 2102 h 2453"/>
                <a:gd name="T14" fmla="*/ 2264 w 3660"/>
                <a:gd name="T15" fmla="*/ 2071 h 2453"/>
                <a:gd name="T16" fmla="*/ 2189 w 3660"/>
                <a:gd name="T17" fmla="*/ 2163 h 2453"/>
                <a:gd name="T18" fmla="*/ 2081 w 3660"/>
                <a:gd name="T19" fmla="*/ 2210 h 2453"/>
                <a:gd name="T20" fmla="*/ 1579 w 3660"/>
                <a:gd name="T21" fmla="*/ 2210 h 2453"/>
                <a:gd name="T22" fmla="*/ 1471 w 3660"/>
                <a:gd name="T23" fmla="*/ 2163 h 2453"/>
                <a:gd name="T24" fmla="*/ 1396 w 3660"/>
                <a:gd name="T25" fmla="*/ 2071 h 2453"/>
                <a:gd name="T26" fmla="*/ 454 w 3660"/>
                <a:gd name="T27" fmla="*/ 157 h 2453"/>
                <a:gd name="T28" fmla="*/ 397 w 3660"/>
                <a:gd name="T29" fmla="*/ 181 h 2453"/>
                <a:gd name="T30" fmla="*/ 374 w 3660"/>
                <a:gd name="T31" fmla="*/ 237 h 2453"/>
                <a:gd name="T32" fmla="*/ 1460 w 3660"/>
                <a:gd name="T33" fmla="*/ 1895 h 2453"/>
                <a:gd name="T34" fmla="*/ 1503 w 3660"/>
                <a:gd name="T35" fmla="*/ 1927 h 2453"/>
                <a:gd name="T36" fmla="*/ 1516 w 3660"/>
                <a:gd name="T37" fmla="*/ 1988 h 2453"/>
                <a:gd name="T38" fmla="*/ 1554 w 3660"/>
                <a:gd name="T39" fmla="*/ 2048 h 2453"/>
                <a:gd name="T40" fmla="*/ 1621 w 3660"/>
                <a:gd name="T41" fmla="*/ 2072 h 2453"/>
                <a:gd name="T42" fmla="*/ 2086 w 3660"/>
                <a:gd name="T43" fmla="*/ 2061 h 2453"/>
                <a:gd name="T44" fmla="*/ 2136 w 3660"/>
                <a:gd name="T45" fmla="*/ 2011 h 2453"/>
                <a:gd name="T46" fmla="*/ 2149 w 3660"/>
                <a:gd name="T47" fmla="*/ 1944 h 2453"/>
                <a:gd name="T48" fmla="*/ 2186 w 3660"/>
                <a:gd name="T49" fmla="*/ 1900 h 2453"/>
                <a:gd name="T50" fmla="*/ 2220 w 3660"/>
                <a:gd name="T51" fmla="*/ 1893 h 2453"/>
                <a:gd name="T52" fmla="*/ 3284 w 3660"/>
                <a:gd name="T53" fmla="*/ 216 h 2453"/>
                <a:gd name="T54" fmla="*/ 3246 w 3660"/>
                <a:gd name="T55" fmla="*/ 168 h 2453"/>
                <a:gd name="T56" fmla="*/ 454 w 3660"/>
                <a:gd name="T57" fmla="*/ 157 h 2453"/>
                <a:gd name="T58" fmla="*/ 3244 w 3660"/>
                <a:gd name="T59" fmla="*/ 3 h 2453"/>
                <a:gd name="T60" fmla="*/ 3346 w 3660"/>
                <a:gd name="T61" fmla="*/ 45 h 2453"/>
                <a:gd name="T62" fmla="*/ 3417 w 3660"/>
                <a:gd name="T63" fmla="*/ 128 h 2453"/>
                <a:gd name="T64" fmla="*/ 3444 w 3660"/>
                <a:gd name="T65" fmla="*/ 237 h 2453"/>
                <a:gd name="T66" fmla="*/ 3608 w 3660"/>
                <a:gd name="T67" fmla="*/ 1895 h 2453"/>
                <a:gd name="T68" fmla="*/ 3650 w 3660"/>
                <a:gd name="T69" fmla="*/ 1928 h 2453"/>
                <a:gd name="T70" fmla="*/ 3660 w 3660"/>
                <a:gd name="T71" fmla="*/ 2102 h 2453"/>
                <a:gd name="T72" fmla="*/ 3632 w 3660"/>
                <a:gd name="T73" fmla="*/ 2239 h 2453"/>
                <a:gd name="T74" fmla="*/ 3558 w 3660"/>
                <a:gd name="T75" fmla="*/ 2350 h 2453"/>
                <a:gd name="T76" fmla="*/ 3446 w 3660"/>
                <a:gd name="T77" fmla="*/ 2425 h 2453"/>
                <a:gd name="T78" fmla="*/ 3311 w 3660"/>
                <a:gd name="T79" fmla="*/ 2453 h 2453"/>
                <a:gd name="T80" fmla="*/ 257 w 3660"/>
                <a:gd name="T81" fmla="*/ 2440 h 2453"/>
                <a:gd name="T82" fmla="*/ 136 w 3660"/>
                <a:gd name="T83" fmla="*/ 2380 h 2453"/>
                <a:gd name="T84" fmla="*/ 48 w 3660"/>
                <a:gd name="T85" fmla="*/ 2279 h 2453"/>
                <a:gd name="T86" fmla="*/ 3 w 3660"/>
                <a:gd name="T87" fmla="*/ 2150 h 2453"/>
                <a:gd name="T88" fmla="*/ 2 w 3660"/>
                <a:gd name="T89" fmla="*/ 1945 h 2453"/>
                <a:gd name="T90" fmla="*/ 35 w 3660"/>
                <a:gd name="T91" fmla="*/ 1903 h 2453"/>
                <a:gd name="T92" fmla="*/ 216 w 3660"/>
                <a:gd name="T93" fmla="*/ 1893 h 2453"/>
                <a:gd name="T94" fmla="*/ 228 w 3660"/>
                <a:gd name="T95" fmla="*/ 163 h 2453"/>
                <a:gd name="T96" fmla="*/ 286 w 3660"/>
                <a:gd name="T97" fmla="*/ 70 h 2453"/>
                <a:gd name="T98" fmla="*/ 379 w 3660"/>
                <a:gd name="T99" fmla="*/ 12 h 24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60" h="2453">
                  <a:moveTo>
                    <a:pt x="142" y="2035"/>
                  </a:moveTo>
                  <a:lnTo>
                    <a:pt x="142" y="2102"/>
                  </a:lnTo>
                  <a:lnTo>
                    <a:pt x="145" y="2140"/>
                  </a:lnTo>
                  <a:lnTo>
                    <a:pt x="155" y="2176"/>
                  </a:lnTo>
                  <a:lnTo>
                    <a:pt x="170" y="2208"/>
                  </a:lnTo>
                  <a:lnTo>
                    <a:pt x="191" y="2237"/>
                  </a:lnTo>
                  <a:lnTo>
                    <a:pt x="216" y="2262"/>
                  </a:lnTo>
                  <a:lnTo>
                    <a:pt x="245" y="2282"/>
                  </a:lnTo>
                  <a:lnTo>
                    <a:pt x="277" y="2298"/>
                  </a:lnTo>
                  <a:lnTo>
                    <a:pt x="313" y="2308"/>
                  </a:lnTo>
                  <a:lnTo>
                    <a:pt x="349" y="2311"/>
                  </a:lnTo>
                  <a:lnTo>
                    <a:pt x="3311" y="2311"/>
                  </a:lnTo>
                  <a:lnTo>
                    <a:pt x="3347" y="2308"/>
                  </a:lnTo>
                  <a:lnTo>
                    <a:pt x="3383" y="2298"/>
                  </a:lnTo>
                  <a:lnTo>
                    <a:pt x="3415" y="2282"/>
                  </a:lnTo>
                  <a:lnTo>
                    <a:pt x="3444" y="2262"/>
                  </a:lnTo>
                  <a:lnTo>
                    <a:pt x="3469" y="2237"/>
                  </a:lnTo>
                  <a:lnTo>
                    <a:pt x="3490" y="2208"/>
                  </a:lnTo>
                  <a:lnTo>
                    <a:pt x="3505" y="2176"/>
                  </a:lnTo>
                  <a:lnTo>
                    <a:pt x="3515" y="2140"/>
                  </a:lnTo>
                  <a:lnTo>
                    <a:pt x="3518" y="2102"/>
                  </a:lnTo>
                  <a:lnTo>
                    <a:pt x="3518" y="2035"/>
                  </a:lnTo>
                  <a:lnTo>
                    <a:pt x="2279" y="2035"/>
                  </a:lnTo>
                  <a:lnTo>
                    <a:pt x="2264" y="2071"/>
                  </a:lnTo>
                  <a:lnTo>
                    <a:pt x="2244" y="2106"/>
                  </a:lnTo>
                  <a:lnTo>
                    <a:pt x="2219" y="2137"/>
                  </a:lnTo>
                  <a:lnTo>
                    <a:pt x="2189" y="2163"/>
                  </a:lnTo>
                  <a:lnTo>
                    <a:pt x="2156" y="2184"/>
                  </a:lnTo>
                  <a:lnTo>
                    <a:pt x="2119" y="2200"/>
                  </a:lnTo>
                  <a:lnTo>
                    <a:pt x="2081" y="2210"/>
                  </a:lnTo>
                  <a:lnTo>
                    <a:pt x="2039" y="2213"/>
                  </a:lnTo>
                  <a:lnTo>
                    <a:pt x="1621" y="2213"/>
                  </a:lnTo>
                  <a:lnTo>
                    <a:pt x="1579" y="2210"/>
                  </a:lnTo>
                  <a:lnTo>
                    <a:pt x="1541" y="2200"/>
                  </a:lnTo>
                  <a:lnTo>
                    <a:pt x="1504" y="2184"/>
                  </a:lnTo>
                  <a:lnTo>
                    <a:pt x="1471" y="2163"/>
                  </a:lnTo>
                  <a:lnTo>
                    <a:pt x="1441" y="2137"/>
                  </a:lnTo>
                  <a:lnTo>
                    <a:pt x="1416" y="2106"/>
                  </a:lnTo>
                  <a:lnTo>
                    <a:pt x="1396" y="2071"/>
                  </a:lnTo>
                  <a:lnTo>
                    <a:pt x="1381" y="2035"/>
                  </a:lnTo>
                  <a:lnTo>
                    <a:pt x="142" y="2035"/>
                  </a:lnTo>
                  <a:close/>
                  <a:moveTo>
                    <a:pt x="454" y="157"/>
                  </a:moveTo>
                  <a:lnTo>
                    <a:pt x="433" y="159"/>
                  </a:lnTo>
                  <a:lnTo>
                    <a:pt x="414" y="168"/>
                  </a:lnTo>
                  <a:lnTo>
                    <a:pt x="397" y="181"/>
                  </a:lnTo>
                  <a:lnTo>
                    <a:pt x="385" y="197"/>
                  </a:lnTo>
                  <a:lnTo>
                    <a:pt x="376" y="216"/>
                  </a:lnTo>
                  <a:lnTo>
                    <a:pt x="374" y="237"/>
                  </a:lnTo>
                  <a:lnTo>
                    <a:pt x="374" y="1893"/>
                  </a:lnTo>
                  <a:lnTo>
                    <a:pt x="1441" y="1893"/>
                  </a:lnTo>
                  <a:lnTo>
                    <a:pt x="1460" y="1895"/>
                  </a:lnTo>
                  <a:lnTo>
                    <a:pt x="1477" y="1902"/>
                  </a:lnTo>
                  <a:lnTo>
                    <a:pt x="1492" y="1913"/>
                  </a:lnTo>
                  <a:lnTo>
                    <a:pt x="1503" y="1927"/>
                  </a:lnTo>
                  <a:lnTo>
                    <a:pt x="1511" y="1945"/>
                  </a:lnTo>
                  <a:lnTo>
                    <a:pt x="1513" y="1964"/>
                  </a:lnTo>
                  <a:lnTo>
                    <a:pt x="1516" y="1988"/>
                  </a:lnTo>
                  <a:lnTo>
                    <a:pt x="1524" y="2011"/>
                  </a:lnTo>
                  <a:lnTo>
                    <a:pt x="1537" y="2031"/>
                  </a:lnTo>
                  <a:lnTo>
                    <a:pt x="1554" y="2048"/>
                  </a:lnTo>
                  <a:lnTo>
                    <a:pt x="1574" y="2061"/>
                  </a:lnTo>
                  <a:lnTo>
                    <a:pt x="1597" y="2069"/>
                  </a:lnTo>
                  <a:lnTo>
                    <a:pt x="1621" y="2072"/>
                  </a:lnTo>
                  <a:lnTo>
                    <a:pt x="2039" y="2072"/>
                  </a:lnTo>
                  <a:lnTo>
                    <a:pt x="2063" y="2069"/>
                  </a:lnTo>
                  <a:lnTo>
                    <a:pt x="2086" y="2061"/>
                  </a:lnTo>
                  <a:lnTo>
                    <a:pt x="2106" y="2048"/>
                  </a:lnTo>
                  <a:lnTo>
                    <a:pt x="2123" y="2031"/>
                  </a:lnTo>
                  <a:lnTo>
                    <a:pt x="2136" y="2011"/>
                  </a:lnTo>
                  <a:lnTo>
                    <a:pt x="2144" y="1988"/>
                  </a:lnTo>
                  <a:lnTo>
                    <a:pt x="2147" y="1964"/>
                  </a:lnTo>
                  <a:lnTo>
                    <a:pt x="2149" y="1944"/>
                  </a:lnTo>
                  <a:lnTo>
                    <a:pt x="2157" y="1926"/>
                  </a:lnTo>
                  <a:lnTo>
                    <a:pt x="2170" y="1912"/>
                  </a:lnTo>
                  <a:lnTo>
                    <a:pt x="2186" y="1900"/>
                  </a:lnTo>
                  <a:lnTo>
                    <a:pt x="2205" y="1894"/>
                  </a:lnTo>
                  <a:lnTo>
                    <a:pt x="2213" y="1893"/>
                  </a:lnTo>
                  <a:lnTo>
                    <a:pt x="2220" y="1893"/>
                  </a:lnTo>
                  <a:lnTo>
                    <a:pt x="3286" y="1893"/>
                  </a:lnTo>
                  <a:lnTo>
                    <a:pt x="3286" y="237"/>
                  </a:lnTo>
                  <a:lnTo>
                    <a:pt x="3284" y="216"/>
                  </a:lnTo>
                  <a:lnTo>
                    <a:pt x="3275" y="197"/>
                  </a:lnTo>
                  <a:lnTo>
                    <a:pt x="3263" y="181"/>
                  </a:lnTo>
                  <a:lnTo>
                    <a:pt x="3246" y="168"/>
                  </a:lnTo>
                  <a:lnTo>
                    <a:pt x="3227" y="159"/>
                  </a:lnTo>
                  <a:lnTo>
                    <a:pt x="3206" y="157"/>
                  </a:lnTo>
                  <a:lnTo>
                    <a:pt x="454" y="157"/>
                  </a:lnTo>
                  <a:close/>
                  <a:moveTo>
                    <a:pt x="454" y="0"/>
                  </a:moveTo>
                  <a:lnTo>
                    <a:pt x="3206" y="0"/>
                  </a:lnTo>
                  <a:lnTo>
                    <a:pt x="3244" y="3"/>
                  </a:lnTo>
                  <a:lnTo>
                    <a:pt x="3281" y="12"/>
                  </a:lnTo>
                  <a:lnTo>
                    <a:pt x="3315" y="26"/>
                  </a:lnTo>
                  <a:lnTo>
                    <a:pt x="3346" y="45"/>
                  </a:lnTo>
                  <a:lnTo>
                    <a:pt x="3374" y="70"/>
                  </a:lnTo>
                  <a:lnTo>
                    <a:pt x="3398" y="97"/>
                  </a:lnTo>
                  <a:lnTo>
                    <a:pt x="3417" y="128"/>
                  </a:lnTo>
                  <a:lnTo>
                    <a:pt x="3432" y="163"/>
                  </a:lnTo>
                  <a:lnTo>
                    <a:pt x="3440" y="199"/>
                  </a:lnTo>
                  <a:lnTo>
                    <a:pt x="3444" y="237"/>
                  </a:lnTo>
                  <a:lnTo>
                    <a:pt x="3444" y="1893"/>
                  </a:lnTo>
                  <a:lnTo>
                    <a:pt x="3589" y="1893"/>
                  </a:lnTo>
                  <a:lnTo>
                    <a:pt x="3608" y="1895"/>
                  </a:lnTo>
                  <a:lnTo>
                    <a:pt x="3625" y="1903"/>
                  </a:lnTo>
                  <a:lnTo>
                    <a:pt x="3639" y="1914"/>
                  </a:lnTo>
                  <a:lnTo>
                    <a:pt x="3650" y="1928"/>
                  </a:lnTo>
                  <a:lnTo>
                    <a:pt x="3658" y="1945"/>
                  </a:lnTo>
                  <a:lnTo>
                    <a:pt x="3660" y="1964"/>
                  </a:lnTo>
                  <a:lnTo>
                    <a:pt x="3660" y="2102"/>
                  </a:lnTo>
                  <a:lnTo>
                    <a:pt x="3657" y="2150"/>
                  </a:lnTo>
                  <a:lnTo>
                    <a:pt x="3648" y="2196"/>
                  </a:lnTo>
                  <a:lnTo>
                    <a:pt x="3632" y="2239"/>
                  </a:lnTo>
                  <a:lnTo>
                    <a:pt x="3612" y="2279"/>
                  </a:lnTo>
                  <a:lnTo>
                    <a:pt x="3587" y="2317"/>
                  </a:lnTo>
                  <a:lnTo>
                    <a:pt x="3558" y="2350"/>
                  </a:lnTo>
                  <a:lnTo>
                    <a:pt x="3524" y="2380"/>
                  </a:lnTo>
                  <a:lnTo>
                    <a:pt x="3487" y="2404"/>
                  </a:lnTo>
                  <a:lnTo>
                    <a:pt x="3446" y="2425"/>
                  </a:lnTo>
                  <a:lnTo>
                    <a:pt x="3403" y="2440"/>
                  </a:lnTo>
                  <a:lnTo>
                    <a:pt x="3357" y="2450"/>
                  </a:lnTo>
                  <a:lnTo>
                    <a:pt x="3311" y="2453"/>
                  </a:lnTo>
                  <a:lnTo>
                    <a:pt x="349" y="2453"/>
                  </a:lnTo>
                  <a:lnTo>
                    <a:pt x="303" y="2450"/>
                  </a:lnTo>
                  <a:lnTo>
                    <a:pt x="257" y="2440"/>
                  </a:lnTo>
                  <a:lnTo>
                    <a:pt x="214" y="2425"/>
                  </a:lnTo>
                  <a:lnTo>
                    <a:pt x="173" y="2404"/>
                  </a:lnTo>
                  <a:lnTo>
                    <a:pt x="136" y="2380"/>
                  </a:lnTo>
                  <a:lnTo>
                    <a:pt x="102" y="2350"/>
                  </a:lnTo>
                  <a:lnTo>
                    <a:pt x="73" y="2317"/>
                  </a:lnTo>
                  <a:lnTo>
                    <a:pt x="48" y="2279"/>
                  </a:lnTo>
                  <a:lnTo>
                    <a:pt x="28" y="2239"/>
                  </a:lnTo>
                  <a:lnTo>
                    <a:pt x="12" y="2196"/>
                  </a:lnTo>
                  <a:lnTo>
                    <a:pt x="3" y="2150"/>
                  </a:lnTo>
                  <a:lnTo>
                    <a:pt x="0" y="2102"/>
                  </a:lnTo>
                  <a:lnTo>
                    <a:pt x="0" y="1964"/>
                  </a:lnTo>
                  <a:lnTo>
                    <a:pt x="2" y="1945"/>
                  </a:lnTo>
                  <a:lnTo>
                    <a:pt x="10" y="1928"/>
                  </a:lnTo>
                  <a:lnTo>
                    <a:pt x="21" y="1914"/>
                  </a:lnTo>
                  <a:lnTo>
                    <a:pt x="35" y="1903"/>
                  </a:lnTo>
                  <a:lnTo>
                    <a:pt x="52" y="1895"/>
                  </a:lnTo>
                  <a:lnTo>
                    <a:pt x="71" y="1893"/>
                  </a:lnTo>
                  <a:lnTo>
                    <a:pt x="216" y="1893"/>
                  </a:lnTo>
                  <a:lnTo>
                    <a:pt x="216" y="237"/>
                  </a:lnTo>
                  <a:lnTo>
                    <a:pt x="220" y="199"/>
                  </a:lnTo>
                  <a:lnTo>
                    <a:pt x="228" y="163"/>
                  </a:lnTo>
                  <a:lnTo>
                    <a:pt x="243" y="128"/>
                  </a:lnTo>
                  <a:lnTo>
                    <a:pt x="262" y="97"/>
                  </a:lnTo>
                  <a:lnTo>
                    <a:pt x="286" y="70"/>
                  </a:lnTo>
                  <a:lnTo>
                    <a:pt x="314" y="45"/>
                  </a:lnTo>
                  <a:lnTo>
                    <a:pt x="345" y="26"/>
                  </a:lnTo>
                  <a:lnTo>
                    <a:pt x="379" y="12"/>
                  </a:lnTo>
                  <a:lnTo>
                    <a:pt x="416" y="3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51" name="Freeform 258"/>
            <p:cNvSpPr/>
            <p:nvPr/>
          </p:nvSpPr>
          <p:spPr bwMode="auto">
            <a:xfrm>
              <a:off x="876300" y="3667125"/>
              <a:ext cx="103188" cy="104775"/>
            </a:xfrm>
            <a:custGeom>
              <a:gdLst>
                <a:gd name="T0" fmla="*/ 575 w 654"/>
                <a:gd name="T1" fmla="*/ 0 h 653"/>
                <a:gd name="T2" fmla="*/ 595 w 654"/>
                <a:gd name="T3" fmla="*/ 3 h 653"/>
                <a:gd name="T4" fmla="*/ 614 w 654"/>
                <a:gd name="T5" fmla="*/ 10 h 653"/>
                <a:gd name="T6" fmla="*/ 630 w 654"/>
                <a:gd name="T7" fmla="*/ 23 h 653"/>
                <a:gd name="T8" fmla="*/ 644 w 654"/>
                <a:gd name="T9" fmla="*/ 40 h 653"/>
                <a:gd name="T10" fmla="*/ 652 w 654"/>
                <a:gd name="T11" fmla="*/ 59 h 653"/>
                <a:gd name="T12" fmla="*/ 654 w 654"/>
                <a:gd name="T13" fmla="*/ 79 h 653"/>
                <a:gd name="T14" fmla="*/ 652 w 654"/>
                <a:gd name="T15" fmla="*/ 99 h 653"/>
                <a:gd name="T16" fmla="*/ 644 w 654"/>
                <a:gd name="T17" fmla="*/ 118 h 653"/>
                <a:gd name="T18" fmla="*/ 630 w 654"/>
                <a:gd name="T19" fmla="*/ 135 h 653"/>
                <a:gd name="T20" fmla="*/ 136 w 654"/>
                <a:gd name="T21" fmla="*/ 630 h 653"/>
                <a:gd name="T22" fmla="*/ 118 w 654"/>
                <a:gd name="T23" fmla="*/ 643 h 653"/>
                <a:gd name="T24" fmla="*/ 99 w 654"/>
                <a:gd name="T25" fmla="*/ 651 h 653"/>
                <a:gd name="T26" fmla="*/ 79 w 654"/>
                <a:gd name="T27" fmla="*/ 653 h 653"/>
                <a:gd name="T28" fmla="*/ 59 w 654"/>
                <a:gd name="T29" fmla="*/ 651 h 653"/>
                <a:gd name="T30" fmla="*/ 40 w 654"/>
                <a:gd name="T31" fmla="*/ 643 h 653"/>
                <a:gd name="T32" fmla="*/ 24 w 654"/>
                <a:gd name="T33" fmla="*/ 630 h 653"/>
                <a:gd name="T34" fmla="*/ 12 w 654"/>
                <a:gd name="T35" fmla="*/ 613 h 653"/>
                <a:gd name="T36" fmla="*/ 4 w 654"/>
                <a:gd name="T37" fmla="*/ 594 h 653"/>
                <a:gd name="T38" fmla="*/ 0 w 654"/>
                <a:gd name="T39" fmla="*/ 574 h 653"/>
                <a:gd name="T40" fmla="*/ 4 w 654"/>
                <a:gd name="T41" fmla="*/ 554 h 653"/>
                <a:gd name="T42" fmla="*/ 12 w 654"/>
                <a:gd name="T43" fmla="*/ 535 h 653"/>
                <a:gd name="T44" fmla="*/ 24 w 654"/>
                <a:gd name="T45" fmla="*/ 519 h 653"/>
                <a:gd name="T46" fmla="*/ 520 w 654"/>
                <a:gd name="T47" fmla="*/ 23 h 653"/>
                <a:gd name="T48" fmla="*/ 536 w 654"/>
                <a:gd name="T49" fmla="*/ 10 h 653"/>
                <a:gd name="T50" fmla="*/ 555 w 654"/>
                <a:gd name="T51" fmla="*/ 3 h 653"/>
                <a:gd name="T52" fmla="*/ 575 w 654"/>
                <a:gd name="T53" fmla="*/ 0 h 6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4" h="653">
                  <a:moveTo>
                    <a:pt x="575" y="0"/>
                  </a:moveTo>
                  <a:lnTo>
                    <a:pt x="595" y="3"/>
                  </a:lnTo>
                  <a:lnTo>
                    <a:pt x="614" y="10"/>
                  </a:lnTo>
                  <a:lnTo>
                    <a:pt x="630" y="23"/>
                  </a:lnTo>
                  <a:lnTo>
                    <a:pt x="644" y="40"/>
                  </a:lnTo>
                  <a:lnTo>
                    <a:pt x="652" y="59"/>
                  </a:lnTo>
                  <a:lnTo>
                    <a:pt x="654" y="79"/>
                  </a:lnTo>
                  <a:lnTo>
                    <a:pt x="652" y="99"/>
                  </a:lnTo>
                  <a:lnTo>
                    <a:pt x="644" y="118"/>
                  </a:lnTo>
                  <a:lnTo>
                    <a:pt x="630" y="135"/>
                  </a:lnTo>
                  <a:lnTo>
                    <a:pt x="136" y="630"/>
                  </a:lnTo>
                  <a:lnTo>
                    <a:pt x="118" y="643"/>
                  </a:lnTo>
                  <a:lnTo>
                    <a:pt x="99" y="651"/>
                  </a:lnTo>
                  <a:lnTo>
                    <a:pt x="79" y="653"/>
                  </a:lnTo>
                  <a:lnTo>
                    <a:pt x="59" y="651"/>
                  </a:lnTo>
                  <a:lnTo>
                    <a:pt x="40" y="643"/>
                  </a:lnTo>
                  <a:lnTo>
                    <a:pt x="24" y="630"/>
                  </a:lnTo>
                  <a:lnTo>
                    <a:pt x="12" y="613"/>
                  </a:lnTo>
                  <a:lnTo>
                    <a:pt x="4" y="594"/>
                  </a:lnTo>
                  <a:lnTo>
                    <a:pt x="0" y="574"/>
                  </a:lnTo>
                  <a:lnTo>
                    <a:pt x="4" y="554"/>
                  </a:lnTo>
                  <a:lnTo>
                    <a:pt x="12" y="535"/>
                  </a:lnTo>
                  <a:lnTo>
                    <a:pt x="24" y="519"/>
                  </a:lnTo>
                  <a:lnTo>
                    <a:pt x="520" y="23"/>
                  </a:lnTo>
                  <a:lnTo>
                    <a:pt x="536" y="10"/>
                  </a:lnTo>
                  <a:lnTo>
                    <a:pt x="555" y="3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52" name="Freeform 259"/>
            <p:cNvSpPr/>
            <p:nvPr/>
          </p:nvSpPr>
          <p:spPr bwMode="auto">
            <a:xfrm>
              <a:off x="969963" y="3713163"/>
              <a:ext cx="55563" cy="57150"/>
            </a:xfrm>
            <a:custGeom>
              <a:gdLst>
                <a:gd name="T0" fmla="*/ 276 w 355"/>
                <a:gd name="T1" fmla="*/ 0 h 355"/>
                <a:gd name="T2" fmla="*/ 296 w 355"/>
                <a:gd name="T3" fmla="*/ 3 h 355"/>
                <a:gd name="T4" fmla="*/ 315 w 355"/>
                <a:gd name="T5" fmla="*/ 11 h 355"/>
                <a:gd name="T6" fmla="*/ 331 w 355"/>
                <a:gd name="T7" fmla="*/ 23 h 355"/>
                <a:gd name="T8" fmla="*/ 345 w 355"/>
                <a:gd name="T9" fmla="*/ 40 h 355"/>
                <a:gd name="T10" fmla="*/ 351 w 355"/>
                <a:gd name="T11" fmla="*/ 59 h 355"/>
                <a:gd name="T12" fmla="*/ 355 w 355"/>
                <a:gd name="T13" fmla="*/ 79 h 355"/>
                <a:gd name="T14" fmla="*/ 351 w 355"/>
                <a:gd name="T15" fmla="*/ 99 h 355"/>
                <a:gd name="T16" fmla="*/ 345 w 355"/>
                <a:gd name="T17" fmla="*/ 118 h 355"/>
                <a:gd name="T18" fmla="*/ 331 w 355"/>
                <a:gd name="T19" fmla="*/ 135 h 355"/>
                <a:gd name="T20" fmla="*/ 134 w 355"/>
                <a:gd name="T21" fmla="*/ 333 h 355"/>
                <a:gd name="T22" fmla="*/ 117 w 355"/>
                <a:gd name="T23" fmla="*/ 345 h 355"/>
                <a:gd name="T24" fmla="*/ 98 w 355"/>
                <a:gd name="T25" fmla="*/ 353 h 355"/>
                <a:gd name="T26" fmla="*/ 78 w 355"/>
                <a:gd name="T27" fmla="*/ 355 h 355"/>
                <a:gd name="T28" fmla="*/ 59 w 355"/>
                <a:gd name="T29" fmla="*/ 353 h 355"/>
                <a:gd name="T30" fmla="*/ 40 w 355"/>
                <a:gd name="T31" fmla="*/ 345 h 355"/>
                <a:gd name="T32" fmla="*/ 23 w 355"/>
                <a:gd name="T33" fmla="*/ 333 h 355"/>
                <a:gd name="T34" fmla="*/ 10 w 355"/>
                <a:gd name="T35" fmla="*/ 315 h 355"/>
                <a:gd name="T36" fmla="*/ 2 w 355"/>
                <a:gd name="T37" fmla="*/ 296 h 355"/>
                <a:gd name="T38" fmla="*/ 0 w 355"/>
                <a:gd name="T39" fmla="*/ 276 h 355"/>
                <a:gd name="T40" fmla="*/ 2 w 355"/>
                <a:gd name="T41" fmla="*/ 256 h 355"/>
                <a:gd name="T42" fmla="*/ 10 w 355"/>
                <a:gd name="T43" fmla="*/ 237 h 355"/>
                <a:gd name="T44" fmla="*/ 23 w 355"/>
                <a:gd name="T45" fmla="*/ 221 h 355"/>
                <a:gd name="T46" fmla="*/ 220 w 355"/>
                <a:gd name="T47" fmla="*/ 23 h 355"/>
                <a:gd name="T48" fmla="*/ 237 w 355"/>
                <a:gd name="T49" fmla="*/ 11 h 355"/>
                <a:gd name="T50" fmla="*/ 256 w 355"/>
                <a:gd name="T51" fmla="*/ 3 h 355"/>
                <a:gd name="T52" fmla="*/ 276 w 355"/>
                <a:gd name="T53" fmla="*/ 0 h 3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5" h="355">
                  <a:moveTo>
                    <a:pt x="276" y="0"/>
                  </a:moveTo>
                  <a:lnTo>
                    <a:pt x="296" y="3"/>
                  </a:lnTo>
                  <a:lnTo>
                    <a:pt x="315" y="11"/>
                  </a:lnTo>
                  <a:lnTo>
                    <a:pt x="331" y="23"/>
                  </a:lnTo>
                  <a:lnTo>
                    <a:pt x="345" y="40"/>
                  </a:lnTo>
                  <a:lnTo>
                    <a:pt x="351" y="59"/>
                  </a:lnTo>
                  <a:lnTo>
                    <a:pt x="355" y="79"/>
                  </a:lnTo>
                  <a:lnTo>
                    <a:pt x="351" y="99"/>
                  </a:lnTo>
                  <a:lnTo>
                    <a:pt x="345" y="118"/>
                  </a:lnTo>
                  <a:lnTo>
                    <a:pt x="331" y="135"/>
                  </a:lnTo>
                  <a:lnTo>
                    <a:pt x="134" y="333"/>
                  </a:lnTo>
                  <a:lnTo>
                    <a:pt x="117" y="345"/>
                  </a:lnTo>
                  <a:lnTo>
                    <a:pt x="98" y="353"/>
                  </a:lnTo>
                  <a:lnTo>
                    <a:pt x="78" y="355"/>
                  </a:lnTo>
                  <a:lnTo>
                    <a:pt x="59" y="353"/>
                  </a:lnTo>
                  <a:lnTo>
                    <a:pt x="40" y="345"/>
                  </a:lnTo>
                  <a:lnTo>
                    <a:pt x="23" y="333"/>
                  </a:lnTo>
                  <a:lnTo>
                    <a:pt x="10" y="315"/>
                  </a:lnTo>
                  <a:lnTo>
                    <a:pt x="2" y="296"/>
                  </a:lnTo>
                  <a:lnTo>
                    <a:pt x="0" y="276"/>
                  </a:lnTo>
                  <a:lnTo>
                    <a:pt x="2" y="256"/>
                  </a:lnTo>
                  <a:lnTo>
                    <a:pt x="10" y="237"/>
                  </a:lnTo>
                  <a:lnTo>
                    <a:pt x="23" y="221"/>
                  </a:lnTo>
                  <a:lnTo>
                    <a:pt x="220" y="23"/>
                  </a:lnTo>
                  <a:lnTo>
                    <a:pt x="237" y="11"/>
                  </a:lnTo>
                  <a:lnTo>
                    <a:pt x="256" y="3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sp>
        <p:nvSpPr>
          <p:cNvPr id="53" name="Freeform 29"/>
          <p:cNvSpPr>
            <a:spLocks noEditPoints="1"/>
          </p:cNvSpPr>
          <p:nvPr/>
        </p:nvSpPr>
        <p:spPr bwMode="auto">
          <a:xfrm>
            <a:off x="9410339" y="3639073"/>
            <a:ext cx="510312" cy="547106"/>
          </a:xfrm>
          <a:custGeom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5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54" name="Inhaltsplatzhalter 4"/>
          <p:cNvSpPr txBox="1"/>
          <p:nvPr/>
        </p:nvSpPr>
        <p:spPr>
          <a:xfrm>
            <a:off x="1944186" y="154787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01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55" name="Inhaltsplatzhalter 4"/>
          <p:cNvSpPr txBox="1"/>
          <p:nvPr/>
        </p:nvSpPr>
        <p:spPr>
          <a:xfrm>
            <a:off x="4368298" y="154787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02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56" name="Inhaltsplatzhalter 4"/>
          <p:cNvSpPr txBox="1"/>
          <p:nvPr/>
        </p:nvSpPr>
        <p:spPr>
          <a:xfrm>
            <a:off x="6734343" y="154787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03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57" name="Inhaltsplatzhalter 4"/>
          <p:cNvSpPr txBox="1"/>
          <p:nvPr/>
        </p:nvSpPr>
        <p:spPr>
          <a:xfrm>
            <a:off x="9229225" y="154787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04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62" name="Title 1"/>
          <p:cNvSpPr txBox="1"/>
          <p:nvPr/>
        </p:nvSpPr>
        <p:spPr>
          <a:xfrm>
            <a:off x="1624975" y="4666908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1376912" y="5031775"/>
            <a:ext cx="199062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10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70" name="Title 1"/>
          <p:cNvSpPr txBox="1"/>
          <p:nvPr/>
        </p:nvSpPr>
        <p:spPr>
          <a:xfrm>
            <a:off x="4049087" y="4666908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71" name="矩形 70"/>
          <p:cNvSpPr/>
          <p:nvPr/>
        </p:nvSpPr>
        <p:spPr bwMode="auto">
          <a:xfrm>
            <a:off x="3801024" y="5031775"/>
            <a:ext cx="199062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10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72" name="Title 1"/>
          <p:cNvSpPr txBox="1"/>
          <p:nvPr/>
        </p:nvSpPr>
        <p:spPr>
          <a:xfrm>
            <a:off x="6473199" y="4666908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73" name="矩形 72"/>
          <p:cNvSpPr/>
          <p:nvPr/>
        </p:nvSpPr>
        <p:spPr bwMode="auto">
          <a:xfrm>
            <a:off x="6225136" y="5031775"/>
            <a:ext cx="199062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10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74" name="Title 1"/>
          <p:cNvSpPr txBox="1"/>
          <p:nvPr/>
        </p:nvSpPr>
        <p:spPr>
          <a:xfrm>
            <a:off x="8897311" y="4666908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8649248" y="5031775"/>
            <a:ext cx="199062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10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444528" y="393944"/>
            <a:ext cx="4354625" cy="646331"/>
            <a:chOff x="415215" y="349434"/>
            <a:chExt cx="4354625" cy="646331"/>
          </a:xfrm>
        </p:grpSpPr>
        <p:grpSp>
          <p:nvGrpSpPr>
            <p:cNvPr id="64" name="组合 63"/>
            <p:cNvGrpSpPr/>
            <p:nvPr/>
          </p:nvGrpSpPr>
          <p:grpSpPr>
            <a:xfrm>
              <a:off x="415215" y="406398"/>
              <a:ext cx="918995" cy="583203"/>
              <a:chOff x="-3024275" y="-1610562"/>
              <a:chExt cx="1248011" cy="79200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-3024275" y="-1610562"/>
                <a:ext cx="792000" cy="7920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-2568264" y="-1610562"/>
                <a:ext cx="792000" cy="792000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 flipH="1">
              <a:off x="1529582" y="349434"/>
              <a:ext cx="32402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经典综艺体简" panose="02010609000101010101" pitchFamily="49" charset="-122"/>
                  <a:sym typeface="站酷文艺体" panose="02000603000000000000" pitchFamily="50" charset="-122"/>
                </a:rPr>
                <a:t>输入标题名称</a:t>
              </a:r>
              <a:endParaRPr lang="zh-CN" altLang="en-US" sz="36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经典综艺体简" panose="02010609000101010101" pitchFamily="49" charset="-122"/>
                <a:sym typeface="站酷文艺体" panose="02000603000000000000" pitchFamily="50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20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47" grpId="0" animBg="1"/>
      <p:bldP spid="53" grpId="0" animBg="1"/>
      <p:bldP spid="54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1363523" y="2566246"/>
            <a:ext cx="2964352" cy="985246"/>
            <a:chOff x="1351189" y="2566246"/>
            <a:chExt cx="2746376" cy="985246"/>
          </a:xfrm>
        </p:grpSpPr>
        <p:sp>
          <p:nvSpPr>
            <p:cNvPr id="35" name="Oval 5"/>
            <p:cNvSpPr/>
            <p:nvPr/>
          </p:nvSpPr>
          <p:spPr>
            <a:xfrm>
              <a:off x="1351189" y="2735069"/>
              <a:ext cx="529772" cy="429013"/>
            </a:xfrm>
            <a:custGeom>
              <a:gdLst>
                <a:gd name="connsiteX0" fmla="*/ 88907 w 605874"/>
                <a:gd name="connsiteY0" fmla="*/ 397996 h 490642"/>
                <a:gd name="connsiteX1" fmla="*/ 69835 w 605874"/>
                <a:gd name="connsiteY1" fmla="*/ 417184 h 490642"/>
                <a:gd name="connsiteX2" fmla="*/ 88907 w 605874"/>
                <a:gd name="connsiteY2" fmla="*/ 436229 h 490642"/>
                <a:gd name="connsiteX3" fmla="*/ 155875 w 605874"/>
                <a:gd name="connsiteY3" fmla="*/ 436229 h 490642"/>
                <a:gd name="connsiteX4" fmla="*/ 174947 w 605874"/>
                <a:gd name="connsiteY4" fmla="*/ 417184 h 490642"/>
                <a:gd name="connsiteX5" fmla="*/ 155875 w 605874"/>
                <a:gd name="connsiteY5" fmla="*/ 397996 h 490642"/>
                <a:gd name="connsiteX6" fmla="*/ 73564 w 605874"/>
                <a:gd name="connsiteY6" fmla="*/ 343583 h 490642"/>
                <a:gd name="connsiteX7" fmla="*/ 349033 w 605874"/>
                <a:gd name="connsiteY7" fmla="*/ 343583 h 490642"/>
                <a:gd name="connsiteX8" fmla="*/ 348890 w 605874"/>
                <a:gd name="connsiteY8" fmla="*/ 347879 h 490642"/>
                <a:gd name="connsiteX9" fmla="*/ 455005 w 605874"/>
                <a:gd name="connsiteY9" fmla="*/ 490642 h 490642"/>
                <a:gd name="connsiteX10" fmla="*/ 73564 w 605874"/>
                <a:gd name="connsiteY10" fmla="*/ 490642 h 490642"/>
                <a:gd name="connsiteX11" fmla="*/ 0 w 605874"/>
                <a:gd name="connsiteY11" fmla="*/ 417184 h 490642"/>
                <a:gd name="connsiteX12" fmla="*/ 73564 w 605874"/>
                <a:gd name="connsiteY12" fmla="*/ 343583 h 490642"/>
                <a:gd name="connsiteX13" fmla="*/ 543645 w 605874"/>
                <a:gd name="connsiteY13" fmla="*/ 305408 h 490642"/>
                <a:gd name="connsiteX14" fmla="*/ 538196 w 605874"/>
                <a:gd name="connsiteY14" fmla="*/ 307698 h 490642"/>
                <a:gd name="connsiteX15" fmla="*/ 482132 w 605874"/>
                <a:gd name="connsiteY15" fmla="*/ 363527 h 490642"/>
                <a:gd name="connsiteX16" fmla="*/ 460194 w 605874"/>
                <a:gd name="connsiteY16" fmla="*/ 341625 h 490642"/>
                <a:gd name="connsiteX17" fmla="*/ 454746 w 605874"/>
                <a:gd name="connsiteY17" fmla="*/ 339334 h 490642"/>
                <a:gd name="connsiteX18" fmla="*/ 449297 w 605874"/>
                <a:gd name="connsiteY18" fmla="*/ 341625 h 490642"/>
                <a:gd name="connsiteX19" fmla="*/ 442558 w 605874"/>
                <a:gd name="connsiteY19" fmla="*/ 348353 h 490642"/>
                <a:gd name="connsiteX20" fmla="*/ 440407 w 605874"/>
                <a:gd name="connsiteY20" fmla="*/ 353650 h 490642"/>
                <a:gd name="connsiteX21" fmla="*/ 442558 w 605874"/>
                <a:gd name="connsiteY21" fmla="*/ 359089 h 490642"/>
                <a:gd name="connsiteX22" fmla="*/ 476827 w 605874"/>
                <a:gd name="connsiteY22" fmla="*/ 393302 h 490642"/>
                <a:gd name="connsiteX23" fmla="*/ 482132 w 605874"/>
                <a:gd name="connsiteY23" fmla="*/ 395450 h 490642"/>
                <a:gd name="connsiteX24" fmla="*/ 487581 w 605874"/>
                <a:gd name="connsiteY24" fmla="*/ 393302 h 490642"/>
                <a:gd name="connsiteX25" fmla="*/ 555689 w 605874"/>
                <a:gd name="connsiteY25" fmla="*/ 325162 h 490642"/>
                <a:gd name="connsiteX26" fmla="*/ 557983 w 605874"/>
                <a:gd name="connsiteY26" fmla="*/ 319723 h 490642"/>
                <a:gd name="connsiteX27" fmla="*/ 555689 w 605874"/>
                <a:gd name="connsiteY27" fmla="*/ 314426 h 490642"/>
                <a:gd name="connsiteX28" fmla="*/ 548950 w 605874"/>
                <a:gd name="connsiteY28" fmla="*/ 307698 h 490642"/>
                <a:gd name="connsiteX29" fmla="*/ 543645 w 605874"/>
                <a:gd name="connsiteY29" fmla="*/ 305408 h 490642"/>
                <a:gd name="connsiteX30" fmla="*/ 498192 w 605874"/>
                <a:gd name="connsiteY30" fmla="*/ 240417 h 490642"/>
                <a:gd name="connsiteX31" fmla="*/ 605874 w 605874"/>
                <a:gd name="connsiteY31" fmla="*/ 347924 h 490642"/>
                <a:gd name="connsiteX32" fmla="*/ 498192 w 605874"/>
                <a:gd name="connsiteY32" fmla="*/ 455430 h 490642"/>
                <a:gd name="connsiteX33" fmla="*/ 390509 w 605874"/>
                <a:gd name="connsiteY33" fmla="*/ 347924 h 490642"/>
                <a:gd name="connsiteX34" fmla="*/ 498192 w 605874"/>
                <a:gd name="connsiteY34" fmla="*/ 240417 h 490642"/>
                <a:gd name="connsiteX35" fmla="*/ 88904 w 605874"/>
                <a:gd name="connsiteY35" fmla="*/ 226214 h 490642"/>
                <a:gd name="connsiteX36" fmla="*/ 69833 w 605874"/>
                <a:gd name="connsiteY36" fmla="*/ 245393 h 490642"/>
                <a:gd name="connsiteX37" fmla="*/ 88904 w 605874"/>
                <a:gd name="connsiteY37" fmla="*/ 264428 h 490642"/>
                <a:gd name="connsiteX38" fmla="*/ 155869 w 605874"/>
                <a:gd name="connsiteY38" fmla="*/ 264428 h 490642"/>
                <a:gd name="connsiteX39" fmla="*/ 174940 w 605874"/>
                <a:gd name="connsiteY39" fmla="*/ 245393 h 490642"/>
                <a:gd name="connsiteX40" fmla="*/ 155869 w 605874"/>
                <a:gd name="connsiteY40" fmla="*/ 226214 h 490642"/>
                <a:gd name="connsiteX41" fmla="*/ 73561 w 605874"/>
                <a:gd name="connsiteY41" fmla="*/ 171827 h 490642"/>
                <a:gd name="connsiteX42" fmla="*/ 486534 w 605874"/>
                <a:gd name="connsiteY42" fmla="*/ 171827 h 490642"/>
                <a:gd name="connsiteX43" fmla="*/ 550057 w 605874"/>
                <a:gd name="connsiteY43" fmla="*/ 208180 h 490642"/>
                <a:gd name="connsiteX44" fmla="*/ 498149 w 605874"/>
                <a:gd name="connsiteY44" fmla="*/ 198877 h 490642"/>
                <a:gd name="connsiteX45" fmla="*/ 351744 w 605874"/>
                <a:gd name="connsiteY45" fmla="*/ 318815 h 490642"/>
                <a:gd name="connsiteX46" fmla="*/ 73561 w 605874"/>
                <a:gd name="connsiteY46" fmla="*/ 318815 h 490642"/>
                <a:gd name="connsiteX47" fmla="*/ 0 w 605874"/>
                <a:gd name="connsiteY47" fmla="*/ 245393 h 490642"/>
                <a:gd name="connsiteX48" fmla="*/ 73561 w 605874"/>
                <a:gd name="connsiteY48" fmla="*/ 171827 h 490642"/>
                <a:gd name="connsiteX49" fmla="*/ 88912 w 605874"/>
                <a:gd name="connsiteY49" fmla="*/ 54413 h 490642"/>
                <a:gd name="connsiteX50" fmla="*/ 69839 w 605874"/>
                <a:gd name="connsiteY50" fmla="*/ 73601 h 490642"/>
                <a:gd name="connsiteX51" fmla="*/ 88912 w 605874"/>
                <a:gd name="connsiteY51" fmla="*/ 92646 h 490642"/>
                <a:gd name="connsiteX52" fmla="*/ 155883 w 605874"/>
                <a:gd name="connsiteY52" fmla="*/ 92646 h 490642"/>
                <a:gd name="connsiteX53" fmla="*/ 174956 w 605874"/>
                <a:gd name="connsiteY53" fmla="*/ 73601 h 490642"/>
                <a:gd name="connsiteX54" fmla="*/ 155883 w 605874"/>
                <a:gd name="connsiteY54" fmla="*/ 54413 h 490642"/>
                <a:gd name="connsiteX55" fmla="*/ 454168 w 605874"/>
                <a:gd name="connsiteY55" fmla="*/ 49258 h 490642"/>
                <a:gd name="connsiteX56" fmla="*/ 429789 w 605874"/>
                <a:gd name="connsiteY56" fmla="*/ 73601 h 490642"/>
                <a:gd name="connsiteX57" fmla="*/ 454168 w 605874"/>
                <a:gd name="connsiteY57" fmla="*/ 97944 h 490642"/>
                <a:gd name="connsiteX58" fmla="*/ 478547 w 605874"/>
                <a:gd name="connsiteY58" fmla="*/ 73601 h 490642"/>
                <a:gd name="connsiteX59" fmla="*/ 454168 w 605874"/>
                <a:gd name="connsiteY59" fmla="*/ 49258 h 490642"/>
                <a:gd name="connsiteX60" fmla="*/ 73568 w 605874"/>
                <a:gd name="connsiteY60" fmla="*/ 0 h 490642"/>
                <a:gd name="connsiteX61" fmla="*/ 486578 w 605874"/>
                <a:gd name="connsiteY61" fmla="*/ 0 h 490642"/>
                <a:gd name="connsiteX62" fmla="*/ 560289 w 605874"/>
                <a:gd name="connsiteY62" fmla="*/ 73601 h 490642"/>
                <a:gd name="connsiteX63" fmla="*/ 486578 w 605874"/>
                <a:gd name="connsiteY63" fmla="*/ 147059 h 490642"/>
                <a:gd name="connsiteX64" fmla="*/ 73568 w 605874"/>
                <a:gd name="connsiteY64" fmla="*/ 147059 h 490642"/>
                <a:gd name="connsiteX65" fmla="*/ 0 w 605874"/>
                <a:gd name="connsiteY65" fmla="*/ 73601 h 490642"/>
                <a:gd name="connsiteX66" fmla="*/ 73568 w 605874"/>
                <a:gd name="connsiteY66" fmla="*/ 0 h 490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5874" h="490641">
                  <a:moveTo>
                    <a:pt x="88907" y="397996"/>
                  </a:moveTo>
                  <a:cubicBezTo>
                    <a:pt x="78296" y="397996"/>
                    <a:pt x="69835" y="406588"/>
                    <a:pt x="69835" y="417184"/>
                  </a:cubicBezTo>
                  <a:cubicBezTo>
                    <a:pt x="69835" y="427637"/>
                    <a:pt x="78296" y="436229"/>
                    <a:pt x="88907" y="436229"/>
                  </a:cubicBezTo>
                  <a:lnTo>
                    <a:pt x="155875" y="436229"/>
                  </a:lnTo>
                  <a:cubicBezTo>
                    <a:pt x="166343" y="436229"/>
                    <a:pt x="174947" y="427637"/>
                    <a:pt x="174947" y="417184"/>
                  </a:cubicBezTo>
                  <a:cubicBezTo>
                    <a:pt x="174947" y="406588"/>
                    <a:pt x="166343" y="397996"/>
                    <a:pt x="155875" y="397996"/>
                  </a:cubicBezTo>
                  <a:close/>
                  <a:moveTo>
                    <a:pt x="73564" y="343583"/>
                  </a:moveTo>
                  <a:lnTo>
                    <a:pt x="349033" y="343583"/>
                  </a:lnTo>
                  <a:cubicBezTo>
                    <a:pt x="348890" y="345015"/>
                    <a:pt x="348890" y="346447"/>
                    <a:pt x="348890" y="347879"/>
                  </a:cubicBezTo>
                  <a:cubicBezTo>
                    <a:pt x="348890" y="415179"/>
                    <a:pt x="393630" y="472170"/>
                    <a:pt x="455005" y="490642"/>
                  </a:cubicBezTo>
                  <a:lnTo>
                    <a:pt x="73564" y="490642"/>
                  </a:lnTo>
                  <a:cubicBezTo>
                    <a:pt x="32982" y="490642"/>
                    <a:pt x="0" y="457708"/>
                    <a:pt x="0" y="417184"/>
                  </a:cubicBezTo>
                  <a:cubicBezTo>
                    <a:pt x="0" y="376661"/>
                    <a:pt x="32982" y="343583"/>
                    <a:pt x="73564" y="343583"/>
                  </a:cubicBezTo>
                  <a:close/>
                  <a:moveTo>
                    <a:pt x="543645" y="305408"/>
                  </a:moveTo>
                  <a:cubicBezTo>
                    <a:pt x="541494" y="305408"/>
                    <a:pt x="539630" y="306267"/>
                    <a:pt x="538196" y="307698"/>
                  </a:cubicBezTo>
                  <a:lnTo>
                    <a:pt x="482132" y="363527"/>
                  </a:lnTo>
                  <a:lnTo>
                    <a:pt x="460194" y="341625"/>
                  </a:lnTo>
                  <a:cubicBezTo>
                    <a:pt x="458760" y="340050"/>
                    <a:pt x="456753" y="339334"/>
                    <a:pt x="454746" y="339334"/>
                  </a:cubicBezTo>
                  <a:cubicBezTo>
                    <a:pt x="452738" y="339334"/>
                    <a:pt x="450731" y="340050"/>
                    <a:pt x="449297" y="341625"/>
                  </a:cubicBezTo>
                  <a:lnTo>
                    <a:pt x="442558" y="348353"/>
                  </a:lnTo>
                  <a:cubicBezTo>
                    <a:pt x="441124" y="349784"/>
                    <a:pt x="440407" y="351645"/>
                    <a:pt x="440407" y="353650"/>
                  </a:cubicBezTo>
                  <a:cubicBezTo>
                    <a:pt x="440407" y="355797"/>
                    <a:pt x="441124" y="357658"/>
                    <a:pt x="442558" y="359089"/>
                  </a:cubicBezTo>
                  <a:lnTo>
                    <a:pt x="476827" y="393302"/>
                  </a:lnTo>
                  <a:cubicBezTo>
                    <a:pt x="478261" y="394734"/>
                    <a:pt x="480125" y="395450"/>
                    <a:pt x="482132" y="395450"/>
                  </a:cubicBezTo>
                  <a:cubicBezTo>
                    <a:pt x="484283" y="395450"/>
                    <a:pt x="486147" y="394734"/>
                    <a:pt x="487581" y="393302"/>
                  </a:cubicBezTo>
                  <a:lnTo>
                    <a:pt x="555689" y="325162"/>
                  </a:lnTo>
                  <a:cubicBezTo>
                    <a:pt x="557123" y="323731"/>
                    <a:pt x="557983" y="321870"/>
                    <a:pt x="557983" y="319723"/>
                  </a:cubicBezTo>
                  <a:cubicBezTo>
                    <a:pt x="557983" y="317719"/>
                    <a:pt x="557123" y="315858"/>
                    <a:pt x="555689" y="314426"/>
                  </a:cubicBezTo>
                  <a:lnTo>
                    <a:pt x="548950" y="307698"/>
                  </a:lnTo>
                  <a:cubicBezTo>
                    <a:pt x="547516" y="306267"/>
                    <a:pt x="545652" y="305408"/>
                    <a:pt x="543645" y="305408"/>
                  </a:cubicBezTo>
                  <a:close/>
                  <a:moveTo>
                    <a:pt x="498192" y="240417"/>
                  </a:moveTo>
                  <a:cubicBezTo>
                    <a:pt x="557696" y="240417"/>
                    <a:pt x="605874" y="288516"/>
                    <a:pt x="605874" y="347924"/>
                  </a:cubicBezTo>
                  <a:cubicBezTo>
                    <a:pt x="605874" y="407331"/>
                    <a:pt x="557696" y="455430"/>
                    <a:pt x="498192" y="455430"/>
                  </a:cubicBezTo>
                  <a:cubicBezTo>
                    <a:pt x="438687" y="455430"/>
                    <a:pt x="390509" y="407331"/>
                    <a:pt x="390509" y="347924"/>
                  </a:cubicBezTo>
                  <a:cubicBezTo>
                    <a:pt x="390509" y="288516"/>
                    <a:pt x="438687" y="240417"/>
                    <a:pt x="498192" y="240417"/>
                  </a:cubicBezTo>
                  <a:close/>
                  <a:moveTo>
                    <a:pt x="88904" y="226214"/>
                  </a:moveTo>
                  <a:cubicBezTo>
                    <a:pt x="78293" y="226214"/>
                    <a:pt x="69833" y="234801"/>
                    <a:pt x="69833" y="245393"/>
                  </a:cubicBezTo>
                  <a:cubicBezTo>
                    <a:pt x="69833" y="255841"/>
                    <a:pt x="78293" y="264428"/>
                    <a:pt x="88904" y="264428"/>
                  </a:cubicBezTo>
                  <a:lnTo>
                    <a:pt x="155869" y="264428"/>
                  </a:lnTo>
                  <a:cubicBezTo>
                    <a:pt x="166336" y="264428"/>
                    <a:pt x="174940" y="255841"/>
                    <a:pt x="174940" y="245393"/>
                  </a:cubicBezTo>
                  <a:cubicBezTo>
                    <a:pt x="174940" y="234801"/>
                    <a:pt x="166336" y="226214"/>
                    <a:pt x="155869" y="226214"/>
                  </a:cubicBezTo>
                  <a:close/>
                  <a:moveTo>
                    <a:pt x="73561" y="171827"/>
                  </a:moveTo>
                  <a:lnTo>
                    <a:pt x="486534" y="171827"/>
                  </a:lnTo>
                  <a:cubicBezTo>
                    <a:pt x="513635" y="171827"/>
                    <a:pt x="537295" y="186426"/>
                    <a:pt x="550057" y="208180"/>
                  </a:cubicBezTo>
                  <a:cubicBezTo>
                    <a:pt x="533854" y="202169"/>
                    <a:pt x="516360" y="198877"/>
                    <a:pt x="498149" y="198877"/>
                  </a:cubicBezTo>
                  <a:cubicBezTo>
                    <a:pt x="425878" y="198877"/>
                    <a:pt x="365366" y="250545"/>
                    <a:pt x="351744" y="318815"/>
                  </a:cubicBezTo>
                  <a:lnTo>
                    <a:pt x="73561" y="318815"/>
                  </a:lnTo>
                  <a:cubicBezTo>
                    <a:pt x="32980" y="318815"/>
                    <a:pt x="0" y="285897"/>
                    <a:pt x="0" y="245393"/>
                  </a:cubicBezTo>
                  <a:cubicBezTo>
                    <a:pt x="0" y="204889"/>
                    <a:pt x="32980" y="171827"/>
                    <a:pt x="73561" y="171827"/>
                  </a:cubicBezTo>
                  <a:close/>
                  <a:moveTo>
                    <a:pt x="88912" y="54413"/>
                  </a:moveTo>
                  <a:cubicBezTo>
                    <a:pt x="78300" y="54413"/>
                    <a:pt x="69839" y="63005"/>
                    <a:pt x="69839" y="73601"/>
                  </a:cubicBezTo>
                  <a:cubicBezTo>
                    <a:pt x="69839" y="84054"/>
                    <a:pt x="78300" y="92646"/>
                    <a:pt x="88912" y="92646"/>
                  </a:cubicBezTo>
                  <a:lnTo>
                    <a:pt x="155883" y="92646"/>
                  </a:lnTo>
                  <a:cubicBezTo>
                    <a:pt x="166351" y="92646"/>
                    <a:pt x="174956" y="84054"/>
                    <a:pt x="174956" y="73601"/>
                  </a:cubicBezTo>
                  <a:cubicBezTo>
                    <a:pt x="174956" y="63005"/>
                    <a:pt x="166351" y="54413"/>
                    <a:pt x="155883" y="54413"/>
                  </a:cubicBezTo>
                  <a:close/>
                  <a:moveTo>
                    <a:pt x="454168" y="49258"/>
                  </a:moveTo>
                  <a:cubicBezTo>
                    <a:pt x="440688" y="49258"/>
                    <a:pt x="429789" y="60141"/>
                    <a:pt x="429789" y="73601"/>
                  </a:cubicBezTo>
                  <a:cubicBezTo>
                    <a:pt x="429789" y="86918"/>
                    <a:pt x="440688" y="97944"/>
                    <a:pt x="454168" y="97944"/>
                  </a:cubicBezTo>
                  <a:cubicBezTo>
                    <a:pt x="467505" y="97944"/>
                    <a:pt x="478547" y="86918"/>
                    <a:pt x="478547" y="73601"/>
                  </a:cubicBezTo>
                  <a:cubicBezTo>
                    <a:pt x="478547" y="60141"/>
                    <a:pt x="467505" y="49258"/>
                    <a:pt x="454168" y="49258"/>
                  </a:cubicBezTo>
                  <a:close/>
                  <a:moveTo>
                    <a:pt x="73568" y="0"/>
                  </a:moveTo>
                  <a:lnTo>
                    <a:pt x="486578" y="0"/>
                  </a:lnTo>
                  <a:cubicBezTo>
                    <a:pt x="527162" y="0"/>
                    <a:pt x="560289" y="33078"/>
                    <a:pt x="560289" y="73601"/>
                  </a:cubicBezTo>
                  <a:cubicBezTo>
                    <a:pt x="560289" y="114125"/>
                    <a:pt x="527162" y="147059"/>
                    <a:pt x="486578" y="147059"/>
                  </a:cubicBezTo>
                  <a:lnTo>
                    <a:pt x="73568" y="147059"/>
                  </a:lnTo>
                  <a:cubicBezTo>
                    <a:pt x="32983" y="147059"/>
                    <a:pt x="0" y="114125"/>
                    <a:pt x="0" y="73601"/>
                  </a:cubicBezTo>
                  <a:cubicBezTo>
                    <a:pt x="0" y="33078"/>
                    <a:pt x="32983" y="0"/>
                    <a:pt x="73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073276" y="2566246"/>
              <a:ext cx="2024289" cy="985246"/>
              <a:chOff x="670763" y="5121881"/>
              <a:chExt cx="2024289" cy="985246"/>
            </a:xfrm>
          </p:grpSpPr>
          <p:sp>
            <p:nvSpPr>
              <p:cNvPr id="8" name="矩形 7"/>
              <p:cNvSpPr/>
              <p:nvPr/>
            </p:nvSpPr>
            <p:spPr bwMode="auto">
              <a:xfrm>
                <a:off x="670764" y="5460796"/>
                <a:ext cx="2024288" cy="6463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站酷文艺体" panose="02000603000000000000" pitchFamily="50" charset="-122"/>
                    <a:ea typeface="站酷文艺体" panose="02000603000000000000" pitchFamily="50" charset="-122"/>
                    <a:sym typeface="站酷文艺体" panose="02000603000000000000" pitchFamily="50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1" lang="en-GB" altLang="zh-CN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670763" y="5121881"/>
                <a:ext cx="14858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 Light" panose="020b0502040204020203" pitchFamily="34" charset="0"/>
                  </a:defRPr>
                </a:lvl1pPr>
              </a:lstStyle>
              <a:p>
                <a:r>
                  <a:rPr lang="zh-CN" altLang="en-US" sz="1400">
                    <a:latin typeface="站酷文艺体" panose="02000603000000000000" pitchFamily="50" charset="-122"/>
                    <a:ea typeface="阿里巴巴普惠体 B" panose="00020600040101010101" pitchFamily="18" charset="-122"/>
                    <a:sym typeface="站酷文艺体" panose="02000603000000000000" pitchFamily="50" charset="-122"/>
                  </a:rPr>
                  <a:t>标题文字添加</a:t>
                </a:r>
                <a:endParaRPr lang="zh-CN" altLang="en-US" sz="14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804002" y="2566246"/>
            <a:ext cx="2964352" cy="985246"/>
            <a:chOff x="4804002" y="2566246"/>
            <a:chExt cx="2746376" cy="985246"/>
          </a:xfrm>
        </p:grpSpPr>
        <p:sp>
          <p:nvSpPr>
            <p:cNvPr id="47" name="Oval 24"/>
            <p:cNvSpPr/>
            <p:nvPr/>
          </p:nvSpPr>
          <p:spPr>
            <a:xfrm>
              <a:off x="4804002" y="2709307"/>
              <a:ext cx="529772" cy="480539"/>
            </a:xfrm>
            <a:custGeom>
              <a:gdLst>
                <a:gd name="connsiteX0" fmla="*/ 247154 w 599460"/>
                <a:gd name="connsiteY0" fmla="*/ 445665 h 543751"/>
                <a:gd name="connsiteX1" fmla="*/ 576993 w 599460"/>
                <a:gd name="connsiteY1" fmla="*/ 445665 h 543751"/>
                <a:gd name="connsiteX2" fmla="*/ 599460 w 599460"/>
                <a:gd name="connsiteY2" fmla="*/ 468070 h 543751"/>
                <a:gd name="connsiteX3" fmla="*/ 576993 w 599460"/>
                <a:gd name="connsiteY3" fmla="*/ 490474 h 543751"/>
                <a:gd name="connsiteX4" fmla="*/ 247154 w 599460"/>
                <a:gd name="connsiteY4" fmla="*/ 490474 h 543751"/>
                <a:gd name="connsiteX5" fmla="*/ 224687 w 599460"/>
                <a:gd name="connsiteY5" fmla="*/ 468070 h 543751"/>
                <a:gd name="connsiteX6" fmla="*/ 247154 w 599460"/>
                <a:gd name="connsiteY6" fmla="*/ 445665 h 543751"/>
                <a:gd name="connsiteX7" fmla="*/ 46399 w 599460"/>
                <a:gd name="connsiteY7" fmla="*/ 393087 h 543751"/>
                <a:gd name="connsiteX8" fmla="*/ 97281 w 599460"/>
                <a:gd name="connsiteY8" fmla="*/ 407918 h 543751"/>
                <a:gd name="connsiteX9" fmla="*/ 183092 w 599460"/>
                <a:gd name="connsiteY9" fmla="*/ 432506 h 543751"/>
                <a:gd name="connsiteX10" fmla="*/ 97281 w 599460"/>
                <a:gd name="connsiteY10" fmla="*/ 543751 h 543751"/>
                <a:gd name="connsiteX11" fmla="*/ 11471 w 599460"/>
                <a:gd name="connsiteY11" fmla="*/ 432506 h 543751"/>
                <a:gd name="connsiteX12" fmla="*/ 46399 w 599460"/>
                <a:gd name="connsiteY12" fmla="*/ 393087 h 543751"/>
                <a:gd name="connsiteX13" fmla="*/ 247154 w 599460"/>
                <a:gd name="connsiteY13" fmla="*/ 249423 h 543751"/>
                <a:gd name="connsiteX14" fmla="*/ 576993 w 599460"/>
                <a:gd name="connsiteY14" fmla="*/ 249423 h 543751"/>
                <a:gd name="connsiteX15" fmla="*/ 599460 w 599460"/>
                <a:gd name="connsiteY15" fmla="*/ 271863 h 543751"/>
                <a:gd name="connsiteX16" fmla="*/ 576993 w 599460"/>
                <a:gd name="connsiteY16" fmla="*/ 294303 h 543751"/>
                <a:gd name="connsiteX17" fmla="*/ 247154 w 599460"/>
                <a:gd name="connsiteY17" fmla="*/ 294303 h 543751"/>
                <a:gd name="connsiteX18" fmla="*/ 224687 w 599460"/>
                <a:gd name="connsiteY18" fmla="*/ 271863 h 543751"/>
                <a:gd name="connsiteX19" fmla="*/ 247154 w 599460"/>
                <a:gd name="connsiteY19" fmla="*/ 249423 h 543751"/>
                <a:gd name="connsiteX20" fmla="*/ 198851 w 599460"/>
                <a:gd name="connsiteY20" fmla="*/ 162727 h 543751"/>
                <a:gd name="connsiteX21" fmla="*/ 223504 w 599460"/>
                <a:gd name="connsiteY21" fmla="*/ 170185 h 543751"/>
                <a:gd name="connsiteX22" fmla="*/ 228286 w 599460"/>
                <a:gd name="connsiteY22" fmla="*/ 217202 h 543751"/>
                <a:gd name="connsiteX23" fmla="*/ 123336 w 599460"/>
                <a:gd name="connsiteY23" fmla="*/ 346318 h 543751"/>
                <a:gd name="connsiteX24" fmla="*/ 100386 w 599460"/>
                <a:gd name="connsiteY24" fmla="*/ 358489 h 543751"/>
                <a:gd name="connsiteX25" fmla="*/ 97278 w 599460"/>
                <a:gd name="connsiteY25" fmla="*/ 358728 h 543751"/>
                <a:gd name="connsiteX26" fmla="*/ 75762 w 599460"/>
                <a:gd name="connsiteY26" fmla="*/ 350852 h 543751"/>
                <a:gd name="connsiteX27" fmla="*/ 11931 w 599460"/>
                <a:gd name="connsiteY27" fmla="*/ 297631 h 543751"/>
                <a:gd name="connsiteX28" fmla="*/ 7867 w 599460"/>
                <a:gd name="connsiteY28" fmla="*/ 250375 h 543751"/>
                <a:gd name="connsiteX29" fmla="*/ 55202 w 599460"/>
                <a:gd name="connsiteY29" fmla="*/ 246080 h 543751"/>
                <a:gd name="connsiteX30" fmla="*/ 92736 w 599460"/>
                <a:gd name="connsiteY30" fmla="*/ 277583 h 543751"/>
                <a:gd name="connsiteX31" fmla="*/ 176169 w 599460"/>
                <a:gd name="connsiteY31" fmla="*/ 174958 h 543751"/>
                <a:gd name="connsiteX32" fmla="*/ 198851 w 599460"/>
                <a:gd name="connsiteY32" fmla="*/ 162727 h 543751"/>
                <a:gd name="connsiteX33" fmla="*/ 247154 w 599460"/>
                <a:gd name="connsiteY33" fmla="*/ 53251 h 543751"/>
                <a:gd name="connsiteX34" fmla="*/ 576993 w 599460"/>
                <a:gd name="connsiteY34" fmla="*/ 53251 h 543751"/>
                <a:gd name="connsiteX35" fmla="*/ 599460 w 599460"/>
                <a:gd name="connsiteY35" fmla="*/ 75691 h 543751"/>
                <a:gd name="connsiteX36" fmla="*/ 576993 w 599460"/>
                <a:gd name="connsiteY36" fmla="*/ 98131 h 543751"/>
                <a:gd name="connsiteX37" fmla="*/ 247154 w 599460"/>
                <a:gd name="connsiteY37" fmla="*/ 98131 h 543751"/>
                <a:gd name="connsiteX38" fmla="*/ 224687 w 599460"/>
                <a:gd name="connsiteY38" fmla="*/ 75691 h 543751"/>
                <a:gd name="connsiteX39" fmla="*/ 247154 w 599460"/>
                <a:gd name="connsiteY39" fmla="*/ 53251 h 543751"/>
                <a:gd name="connsiteX40" fmla="*/ 46399 w 599460"/>
                <a:gd name="connsiteY40" fmla="*/ 739 h 543751"/>
                <a:gd name="connsiteX41" fmla="*/ 97281 w 599460"/>
                <a:gd name="connsiteY41" fmla="*/ 15563 h 543751"/>
                <a:gd name="connsiteX42" fmla="*/ 183092 w 599460"/>
                <a:gd name="connsiteY42" fmla="*/ 40141 h 543751"/>
                <a:gd name="connsiteX43" fmla="*/ 97281 w 599460"/>
                <a:gd name="connsiteY43" fmla="*/ 151337 h 543751"/>
                <a:gd name="connsiteX44" fmla="*/ 11471 w 599460"/>
                <a:gd name="connsiteY44" fmla="*/ 40141 h 543751"/>
                <a:gd name="connsiteX45" fmla="*/ 46399 w 599460"/>
                <a:gd name="connsiteY45" fmla="*/ 739 h 543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9460" h="543751">
                  <a:moveTo>
                    <a:pt x="247154" y="445665"/>
                  </a:moveTo>
                  <a:lnTo>
                    <a:pt x="576993" y="445665"/>
                  </a:lnTo>
                  <a:cubicBezTo>
                    <a:pt x="589422" y="445665"/>
                    <a:pt x="599460" y="455676"/>
                    <a:pt x="599460" y="468070"/>
                  </a:cubicBezTo>
                  <a:cubicBezTo>
                    <a:pt x="599460" y="480463"/>
                    <a:pt x="589422" y="490474"/>
                    <a:pt x="576993" y="490474"/>
                  </a:cubicBezTo>
                  <a:lnTo>
                    <a:pt x="247154" y="490474"/>
                  </a:lnTo>
                  <a:cubicBezTo>
                    <a:pt x="234726" y="490474"/>
                    <a:pt x="224687" y="480463"/>
                    <a:pt x="224687" y="468070"/>
                  </a:cubicBezTo>
                  <a:cubicBezTo>
                    <a:pt x="224687" y="455676"/>
                    <a:pt x="234726" y="445665"/>
                    <a:pt x="247154" y="445665"/>
                  </a:cubicBezTo>
                  <a:close/>
                  <a:moveTo>
                    <a:pt x="46399" y="393087"/>
                  </a:moveTo>
                  <a:cubicBezTo>
                    <a:pt x="63937" y="390133"/>
                    <a:pt x="84135" y="396220"/>
                    <a:pt x="97281" y="407918"/>
                  </a:cubicBezTo>
                  <a:cubicBezTo>
                    <a:pt x="123574" y="384523"/>
                    <a:pt x="178073" y="383568"/>
                    <a:pt x="183092" y="432506"/>
                  </a:cubicBezTo>
                  <a:cubicBezTo>
                    <a:pt x="189546" y="495290"/>
                    <a:pt x="97281" y="543751"/>
                    <a:pt x="97281" y="543751"/>
                  </a:cubicBezTo>
                  <a:cubicBezTo>
                    <a:pt x="97281" y="543751"/>
                    <a:pt x="5017" y="495290"/>
                    <a:pt x="11471" y="432506"/>
                  </a:cubicBezTo>
                  <a:cubicBezTo>
                    <a:pt x="13980" y="408037"/>
                    <a:pt x="28860" y="396041"/>
                    <a:pt x="46399" y="393087"/>
                  </a:cubicBezTo>
                  <a:close/>
                  <a:moveTo>
                    <a:pt x="247154" y="249423"/>
                  </a:moveTo>
                  <a:lnTo>
                    <a:pt x="576993" y="249423"/>
                  </a:lnTo>
                  <a:cubicBezTo>
                    <a:pt x="589422" y="249423"/>
                    <a:pt x="599460" y="259449"/>
                    <a:pt x="599460" y="271863"/>
                  </a:cubicBezTo>
                  <a:cubicBezTo>
                    <a:pt x="599460" y="284277"/>
                    <a:pt x="589422" y="294303"/>
                    <a:pt x="576993" y="294303"/>
                  </a:cubicBezTo>
                  <a:lnTo>
                    <a:pt x="247154" y="294303"/>
                  </a:lnTo>
                  <a:cubicBezTo>
                    <a:pt x="234726" y="294303"/>
                    <a:pt x="224687" y="284277"/>
                    <a:pt x="224687" y="271863"/>
                  </a:cubicBezTo>
                  <a:cubicBezTo>
                    <a:pt x="224687" y="259449"/>
                    <a:pt x="234726" y="249423"/>
                    <a:pt x="247154" y="249423"/>
                  </a:cubicBezTo>
                  <a:close/>
                  <a:moveTo>
                    <a:pt x="198851" y="162727"/>
                  </a:moveTo>
                  <a:cubicBezTo>
                    <a:pt x="207427" y="161832"/>
                    <a:pt x="216332" y="164219"/>
                    <a:pt x="223504" y="170185"/>
                  </a:cubicBezTo>
                  <a:cubicBezTo>
                    <a:pt x="237848" y="181641"/>
                    <a:pt x="240000" y="202882"/>
                    <a:pt x="228286" y="217202"/>
                  </a:cubicBezTo>
                  <a:lnTo>
                    <a:pt x="123336" y="346318"/>
                  </a:lnTo>
                  <a:cubicBezTo>
                    <a:pt x="117837" y="353239"/>
                    <a:pt x="109470" y="357773"/>
                    <a:pt x="100386" y="358489"/>
                  </a:cubicBezTo>
                  <a:cubicBezTo>
                    <a:pt x="99429" y="358728"/>
                    <a:pt x="98473" y="358728"/>
                    <a:pt x="97278" y="358728"/>
                  </a:cubicBezTo>
                  <a:cubicBezTo>
                    <a:pt x="89389" y="358728"/>
                    <a:pt x="81738" y="356103"/>
                    <a:pt x="75762" y="350852"/>
                  </a:cubicBezTo>
                  <a:lnTo>
                    <a:pt x="11931" y="297631"/>
                  </a:lnTo>
                  <a:cubicBezTo>
                    <a:pt x="-2174" y="285697"/>
                    <a:pt x="-4086" y="264457"/>
                    <a:pt x="7867" y="250375"/>
                  </a:cubicBezTo>
                  <a:cubicBezTo>
                    <a:pt x="19820" y="236056"/>
                    <a:pt x="40858" y="234146"/>
                    <a:pt x="55202" y="246080"/>
                  </a:cubicBezTo>
                  <a:lnTo>
                    <a:pt x="92736" y="277583"/>
                  </a:lnTo>
                  <a:lnTo>
                    <a:pt x="176169" y="174958"/>
                  </a:lnTo>
                  <a:cubicBezTo>
                    <a:pt x="182027" y="167798"/>
                    <a:pt x="190274" y="163622"/>
                    <a:pt x="198851" y="162727"/>
                  </a:cubicBezTo>
                  <a:close/>
                  <a:moveTo>
                    <a:pt x="247154" y="53251"/>
                  </a:moveTo>
                  <a:lnTo>
                    <a:pt x="576993" y="53251"/>
                  </a:lnTo>
                  <a:cubicBezTo>
                    <a:pt x="589422" y="53251"/>
                    <a:pt x="599460" y="63277"/>
                    <a:pt x="599460" y="75691"/>
                  </a:cubicBezTo>
                  <a:cubicBezTo>
                    <a:pt x="599460" y="88105"/>
                    <a:pt x="589422" y="98131"/>
                    <a:pt x="576993" y="98131"/>
                  </a:cubicBezTo>
                  <a:lnTo>
                    <a:pt x="247154" y="98131"/>
                  </a:lnTo>
                  <a:cubicBezTo>
                    <a:pt x="234726" y="98131"/>
                    <a:pt x="224687" y="88105"/>
                    <a:pt x="224687" y="75691"/>
                  </a:cubicBezTo>
                  <a:cubicBezTo>
                    <a:pt x="224687" y="63277"/>
                    <a:pt x="234726" y="53251"/>
                    <a:pt x="247154" y="53251"/>
                  </a:cubicBezTo>
                  <a:close/>
                  <a:moveTo>
                    <a:pt x="46399" y="739"/>
                  </a:moveTo>
                  <a:cubicBezTo>
                    <a:pt x="63937" y="-2214"/>
                    <a:pt x="84135" y="3871"/>
                    <a:pt x="97281" y="15563"/>
                  </a:cubicBezTo>
                  <a:cubicBezTo>
                    <a:pt x="123574" y="-7822"/>
                    <a:pt x="178073" y="-8776"/>
                    <a:pt x="183092" y="40141"/>
                  </a:cubicBezTo>
                  <a:cubicBezTo>
                    <a:pt x="189546" y="102897"/>
                    <a:pt x="97281" y="151337"/>
                    <a:pt x="97281" y="151337"/>
                  </a:cubicBezTo>
                  <a:cubicBezTo>
                    <a:pt x="97281" y="151337"/>
                    <a:pt x="5017" y="102897"/>
                    <a:pt x="11471" y="40141"/>
                  </a:cubicBezTo>
                  <a:cubicBezTo>
                    <a:pt x="13980" y="15682"/>
                    <a:pt x="28860" y="3692"/>
                    <a:pt x="46399" y="7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526089" y="2566246"/>
              <a:ext cx="2024289" cy="985246"/>
              <a:chOff x="670763" y="5121881"/>
              <a:chExt cx="2024289" cy="985246"/>
            </a:xfrm>
          </p:grpSpPr>
          <p:sp>
            <p:nvSpPr>
              <p:cNvPr id="27" name="矩形 26"/>
              <p:cNvSpPr/>
              <p:nvPr/>
            </p:nvSpPr>
            <p:spPr bwMode="auto">
              <a:xfrm>
                <a:off x="670764" y="5460796"/>
                <a:ext cx="2024288" cy="6463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站酷文艺体" panose="02000603000000000000" pitchFamily="50" charset="-122"/>
                    <a:ea typeface="站酷文艺体" panose="02000603000000000000" pitchFamily="50" charset="-122"/>
                    <a:sym typeface="站酷文艺体" panose="02000603000000000000" pitchFamily="50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1" lang="en-GB" altLang="zh-CN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0763" y="5121881"/>
                <a:ext cx="14858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 Light" panose="020b0502040204020203" pitchFamily="34" charset="0"/>
                  </a:defRPr>
                </a:lvl1pPr>
              </a:lstStyle>
              <a:p>
                <a:r>
                  <a:rPr lang="zh-CN" altLang="en-US" sz="1400">
                    <a:latin typeface="站酷文艺体" panose="02000603000000000000" pitchFamily="50" charset="-122"/>
                    <a:ea typeface="阿里巴巴普惠体 B" panose="00020600040101010101" pitchFamily="18" charset="-122"/>
                    <a:sym typeface="站酷文艺体" panose="02000603000000000000" pitchFamily="50" charset="-122"/>
                  </a:rPr>
                  <a:t>标题文字添加</a:t>
                </a:r>
                <a:endParaRPr lang="zh-CN" altLang="en-US" sz="14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269148" y="2566246"/>
            <a:ext cx="2964352" cy="985246"/>
            <a:chOff x="8256814" y="2566246"/>
            <a:chExt cx="2746376" cy="985246"/>
          </a:xfrm>
        </p:grpSpPr>
        <p:sp>
          <p:nvSpPr>
            <p:cNvPr id="54" name="Oval 30"/>
            <p:cNvSpPr/>
            <p:nvPr/>
          </p:nvSpPr>
          <p:spPr>
            <a:xfrm>
              <a:off x="8256814" y="2685059"/>
              <a:ext cx="529772" cy="529033"/>
            </a:xfrm>
            <a:custGeom>
              <a:gdLst>
                <a:gd name="connsiteX0" fmla="*/ 485208 w 606933"/>
                <a:gd name="connsiteY0" fmla="*/ 307595 h 606087"/>
                <a:gd name="connsiteX1" fmla="*/ 606933 w 606933"/>
                <a:gd name="connsiteY1" fmla="*/ 307595 h 606087"/>
                <a:gd name="connsiteX2" fmla="*/ 606933 w 606933"/>
                <a:gd name="connsiteY2" fmla="*/ 606087 h 606087"/>
                <a:gd name="connsiteX3" fmla="*/ 485208 w 606933"/>
                <a:gd name="connsiteY3" fmla="*/ 606087 h 606087"/>
                <a:gd name="connsiteX4" fmla="*/ 121725 w 606933"/>
                <a:gd name="connsiteY4" fmla="*/ 163359 h 606087"/>
                <a:gd name="connsiteX5" fmla="*/ 121725 w 606933"/>
                <a:gd name="connsiteY5" fmla="*/ 606087 h 606087"/>
                <a:gd name="connsiteX6" fmla="*/ 0 w 606933"/>
                <a:gd name="connsiteY6" fmla="*/ 606087 h 606087"/>
                <a:gd name="connsiteX7" fmla="*/ 0 w 606933"/>
                <a:gd name="connsiteY7" fmla="*/ 224893 h 606087"/>
                <a:gd name="connsiteX8" fmla="*/ 364380 w 606933"/>
                <a:gd name="connsiteY8" fmla="*/ 62027 h 606087"/>
                <a:gd name="connsiteX9" fmla="*/ 404389 w 606933"/>
                <a:gd name="connsiteY9" fmla="*/ 62027 h 606087"/>
                <a:gd name="connsiteX10" fmla="*/ 404389 w 606933"/>
                <a:gd name="connsiteY10" fmla="*/ 136153 h 606087"/>
                <a:gd name="connsiteX11" fmla="*/ 445197 w 606933"/>
                <a:gd name="connsiteY11" fmla="*/ 136153 h 606087"/>
                <a:gd name="connsiteX12" fmla="*/ 445197 w 606933"/>
                <a:gd name="connsiteY12" fmla="*/ 606087 h 606087"/>
                <a:gd name="connsiteX13" fmla="*/ 323472 w 606933"/>
                <a:gd name="connsiteY13" fmla="*/ 606087 h 606087"/>
                <a:gd name="connsiteX14" fmla="*/ 323472 w 606933"/>
                <a:gd name="connsiteY14" fmla="*/ 136153 h 606087"/>
                <a:gd name="connsiteX15" fmla="*/ 364380 w 606933"/>
                <a:gd name="connsiteY15" fmla="*/ 136153 h 606087"/>
                <a:gd name="connsiteX16" fmla="*/ 161736 w 606933"/>
                <a:gd name="connsiteY16" fmla="*/ 0 h 606087"/>
                <a:gd name="connsiteX17" fmla="*/ 283391 w 606933"/>
                <a:gd name="connsiteY17" fmla="*/ 0 h 606087"/>
                <a:gd name="connsiteX18" fmla="*/ 283391 w 606933"/>
                <a:gd name="connsiteY18" fmla="*/ 606087 h 606087"/>
                <a:gd name="connsiteX19" fmla="*/ 161736 w 606933"/>
                <a:gd name="connsiteY19" fmla="*/ 606087 h 60608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933" h="606087">
                  <a:moveTo>
                    <a:pt x="485208" y="307595"/>
                  </a:moveTo>
                  <a:lnTo>
                    <a:pt x="606933" y="307595"/>
                  </a:lnTo>
                  <a:lnTo>
                    <a:pt x="606933" y="606087"/>
                  </a:lnTo>
                  <a:lnTo>
                    <a:pt x="485208" y="606087"/>
                  </a:lnTo>
                  <a:close/>
                  <a:moveTo>
                    <a:pt x="121725" y="163359"/>
                  </a:moveTo>
                  <a:lnTo>
                    <a:pt x="121725" y="606087"/>
                  </a:lnTo>
                  <a:lnTo>
                    <a:pt x="0" y="606087"/>
                  </a:lnTo>
                  <a:lnTo>
                    <a:pt x="0" y="224893"/>
                  </a:lnTo>
                  <a:close/>
                  <a:moveTo>
                    <a:pt x="364380" y="62027"/>
                  </a:moveTo>
                  <a:lnTo>
                    <a:pt x="404389" y="62027"/>
                  </a:lnTo>
                  <a:lnTo>
                    <a:pt x="404389" y="136153"/>
                  </a:lnTo>
                  <a:lnTo>
                    <a:pt x="445197" y="136153"/>
                  </a:lnTo>
                  <a:lnTo>
                    <a:pt x="445197" y="606087"/>
                  </a:lnTo>
                  <a:lnTo>
                    <a:pt x="323472" y="606087"/>
                  </a:lnTo>
                  <a:lnTo>
                    <a:pt x="323472" y="136153"/>
                  </a:lnTo>
                  <a:lnTo>
                    <a:pt x="364380" y="136153"/>
                  </a:lnTo>
                  <a:close/>
                  <a:moveTo>
                    <a:pt x="161736" y="0"/>
                  </a:moveTo>
                  <a:lnTo>
                    <a:pt x="283391" y="0"/>
                  </a:lnTo>
                  <a:lnTo>
                    <a:pt x="283391" y="606087"/>
                  </a:lnTo>
                  <a:lnTo>
                    <a:pt x="161736" y="6060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978901" y="2566246"/>
              <a:ext cx="2024289" cy="985246"/>
              <a:chOff x="670763" y="5121881"/>
              <a:chExt cx="2024289" cy="985246"/>
            </a:xfrm>
          </p:grpSpPr>
          <p:sp>
            <p:nvSpPr>
              <p:cNvPr id="33" name="矩形 32"/>
              <p:cNvSpPr/>
              <p:nvPr/>
            </p:nvSpPr>
            <p:spPr bwMode="auto">
              <a:xfrm>
                <a:off x="670764" y="5460796"/>
                <a:ext cx="2024288" cy="6463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站酷文艺体" panose="02000603000000000000" pitchFamily="50" charset="-122"/>
                    <a:ea typeface="站酷文艺体" panose="02000603000000000000" pitchFamily="50" charset="-122"/>
                    <a:sym typeface="站酷文艺体" panose="02000603000000000000" pitchFamily="50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1" lang="en-GB" altLang="zh-CN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670763" y="5121881"/>
                <a:ext cx="14858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 Light" panose="020b0502040204020203" pitchFamily="34" charset="0"/>
                  </a:defRPr>
                </a:lvl1pPr>
              </a:lstStyle>
              <a:p>
                <a:r>
                  <a:rPr lang="zh-CN" altLang="en-US" sz="1400">
                    <a:latin typeface="站酷文艺体" panose="02000603000000000000" pitchFamily="50" charset="-122"/>
                    <a:ea typeface="阿里巴巴普惠体 B" panose="00020600040101010101" pitchFamily="18" charset="-122"/>
                    <a:sym typeface="站酷文艺体" panose="02000603000000000000" pitchFamily="50" charset="-122"/>
                  </a:rPr>
                  <a:t>标题文字添加</a:t>
                </a:r>
                <a:endParaRPr lang="zh-CN" altLang="en-US" sz="14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1404608" y="4293445"/>
            <a:ext cx="2920006" cy="985246"/>
            <a:chOff x="1392274" y="4293445"/>
            <a:chExt cx="2705291" cy="985246"/>
          </a:xfrm>
        </p:grpSpPr>
        <p:sp>
          <p:nvSpPr>
            <p:cNvPr id="41" name="Oval 36"/>
            <p:cNvSpPr/>
            <p:nvPr/>
          </p:nvSpPr>
          <p:spPr>
            <a:xfrm>
              <a:off x="1392274" y="4411889"/>
              <a:ext cx="447603" cy="529772"/>
            </a:xfrm>
            <a:custGeom>
              <a:gdLst>
                <a:gd name="connsiteX0" fmla="*/ 165008 w 511795"/>
                <a:gd name="connsiteY0" fmla="*/ 344302 h 605747"/>
                <a:gd name="connsiteX1" fmla="*/ 205798 w 511795"/>
                <a:gd name="connsiteY1" fmla="*/ 472767 h 605747"/>
                <a:gd name="connsiteX2" fmla="*/ 213429 w 511795"/>
                <a:gd name="connsiteY2" fmla="*/ 497031 h 605747"/>
                <a:gd name="connsiteX3" fmla="*/ 213617 w 511795"/>
                <a:gd name="connsiteY3" fmla="*/ 496655 h 605747"/>
                <a:gd name="connsiteX4" fmla="*/ 220212 w 511795"/>
                <a:gd name="connsiteY4" fmla="*/ 517157 h 605747"/>
                <a:gd name="connsiteX5" fmla="*/ 241690 w 511795"/>
                <a:gd name="connsiteY5" fmla="*/ 456404 h 605747"/>
                <a:gd name="connsiteX6" fmla="*/ 255915 w 511795"/>
                <a:gd name="connsiteY6" fmla="*/ 383801 h 605747"/>
                <a:gd name="connsiteX7" fmla="*/ 270139 w 511795"/>
                <a:gd name="connsiteY7" fmla="*/ 456404 h 605747"/>
                <a:gd name="connsiteX8" fmla="*/ 291618 w 511795"/>
                <a:gd name="connsiteY8" fmla="*/ 517157 h 605747"/>
                <a:gd name="connsiteX9" fmla="*/ 298212 w 511795"/>
                <a:gd name="connsiteY9" fmla="*/ 496655 h 605747"/>
                <a:gd name="connsiteX10" fmla="*/ 298400 w 511795"/>
                <a:gd name="connsiteY10" fmla="*/ 497031 h 605747"/>
                <a:gd name="connsiteX11" fmla="*/ 306031 w 511795"/>
                <a:gd name="connsiteY11" fmla="*/ 472767 h 605747"/>
                <a:gd name="connsiteX12" fmla="*/ 346727 w 511795"/>
                <a:gd name="connsiteY12" fmla="*/ 344302 h 605747"/>
                <a:gd name="connsiteX13" fmla="*/ 463068 w 511795"/>
                <a:gd name="connsiteY13" fmla="*/ 397155 h 605747"/>
                <a:gd name="connsiteX14" fmla="*/ 511394 w 511795"/>
                <a:gd name="connsiteY14" fmla="*/ 491765 h 605747"/>
                <a:gd name="connsiteX15" fmla="*/ 505836 w 511795"/>
                <a:gd name="connsiteY15" fmla="*/ 544994 h 605747"/>
                <a:gd name="connsiteX16" fmla="*/ 255915 w 511795"/>
                <a:gd name="connsiteY16" fmla="*/ 605747 h 605747"/>
                <a:gd name="connsiteX17" fmla="*/ 5993 w 511795"/>
                <a:gd name="connsiteY17" fmla="*/ 544994 h 605747"/>
                <a:gd name="connsiteX18" fmla="*/ 435 w 511795"/>
                <a:gd name="connsiteY18" fmla="*/ 491765 h 605747"/>
                <a:gd name="connsiteX19" fmla="*/ 48667 w 511795"/>
                <a:gd name="connsiteY19" fmla="*/ 397155 h 605747"/>
                <a:gd name="connsiteX20" fmla="*/ 165008 w 511795"/>
                <a:gd name="connsiteY20" fmla="*/ 344302 h 605747"/>
                <a:gd name="connsiteX21" fmla="*/ 247647 w 511795"/>
                <a:gd name="connsiteY21" fmla="*/ 460 h 605747"/>
                <a:gd name="connsiteX22" fmla="*/ 312846 w 511795"/>
                <a:gd name="connsiteY22" fmla="*/ 14288 h 605747"/>
                <a:gd name="connsiteX23" fmla="*/ 344598 w 511795"/>
                <a:gd name="connsiteY23" fmla="*/ 43731 h 605747"/>
                <a:gd name="connsiteX24" fmla="*/ 379554 w 511795"/>
                <a:gd name="connsiteY24" fmla="*/ 154356 h 605747"/>
                <a:gd name="connsiteX25" fmla="*/ 375031 w 511795"/>
                <a:gd name="connsiteY25" fmla="*/ 171289 h 605747"/>
                <a:gd name="connsiteX26" fmla="*/ 386338 w 511795"/>
                <a:gd name="connsiteY26" fmla="*/ 217665 h 605747"/>
                <a:gd name="connsiteX27" fmla="*/ 363819 w 511795"/>
                <a:gd name="connsiteY27" fmla="*/ 256798 h 605747"/>
                <a:gd name="connsiteX28" fmla="*/ 284675 w 511795"/>
                <a:gd name="connsiteY28" fmla="*/ 354253 h 605747"/>
                <a:gd name="connsiteX29" fmla="*/ 226824 w 511795"/>
                <a:gd name="connsiteY29" fmla="*/ 354441 h 605747"/>
                <a:gd name="connsiteX30" fmla="*/ 147868 w 511795"/>
                <a:gd name="connsiteY30" fmla="*/ 256798 h 605747"/>
                <a:gd name="connsiteX31" fmla="*/ 125255 w 511795"/>
                <a:gd name="connsiteY31" fmla="*/ 217853 h 605747"/>
                <a:gd name="connsiteX32" fmla="*/ 136562 w 511795"/>
                <a:gd name="connsiteY32" fmla="*/ 171383 h 605747"/>
                <a:gd name="connsiteX33" fmla="*/ 132039 w 511795"/>
                <a:gd name="connsiteY33" fmla="*/ 154451 h 605747"/>
                <a:gd name="connsiteX34" fmla="*/ 131851 w 511795"/>
                <a:gd name="connsiteY34" fmla="*/ 100079 h 605747"/>
                <a:gd name="connsiteX35" fmla="*/ 163603 w 511795"/>
                <a:gd name="connsiteY35" fmla="*/ 44390 h 605747"/>
                <a:gd name="connsiteX36" fmla="*/ 192999 w 511795"/>
                <a:gd name="connsiteY36" fmla="*/ 20026 h 605747"/>
                <a:gd name="connsiteX37" fmla="*/ 221642 w 511795"/>
                <a:gd name="connsiteY37" fmla="*/ 5351 h 605747"/>
                <a:gd name="connsiteX38" fmla="*/ 247647 w 511795"/>
                <a:gd name="connsiteY38" fmla="*/ 460 h 6057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95" h="605747">
                  <a:moveTo>
                    <a:pt x="165008" y="344302"/>
                  </a:moveTo>
                  <a:lnTo>
                    <a:pt x="205798" y="472767"/>
                  </a:lnTo>
                  <a:lnTo>
                    <a:pt x="213429" y="497031"/>
                  </a:lnTo>
                  <a:lnTo>
                    <a:pt x="213617" y="496655"/>
                  </a:lnTo>
                  <a:lnTo>
                    <a:pt x="220212" y="517157"/>
                  </a:lnTo>
                  <a:lnTo>
                    <a:pt x="241690" y="456404"/>
                  </a:lnTo>
                  <a:cubicBezTo>
                    <a:pt x="188936" y="382860"/>
                    <a:pt x="252429" y="383613"/>
                    <a:pt x="255915" y="383801"/>
                  </a:cubicBezTo>
                  <a:cubicBezTo>
                    <a:pt x="259400" y="383613"/>
                    <a:pt x="322893" y="382860"/>
                    <a:pt x="270139" y="456404"/>
                  </a:cubicBezTo>
                  <a:lnTo>
                    <a:pt x="291618" y="517157"/>
                  </a:lnTo>
                  <a:lnTo>
                    <a:pt x="298212" y="496655"/>
                  </a:lnTo>
                  <a:lnTo>
                    <a:pt x="298400" y="497031"/>
                  </a:lnTo>
                  <a:lnTo>
                    <a:pt x="306031" y="472767"/>
                  </a:lnTo>
                  <a:lnTo>
                    <a:pt x="346727" y="344302"/>
                  </a:lnTo>
                  <a:cubicBezTo>
                    <a:pt x="346727" y="344302"/>
                    <a:pt x="398821" y="380886"/>
                    <a:pt x="463068" y="397155"/>
                  </a:cubicBezTo>
                  <a:cubicBezTo>
                    <a:pt x="510923" y="409381"/>
                    <a:pt x="513184" y="464492"/>
                    <a:pt x="511394" y="491765"/>
                  </a:cubicBezTo>
                  <a:cubicBezTo>
                    <a:pt x="511394" y="491765"/>
                    <a:pt x="508662" y="528724"/>
                    <a:pt x="505836" y="544994"/>
                  </a:cubicBezTo>
                  <a:cubicBezTo>
                    <a:pt x="505836" y="544994"/>
                    <a:pt x="412386" y="605747"/>
                    <a:pt x="255915" y="605747"/>
                  </a:cubicBezTo>
                  <a:cubicBezTo>
                    <a:pt x="99443" y="605559"/>
                    <a:pt x="5993" y="544994"/>
                    <a:pt x="5993" y="544994"/>
                  </a:cubicBezTo>
                  <a:cubicBezTo>
                    <a:pt x="3167" y="528724"/>
                    <a:pt x="435" y="491765"/>
                    <a:pt x="435" y="491765"/>
                  </a:cubicBezTo>
                  <a:cubicBezTo>
                    <a:pt x="-1449" y="464492"/>
                    <a:pt x="812" y="409381"/>
                    <a:pt x="48667" y="397155"/>
                  </a:cubicBezTo>
                  <a:cubicBezTo>
                    <a:pt x="112820" y="380886"/>
                    <a:pt x="165008" y="344302"/>
                    <a:pt x="165008" y="344302"/>
                  </a:cubicBezTo>
                  <a:close/>
                  <a:moveTo>
                    <a:pt x="247647" y="460"/>
                  </a:moveTo>
                  <a:cubicBezTo>
                    <a:pt x="275912" y="-1892"/>
                    <a:pt x="297394" y="5069"/>
                    <a:pt x="312846" y="14288"/>
                  </a:cubicBezTo>
                  <a:cubicBezTo>
                    <a:pt x="335836" y="26893"/>
                    <a:pt x="344598" y="43731"/>
                    <a:pt x="344598" y="43731"/>
                  </a:cubicBezTo>
                  <a:cubicBezTo>
                    <a:pt x="344598" y="43731"/>
                    <a:pt x="397361" y="47400"/>
                    <a:pt x="379554" y="154356"/>
                  </a:cubicBezTo>
                  <a:cubicBezTo>
                    <a:pt x="378518" y="159907"/>
                    <a:pt x="377010" y="165645"/>
                    <a:pt x="375031" y="171289"/>
                  </a:cubicBezTo>
                  <a:cubicBezTo>
                    <a:pt x="385584" y="170254"/>
                    <a:pt x="398021" y="176463"/>
                    <a:pt x="386338" y="217665"/>
                  </a:cubicBezTo>
                  <a:cubicBezTo>
                    <a:pt x="377764" y="247955"/>
                    <a:pt x="369849" y="256327"/>
                    <a:pt x="363819" y="256798"/>
                  </a:cubicBezTo>
                  <a:cubicBezTo>
                    <a:pt x="358166" y="292544"/>
                    <a:pt x="329523" y="338073"/>
                    <a:pt x="284675" y="354253"/>
                  </a:cubicBezTo>
                  <a:cubicBezTo>
                    <a:pt x="266019" y="361026"/>
                    <a:pt x="245479" y="360932"/>
                    <a:pt x="226824" y="354441"/>
                  </a:cubicBezTo>
                  <a:cubicBezTo>
                    <a:pt x="181222" y="338355"/>
                    <a:pt x="153427" y="292732"/>
                    <a:pt x="147868" y="256798"/>
                  </a:cubicBezTo>
                  <a:cubicBezTo>
                    <a:pt x="141838" y="256327"/>
                    <a:pt x="133923" y="247955"/>
                    <a:pt x="125255" y="217853"/>
                  </a:cubicBezTo>
                  <a:cubicBezTo>
                    <a:pt x="113572" y="176557"/>
                    <a:pt x="126009" y="170442"/>
                    <a:pt x="136562" y="171383"/>
                  </a:cubicBezTo>
                  <a:cubicBezTo>
                    <a:pt x="134583" y="165739"/>
                    <a:pt x="133075" y="160095"/>
                    <a:pt x="132039" y="154451"/>
                  </a:cubicBezTo>
                  <a:cubicBezTo>
                    <a:pt x="128270" y="135166"/>
                    <a:pt x="127328" y="117199"/>
                    <a:pt x="131851" y="100079"/>
                  </a:cubicBezTo>
                  <a:cubicBezTo>
                    <a:pt x="137221" y="77126"/>
                    <a:pt x="149658" y="58688"/>
                    <a:pt x="163603" y="44390"/>
                  </a:cubicBezTo>
                  <a:cubicBezTo>
                    <a:pt x="172365" y="34983"/>
                    <a:pt x="182447" y="26705"/>
                    <a:pt x="192999" y="20026"/>
                  </a:cubicBezTo>
                  <a:cubicBezTo>
                    <a:pt x="201667" y="14006"/>
                    <a:pt x="211184" y="8832"/>
                    <a:pt x="221642" y="5351"/>
                  </a:cubicBezTo>
                  <a:cubicBezTo>
                    <a:pt x="229839" y="2717"/>
                    <a:pt x="238507" y="836"/>
                    <a:pt x="247647" y="4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073276" y="4293445"/>
              <a:ext cx="2024289" cy="985246"/>
              <a:chOff x="670763" y="5121881"/>
              <a:chExt cx="2024289" cy="985246"/>
            </a:xfrm>
          </p:grpSpPr>
          <p:sp>
            <p:nvSpPr>
              <p:cNvPr id="39" name="矩形 38"/>
              <p:cNvSpPr/>
              <p:nvPr/>
            </p:nvSpPr>
            <p:spPr bwMode="auto">
              <a:xfrm>
                <a:off x="670764" y="5460796"/>
                <a:ext cx="2024288" cy="6463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站酷文艺体" panose="02000603000000000000" pitchFamily="50" charset="-122"/>
                    <a:ea typeface="站酷文艺体" panose="02000603000000000000" pitchFamily="50" charset="-122"/>
                    <a:sym typeface="站酷文艺体" panose="02000603000000000000" pitchFamily="50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1" lang="en-GB" altLang="zh-CN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670763" y="5121881"/>
                <a:ext cx="14858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 Light" panose="020b0502040204020203" pitchFamily="34" charset="0"/>
                  </a:defRPr>
                </a:lvl1pPr>
              </a:lstStyle>
              <a:p>
                <a:r>
                  <a:rPr lang="zh-CN" altLang="en-US" sz="1400">
                    <a:latin typeface="站酷文艺体" panose="02000603000000000000" pitchFamily="50" charset="-122"/>
                    <a:ea typeface="阿里巴巴普惠体 B" panose="00020600040101010101" pitchFamily="18" charset="-122"/>
                    <a:sym typeface="站酷文艺体" panose="02000603000000000000" pitchFamily="50" charset="-122"/>
                  </a:rPr>
                  <a:t>标题文字添加</a:t>
                </a:r>
                <a:endParaRPr lang="zh-CN" altLang="en-US" sz="14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4816336" y="4293445"/>
            <a:ext cx="2964352" cy="985246"/>
            <a:chOff x="4804002" y="4293445"/>
            <a:chExt cx="2746376" cy="985246"/>
          </a:xfrm>
        </p:grpSpPr>
        <p:sp>
          <p:nvSpPr>
            <p:cNvPr id="53" name="Oval 42"/>
            <p:cNvSpPr/>
            <p:nvPr/>
          </p:nvSpPr>
          <p:spPr>
            <a:xfrm>
              <a:off x="4804002" y="4434636"/>
              <a:ext cx="529772" cy="484278"/>
            </a:xfrm>
            <a:custGeom>
              <a:gdLst>
                <a:gd name="connsiteX0" fmla="*/ 304348 w 608697"/>
                <a:gd name="connsiteY0" fmla="*/ 180877 h 556426"/>
                <a:gd name="connsiteX1" fmla="*/ 366093 w 608697"/>
                <a:gd name="connsiteY1" fmla="*/ 242550 h 556426"/>
                <a:gd name="connsiteX2" fmla="*/ 327540 w 608697"/>
                <a:gd name="connsiteY2" fmla="*/ 299754 h 556426"/>
                <a:gd name="connsiteX3" fmla="*/ 327540 w 608697"/>
                <a:gd name="connsiteY3" fmla="*/ 556426 h 556426"/>
                <a:gd name="connsiteX4" fmla="*/ 281157 w 608697"/>
                <a:gd name="connsiteY4" fmla="*/ 556426 h 556426"/>
                <a:gd name="connsiteX5" fmla="*/ 281157 w 608697"/>
                <a:gd name="connsiteY5" fmla="*/ 299754 h 556426"/>
                <a:gd name="connsiteX6" fmla="*/ 242604 w 608697"/>
                <a:gd name="connsiteY6" fmla="*/ 242550 h 556426"/>
                <a:gd name="connsiteX7" fmla="*/ 304348 w 608697"/>
                <a:gd name="connsiteY7" fmla="*/ 180877 h 556426"/>
                <a:gd name="connsiteX8" fmla="*/ 369923 w 608697"/>
                <a:gd name="connsiteY8" fmla="*/ 79057 h 556426"/>
                <a:gd name="connsiteX9" fmla="*/ 393558 w 608697"/>
                <a:gd name="connsiteY9" fmla="*/ 80137 h 556426"/>
                <a:gd name="connsiteX10" fmla="*/ 495934 w 608697"/>
                <a:gd name="connsiteY10" fmla="*/ 240793 h 556426"/>
                <a:gd name="connsiteX11" fmla="*/ 393558 w 608697"/>
                <a:gd name="connsiteY11" fmla="*/ 401449 h 556426"/>
                <a:gd name="connsiteX12" fmla="*/ 380426 w 608697"/>
                <a:gd name="connsiteY12" fmla="*/ 404428 h 556426"/>
                <a:gd name="connsiteX13" fmla="*/ 352444 w 608697"/>
                <a:gd name="connsiteY13" fmla="*/ 386627 h 556426"/>
                <a:gd name="connsiteX14" fmla="*/ 367293 w 608697"/>
                <a:gd name="connsiteY14" fmla="*/ 345588 h 556426"/>
                <a:gd name="connsiteX15" fmla="*/ 434150 w 608697"/>
                <a:gd name="connsiteY15" fmla="*/ 240793 h 556426"/>
                <a:gd name="connsiteX16" fmla="*/ 367293 w 608697"/>
                <a:gd name="connsiteY16" fmla="*/ 135998 h 556426"/>
                <a:gd name="connsiteX17" fmla="*/ 352444 w 608697"/>
                <a:gd name="connsiteY17" fmla="*/ 94958 h 556426"/>
                <a:gd name="connsiteX18" fmla="*/ 369923 w 608697"/>
                <a:gd name="connsiteY18" fmla="*/ 79057 h 556426"/>
                <a:gd name="connsiteX19" fmla="*/ 239303 w 608697"/>
                <a:gd name="connsiteY19" fmla="*/ 78821 h 556426"/>
                <a:gd name="connsiteX20" fmla="*/ 256752 w 608697"/>
                <a:gd name="connsiteY20" fmla="*/ 94828 h 556426"/>
                <a:gd name="connsiteX21" fmla="*/ 241682 w 608697"/>
                <a:gd name="connsiteY21" fmla="*/ 135799 h 556426"/>
                <a:gd name="connsiteX22" fmla="*/ 174536 w 608697"/>
                <a:gd name="connsiteY22" fmla="*/ 240759 h 556426"/>
                <a:gd name="connsiteX23" fmla="*/ 241682 w 608697"/>
                <a:gd name="connsiteY23" fmla="*/ 345720 h 556426"/>
                <a:gd name="connsiteX24" fmla="*/ 256752 w 608697"/>
                <a:gd name="connsiteY24" fmla="*/ 386765 h 556426"/>
                <a:gd name="connsiteX25" fmla="*/ 228700 w 608697"/>
                <a:gd name="connsiteY25" fmla="*/ 404569 h 556426"/>
                <a:gd name="connsiteX26" fmla="*/ 215644 w 608697"/>
                <a:gd name="connsiteY26" fmla="*/ 401738 h 556426"/>
                <a:gd name="connsiteX27" fmla="*/ 112763 w 608697"/>
                <a:gd name="connsiteY27" fmla="*/ 240759 h 556426"/>
                <a:gd name="connsiteX28" fmla="*/ 215644 w 608697"/>
                <a:gd name="connsiteY28" fmla="*/ 79855 h 556426"/>
                <a:gd name="connsiteX29" fmla="*/ 239303 w 608697"/>
                <a:gd name="connsiteY29" fmla="*/ 78821 h 556426"/>
                <a:gd name="connsiteX30" fmla="*/ 433751 w 608697"/>
                <a:gd name="connsiteY30" fmla="*/ 2149 h 556426"/>
                <a:gd name="connsiteX31" fmla="*/ 457409 w 608697"/>
                <a:gd name="connsiteY31" fmla="*/ 3220 h 556426"/>
                <a:gd name="connsiteX32" fmla="*/ 566548 w 608697"/>
                <a:gd name="connsiteY32" fmla="*/ 98265 h 556426"/>
                <a:gd name="connsiteX33" fmla="*/ 608697 w 608697"/>
                <a:gd name="connsiteY33" fmla="*/ 240757 h 556426"/>
                <a:gd name="connsiteX34" fmla="*/ 566548 w 608697"/>
                <a:gd name="connsiteY34" fmla="*/ 383324 h 556426"/>
                <a:gd name="connsiteX35" fmla="*/ 457409 w 608697"/>
                <a:gd name="connsiteY35" fmla="*/ 478295 h 556426"/>
                <a:gd name="connsiteX36" fmla="*/ 444279 w 608697"/>
                <a:gd name="connsiteY36" fmla="*/ 481274 h 556426"/>
                <a:gd name="connsiteX37" fmla="*/ 416304 w 608697"/>
                <a:gd name="connsiteY37" fmla="*/ 463472 h 556426"/>
                <a:gd name="connsiteX38" fmla="*/ 431150 w 608697"/>
                <a:gd name="connsiteY38" fmla="*/ 422430 h 556426"/>
                <a:gd name="connsiteX39" fmla="*/ 546928 w 608697"/>
                <a:gd name="connsiteY39" fmla="*/ 240757 h 556426"/>
                <a:gd name="connsiteX40" fmla="*/ 431150 w 608697"/>
                <a:gd name="connsiteY40" fmla="*/ 59085 h 556426"/>
                <a:gd name="connsiteX41" fmla="*/ 416304 w 608697"/>
                <a:gd name="connsiteY41" fmla="*/ 18117 h 556426"/>
                <a:gd name="connsiteX42" fmla="*/ 433751 w 608697"/>
                <a:gd name="connsiteY42" fmla="*/ 2149 h 556426"/>
                <a:gd name="connsiteX43" fmla="*/ 175731 w 608697"/>
                <a:gd name="connsiteY43" fmla="*/ 1886 h 556426"/>
                <a:gd name="connsiteX44" fmla="*/ 193175 w 608697"/>
                <a:gd name="connsiteY44" fmla="*/ 17837 h 556426"/>
                <a:gd name="connsiteX45" fmla="*/ 178109 w 608697"/>
                <a:gd name="connsiteY45" fmla="*/ 58883 h 556426"/>
                <a:gd name="connsiteX46" fmla="*/ 61756 w 608697"/>
                <a:gd name="connsiteY46" fmla="*/ 240793 h 556426"/>
                <a:gd name="connsiteX47" fmla="*/ 178109 w 608697"/>
                <a:gd name="connsiteY47" fmla="*/ 422778 h 556426"/>
                <a:gd name="connsiteX48" fmla="*/ 193175 w 608697"/>
                <a:gd name="connsiteY48" fmla="*/ 463749 h 556426"/>
                <a:gd name="connsiteX49" fmla="*/ 165131 w 608697"/>
                <a:gd name="connsiteY49" fmla="*/ 481627 h 556426"/>
                <a:gd name="connsiteX50" fmla="*/ 152079 w 608697"/>
                <a:gd name="connsiteY50" fmla="*/ 478722 h 556426"/>
                <a:gd name="connsiteX51" fmla="*/ 42439 w 608697"/>
                <a:gd name="connsiteY51" fmla="*/ 383744 h 556426"/>
                <a:gd name="connsiteX52" fmla="*/ 0 w 608697"/>
                <a:gd name="connsiteY52" fmla="*/ 240793 h 556426"/>
                <a:gd name="connsiteX53" fmla="*/ 42439 w 608697"/>
                <a:gd name="connsiteY53" fmla="*/ 97917 h 556426"/>
                <a:gd name="connsiteX54" fmla="*/ 152079 w 608697"/>
                <a:gd name="connsiteY54" fmla="*/ 2864 h 556426"/>
                <a:gd name="connsiteX55" fmla="*/ 175731 w 608697"/>
                <a:gd name="connsiteY55" fmla="*/ 1886 h 5564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08697" h="556426">
                  <a:moveTo>
                    <a:pt x="304348" y="180877"/>
                  </a:moveTo>
                  <a:cubicBezTo>
                    <a:pt x="338502" y="180877"/>
                    <a:pt x="366093" y="208436"/>
                    <a:pt x="366093" y="242550"/>
                  </a:cubicBezTo>
                  <a:cubicBezTo>
                    <a:pt x="366093" y="268470"/>
                    <a:pt x="350135" y="290592"/>
                    <a:pt x="327540" y="299754"/>
                  </a:cubicBezTo>
                  <a:lnTo>
                    <a:pt x="327540" y="556426"/>
                  </a:lnTo>
                  <a:lnTo>
                    <a:pt x="281157" y="556426"/>
                  </a:lnTo>
                  <a:lnTo>
                    <a:pt x="281157" y="299754"/>
                  </a:lnTo>
                  <a:cubicBezTo>
                    <a:pt x="258562" y="290592"/>
                    <a:pt x="242604" y="268470"/>
                    <a:pt x="242604" y="242550"/>
                  </a:cubicBezTo>
                  <a:cubicBezTo>
                    <a:pt x="242604" y="208436"/>
                    <a:pt x="270195" y="180877"/>
                    <a:pt x="304348" y="180877"/>
                  </a:cubicBezTo>
                  <a:close/>
                  <a:moveTo>
                    <a:pt x="369923" y="79057"/>
                  </a:moveTo>
                  <a:cubicBezTo>
                    <a:pt x="377366" y="76376"/>
                    <a:pt x="385835" y="76525"/>
                    <a:pt x="393558" y="80137"/>
                  </a:cubicBezTo>
                  <a:cubicBezTo>
                    <a:pt x="455790" y="109259"/>
                    <a:pt x="495934" y="172344"/>
                    <a:pt x="495934" y="240793"/>
                  </a:cubicBezTo>
                  <a:cubicBezTo>
                    <a:pt x="495934" y="309315"/>
                    <a:pt x="455790" y="372401"/>
                    <a:pt x="393558" y="401449"/>
                  </a:cubicBezTo>
                  <a:cubicBezTo>
                    <a:pt x="389305" y="403460"/>
                    <a:pt x="384828" y="404428"/>
                    <a:pt x="380426" y="404428"/>
                  </a:cubicBezTo>
                  <a:cubicBezTo>
                    <a:pt x="368860" y="404428"/>
                    <a:pt x="357742" y="397799"/>
                    <a:pt x="352444" y="386627"/>
                  </a:cubicBezTo>
                  <a:cubicBezTo>
                    <a:pt x="345206" y="371209"/>
                    <a:pt x="351847" y="352813"/>
                    <a:pt x="367293" y="345588"/>
                  </a:cubicBezTo>
                  <a:cubicBezTo>
                    <a:pt x="407885" y="326595"/>
                    <a:pt x="434150" y="285481"/>
                    <a:pt x="434150" y="240793"/>
                  </a:cubicBezTo>
                  <a:cubicBezTo>
                    <a:pt x="434150" y="196104"/>
                    <a:pt x="407885" y="154990"/>
                    <a:pt x="367293" y="135998"/>
                  </a:cubicBezTo>
                  <a:cubicBezTo>
                    <a:pt x="351847" y="128773"/>
                    <a:pt x="345206" y="110376"/>
                    <a:pt x="352444" y="94958"/>
                  </a:cubicBezTo>
                  <a:cubicBezTo>
                    <a:pt x="356063" y="87250"/>
                    <a:pt x="362480" y="81738"/>
                    <a:pt x="369923" y="79057"/>
                  </a:cubicBezTo>
                  <a:close/>
                  <a:moveTo>
                    <a:pt x="239303" y="78821"/>
                  </a:moveTo>
                  <a:cubicBezTo>
                    <a:pt x="246736" y="81531"/>
                    <a:pt x="253134" y="87081"/>
                    <a:pt x="256752" y="94828"/>
                  </a:cubicBezTo>
                  <a:cubicBezTo>
                    <a:pt x="263914" y="110248"/>
                    <a:pt x="257200" y="128648"/>
                    <a:pt x="241682" y="135799"/>
                  </a:cubicBezTo>
                  <a:cubicBezTo>
                    <a:pt x="200947" y="154720"/>
                    <a:pt x="174536" y="195915"/>
                    <a:pt x="174536" y="240759"/>
                  </a:cubicBezTo>
                  <a:cubicBezTo>
                    <a:pt x="174536" y="285604"/>
                    <a:pt x="200947" y="326873"/>
                    <a:pt x="241682" y="345720"/>
                  </a:cubicBezTo>
                  <a:cubicBezTo>
                    <a:pt x="257200" y="352945"/>
                    <a:pt x="263914" y="371271"/>
                    <a:pt x="256752" y="386765"/>
                  </a:cubicBezTo>
                  <a:cubicBezTo>
                    <a:pt x="251455" y="398014"/>
                    <a:pt x="240339" y="404569"/>
                    <a:pt x="228700" y="404569"/>
                  </a:cubicBezTo>
                  <a:cubicBezTo>
                    <a:pt x="224298" y="404569"/>
                    <a:pt x="219897" y="403675"/>
                    <a:pt x="215644" y="401738"/>
                  </a:cubicBezTo>
                  <a:cubicBezTo>
                    <a:pt x="153125" y="372761"/>
                    <a:pt x="112763" y="309516"/>
                    <a:pt x="112763" y="240759"/>
                  </a:cubicBezTo>
                  <a:cubicBezTo>
                    <a:pt x="112763" y="172002"/>
                    <a:pt x="153125" y="108833"/>
                    <a:pt x="215644" y="79855"/>
                  </a:cubicBezTo>
                  <a:cubicBezTo>
                    <a:pt x="223403" y="76242"/>
                    <a:pt x="231871" y="76112"/>
                    <a:pt x="239303" y="78821"/>
                  </a:cubicBezTo>
                  <a:close/>
                  <a:moveTo>
                    <a:pt x="433751" y="2149"/>
                  </a:moveTo>
                  <a:cubicBezTo>
                    <a:pt x="441183" y="-541"/>
                    <a:pt x="449650" y="-392"/>
                    <a:pt x="457409" y="3220"/>
                  </a:cubicBezTo>
                  <a:cubicBezTo>
                    <a:pt x="501945" y="24076"/>
                    <a:pt x="539692" y="56925"/>
                    <a:pt x="566548" y="98265"/>
                  </a:cubicBezTo>
                  <a:cubicBezTo>
                    <a:pt x="594150" y="140722"/>
                    <a:pt x="608697" y="189958"/>
                    <a:pt x="608697" y="240757"/>
                  </a:cubicBezTo>
                  <a:cubicBezTo>
                    <a:pt x="608697" y="291557"/>
                    <a:pt x="594150" y="340867"/>
                    <a:pt x="566548" y="383324"/>
                  </a:cubicBezTo>
                  <a:cubicBezTo>
                    <a:pt x="539692" y="424590"/>
                    <a:pt x="501945" y="457438"/>
                    <a:pt x="457409" y="478295"/>
                  </a:cubicBezTo>
                  <a:cubicBezTo>
                    <a:pt x="453156" y="480306"/>
                    <a:pt x="448680" y="481274"/>
                    <a:pt x="444279" y="481274"/>
                  </a:cubicBezTo>
                  <a:cubicBezTo>
                    <a:pt x="432642" y="481274"/>
                    <a:pt x="421526" y="474645"/>
                    <a:pt x="416304" y="463472"/>
                  </a:cubicBezTo>
                  <a:cubicBezTo>
                    <a:pt x="409068" y="448053"/>
                    <a:pt x="415707" y="429655"/>
                    <a:pt x="431150" y="422430"/>
                  </a:cubicBezTo>
                  <a:cubicBezTo>
                    <a:pt x="501497" y="389507"/>
                    <a:pt x="546928" y="318223"/>
                    <a:pt x="546928" y="240757"/>
                  </a:cubicBezTo>
                  <a:cubicBezTo>
                    <a:pt x="546928" y="163291"/>
                    <a:pt x="501497" y="92008"/>
                    <a:pt x="431150" y="59085"/>
                  </a:cubicBezTo>
                  <a:cubicBezTo>
                    <a:pt x="415707" y="51860"/>
                    <a:pt x="409068" y="33536"/>
                    <a:pt x="416304" y="18117"/>
                  </a:cubicBezTo>
                  <a:cubicBezTo>
                    <a:pt x="419922" y="10371"/>
                    <a:pt x="426319" y="4840"/>
                    <a:pt x="433751" y="2149"/>
                  </a:cubicBezTo>
                  <a:close/>
                  <a:moveTo>
                    <a:pt x="175731" y="1886"/>
                  </a:moveTo>
                  <a:cubicBezTo>
                    <a:pt x="183162" y="4596"/>
                    <a:pt x="189558" y="10127"/>
                    <a:pt x="193175" y="17837"/>
                  </a:cubicBezTo>
                  <a:cubicBezTo>
                    <a:pt x="200335" y="33332"/>
                    <a:pt x="193622" y="51657"/>
                    <a:pt x="178109" y="58883"/>
                  </a:cubicBezTo>
                  <a:cubicBezTo>
                    <a:pt x="107477" y="91659"/>
                    <a:pt x="61756" y="163097"/>
                    <a:pt x="61756" y="240793"/>
                  </a:cubicBezTo>
                  <a:cubicBezTo>
                    <a:pt x="61756" y="318563"/>
                    <a:pt x="107477" y="390001"/>
                    <a:pt x="178109" y="422778"/>
                  </a:cubicBezTo>
                  <a:cubicBezTo>
                    <a:pt x="193622" y="429929"/>
                    <a:pt x="200335" y="448329"/>
                    <a:pt x="193175" y="463749"/>
                  </a:cubicBezTo>
                  <a:cubicBezTo>
                    <a:pt x="187879" y="474997"/>
                    <a:pt x="176766" y="481627"/>
                    <a:pt x="165131" y="481627"/>
                  </a:cubicBezTo>
                  <a:cubicBezTo>
                    <a:pt x="160730" y="481627"/>
                    <a:pt x="156330" y="480659"/>
                    <a:pt x="152079" y="478722"/>
                  </a:cubicBezTo>
                  <a:cubicBezTo>
                    <a:pt x="107328" y="457938"/>
                    <a:pt x="69364" y="425087"/>
                    <a:pt x="42439" y="383744"/>
                  </a:cubicBezTo>
                  <a:cubicBezTo>
                    <a:pt x="14693" y="341209"/>
                    <a:pt x="0" y="291746"/>
                    <a:pt x="0" y="240793"/>
                  </a:cubicBezTo>
                  <a:cubicBezTo>
                    <a:pt x="0" y="189840"/>
                    <a:pt x="14693" y="140452"/>
                    <a:pt x="42439" y="97917"/>
                  </a:cubicBezTo>
                  <a:cubicBezTo>
                    <a:pt x="69364" y="56499"/>
                    <a:pt x="107328" y="23648"/>
                    <a:pt x="152079" y="2864"/>
                  </a:cubicBezTo>
                  <a:cubicBezTo>
                    <a:pt x="159835" y="-711"/>
                    <a:pt x="168301" y="-823"/>
                    <a:pt x="175731" y="18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5526089" y="4293445"/>
              <a:ext cx="2024289" cy="985246"/>
              <a:chOff x="670763" y="5121881"/>
              <a:chExt cx="2024289" cy="985246"/>
            </a:xfrm>
          </p:grpSpPr>
          <p:sp>
            <p:nvSpPr>
              <p:cNvPr id="45" name="矩形 44"/>
              <p:cNvSpPr/>
              <p:nvPr/>
            </p:nvSpPr>
            <p:spPr bwMode="auto">
              <a:xfrm>
                <a:off x="670764" y="5460796"/>
                <a:ext cx="2024288" cy="6463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站酷文艺体" panose="02000603000000000000" pitchFamily="50" charset="-122"/>
                    <a:ea typeface="站酷文艺体" panose="02000603000000000000" pitchFamily="50" charset="-122"/>
                    <a:sym typeface="站酷文艺体" panose="02000603000000000000" pitchFamily="50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1" lang="en-GB" altLang="zh-CN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670763" y="5121881"/>
                <a:ext cx="14858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 Light" panose="020b0502040204020203" pitchFamily="34" charset="0"/>
                  </a:defRPr>
                </a:lvl1pPr>
              </a:lstStyle>
              <a:p>
                <a:r>
                  <a:rPr lang="zh-CN" altLang="en-US" sz="1400">
                    <a:latin typeface="站酷文艺体" panose="02000603000000000000" pitchFamily="50" charset="-122"/>
                    <a:ea typeface="阿里巴巴普惠体 B" panose="00020600040101010101" pitchFamily="18" charset="-122"/>
                    <a:sym typeface="站酷文艺体" panose="02000603000000000000" pitchFamily="50" charset="-122"/>
                  </a:rPr>
                  <a:t>标题文字添加</a:t>
                </a:r>
                <a:endParaRPr lang="zh-CN" altLang="en-US" sz="14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8269148" y="4293445"/>
            <a:ext cx="2964352" cy="985246"/>
            <a:chOff x="8256814" y="4293445"/>
            <a:chExt cx="2746376" cy="985246"/>
          </a:xfrm>
        </p:grpSpPr>
        <p:sp>
          <p:nvSpPr>
            <p:cNvPr id="55" name="Oval 48"/>
            <p:cNvSpPr/>
            <p:nvPr/>
          </p:nvSpPr>
          <p:spPr>
            <a:xfrm>
              <a:off x="8256814" y="4479439"/>
              <a:ext cx="529772" cy="394672"/>
            </a:xfrm>
            <a:custGeom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8485" h="453312">
                  <a:moveTo>
                    <a:pt x="318126" y="321610"/>
                  </a:moveTo>
                  <a:lnTo>
                    <a:pt x="302639" y="335139"/>
                  </a:lnTo>
                  <a:lnTo>
                    <a:pt x="400999" y="415854"/>
                  </a:lnTo>
                  <a:cubicBezTo>
                    <a:pt x="402843" y="417326"/>
                    <a:pt x="405147" y="418155"/>
                    <a:pt x="407452" y="418155"/>
                  </a:cubicBezTo>
                  <a:cubicBezTo>
                    <a:pt x="410402" y="418155"/>
                    <a:pt x="413260" y="416866"/>
                    <a:pt x="415288" y="414381"/>
                  </a:cubicBezTo>
                  <a:cubicBezTo>
                    <a:pt x="418883" y="410056"/>
                    <a:pt x="418237" y="403705"/>
                    <a:pt x="413905" y="400116"/>
                  </a:cubicBezTo>
                  <a:close/>
                  <a:moveTo>
                    <a:pt x="134127" y="321518"/>
                  </a:moveTo>
                  <a:lnTo>
                    <a:pt x="38348" y="400116"/>
                  </a:lnTo>
                  <a:cubicBezTo>
                    <a:pt x="34016" y="403705"/>
                    <a:pt x="33370" y="410056"/>
                    <a:pt x="36965" y="414381"/>
                  </a:cubicBezTo>
                  <a:cubicBezTo>
                    <a:pt x="38993" y="416866"/>
                    <a:pt x="41851" y="418155"/>
                    <a:pt x="44801" y="418155"/>
                  </a:cubicBezTo>
                  <a:cubicBezTo>
                    <a:pt x="47106" y="418155"/>
                    <a:pt x="49410" y="417326"/>
                    <a:pt x="51254" y="415854"/>
                  </a:cubicBezTo>
                  <a:lnTo>
                    <a:pt x="149614" y="335139"/>
                  </a:lnTo>
                  <a:close/>
                  <a:moveTo>
                    <a:pt x="61394" y="188953"/>
                  </a:moveTo>
                  <a:cubicBezTo>
                    <a:pt x="57499" y="189194"/>
                    <a:pt x="53697" y="190920"/>
                    <a:pt x="50885" y="194049"/>
                  </a:cubicBezTo>
                  <a:cubicBezTo>
                    <a:pt x="45354" y="200400"/>
                    <a:pt x="45907" y="209971"/>
                    <a:pt x="52268" y="215585"/>
                  </a:cubicBezTo>
                  <a:lnTo>
                    <a:pt x="193217" y="339741"/>
                  </a:lnTo>
                  <a:cubicBezTo>
                    <a:pt x="202619" y="348024"/>
                    <a:pt x="214327" y="352166"/>
                    <a:pt x="226126" y="352166"/>
                  </a:cubicBezTo>
                  <a:cubicBezTo>
                    <a:pt x="237834" y="352166"/>
                    <a:pt x="249633" y="348024"/>
                    <a:pt x="259036" y="339741"/>
                  </a:cubicBezTo>
                  <a:lnTo>
                    <a:pt x="399985" y="215585"/>
                  </a:lnTo>
                  <a:cubicBezTo>
                    <a:pt x="406254" y="209971"/>
                    <a:pt x="406899" y="200400"/>
                    <a:pt x="401368" y="194049"/>
                  </a:cubicBezTo>
                  <a:cubicBezTo>
                    <a:pt x="395745" y="187791"/>
                    <a:pt x="386157" y="187146"/>
                    <a:pt x="379796" y="192761"/>
                  </a:cubicBezTo>
                  <a:lnTo>
                    <a:pt x="238848" y="316916"/>
                  </a:lnTo>
                  <a:cubicBezTo>
                    <a:pt x="231565" y="323267"/>
                    <a:pt x="220687" y="323267"/>
                    <a:pt x="213405" y="316916"/>
                  </a:cubicBezTo>
                  <a:lnTo>
                    <a:pt x="72456" y="192761"/>
                  </a:lnTo>
                  <a:cubicBezTo>
                    <a:pt x="69276" y="189954"/>
                    <a:pt x="65289" y="188711"/>
                    <a:pt x="61394" y="188953"/>
                  </a:cubicBezTo>
                  <a:close/>
                  <a:moveTo>
                    <a:pt x="34476" y="152633"/>
                  </a:moveTo>
                  <a:lnTo>
                    <a:pt x="417777" y="152633"/>
                  </a:lnTo>
                  <a:cubicBezTo>
                    <a:pt x="436766" y="152633"/>
                    <a:pt x="452253" y="168003"/>
                    <a:pt x="452253" y="187054"/>
                  </a:cubicBezTo>
                  <a:lnTo>
                    <a:pt x="452253" y="418891"/>
                  </a:lnTo>
                  <a:cubicBezTo>
                    <a:pt x="452253" y="437850"/>
                    <a:pt x="436766" y="453312"/>
                    <a:pt x="417777" y="453312"/>
                  </a:cubicBezTo>
                  <a:lnTo>
                    <a:pt x="34476" y="453312"/>
                  </a:lnTo>
                  <a:cubicBezTo>
                    <a:pt x="15487" y="453312"/>
                    <a:pt x="0" y="437850"/>
                    <a:pt x="0" y="418891"/>
                  </a:cubicBezTo>
                  <a:lnTo>
                    <a:pt x="0" y="187054"/>
                  </a:lnTo>
                  <a:cubicBezTo>
                    <a:pt x="0" y="168003"/>
                    <a:pt x="15487" y="152633"/>
                    <a:pt x="34476" y="152633"/>
                  </a:cubicBezTo>
                  <a:close/>
                  <a:moveTo>
                    <a:pt x="432125" y="78398"/>
                  </a:moveTo>
                  <a:cubicBezTo>
                    <a:pt x="486060" y="78398"/>
                    <a:pt x="529946" y="122232"/>
                    <a:pt x="529946" y="176103"/>
                  </a:cubicBezTo>
                  <a:cubicBezTo>
                    <a:pt x="529946" y="187338"/>
                    <a:pt x="520819" y="196454"/>
                    <a:pt x="509571" y="196454"/>
                  </a:cubicBezTo>
                  <a:cubicBezTo>
                    <a:pt x="498323" y="196454"/>
                    <a:pt x="489195" y="187338"/>
                    <a:pt x="489195" y="176103"/>
                  </a:cubicBezTo>
                  <a:cubicBezTo>
                    <a:pt x="489195" y="144701"/>
                    <a:pt x="463564" y="119101"/>
                    <a:pt x="432125" y="119101"/>
                  </a:cubicBezTo>
                  <a:cubicBezTo>
                    <a:pt x="420877" y="119101"/>
                    <a:pt x="411749" y="109984"/>
                    <a:pt x="411749" y="98750"/>
                  </a:cubicBezTo>
                  <a:cubicBezTo>
                    <a:pt x="411749" y="87515"/>
                    <a:pt x="420877" y="78398"/>
                    <a:pt x="432125" y="78398"/>
                  </a:cubicBezTo>
                  <a:close/>
                  <a:moveTo>
                    <a:pt x="416102" y="0"/>
                  </a:moveTo>
                  <a:cubicBezTo>
                    <a:pt x="522111" y="0"/>
                    <a:pt x="608485" y="86167"/>
                    <a:pt x="608485" y="192127"/>
                  </a:cubicBezTo>
                  <a:cubicBezTo>
                    <a:pt x="608485" y="203358"/>
                    <a:pt x="599359" y="212472"/>
                    <a:pt x="588113" y="212472"/>
                  </a:cubicBezTo>
                  <a:cubicBezTo>
                    <a:pt x="576867" y="212472"/>
                    <a:pt x="567833" y="203358"/>
                    <a:pt x="567833" y="192127"/>
                  </a:cubicBezTo>
                  <a:cubicBezTo>
                    <a:pt x="567741" y="108630"/>
                    <a:pt x="499711" y="40690"/>
                    <a:pt x="416102" y="40690"/>
                  </a:cubicBezTo>
                  <a:cubicBezTo>
                    <a:pt x="404856" y="40690"/>
                    <a:pt x="395730" y="31576"/>
                    <a:pt x="395730" y="20345"/>
                  </a:cubicBezTo>
                  <a:cubicBezTo>
                    <a:pt x="395730" y="9114"/>
                    <a:pt x="404856" y="0"/>
                    <a:pt x="416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8978901" y="4293445"/>
              <a:ext cx="2024289" cy="985246"/>
              <a:chOff x="670763" y="5121881"/>
              <a:chExt cx="2024289" cy="985246"/>
            </a:xfrm>
          </p:grpSpPr>
          <p:sp>
            <p:nvSpPr>
              <p:cNvPr id="51" name="矩形 50"/>
              <p:cNvSpPr/>
              <p:nvPr/>
            </p:nvSpPr>
            <p:spPr bwMode="auto">
              <a:xfrm>
                <a:off x="670764" y="5460796"/>
                <a:ext cx="2024288" cy="6463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站酷文艺体" panose="02000603000000000000" pitchFamily="50" charset="-122"/>
                    <a:ea typeface="站酷文艺体" panose="02000603000000000000" pitchFamily="50" charset="-122"/>
                    <a:sym typeface="站酷文艺体" panose="02000603000000000000" pitchFamily="50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1" lang="en-GB" altLang="zh-CN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670763" y="5121881"/>
                <a:ext cx="14858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 Light" panose="020b0502040204020203" pitchFamily="34" charset="0"/>
                  </a:defRPr>
                </a:lvl1pPr>
              </a:lstStyle>
              <a:p>
                <a:r>
                  <a:rPr lang="zh-CN" altLang="en-US" sz="1400">
                    <a:latin typeface="站酷文艺体" panose="02000603000000000000" pitchFamily="50" charset="-122"/>
                    <a:ea typeface="阿里巴巴普惠体 B" panose="00020600040101010101" pitchFamily="18" charset="-122"/>
                    <a:sym typeface="站酷文艺体" panose="02000603000000000000" pitchFamily="50" charset="-122"/>
                  </a:rPr>
                  <a:t>标题文字添加</a:t>
                </a:r>
                <a:endParaRPr lang="zh-CN" altLang="en-US" sz="14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44528" y="393944"/>
            <a:ext cx="4354625" cy="646331"/>
            <a:chOff x="415215" y="349434"/>
            <a:chExt cx="4354625" cy="646331"/>
          </a:xfrm>
        </p:grpSpPr>
        <p:grpSp>
          <p:nvGrpSpPr>
            <p:cNvPr id="49" name="组合 48"/>
            <p:cNvGrpSpPr/>
            <p:nvPr/>
          </p:nvGrpSpPr>
          <p:grpSpPr>
            <a:xfrm>
              <a:off x="415215" y="406398"/>
              <a:ext cx="918995" cy="583203"/>
              <a:chOff x="-3024275" y="-1610562"/>
              <a:chExt cx="1248011" cy="79200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-3024275" y="-1610562"/>
                <a:ext cx="792000" cy="7920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-2568264" y="-1610562"/>
                <a:ext cx="792000" cy="792000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 flipH="1">
              <a:off x="1529582" y="349434"/>
              <a:ext cx="32402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经典综艺体简" panose="02010609000101010101" pitchFamily="49" charset="-122"/>
                  <a:sym typeface="站酷文艺体" panose="02000603000000000000" pitchFamily="50" charset="-122"/>
                </a:rPr>
                <a:t>输入标题名称</a:t>
              </a:r>
              <a:endParaRPr lang="zh-CN" altLang="en-US" sz="36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经典综艺体简" panose="02010609000101010101" pitchFamily="49" charset="-122"/>
                <a:sym typeface="站酷文艺体" panose="02000603000000000000" pitchFamily="50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1019175" y="2343149"/>
            <a:ext cx="2338773" cy="3276601"/>
            <a:chOff x="1019175" y="2343149"/>
            <a:chExt cx="2338773" cy="3276601"/>
          </a:xfrm>
        </p:grpSpPr>
        <p:sp>
          <p:nvSpPr>
            <p:cNvPr id="2" name="矩形: 圆角 1"/>
            <p:cNvSpPr/>
            <p:nvPr/>
          </p:nvSpPr>
          <p:spPr>
            <a:xfrm>
              <a:off x="1019175" y="2343149"/>
              <a:ext cx="2338773" cy="3276601"/>
            </a:xfrm>
            <a:prstGeom prst="roundRect">
              <a:avLst>
                <a:gd name="adj" fmla="val 440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4" name="椭圆 21"/>
            <p:cNvSpPr/>
            <p:nvPr/>
          </p:nvSpPr>
          <p:spPr>
            <a:xfrm>
              <a:off x="1801653" y="2678412"/>
              <a:ext cx="773816" cy="772648"/>
            </a:xfrm>
            <a:custGeom>
              <a:gdLst>
                <a:gd name="connsiteX0" fmla="*/ 278498 w 607639"/>
                <a:gd name="connsiteY0" fmla="*/ 505578 h 606722"/>
                <a:gd name="connsiteX1" fmla="*/ 253131 w 607639"/>
                <a:gd name="connsiteY1" fmla="*/ 530820 h 606722"/>
                <a:gd name="connsiteX2" fmla="*/ 278498 w 607639"/>
                <a:gd name="connsiteY2" fmla="*/ 556150 h 606722"/>
                <a:gd name="connsiteX3" fmla="*/ 506351 w 607639"/>
                <a:gd name="connsiteY3" fmla="*/ 556150 h 606722"/>
                <a:gd name="connsiteX4" fmla="*/ 531629 w 607639"/>
                <a:gd name="connsiteY4" fmla="*/ 530820 h 606722"/>
                <a:gd name="connsiteX5" fmla="*/ 506351 w 607639"/>
                <a:gd name="connsiteY5" fmla="*/ 505578 h 606722"/>
                <a:gd name="connsiteX6" fmla="*/ 126566 w 607639"/>
                <a:gd name="connsiteY6" fmla="*/ 505578 h 606722"/>
                <a:gd name="connsiteX7" fmla="*/ 101288 w 607639"/>
                <a:gd name="connsiteY7" fmla="*/ 530820 h 606722"/>
                <a:gd name="connsiteX8" fmla="*/ 126566 w 607639"/>
                <a:gd name="connsiteY8" fmla="*/ 556150 h 606722"/>
                <a:gd name="connsiteX9" fmla="*/ 177210 w 607639"/>
                <a:gd name="connsiteY9" fmla="*/ 556150 h 606722"/>
                <a:gd name="connsiteX10" fmla="*/ 202576 w 607639"/>
                <a:gd name="connsiteY10" fmla="*/ 530820 h 606722"/>
                <a:gd name="connsiteX11" fmla="*/ 177210 w 607639"/>
                <a:gd name="connsiteY11" fmla="*/ 505578 h 606722"/>
                <a:gd name="connsiteX12" fmla="*/ 0 w 607639"/>
                <a:gd name="connsiteY12" fmla="*/ 455006 h 606722"/>
                <a:gd name="connsiteX13" fmla="*/ 607639 w 607639"/>
                <a:gd name="connsiteY13" fmla="*/ 455006 h 606722"/>
                <a:gd name="connsiteX14" fmla="*/ 607639 w 607639"/>
                <a:gd name="connsiteY14" fmla="*/ 581392 h 606722"/>
                <a:gd name="connsiteX15" fmla="*/ 582273 w 607639"/>
                <a:gd name="connsiteY15" fmla="*/ 606722 h 606722"/>
                <a:gd name="connsiteX16" fmla="*/ 25278 w 607639"/>
                <a:gd name="connsiteY16" fmla="*/ 606722 h 606722"/>
                <a:gd name="connsiteX17" fmla="*/ 0 w 607639"/>
                <a:gd name="connsiteY17" fmla="*/ 581392 h 606722"/>
                <a:gd name="connsiteX18" fmla="*/ 253118 w 607639"/>
                <a:gd name="connsiteY18" fmla="*/ 173662 h 606722"/>
                <a:gd name="connsiteX19" fmla="*/ 334127 w 607639"/>
                <a:gd name="connsiteY19" fmla="*/ 227503 h 606722"/>
                <a:gd name="connsiteX20" fmla="*/ 253118 w 607639"/>
                <a:gd name="connsiteY20" fmla="*/ 281345 h 606722"/>
                <a:gd name="connsiteX21" fmla="*/ 215927 w 607639"/>
                <a:gd name="connsiteY21" fmla="*/ 104075 h 606722"/>
                <a:gd name="connsiteX22" fmla="*/ 202576 w 607639"/>
                <a:gd name="connsiteY22" fmla="*/ 126384 h 606722"/>
                <a:gd name="connsiteX23" fmla="*/ 202576 w 607639"/>
                <a:gd name="connsiteY23" fmla="*/ 328669 h 606722"/>
                <a:gd name="connsiteX24" fmla="*/ 215927 w 607639"/>
                <a:gd name="connsiteY24" fmla="*/ 350977 h 606722"/>
                <a:gd name="connsiteX25" fmla="*/ 227854 w 607639"/>
                <a:gd name="connsiteY25" fmla="*/ 353910 h 606722"/>
                <a:gd name="connsiteX26" fmla="*/ 241917 w 607639"/>
                <a:gd name="connsiteY26" fmla="*/ 349644 h 606722"/>
                <a:gd name="connsiteX27" fmla="*/ 393849 w 607639"/>
                <a:gd name="connsiteY27" fmla="*/ 248590 h 606722"/>
                <a:gd name="connsiteX28" fmla="*/ 405063 w 607639"/>
                <a:gd name="connsiteY28" fmla="*/ 227526 h 606722"/>
                <a:gd name="connsiteX29" fmla="*/ 393849 w 607639"/>
                <a:gd name="connsiteY29" fmla="*/ 206462 h 606722"/>
                <a:gd name="connsiteX30" fmla="*/ 241917 w 607639"/>
                <a:gd name="connsiteY30" fmla="*/ 105409 h 606722"/>
                <a:gd name="connsiteX31" fmla="*/ 215927 w 607639"/>
                <a:gd name="connsiteY31" fmla="*/ 104075 h 606722"/>
                <a:gd name="connsiteX32" fmla="*/ 25278 w 607639"/>
                <a:gd name="connsiteY32" fmla="*/ 0 h 606722"/>
                <a:gd name="connsiteX33" fmla="*/ 582273 w 607639"/>
                <a:gd name="connsiteY33" fmla="*/ 0 h 606722"/>
                <a:gd name="connsiteX34" fmla="*/ 607639 w 607639"/>
                <a:gd name="connsiteY34" fmla="*/ 25241 h 606722"/>
                <a:gd name="connsiteX35" fmla="*/ 607639 w 607639"/>
                <a:gd name="connsiteY35" fmla="*/ 404481 h 606722"/>
                <a:gd name="connsiteX36" fmla="*/ 0 w 607639"/>
                <a:gd name="connsiteY36" fmla="*/ 404481 h 606722"/>
                <a:gd name="connsiteX37" fmla="*/ 0 w 607639"/>
                <a:gd name="connsiteY37" fmla="*/ 25241 h 606722"/>
                <a:gd name="connsiteX38" fmla="*/ 25278 w 607639"/>
                <a:gd name="connsiteY38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7639" h="606722">
                  <a:moveTo>
                    <a:pt x="278498" y="505578"/>
                  </a:moveTo>
                  <a:cubicBezTo>
                    <a:pt x="264524" y="505578"/>
                    <a:pt x="253131" y="516866"/>
                    <a:pt x="253131" y="530820"/>
                  </a:cubicBezTo>
                  <a:cubicBezTo>
                    <a:pt x="253131" y="544774"/>
                    <a:pt x="264524" y="556150"/>
                    <a:pt x="278498" y="556150"/>
                  </a:cubicBezTo>
                  <a:lnTo>
                    <a:pt x="506351" y="556150"/>
                  </a:lnTo>
                  <a:cubicBezTo>
                    <a:pt x="520325" y="556150"/>
                    <a:pt x="531629" y="544774"/>
                    <a:pt x="531629" y="530820"/>
                  </a:cubicBezTo>
                  <a:cubicBezTo>
                    <a:pt x="531629" y="516866"/>
                    <a:pt x="520325" y="505578"/>
                    <a:pt x="506351" y="505578"/>
                  </a:cubicBezTo>
                  <a:close/>
                  <a:moveTo>
                    <a:pt x="126566" y="505578"/>
                  </a:moveTo>
                  <a:cubicBezTo>
                    <a:pt x="112592" y="505578"/>
                    <a:pt x="101288" y="516866"/>
                    <a:pt x="101288" y="530820"/>
                  </a:cubicBezTo>
                  <a:cubicBezTo>
                    <a:pt x="101288" y="544774"/>
                    <a:pt x="112592" y="556150"/>
                    <a:pt x="126566" y="556150"/>
                  </a:cubicBezTo>
                  <a:lnTo>
                    <a:pt x="177210" y="556150"/>
                  </a:lnTo>
                  <a:cubicBezTo>
                    <a:pt x="191184" y="556150"/>
                    <a:pt x="202576" y="544774"/>
                    <a:pt x="202576" y="530820"/>
                  </a:cubicBezTo>
                  <a:cubicBezTo>
                    <a:pt x="202576" y="516866"/>
                    <a:pt x="191184" y="505578"/>
                    <a:pt x="177210" y="505578"/>
                  </a:cubicBezTo>
                  <a:close/>
                  <a:moveTo>
                    <a:pt x="0" y="455006"/>
                  </a:moveTo>
                  <a:lnTo>
                    <a:pt x="607639" y="455006"/>
                  </a:lnTo>
                  <a:lnTo>
                    <a:pt x="607639" y="581392"/>
                  </a:lnTo>
                  <a:cubicBezTo>
                    <a:pt x="607639" y="595346"/>
                    <a:pt x="596336" y="606722"/>
                    <a:pt x="582273" y="606722"/>
                  </a:cubicBezTo>
                  <a:lnTo>
                    <a:pt x="25278" y="606722"/>
                  </a:lnTo>
                  <a:cubicBezTo>
                    <a:pt x="11304" y="606722"/>
                    <a:pt x="0" y="595346"/>
                    <a:pt x="0" y="581392"/>
                  </a:cubicBezTo>
                  <a:close/>
                  <a:moveTo>
                    <a:pt x="253118" y="173662"/>
                  </a:moveTo>
                  <a:lnTo>
                    <a:pt x="334127" y="227503"/>
                  </a:lnTo>
                  <a:lnTo>
                    <a:pt x="253118" y="281345"/>
                  </a:lnTo>
                  <a:close/>
                  <a:moveTo>
                    <a:pt x="215927" y="104075"/>
                  </a:moveTo>
                  <a:cubicBezTo>
                    <a:pt x="207650" y="108519"/>
                    <a:pt x="202576" y="117052"/>
                    <a:pt x="202576" y="126384"/>
                  </a:cubicBezTo>
                  <a:lnTo>
                    <a:pt x="202576" y="328669"/>
                  </a:lnTo>
                  <a:cubicBezTo>
                    <a:pt x="202576" y="338001"/>
                    <a:pt x="207650" y="346533"/>
                    <a:pt x="215927" y="350977"/>
                  </a:cubicBezTo>
                  <a:cubicBezTo>
                    <a:pt x="219665" y="352932"/>
                    <a:pt x="223759" y="353910"/>
                    <a:pt x="227854" y="353910"/>
                  </a:cubicBezTo>
                  <a:cubicBezTo>
                    <a:pt x="232749" y="353910"/>
                    <a:pt x="237644" y="352488"/>
                    <a:pt x="241917" y="349644"/>
                  </a:cubicBezTo>
                  <a:lnTo>
                    <a:pt x="393849" y="248590"/>
                  </a:lnTo>
                  <a:cubicBezTo>
                    <a:pt x="400880" y="243880"/>
                    <a:pt x="405063" y="235969"/>
                    <a:pt x="405063" y="227526"/>
                  </a:cubicBezTo>
                  <a:cubicBezTo>
                    <a:pt x="405063" y="219083"/>
                    <a:pt x="400880" y="211173"/>
                    <a:pt x="393849" y="206462"/>
                  </a:cubicBezTo>
                  <a:lnTo>
                    <a:pt x="241917" y="105409"/>
                  </a:lnTo>
                  <a:cubicBezTo>
                    <a:pt x="234173" y="100165"/>
                    <a:pt x="224116" y="99720"/>
                    <a:pt x="215927" y="104075"/>
                  </a:cubicBezTo>
                  <a:close/>
                  <a:moveTo>
                    <a:pt x="25278" y="0"/>
                  </a:moveTo>
                  <a:lnTo>
                    <a:pt x="582273" y="0"/>
                  </a:lnTo>
                  <a:cubicBezTo>
                    <a:pt x="596336" y="0"/>
                    <a:pt x="607639" y="11287"/>
                    <a:pt x="607639" y="25241"/>
                  </a:cubicBezTo>
                  <a:lnTo>
                    <a:pt x="607639" y="404481"/>
                  </a:lnTo>
                  <a:lnTo>
                    <a:pt x="0" y="404481"/>
                  </a:lnTo>
                  <a:lnTo>
                    <a:pt x="0" y="25241"/>
                  </a:lnTo>
                  <a:cubicBezTo>
                    <a:pt x="0" y="11287"/>
                    <a:pt x="11304" y="0"/>
                    <a:pt x="252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1521083" y="4975644"/>
              <a:ext cx="1334958" cy="3435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0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1881426" y="4987019"/>
              <a:ext cx="6142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NO.01</a:t>
              </a:r>
              <a:endParaRPr lang="zh-CN" altLang="en-US" sz="12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214820" y="3693846"/>
              <a:ext cx="1947480" cy="1079954"/>
              <a:chOff x="2245476" y="2352404"/>
              <a:chExt cx="2236541" cy="1079954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2495219" y="2352404"/>
                <a:ext cx="1737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zh-CN" altLang="en-US" sz="1600" b="1">
                    <a:solidFill>
                      <a:schemeClr val="bg1"/>
                    </a:solidFill>
                    <a:latin typeface="站酷文艺体" panose="02000603000000000000" pitchFamily="50" charset="-122"/>
                    <a:ea typeface="阿里巴巴普惠体 B" panose="00020600040101010101" pitchFamily="18" charset="-122"/>
                    <a:sym typeface="站酷文艺体" panose="02000603000000000000" pitchFamily="50" charset="-122"/>
                  </a:rPr>
                  <a:t>添加标题</a:t>
                </a:r>
                <a:endParaRPr lang="zh-CN" altLang="en-US" sz="1600" b="1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245476" y="2786027"/>
                <a:ext cx="22365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b="1">
                    <a:solidFill>
                      <a:schemeClr val="bg1"/>
                    </a:solidFill>
                    <a:latin typeface="站酷文艺体" panose="02000603000000000000" pitchFamily="50" charset="-122"/>
                    <a:ea typeface="站酷文艺体" panose="02000603000000000000" pitchFamily="50" charset="-122"/>
                    <a:sym typeface="站酷文艺体" panose="02000603000000000000" pitchFamily="50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1" lang="en-GB" altLang="zh-CN" sz="800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624134" y="2343149"/>
            <a:ext cx="2338773" cy="3276601"/>
            <a:chOff x="3624134" y="2343149"/>
            <a:chExt cx="2338773" cy="3276601"/>
          </a:xfrm>
        </p:grpSpPr>
        <p:sp>
          <p:nvSpPr>
            <p:cNvPr id="3" name="矩形: 圆角 2"/>
            <p:cNvSpPr/>
            <p:nvPr/>
          </p:nvSpPr>
          <p:spPr>
            <a:xfrm>
              <a:off x="3624134" y="2343149"/>
              <a:ext cx="2338773" cy="3276601"/>
            </a:xfrm>
            <a:prstGeom prst="roundRect">
              <a:avLst>
                <a:gd name="adj" fmla="val 631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5" name="椭圆 22"/>
            <p:cNvSpPr/>
            <p:nvPr/>
          </p:nvSpPr>
          <p:spPr>
            <a:xfrm>
              <a:off x="4406612" y="2678459"/>
              <a:ext cx="773816" cy="772554"/>
            </a:xfrm>
            <a:custGeom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4126042" y="4975644"/>
              <a:ext cx="1334958" cy="3435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1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4486385" y="4987019"/>
              <a:ext cx="6142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NO.02</a:t>
              </a:r>
              <a:endParaRPr lang="zh-CN" altLang="en-US" sz="12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819779" y="3693846"/>
              <a:ext cx="1947480" cy="1079954"/>
              <a:chOff x="2245476" y="2352404"/>
              <a:chExt cx="2236541" cy="1079954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2495219" y="2352404"/>
                <a:ext cx="1737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zh-CN" altLang="en-US" sz="1600" b="1">
                    <a:solidFill>
                      <a:schemeClr val="bg1"/>
                    </a:solidFill>
                    <a:latin typeface="站酷文艺体" panose="02000603000000000000" pitchFamily="50" charset="-122"/>
                    <a:ea typeface="阿里巴巴普惠体 B" panose="00020600040101010101" pitchFamily="18" charset="-122"/>
                    <a:sym typeface="站酷文艺体" panose="02000603000000000000" pitchFamily="50" charset="-122"/>
                  </a:rPr>
                  <a:t>添加标题</a:t>
                </a:r>
                <a:endParaRPr lang="zh-CN" altLang="en-US" sz="1600" b="1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2245476" y="2786027"/>
                <a:ext cx="22365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b="1">
                    <a:solidFill>
                      <a:schemeClr val="bg1"/>
                    </a:solidFill>
                    <a:latin typeface="站酷文艺体" panose="02000603000000000000" pitchFamily="50" charset="-122"/>
                    <a:ea typeface="站酷文艺体" panose="02000603000000000000" pitchFamily="50" charset="-122"/>
                    <a:sym typeface="站酷文艺体" panose="02000603000000000000" pitchFamily="50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1" lang="en-GB" altLang="zh-CN" sz="800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229092" y="2343149"/>
            <a:ext cx="2338773" cy="3276601"/>
            <a:chOff x="6229092" y="2343149"/>
            <a:chExt cx="2338773" cy="3276601"/>
          </a:xfrm>
        </p:grpSpPr>
        <p:sp>
          <p:nvSpPr>
            <p:cNvPr id="4" name="矩形: 圆角 3"/>
            <p:cNvSpPr/>
            <p:nvPr/>
          </p:nvSpPr>
          <p:spPr>
            <a:xfrm>
              <a:off x="6229092" y="2343149"/>
              <a:ext cx="2338773" cy="3276601"/>
            </a:xfrm>
            <a:prstGeom prst="roundRect">
              <a:avLst>
                <a:gd name="adj" fmla="val 593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6" name="椭圆 23"/>
            <p:cNvSpPr/>
            <p:nvPr/>
          </p:nvSpPr>
          <p:spPr>
            <a:xfrm>
              <a:off x="7075605" y="2677828"/>
              <a:ext cx="645746" cy="773816"/>
            </a:xfrm>
            <a:custGeom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6731000" y="4975644"/>
              <a:ext cx="1334958" cy="3435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2" name="PA-文本框 8"/>
            <p:cNvSpPr txBox="1"/>
            <p:nvPr>
              <p:custDataLst>
                <p:tags r:id="rId5"/>
              </p:custDataLst>
            </p:nvPr>
          </p:nvSpPr>
          <p:spPr>
            <a:xfrm>
              <a:off x="7090542" y="4987019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NO.03</a:t>
              </a:r>
              <a:endParaRPr lang="zh-CN" altLang="en-US" sz="12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424738" y="3693846"/>
              <a:ext cx="1947480" cy="1079954"/>
              <a:chOff x="2245476" y="2352404"/>
              <a:chExt cx="2236541" cy="1079954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2495219" y="2352404"/>
                <a:ext cx="1737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zh-CN" altLang="en-US" sz="1600" b="1">
                    <a:solidFill>
                      <a:schemeClr val="bg1"/>
                    </a:solidFill>
                    <a:latin typeface="站酷文艺体" panose="02000603000000000000" pitchFamily="50" charset="-122"/>
                    <a:ea typeface="阿里巴巴普惠体 B" panose="00020600040101010101" pitchFamily="18" charset="-122"/>
                    <a:sym typeface="站酷文艺体" panose="02000603000000000000" pitchFamily="50" charset="-122"/>
                  </a:rPr>
                  <a:t>添加标题</a:t>
                </a:r>
                <a:endParaRPr lang="zh-CN" altLang="en-US" sz="1600" b="1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245476" y="2786027"/>
                <a:ext cx="22365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b="1">
                    <a:solidFill>
                      <a:schemeClr val="bg1"/>
                    </a:solidFill>
                    <a:latin typeface="站酷文艺体" panose="02000603000000000000" pitchFamily="50" charset="-122"/>
                    <a:ea typeface="站酷文艺体" panose="02000603000000000000" pitchFamily="50" charset="-122"/>
                    <a:sym typeface="站酷文艺体" panose="02000603000000000000" pitchFamily="50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1" lang="en-GB" altLang="zh-CN" sz="800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834052" y="2343149"/>
            <a:ext cx="2338773" cy="3276601"/>
            <a:chOff x="8834052" y="2343149"/>
            <a:chExt cx="2338773" cy="3276601"/>
          </a:xfrm>
        </p:grpSpPr>
        <p:sp>
          <p:nvSpPr>
            <p:cNvPr id="5" name="矩形: 圆角 4"/>
            <p:cNvSpPr/>
            <p:nvPr/>
          </p:nvSpPr>
          <p:spPr>
            <a:xfrm>
              <a:off x="8834052" y="2343149"/>
              <a:ext cx="2338773" cy="3276601"/>
            </a:xfrm>
            <a:prstGeom prst="roundRect">
              <a:avLst>
                <a:gd name="adj" fmla="val 631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7" name="椭圆 24"/>
            <p:cNvSpPr/>
            <p:nvPr/>
          </p:nvSpPr>
          <p:spPr>
            <a:xfrm>
              <a:off x="9616531" y="2678574"/>
              <a:ext cx="773816" cy="772325"/>
            </a:xfrm>
            <a:custGeom>
              <a:gdLst>
                <a:gd name="T0" fmla="*/ 325 w 333"/>
                <a:gd name="T1" fmla="*/ 136 h 333"/>
                <a:gd name="T2" fmla="*/ 295 w 333"/>
                <a:gd name="T3" fmla="*/ 132 h 333"/>
                <a:gd name="T4" fmla="*/ 282 w 333"/>
                <a:gd name="T5" fmla="*/ 100 h 333"/>
                <a:gd name="T6" fmla="*/ 301 w 333"/>
                <a:gd name="T7" fmla="*/ 77 h 333"/>
                <a:gd name="T8" fmla="*/ 300 w 333"/>
                <a:gd name="T9" fmla="*/ 64 h 333"/>
                <a:gd name="T10" fmla="*/ 269 w 333"/>
                <a:gd name="T11" fmla="*/ 33 h 333"/>
                <a:gd name="T12" fmla="*/ 257 w 333"/>
                <a:gd name="T13" fmla="*/ 33 h 333"/>
                <a:gd name="T14" fmla="*/ 233 w 333"/>
                <a:gd name="T15" fmla="*/ 51 h 333"/>
                <a:gd name="T16" fmla="*/ 201 w 333"/>
                <a:gd name="T17" fmla="*/ 38 h 333"/>
                <a:gd name="T18" fmla="*/ 198 w 333"/>
                <a:gd name="T19" fmla="*/ 8 h 333"/>
                <a:gd name="T20" fmla="*/ 188 w 333"/>
                <a:gd name="T21" fmla="*/ 0 h 333"/>
                <a:gd name="T22" fmla="*/ 145 w 333"/>
                <a:gd name="T23" fmla="*/ 0 h 333"/>
                <a:gd name="T24" fmla="*/ 136 w 333"/>
                <a:gd name="T25" fmla="*/ 8 h 333"/>
                <a:gd name="T26" fmla="*/ 132 w 333"/>
                <a:gd name="T27" fmla="*/ 38 h 333"/>
                <a:gd name="T28" fmla="*/ 100 w 333"/>
                <a:gd name="T29" fmla="*/ 51 h 333"/>
                <a:gd name="T30" fmla="*/ 77 w 333"/>
                <a:gd name="T31" fmla="*/ 33 h 333"/>
                <a:gd name="T32" fmla="*/ 64 w 333"/>
                <a:gd name="T33" fmla="*/ 33 h 333"/>
                <a:gd name="T34" fmla="*/ 33 w 333"/>
                <a:gd name="T35" fmla="*/ 64 h 333"/>
                <a:gd name="T36" fmla="*/ 33 w 333"/>
                <a:gd name="T37" fmla="*/ 77 h 333"/>
                <a:gd name="T38" fmla="*/ 51 w 333"/>
                <a:gd name="T39" fmla="*/ 100 h 333"/>
                <a:gd name="T40" fmla="*/ 38 w 333"/>
                <a:gd name="T41" fmla="*/ 132 h 333"/>
                <a:gd name="T42" fmla="*/ 8 w 333"/>
                <a:gd name="T43" fmla="*/ 136 h 333"/>
                <a:gd name="T44" fmla="*/ 0 w 333"/>
                <a:gd name="T45" fmla="*/ 145 h 333"/>
                <a:gd name="T46" fmla="*/ 0 w 333"/>
                <a:gd name="T47" fmla="*/ 188 h 333"/>
                <a:gd name="T48" fmla="*/ 8 w 333"/>
                <a:gd name="T49" fmla="*/ 198 h 333"/>
                <a:gd name="T50" fmla="*/ 38 w 333"/>
                <a:gd name="T51" fmla="*/ 201 h 333"/>
                <a:gd name="T52" fmla="*/ 51 w 333"/>
                <a:gd name="T53" fmla="*/ 233 h 333"/>
                <a:gd name="T54" fmla="*/ 33 w 333"/>
                <a:gd name="T55" fmla="*/ 257 h 333"/>
                <a:gd name="T56" fmla="*/ 34 w 333"/>
                <a:gd name="T57" fmla="*/ 269 h 333"/>
                <a:gd name="T58" fmla="*/ 64 w 333"/>
                <a:gd name="T59" fmla="*/ 300 h 333"/>
                <a:gd name="T60" fmla="*/ 77 w 333"/>
                <a:gd name="T61" fmla="*/ 301 h 333"/>
                <a:gd name="T62" fmla="*/ 100 w 333"/>
                <a:gd name="T63" fmla="*/ 282 h 333"/>
                <a:gd name="T64" fmla="*/ 132 w 333"/>
                <a:gd name="T65" fmla="*/ 295 h 333"/>
                <a:gd name="T66" fmla="*/ 136 w 333"/>
                <a:gd name="T67" fmla="*/ 325 h 333"/>
                <a:gd name="T68" fmla="*/ 145 w 333"/>
                <a:gd name="T69" fmla="*/ 333 h 333"/>
                <a:gd name="T70" fmla="*/ 188 w 333"/>
                <a:gd name="T71" fmla="*/ 333 h 333"/>
                <a:gd name="T72" fmla="*/ 198 w 333"/>
                <a:gd name="T73" fmla="*/ 325 h 333"/>
                <a:gd name="T74" fmla="*/ 201 w 333"/>
                <a:gd name="T75" fmla="*/ 295 h 333"/>
                <a:gd name="T76" fmla="*/ 233 w 333"/>
                <a:gd name="T77" fmla="*/ 282 h 333"/>
                <a:gd name="T78" fmla="*/ 257 w 333"/>
                <a:gd name="T79" fmla="*/ 301 h 333"/>
                <a:gd name="T80" fmla="*/ 269 w 333"/>
                <a:gd name="T81" fmla="*/ 300 h 333"/>
                <a:gd name="T82" fmla="*/ 300 w 333"/>
                <a:gd name="T83" fmla="*/ 269 h 333"/>
                <a:gd name="T84" fmla="*/ 301 w 333"/>
                <a:gd name="T85" fmla="*/ 257 h 333"/>
                <a:gd name="T86" fmla="*/ 282 w 333"/>
                <a:gd name="T87" fmla="*/ 233 h 333"/>
                <a:gd name="T88" fmla="*/ 295 w 333"/>
                <a:gd name="T89" fmla="*/ 201 h 333"/>
                <a:gd name="T90" fmla="*/ 325 w 333"/>
                <a:gd name="T91" fmla="*/ 198 h 333"/>
                <a:gd name="T92" fmla="*/ 333 w 333"/>
                <a:gd name="T93" fmla="*/ 188 h 333"/>
                <a:gd name="T94" fmla="*/ 333 w 333"/>
                <a:gd name="T95" fmla="*/ 145 h 333"/>
                <a:gd name="T96" fmla="*/ 325 w 333"/>
                <a:gd name="T97" fmla="*/ 136 h 333"/>
                <a:gd name="T98" fmla="*/ 167 w 333"/>
                <a:gd name="T99" fmla="*/ 250 h 333"/>
                <a:gd name="T100" fmla="*/ 83 w 333"/>
                <a:gd name="T101" fmla="*/ 167 h 333"/>
                <a:gd name="T102" fmla="*/ 167 w 333"/>
                <a:gd name="T103" fmla="*/ 83 h 333"/>
                <a:gd name="T104" fmla="*/ 250 w 333"/>
                <a:gd name="T105" fmla="*/ 167 h 333"/>
                <a:gd name="T106" fmla="*/ 167 w 333"/>
                <a:gd name="T107" fmla="*/ 250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3" h="333">
                  <a:moveTo>
                    <a:pt x="325" y="136"/>
                  </a:moveTo>
                  <a:lnTo>
                    <a:pt x="295" y="132"/>
                  </a:lnTo>
                  <a:cubicBezTo>
                    <a:pt x="292" y="121"/>
                    <a:pt x="288" y="110"/>
                    <a:pt x="282" y="100"/>
                  </a:cubicBezTo>
                  <a:lnTo>
                    <a:pt x="301" y="77"/>
                  </a:lnTo>
                  <a:cubicBezTo>
                    <a:pt x="303" y="73"/>
                    <a:pt x="303" y="67"/>
                    <a:pt x="300" y="64"/>
                  </a:cubicBezTo>
                  <a:lnTo>
                    <a:pt x="269" y="33"/>
                  </a:lnTo>
                  <a:cubicBezTo>
                    <a:pt x="266" y="30"/>
                    <a:pt x="260" y="30"/>
                    <a:pt x="257" y="33"/>
                  </a:cubicBezTo>
                  <a:lnTo>
                    <a:pt x="233" y="51"/>
                  </a:lnTo>
                  <a:cubicBezTo>
                    <a:pt x="223" y="45"/>
                    <a:pt x="213" y="41"/>
                    <a:pt x="201" y="38"/>
                  </a:cubicBezTo>
                  <a:lnTo>
                    <a:pt x="198" y="8"/>
                  </a:lnTo>
                  <a:cubicBezTo>
                    <a:pt x="197" y="4"/>
                    <a:pt x="193" y="0"/>
                    <a:pt x="188" y="0"/>
                  </a:cubicBezTo>
                  <a:lnTo>
                    <a:pt x="145" y="0"/>
                  </a:lnTo>
                  <a:cubicBezTo>
                    <a:pt x="140" y="0"/>
                    <a:pt x="136" y="4"/>
                    <a:pt x="136" y="8"/>
                  </a:cubicBezTo>
                  <a:lnTo>
                    <a:pt x="132" y="38"/>
                  </a:lnTo>
                  <a:cubicBezTo>
                    <a:pt x="121" y="41"/>
                    <a:pt x="110" y="46"/>
                    <a:pt x="100" y="51"/>
                  </a:cubicBezTo>
                  <a:lnTo>
                    <a:pt x="77" y="33"/>
                  </a:lnTo>
                  <a:cubicBezTo>
                    <a:pt x="73" y="30"/>
                    <a:pt x="67" y="30"/>
                    <a:pt x="64" y="33"/>
                  </a:cubicBezTo>
                  <a:lnTo>
                    <a:pt x="33" y="64"/>
                  </a:lnTo>
                  <a:cubicBezTo>
                    <a:pt x="30" y="67"/>
                    <a:pt x="30" y="73"/>
                    <a:pt x="33" y="77"/>
                  </a:cubicBezTo>
                  <a:lnTo>
                    <a:pt x="51" y="100"/>
                  </a:lnTo>
                  <a:cubicBezTo>
                    <a:pt x="45" y="110"/>
                    <a:pt x="41" y="121"/>
                    <a:pt x="38" y="132"/>
                  </a:cubicBezTo>
                  <a:lnTo>
                    <a:pt x="8" y="136"/>
                  </a:lnTo>
                  <a:cubicBezTo>
                    <a:pt x="4" y="136"/>
                    <a:pt x="0" y="140"/>
                    <a:pt x="0" y="145"/>
                  </a:cubicBezTo>
                  <a:lnTo>
                    <a:pt x="0" y="188"/>
                  </a:lnTo>
                  <a:cubicBezTo>
                    <a:pt x="0" y="193"/>
                    <a:pt x="4" y="197"/>
                    <a:pt x="8" y="198"/>
                  </a:cubicBezTo>
                  <a:lnTo>
                    <a:pt x="38" y="201"/>
                  </a:lnTo>
                  <a:cubicBezTo>
                    <a:pt x="41" y="213"/>
                    <a:pt x="46" y="223"/>
                    <a:pt x="51" y="233"/>
                  </a:cubicBezTo>
                  <a:lnTo>
                    <a:pt x="33" y="257"/>
                  </a:lnTo>
                  <a:cubicBezTo>
                    <a:pt x="30" y="260"/>
                    <a:pt x="30" y="266"/>
                    <a:pt x="34" y="269"/>
                  </a:cubicBezTo>
                  <a:lnTo>
                    <a:pt x="64" y="300"/>
                  </a:lnTo>
                  <a:cubicBezTo>
                    <a:pt x="67" y="303"/>
                    <a:pt x="73" y="303"/>
                    <a:pt x="77" y="301"/>
                  </a:cubicBezTo>
                  <a:lnTo>
                    <a:pt x="100" y="282"/>
                  </a:lnTo>
                  <a:cubicBezTo>
                    <a:pt x="110" y="288"/>
                    <a:pt x="121" y="292"/>
                    <a:pt x="132" y="295"/>
                  </a:cubicBezTo>
                  <a:lnTo>
                    <a:pt x="136" y="325"/>
                  </a:lnTo>
                  <a:cubicBezTo>
                    <a:pt x="136" y="330"/>
                    <a:pt x="140" y="333"/>
                    <a:pt x="145" y="333"/>
                  </a:cubicBezTo>
                  <a:lnTo>
                    <a:pt x="188" y="333"/>
                  </a:lnTo>
                  <a:cubicBezTo>
                    <a:pt x="193" y="333"/>
                    <a:pt x="197" y="330"/>
                    <a:pt x="198" y="325"/>
                  </a:cubicBezTo>
                  <a:lnTo>
                    <a:pt x="201" y="295"/>
                  </a:lnTo>
                  <a:cubicBezTo>
                    <a:pt x="213" y="292"/>
                    <a:pt x="223" y="288"/>
                    <a:pt x="233" y="282"/>
                  </a:cubicBezTo>
                  <a:lnTo>
                    <a:pt x="257" y="301"/>
                  </a:lnTo>
                  <a:cubicBezTo>
                    <a:pt x="260" y="303"/>
                    <a:pt x="266" y="303"/>
                    <a:pt x="269" y="300"/>
                  </a:cubicBezTo>
                  <a:lnTo>
                    <a:pt x="300" y="269"/>
                  </a:lnTo>
                  <a:cubicBezTo>
                    <a:pt x="303" y="266"/>
                    <a:pt x="303" y="260"/>
                    <a:pt x="301" y="257"/>
                  </a:cubicBezTo>
                  <a:lnTo>
                    <a:pt x="282" y="233"/>
                  </a:lnTo>
                  <a:cubicBezTo>
                    <a:pt x="288" y="223"/>
                    <a:pt x="292" y="213"/>
                    <a:pt x="295" y="201"/>
                  </a:cubicBezTo>
                  <a:lnTo>
                    <a:pt x="325" y="198"/>
                  </a:lnTo>
                  <a:cubicBezTo>
                    <a:pt x="330" y="197"/>
                    <a:pt x="333" y="193"/>
                    <a:pt x="333" y="188"/>
                  </a:cubicBezTo>
                  <a:lnTo>
                    <a:pt x="333" y="145"/>
                  </a:lnTo>
                  <a:cubicBezTo>
                    <a:pt x="333" y="140"/>
                    <a:pt x="330" y="136"/>
                    <a:pt x="325" y="136"/>
                  </a:cubicBezTo>
                  <a:close/>
                  <a:moveTo>
                    <a:pt x="167" y="250"/>
                  </a:moveTo>
                  <a:cubicBezTo>
                    <a:pt x="121" y="250"/>
                    <a:pt x="83" y="213"/>
                    <a:pt x="83" y="167"/>
                  </a:cubicBezTo>
                  <a:cubicBezTo>
                    <a:pt x="83" y="121"/>
                    <a:pt x="121" y="83"/>
                    <a:pt x="167" y="83"/>
                  </a:cubicBezTo>
                  <a:cubicBezTo>
                    <a:pt x="213" y="83"/>
                    <a:pt x="250" y="121"/>
                    <a:pt x="250" y="167"/>
                  </a:cubicBezTo>
                  <a:cubicBezTo>
                    <a:pt x="250" y="213"/>
                    <a:pt x="213" y="250"/>
                    <a:pt x="167" y="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9335960" y="4975644"/>
              <a:ext cx="1334958" cy="3435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3" name="PA-文本框 8"/>
            <p:cNvSpPr txBox="1"/>
            <p:nvPr>
              <p:custDataLst>
                <p:tags r:id="rId6"/>
              </p:custDataLst>
            </p:nvPr>
          </p:nvSpPr>
          <p:spPr>
            <a:xfrm>
              <a:off x="9696304" y="4987019"/>
              <a:ext cx="6142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NO.04</a:t>
              </a:r>
              <a:endParaRPr lang="zh-CN" altLang="en-US" sz="12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9029698" y="3693846"/>
              <a:ext cx="1947480" cy="1079954"/>
              <a:chOff x="2245476" y="2352404"/>
              <a:chExt cx="2236541" cy="1079954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2495219" y="2352404"/>
                <a:ext cx="1737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zh-CN" altLang="en-US" sz="1600" b="1">
                    <a:solidFill>
                      <a:schemeClr val="bg1"/>
                    </a:solidFill>
                    <a:latin typeface="站酷文艺体" panose="02000603000000000000" pitchFamily="50" charset="-122"/>
                    <a:ea typeface="阿里巴巴普惠体 B" panose="00020600040101010101" pitchFamily="18" charset="-122"/>
                    <a:sym typeface="站酷文艺体" panose="02000603000000000000" pitchFamily="50" charset="-122"/>
                  </a:rPr>
                  <a:t>添加标题</a:t>
                </a:r>
                <a:endParaRPr lang="zh-CN" altLang="en-US" sz="1600" b="1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245476" y="2786027"/>
                <a:ext cx="22365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b="1">
                    <a:solidFill>
                      <a:schemeClr val="bg1"/>
                    </a:solidFill>
                    <a:latin typeface="站酷文艺体" panose="02000603000000000000" pitchFamily="50" charset="-122"/>
                    <a:ea typeface="站酷文艺体" panose="02000603000000000000" pitchFamily="50" charset="-122"/>
                    <a:sym typeface="站酷文艺体" panose="02000603000000000000" pitchFamily="50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1" lang="en-GB" altLang="zh-CN" sz="800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44528" y="393944"/>
            <a:ext cx="4354625" cy="646331"/>
            <a:chOff x="415215" y="349434"/>
            <a:chExt cx="4354625" cy="646331"/>
          </a:xfrm>
        </p:grpSpPr>
        <p:grpSp>
          <p:nvGrpSpPr>
            <p:cNvPr id="39" name="组合 38"/>
            <p:cNvGrpSpPr/>
            <p:nvPr/>
          </p:nvGrpSpPr>
          <p:grpSpPr>
            <a:xfrm>
              <a:off x="415215" y="406398"/>
              <a:ext cx="918995" cy="583203"/>
              <a:chOff x="-3024275" y="-1610562"/>
              <a:chExt cx="1248011" cy="7920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-3024275" y="-1610562"/>
                <a:ext cx="792000" cy="7920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-2568264" y="-1610562"/>
                <a:ext cx="792000" cy="792000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 flipH="1">
              <a:off x="1529582" y="349434"/>
              <a:ext cx="32402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经典综艺体简" panose="02010609000101010101" pitchFamily="49" charset="-122"/>
                  <a:sym typeface="站酷文艺体" panose="02000603000000000000" pitchFamily="50" charset="-122"/>
                </a:rPr>
                <a:t>输入标题名称</a:t>
              </a:r>
              <a:endParaRPr lang="zh-CN" altLang="en-US" sz="36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经典综艺体简" panose="02010609000101010101" pitchFamily="49" charset="-122"/>
                <a:sym typeface="站酷文艺体" panose="02000603000000000000" pitchFamily="50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矩形 44"/>
          <p:cNvSpPr/>
          <p:nvPr/>
        </p:nvSpPr>
        <p:spPr>
          <a:xfrm>
            <a:off x="507867" y="4747473"/>
            <a:ext cx="11050563" cy="1145027"/>
          </a:xfrm>
          <a:prstGeom prst="rect">
            <a:avLst/>
          </a:prstGeom>
          <a:solidFill>
            <a:srgbClr val="23232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07867" y="3391083"/>
            <a:ext cx="11050563" cy="1145027"/>
          </a:xfrm>
          <a:prstGeom prst="rect">
            <a:avLst/>
          </a:prstGeom>
          <a:solidFill>
            <a:srgbClr val="23232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7867" y="2034693"/>
            <a:ext cx="11050563" cy="1145027"/>
          </a:xfrm>
          <a:prstGeom prst="rect">
            <a:avLst/>
          </a:prstGeom>
          <a:solidFill>
            <a:srgbClr val="23232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7" name="矩形 11"/>
          <p:cNvSpPr>
            <a:spLocks noChangeArrowheads="1"/>
          </p:cNvSpPr>
          <p:nvPr/>
        </p:nvSpPr>
        <p:spPr bwMode="auto">
          <a:xfrm>
            <a:off x="6941578" y="2036559"/>
            <a:ext cx="21594" cy="287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800" kern="0">
              <a:solidFill>
                <a:srgbClr val="FFFFFF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21" name="矩形 70"/>
          <p:cNvSpPr>
            <a:spLocks noChangeArrowheads="1"/>
          </p:cNvSpPr>
          <p:nvPr/>
        </p:nvSpPr>
        <p:spPr bwMode="auto">
          <a:xfrm>
            <a:off x="6941578" y="3419820"/>
            <a:ext cx="21594" cy="287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800" kern="0">
              <a:solidFill>
                <a:srgbClr val="FFFFFF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25" name="矩形 75"/>
          <p:cNvSpPr>
            <a:spLocks noChangeArrowheads="1"/>
          </p:cNvSpPr>
          <p:nvPr/>
        </p:nvSpPr>
        <p:spPr bwMode="auto">
          <a:xfrm>
            <a:off x="6941578" y="4759546"/>
            <a:ext cx="21594" cy="287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800" kern="0">
              <a:solidFill>
                <a:srgbClr val="FFFFFF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3570" y="2119254"/>
            <a:ext cx="5462430" cy="754530"/>
            <a:chOff x="633734" y="2119707"/>
            <a:chExt cx="5463853" cy="754726"/>
          </a:xfrm>
        </p:grpSpPr>
        <p:sp>
          <p:nvSpPr>
            <p:cNvPr id="28" name="MH_Other_3"/>
            <p:cNvSpPr/>
            <p:nvPr>
              <p:custDataLst>
                <p:tags r:id="rId3"/>
              </p:custDataLst>
            </p:nvPr>
          </p:nvSpPr>
          <p:spPr>
            <a:xfrm>
              <a:off x="1457838" y="2464763"/>
              <a:ext cx="4639749" cy="161962"/>
            </a:xfrm>
            <a:prstGeom prst="rect">
              <a:avLst/>
            </a:prstGeom>
            <a:solidFill>
              <a:srgbClr val="0000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29" name="MH_Other_4"/>
            <p:cNvSpPr/>
            <p:nvPr>
              <p:custDataLst>
                <p:tags r:id="rId4"/>
              </p:custDataLst>
            </p:nvPr>
          </p:nvSpPr>
          <p:spPr>
            <a:xfrm rot="10320000" flipV="1">
              <a:off x="1480464" y="2515971"/>
              <a:ext cx="1389782" cy="358462"/>
            </a:xfrm>
            <a:custGeom>
              <a:gdLst>
                <a:gd name="connsiteX0" fmla="*/ 0 w 3122372"/>
                <a:gd name="connsiteY0" fmla="*/ 451100 h 451100"/>
                <a:gd name="connsiteX1" fmla="*/ 447347 w 3122372"/>
                <a:gd name="connsiteY1" fmla="*/ 0 h 451100"/>
                <a:gd name="connsiteX2" fmla="*/ 3122372 w 3122372"/>
                <a:gd name="connsiteY2" fmla="*/ 0 h 451100"/>
                <a:gd name="connsiteX3" fmla="*/ 2675025 w 3122372"/>
                <a:gd name="connsiteY3" fmla="*/ 451100 h 451100"/>
                <a:gd name="connsiteX4" fmla="*/ 0 w 3122372"/>
                <a:gd name="connsiteY4" fmla="*/ 451100 h 451100"/>
                <a:gd name="connsiteX0-1" fmla="*/ 0 w 3122372"/>
                <a:gd name="connsiteY0-2" fmla="*/ 451100 h 451100"/>
                <a:gd name="connsiteX1-3" fmla="*/ 447347 w 3122372"/>
                <a:gd name="connsiteY1-4" fmla="*/ 0 h 451100"/>
                <a:gd name="connsiteX2-5" fmla="*/ 494825 w 3122372"/>
                <a:gd name="connsiteY2-6" fmla="*/ 212740 h 451100"/>
                <a:gd name="connsiteX3-7" fmla="*/ 3122372 w 3122372"/>
                <a:gd name="connsiteY3-8" fmla="*/ 0 h 451100"/>
                <a:gd name="connsiteX4-9" fmla="*/ 2675025 w 3122372"/>
                <a:gd name="connsiteY4-10" fmla="*/ 451100 h 451100"/>
                <a:gd name="connsiteX5" fmla="*/ 0 w 3122372"/>
                <a:gd name="connsiteY5" fmla="*/ 451100 h 451100"/>
                <a:gd name="connsiteX0-11" fmla="*/ 0 w 3122372"/>
                <a:gd name="connsiteY0-12" fmla="*/ 451100 h 451100"/>
                <a:gd name="connsiteX1-13" fmla="*/ 447347 w 3122372"/>
                <a:gd name="connsiteY1-14" fmla="*/ 0 h 451100"/>
                <a:gd name="connsiteX2-15" fmla="*/ 494825 w 3122372"/>
                <a:gd name="connsiteY2-16" fmla="*/ 212740 h 451100"/>
                <a:gd name="connsiteX3-17" fmla="*/ 3122372 w 3122372"/>
                <a:gd name="connsiteY3-18" fmla="*/ 0 h 451100"/>
                <a:gd name="connsiteX4-19" fmla="*/ 2675025 w 3122372"/>
                <a:gd name="connsiteY4-20" fmla="*/ 451100 h 451100"/>
                <a:gd name="connsiteX5-21" fmla="*/ 0 w 3122372"/>
                <a:gd name="connsiteY5-22" fmla="*/ 451100 h 451100"/>
                <a:gd name="connsiteX0-23" fmla="*/ 0 w 3122372"/>
                <a:gd name="connsiteY0-24" fmla="*/ 478729 h 478729"/>
                <a:gd name="connsiteX1-25" fmla="*/ 464246 w 3122372"/>
                <a:gd name="connsiteY1-26" fmla="*/ 0 h 478729"/>
                <a:gd name="connsiteX2-27" fmla="*/ 494825 w 3122372"/>
                <a:gd name="connsiteY2-28" fmla="*/ 240369 h 478729"/>
                <a:gd name="connsiteX3-29" fmla="*/ 3122372 w 3122372"/>
                <a:gd name="connsiteY3-30" fmla="*/ 27629 h 478729"/>
                <a:gd name="connsiteX4-31" fmla="*/ 2675025 w 3122372"/>
                <a:gd name="connsiteY4-32" fmla="*/ 478729 h 478729"/>
                <a:gd name="connsiteX5-33" fmla="*/ 0 w 3122372"/>
                <a:gd name="connsiteY5-34" fmla="*/ 478729 h 478729"/>
                <a:gd name="connsiteX0-35" fmla="*/ 0 w 3122372"/>
                <a:gd name="connsiteY0-36" fmla="*/ 478729 h 478729"/>
                <a:gd name="connsiteX1-37" fmla="*/ 464246 w 3122372"/>
                <a:gd name="connsiteY1-38" fmla="*/ 0 h 478729"/>
                <a:gd name="connsiteX2-39" fmla="*/ 483527 w 3122372"/>
                <a:gd name="connsiteY2-40" fmla="*/ 248440 h 478729"/>
                <a:gd name="connsiteX3-41" fmla="*/ 3122372 w 3122372"/>
                <a:gd name="connsiteY3-42" fmla="*/ 27629 h 478729"/>
                <a:gd name="connsiteX4-43" fmla="*/ 2675025 w 3122372"/>
                <a:gd name="connsiteY4-44" fmla="*/ 478729 h 478729"/>
                <a:gd name="connsiteX5-45" fmla="*/ 0 w 3122372"/>
                <a:gd name="connsiteY5-46" fmla="*/ 478729 h 478729"/>
                <a:gd name="connsiteX0-47" fmla="*/ 0 w 3084393"/>
                <a:gd name="connsiteY0-48" fmla="*/ 478729 h 478729"/>
                <a:gd name="connsiteX1-49" fmla="*/ 464246 w 3084393"/>
                <a:gd name="connsiteY1-50" fmla="*/ 0 h 478729"/>
                <a:gd name="connsiteX2-51" fmla="*/ 483527 w 3084393"/>
                <a:gd name="connsiteY2-52" fmla="*/ 248440 h 478729"/>
                <a:gd name="connsiteX3-53" fmla="*/ 3084393 w 3084393"/>
                <a:gd name="connsiteY3-54" fmla="*/ 30668 h 478729"/>
                <a:gd name="connsiteX4-55" fmla="*/ 2675025 w 3084393"/>
                <a:gd name="connsiteY4-56" fmla="*/ 478729 h 478729"/>
                <a:gd name="connsiteX5-57" fmla="*/ 0 w 3084393"/>
                <a:gd name="connsiteY5-58" fmla="*/ 478729 h 478729"/>
                <a:gd name="connsiteX0-59" fmla="*/ 0 w 3070911"/>
                <a:gd name="connsiteY0-60" fmla="*/ 478729 h 478729"/>
                <a:gd name="connsiteX1-61" fmla="*/ 464246 w 3070911"/>
                <a:gd name="connsiteY1-62" fmla="*/ 0 h 478729"/>
                <a:gd name="connsiteX2-63" fmla="*/ 483527 w 3070911"/>
                <a:gd name="connsiteY2-64" fmla="*/ 248440 h 478729"/>
                <a:gd name="connsiteX3-65" fmla="*/ 3070911 w 3070911"/>
                <a:gd name="connsiteY3-66" fmla="*/ 41302 h 478729"/>
                <a:gd name="connsiteX4-67" fmla="*/ 2675025 w 3070911"/>
                <a:gd name="connsiteY4-68" fmla="*/ 478729 h 478729"/>
                <a:gd name="connsiteX5-69" fmla="*/ 0 w 3070911"/>
                <a:gd name="connsiteY5-70" fmla="*/ 478729 h 478729"/>
                <a:gd name="connsiteX0-71" fmla="*/ 0 w 3070911"/>
                <a:gd name="connsiteY0-72" fmla="*/ 478729 h 478729"/>
                <a:gd name="connsiteX1-73" fmla="*/ 464246 w 3070911"/>
                <a:gd name="connsiteY1-74" fmla="*/ 0 h 478729"/>
                <a:gd name="connsiteX2-75" fmla="*/ 516657 w 3070911"/>
                <a:gd name="connsiteY2-76" fmla="*/ 238383 h 478729"/>
                <a:gd name="connsiteX3-77" fmla="*/ 3070911 w 3070911"/>
                <a:gd name="connsiteY3-78" fmla="*/ 41302 h 478729"/>
                <a:gd name="connsiteX4-79" fmla="*/ 2675025 w 3070911"/>
                <a:gd name="connsiteY4-80" fmla="*/ 478729 h 478729"/>
                <a:gd name="connsiteX5-81" fmla="*/ 0 w 3070911"/>
                <a:gd name="connsiteY5-82" fmla="*/ 478729 h 478729"/>
                <a:gd name="connsiteX0-83" fmla="*/ 0 w 3035132"/>
                <a:gd name="connsiteY0-84" fmla="*/ 478729 h 478729"/>
                <a:gd name="connsiteX1-85" fmla="*/ 464246 w 3035132"/>
                <a:gd name="connsiteY1-86" fmla="*/ 0 h 478729"/>
                <a:gd name="connsiteX2-87" fmla="*/ 516657 w 3035132"/>
                <a:gd name="connsiteY2-88" fmla="*/ 238383 h 478729"/>
                <a:gd name="connsiteX3-89" fmla="*/ 3035131 w 3035132"/>
                <a:gd name="connsiteY3-90" fmla="*/ 22730 h 478729"/>
                <a:gd name="connsiteX4-91" fmla="*/ 2675025 w 3035132"/>
                <a:gd name="connsiteY4-92" fmla="*/ 478729 h 478729"/>
                <a:gd name="connsiteX5-93" fmla="*/ 0 w 3035132"/>
                <a:gd name="connsiteY5-94" fmla="*/ 478729 h 47872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035132" h="478729">
                  <a:moveTo>
                    <a:pt x="0" y="478729"/>
                  </a:moveTo>
                  <a:lnTo>
                    <a:pt x="464246" y="0"/>
                  </a:lnTo>
                  <a:lnTo>
                    <a:pt x="516657" y="238383"/>
                  </a:lnTo>
                  <a:lnTo>
                    <a:pt x="3035131" y="22730"/>
                  </a:lnTo>
                  <a:lnTo>
                    <a:pt x="2675025" y="478729"/>
                  </a:lnTo>
                  <a:lnTo>
                    <a:pt x="0" y="4787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alpha val="80000"/>
                  </a:schemeClr>
                </a:gs>
                <a:gs pos="59000">
                  <a:srgbClr val="969696">
                    <a:alpha val="10000"/>
                  </a:srgb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31" name="MH_Other_7"/>
            <p:cNvSpPr/>
            <p:nvPr>
              <p:custDataLst>
                <p:tags r:id="rId5"/>
              </p:custDataLst>
            </p:nvPr>
          </p:nvSpPr>
          <p:spPr>
            <a:xfrm>
              <a:off x="1457837" y="2462381"/>
              <a:ext cx="1182564" cy="161962"/>
            </a:xfrm>
            <a:prstGeom prst="rect">
              <a:avLst/>
            </a:prstGeom>
            <a:gradFill>
              <a:gsLst>
                <a:gs pos="5000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35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633734" y="2331595"/>
              <a:ext cx="709777" cy="423534"/>
            </a:xfrm>
            <a:prstGeom prst="rect">
              <a:avLst/>
            </a:prstGeom>
            <a:noFill/>
          </p:spPr>
          <p:txBody>
            <a:bodyPr anchor="ctr" anchorCtr="0"/>
            <a:lstStyle/>
            <a:p>
              <a:pPr algn="r" eaLnBrk="1" hangingPunct="1">
                <a:defRPr/>
              </a:pP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rPr>
                <a:t>2015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38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1930624" y="2119707"/>
              <a:ext cx="709777" cy="337911"/>
            </a:xfrm>
            <a:prstGeom prst="rect">
              <a:avLst/>
            </a:prstGeom>
            <a:noFill/>
          </p:spPr>
          <p:txBody>
            <a:bodyPr anchor="ctr" anchorCtr="0"/>
            <a:lstStyle/>
            <a:p>
              <a:pPr algn="r" eaLnBrk="1" hangingPunct="1">
                <a:defRPr/>
              </a:pPr>
              <a:r>
                <a:rPr lang="en-US" altLang="zh-CN" sz="1600"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rPr>
                <a:t>25%</a:t>
              </a:r>
              <a:endParaRPr lang="zh-CN" altLang="en-US" sz="1600"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39" name="MH_Other_10"/>
            <p:cNvSpPr txBox="1"/>
            <p:nvPr>
              <p:custDataLst>
                <p:tags r:id="rId8"/>
              </p:custDataLst>
            </p:nvPr>
          </p:nvSpPr>
          <p:spPr>
            <a:xfrm>
              <a:off x="5387809" y="2230154"/>
              <a:ext cx="709777" cy="227463"/>
            </a:xfrm>
            <a:prstGeom prst="rect">
              <a:avLst/>
            </a:prstGeom>
            <a:noFill/>
          </p:spPr>
          <p:txBody>
            <a:bodyPr anchor="ctr" anchorCtr="0"/>
            <a:lstStyle/>
            <a:p>
              <a:pPr algn="r" eaLnBrk="1" hangingPunct="1">
                <a:defRPr/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rPr>
                <a:t>100%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3570" y="3463303"/>
            <a:ext cx="5462430" cy="1121363"/>
            <a:chOff x="633734" y="3464105"/>
            <a:chExt cx="5463853" cy="1121655"/>
          </a:xfrm>
        </p:grpSpPr>
        <p:sp>
          <p:nvSpPr>
            <p:cNvPr id="30" name="MH_Other_5"/>
            <p:cNvSpPr/>
            <p:nvPr>
              <p:custDataLst>
                <p:tags r:id="rId9"/>
              </p:custDataLst>
            </p:nvPr>
          </p:nvSpPr>
          <p:spPr>
            <a:xfrm rot="10320000" flipV="1">
              <a:off x="1506665" y="3771183"/>
              <a:ext cx="2679526" cy="814577"/>
            </a:xfrm>
            <a:custGeom>
              <a:gdLst>
                <a:gd name="connsiteX0" fmla="*/ 0 w 3122372"/>
                <a:gd name="connsiteY0" fmla="*/ 451100 h 451100"/>
                <a:gd name="connsiteX1" fmla="*/ 447347 w 3122372"/>
                <a:gd name="connsiteY1" fmla="*/ 0 h 451100"/>
                <a:gd name="connsiteX2" fmla="*/ 3122372 w 3122372"/>
                <a:gd name="connsiteY2" fmla="*/ 0 h 451100"/>
                <a:gd name="connsiteX3" fmla="*/ 2675025 w 3122372"/>
                <a:gd name="connsiteY3" fmla="*/ 451100 h 451100"/>
                <a:gd name="connsiteX4" fmla="*/ 0 w 3122372"/>
                <a:gd name="connsiteY4" fmla="*/ 451100 h 451100"/>
                <a:gd name="connsiteX0-1" fmla="*/ 0 w 3122372"/>
                <a:gd name="connsiteY0-2" fmla="*/ 451100 h 451100"/>
                <a:gd name="connsiteX1-3" fmla="*/ 447347 w 3122372"/>
                <a:gd name="connsiteY1-4" fmla="*/ 0 h 451100"/>
                <a:gd name="connsiteX2-5" fmla="*/ 494825 w 3122372"/>
                <a:gd name="connsiteY2-6" fmla="*/ 212740 h 451100"/>
                <a:gd name="connsiteX3-7" fmla="*/ 3122372 w 3122372"/>
                <a:gd name="connsiteY3-8" fmla="*/ 0 h 451100"/>
                <a:gd name="connsiteX4-9" fmla="*/ 2675025 w 3122372"/>
                <a:gd name="connsiteY4-10" fmla="*/ 451100 h 451100"/>
                <a:gd name="connsiteX5" fmla="*/ 0 w 3122372"/>
                <a:gd name="connsiteY5" fmla="*/ 451100 h 451100"/>
                <a:gd name="connsiteX0-11" fmla="*/ 0 w 3122372"/>
                <a:gd name="connsiteY0-12" fmla="*/ 451100 h 451100"/>
                <a:gd name="connsiteX1-13" fmla="*/ 447347 w 3122372"/>
                <a:gd name="connsiteY1-14" fmla="*/ 0 h 451100"/>
                <a:gd name="connsiteX2-15" fmla="*/ 494825 w 3122372"/>
                <a:gd name="connsiteY2-16" fmla="*/ 212740 h 451100"/>
                <a:gd name="connsiteX3-17" fmla="*/ 3122372 w 3122372"/>
                <a:gd name="connsiteY3-18" fmla="*/ 0 h 451100"/>
                <a:gd name="connsiteX4-19" fmla="*/ 2675025 w 3122372"/>
                <a:gd name="connsiteY4-20" fmla="*/ 451100 h 451100"/>
                <a:gd name="connsiteX5-21" fmla="*/ 0 w 3122372"/>
                <a:gd name="connsiteY5-22" fmla="*/ 451100 h 451100"/>
                <a:gd name="connsiteX0-23" fmla="*/ 0 w 3122372"/>
                <a:gd name="connsiteY0-24" fmla="*/ 478729 h 478729"/>
                <a:gd name="connsiteX1-25" fmla="*/ 464246 w 3122372"/>
                <a:gd name="connsiteY1-26" fmla="*/ 0 h 478729"/>
                <a:gd name="connsiteX2-27" fmla="*/ 494825 w 3122372"/>
                <a:gd name="connsiteY2-28" fmla="*/ 240369 h 478729"/>
                <a:gd name="connsiteX3-29" fmla="*/ 3122372 w 3122372"/>
                <a:gd name="connsiteY3-30" fmla="*/ 27629 h 478729"/>
                <a:gd name="connsiteX4-31" fmla="*/ 2675025 w 3122372"/>
                <a:gd name="connsiteY4-32" fmla="*/ 478729 h 478729"/>
                <a:gd name="connsiteX5-33" fmla="*/ 0 w 3122372"/>
                <a:gd name="connsiteY5-34" fmla="*/ 478729 h 478729"/>
                <a:gd name="connsiteX0-35" fmla="*/ 0 w 3122372"/>
                <a:gd name="connsiteY0-36" fmla="*/ 478729 h 478729"/>
                <a:gd name="connsiteX1-37" fmla="*/ 464246 w 3122372"/>
                <a:gd name="connsiteY1-38" fmla="*/ 0 h 478729"/>
                <a:gd name="connsiteX2-39" fmla="*/ 483527 w 3122372"/>
                <a:gd name="connsiteY2-40" fmla="*/ 248440 h 478729"/>
                <a:gd name="connsiteX3-41" fmla="*/ 3122372 w 3122372"/>
                <a:gd name="connsiteY3-42" fmla="*/ 27629 h 478729"/>
                <a:gd name="connsiteX4-43" fmla="*/ 2675025 w 3122372"/>
                <a:gd name="connsiteY4-44" fmla="*/ 478729 h 478729"/>
                <a:gd name="connsiteX5-45" fmla="*/ 0 w 3122372"/>
                <a:gd name="connsiteY5-46" fmla="*/ 478729 h 478729"/>
                <a:gd name="connsiteX0-47" fmla="*/ 0 w 3084393"/>
                <a:gd name="connsiteY0-48" fmla="*/ 478729 h 478729"/>
                <a:gd name="connsiteX1-49" fmla="*/ 464246 w 3084393"/>
                <a:gd name="connsiteY1-50" fmla="*/ 0 h 478729"/>
                <a:gd name="connsiteX2-51" fmla="*/ 483527 w 3084393"/>
                <a:gd name="connsiteY2-52" fmla="*/ 248440 h 478729"/>
                <a:gd name="connsiteX3-53" fmla="*/ 3084393 w 3084393"/>
                <a:gd name="connsiteY3-54" fmla="*/ 30668 h 478729"/>
                <a:gd name="connsiteX4-55" fmla="*/ 2675025 w 3084393"/>
                <a:gd name="connsiteY4-56" fmla="*/ 478729 h 478729"/>
                <a:gd name="connsiteX5-57" fmla="*/ 0 w 3084393"/>
                <a:gd name="connsiteY5-58" fmla="*/ 478729 h 478729"/>
                <a:gd name="connsiteX0-59" fmla="*/ 0 w 3070911"/>
                <a:gd name="connsiteY0-60" fmla="*/ 478729 h 478729"/>
                <a:gd name="connsiteX1-61" fmla="*/ 464246 w 3070911"/>
                <a:gd name="connsiteY1-62" fmla="*/ 0 h 478729"/>
                <a:gd name="connsiteX2-63" fmla="*/ 483527 w 3070911"/>
                <a:gd name="connsiteY2-64" fmla="*/ 248440 h 478729"/>
                <a:gd name="connsiteX3-65" fmla="*/ 3070911 w 3070911"/>
                <a:gd name="connsiteY3-66" fmla="*/ 41302 h 478729"/>
                <a:gd name="connsiteX4-67" fmla="*/ 2675025 w 3070911"/>
                <a:gd name="connsiteY4-68" fmla="*/ 478729 h 478729"/>
                <a:gd name="connsiteX5-69" fmla="*/ 0 w 3070911"/>
                <a:gd name="connsiteY5-70" fmla="*/ 478729 h 478729"/>
                <a:gd name="connsiteX0-71" fmla="*/ 0 w 3070911"/>
                <a:gd name="connsiteY0-72" fmla="*/ 478729 h 478729"/>
                <a:gd name="connsiteX1-73" fmla="*/ 464246 w 3070911"/>
                <a:gd name="connsiteY1-74" fmla="*/ 0 h 478729"/>
                <a:gd name="connsiteX2-75" fmla="*/ 516657 w 3070911"/>
                <a:gd name="connsiteY2-76" fmla="*/ 238383 h 478729"/>
                <a:gd name="connsiteX3-77" fmla="*/ 3070911 w 3070911"/>
                <a:gd name="connsiteY3-78" fmla="*/ 41302 h 478729"/>
                <a:gd name="connsiteX4-79" fmla="*/ 2675025 w 3070911"/>
                <a:gd name="connsiteY4-80" fmla="*/ 478729 h 478729"/>
                <a:gd name="connsiteX5-81" fmla="*/ 0 w 3070911"/>
                <a:gd name="connsiteY5-82" fmla="*/ 478729 h 478729"/>
                <a:gd name="connsiteX0-83" fmla="*/ 0 w 3035132"/>
                <a:gd name="connsiteY0-84" fmla="*/ 478729 h 478729"/>
                <a:gd name="connsiteX1-85" fmla="*/ 464246 w 3035132"/>
                <a:gd name="connsiteY1-86" fmla="*/ 0 h 478729"/>
                <a:gd name="connsiteX2-87" fmla="*/ 516657 w 3035132"/>
                <a:gd name="connsiteY2-88" fmla="*/ 238383 h 478729"/>
                <a:gd name="connsiteX3-89" fmla="*/ 3035131 w 3035132"/>
                <a:gd name="connsiteY3-90" fmla="*/ 22730 h 478729"/>
                <a:gd name="connsiteX4-91" fmla="*/ 2675025 w 3035132"/>
                <a:gd name="connsiteY4-92" fmla="*/ 478729 h 478729"/>
                <a:gd name="connsiteX5-93" fmla="*/ 0 w 3035132"/>
                <a:gd name="connsiteY5-94" fmla="*/ 478729 h 478729"/>
                <a:gd name="connsiteX0-95" fmla="*/ 0 w 3035131"/>
                <a:gd name="connsiteY0-96" fmla="*/ 478729 h 478729"/>
                <a:gd name="connsiteX1-97" fmla="*/ 464246 w 3035131"/>
                <a:gd name="connsiteY1-98" fmla="*/ 0 h 478729"/>
                <a:gd name="connsiteX2-99" fmla="*/ 587526 w 3035131"/>
                <a:gd name="connsiteY2-100" fmla="*/ 229962 h 478729"/>
                <a:gd name="connsiteX3-101" fmla="*/ 3035131 w 3035131"/>
                <a:gd name="connsiteY3-102" fmla="*/ 22730 h 478729"/>
                <a:gd name="connsiteX4-103" fmla="*/ 2675025 w 3035131"/>
                <a:gd name="connsiteY4-104" fmla="*/ 478729 h 478729"/>
                <a:gd name="connsiteX5-105" fmla="*/ 0 w 3035131"/>
                <a:gd name="connsiteY5-106" fmla="*/ 478729 h 478729"/>
                <a:gd name="connsiteX0-107" fmla="*/ 0 w 3035131"/>
                <a:gd name="connsiteY0-108" fmla="*/ 455999 h 455999"/>
                <a:gd name="connsiteX1-109" fmla="*/ 566335 w 3035131"/>
                <a:gd name="connsiteY1-110" fmla="*/ 87839 h 455999"/>
                <a:gd name="connsiteX2-111" fmla="*/ 587526 w 3035131"/>
                <a:gd name="connsiteY2-112" fmla="*/ 207232 h 455999"/>
                <a:gd name="connsiteX3-113" fmla="*/ 3035131 w 3035131"/>
                <a:gd name="connsiteY3-114" fmla="*/ 0 h 455999"/>
                <a:gd name="connsiteX4-115" fmla="*/ 2675025 w 3035131"/>
                <a:gd name="connsiteY4-116" fmla="*/ 455999 h 455999"/>
                <a:gd name="connsiteX5-117" fmla="*/ 0 w 3035131"/>
                <a:gd name="connsiteY5-118" fmla="*/ 455999 h 455999"/>
                <a:gd name="connsiteX0-119" fmla="*/ 0 w 2858172"/>
                <a:gd name="connsiteY0-120" fmla="*/ 492289 h 492289"/>
                <a:gd name="connsiteX1-121" fmla="*/ 389376 w 2858172"/>
                <a:gd name="connsiteY1-122" fmla="*/ 87839 h 492289"/>
                <a:gd name="connsiteX2-123" fmla="*/ 410567 w 2858172"/>
                <a:gd name="connsiteY2-124" fmla="*/ 207232 h 492289"/>
                <a:gd name="connsiteX3-125" fmla="*/ 2858172 w 2858172"/>
                <a:gd name="connsiteY3-126" fmla="*/ 0 h 492289"/>
                <a:gd name="connsiteX4-127" fmla="*/ 2498066 w 2858172"/>
                <a:gd name="connsiteY4-128" fmla="*/ 455999 h 492289"/>
                <a:gd name="connsiteX5-129" fmla="*/ 0 w 2858172"/>
                <a:gd name="connsiteY5-130" fmla="*/ 492289 h 492289"/>
                <a:gd name="connsiteX0-131" fmla="*/ 0 w 2845964"/>
                <a:gd name="connsiteY0-132" fmla="*/ 528679 h 528679"/>
                <a:gd name="connsiteX1-133" fmla="*/ 377168 w 2845964"/>
                <a:gd name="connsiteY1-134" fmla="*/ 87839 h 528679"/>
                <a:gd name="connsiteX2-135" fmla="*/ 398359 w 2845964"/>
                <a:gd name="connsiteY2-136" fmla="*/ 207232 h 528679"/>
                <a:gd name="connsiteX3-137" fmla="*/ 2845964 w 2845964"/>
                <a:gd name="connsiteY3-138" fmla="*/ 0 h 528679"/>
                <a:gd name="connsiteX4-139" fmla="*/ 2485858 w 2845964"/>
                <a:gd name="connsiteY4-140" fmla="*/ 455999 h 528679"/>
                <a:gd name="connsiteX5-141" fmla="*/ 0 w 2845964"/>
                <a:gd name="connsiteY5-142" fmla="*/ 528679 h 528679"/>
                <a:gd name="connsiteX0-143" fmla="*/ 0 w 2845964"/>
                <a:gd name="connsiteY0-144" fmla="*/ 528679 h 528679"/>
                <a:gd name="connsiteX1-145" fmla="*/ 377168 w 2845964"/>
                <a:gd name="connsiteY1-146" fmla="*/ 87839 h 528679"/>
                <a:gd name="connsiteX2-147" fmla="*/ 398359 w 2845964"/>
                <a:gd name="connsiteY2-148" fmla="*/ 207232 h 528679"/>
                <a:gd name="connsiteX3-149" fmla="*/ 2845964 w 2845964"/>
                <a:gd name="connsiteY3-150" fmla="*/ 0 h 528679"/>
                <a:gd name="connsiteX4-151" fmla="*/ 2559734 w 2845964"/>
                <a:gd name="connsiteY4-152" fmla="*/ 360747 h 528679"/>
                <a:gd name="connsiteX5-153" fmla="*/ 0 w 2845964"/>
                <a:gd name="connsiteY5-154" fmla="*/ 528679 h 52867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2845964" h="528679">
                  <a:moveTo>
                    <a:pt x="0" y="528679"/>
                  </a:moveTo>
                  <a:lnTo>
                    <a:pt x="377168" y="87839"/>
                  </a:lnTo>
                  <a:lnTo>
                    <a:pt x="398359" y="207232"/>
                  </a:lnTo>
                  <a:lnTo>
                    <a:pt x="2845964" y="0"/>
                  </a:lnTo>
                  <a:lnTo>
                    <a:pt x="2559734" y="360747"/>
                  </a:lnTo>
                  <a:lnTo>
                    <a:pt x="0" y="52867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alpha val="48000"/>
                  </a:schemeClr>
                </a:gs>
                <a:gs pos="61000">
                  <a:srgbClr val="969696">
                    <a:alpha val="1000"/>
                  </a:srgb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sz="825"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33734" y="3464105"/>
              <a:ext cx="5463853" cy="637876"/>
              <a:chOff x="633734" y="3464105"/>
              <a:chExt cx="5463853" cy="637876"/>
            </a:xfrm>
          </p:grpSpPr>
          <p:sp>
            <p:nvSpPr>
              <p:cNvPr id="27" name="MH_Other_2"/>
              <p:cNvSpPr/>
              <p:nvPr>
                <p:custDataLst>
                  <p:tags r:id="rId10"/>
                </p:custDataLst>
              </p:nvPr>
            </p:nvSpPr>
            <p:spPr>
              <a:xfrm>
                <a:off x="1457838" y="3813312"/>
                <a:ext cx="4639749" cy="161962"/>
              </a:xfrm>
              <a:prstGeom prst="rect">
                <a:avLst/>
              </a:prstGeom>
              <a:solidFill>
                <a:srgbClr val="0000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33" name="MH_Other_8"/>
              <p:cNvSpPr/>
              <p:nvPr>
                <p:custDataLst>
                  <p:tags r:id="rId11"/>
                </p:custDataLst>
              </p:nvPr>
            </p:nvSpPr>
            <p:spPr>
              <a:xfrm>
                <a:off x="1457838" y="3809739"/>
                <a:ext cx="2322256" cy="161962"/>
              </a:xfrm>
              <a:prstGeom prst="rect">
                <a:avLst/>
              </a:prstGeom>
              <a:gradFill>
                <a:gsLst>
                  <a:gs pos="50000">
                    <a:schemeClr val="accent2"/>
                  </a:gs>
                  <a:gs pos="5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36" name="MH_SubTitle_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33734" y="3680651"/>
                <a:ext cx="709777" cy="421330"/>
              </a:xfrm>
              <a:prstGeom prst="rect">
                <a:avLst/>
              </a:prstGeom>
              <a:noFill/>
            </p:spPr>
            <p:txBody>
              <a:bodyPr anchor="ctr" anchorCtr="0"/>
              <a:lstStyle/>
              <a:p>
                <a:pPr algn="r" eaLnBrk="1" hangingPunct="1">
                  <a:defRPr/>
                </a:pPr>
                <a:r>
                  <a:rPr lang="en-US" altLang="zh-CN" sz="16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站酷文艺体" panose="02000603000000000000" pitchFamily="50" charset="-122"/>
                    <a:ea typeface="阿里巴巴普惠体 B" panose="00020600040101010101" pitchFamily="18" charset="-122"/>
                    <a:cs typeface="+mn-ea"/>
                    <a:sym typeface="站酷文艺体" panose="02000603000000000000" pitchFamily="50" charset="-122"/>
                  </a:rPr>
                  <a:t>2017</a:t>
                </a:r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40" name="MH_Text_2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3092943" y="3464105"/>
                <a:ext cx="709777" cy="339680"/>
              </a:xfrm>
              <a:prstGeom prst="rect">
                <a:avLst/>
              </a:prstGeom>
              <a:noFill/>
            </p:spPr>
            <p:txBody>
              <a:bodyPr anchor="ctr" anchorCtr="0"/>
              <a:lstStyle/>
              <a:p>
                <a:pPr algn="r" eaLnBrk="1" hangingPunct="1">
                  <a:defRPr/>
                </a:pPr>
                <a:r>
                  <a:rPr lang="en-US" altLang="zh-CN" sz="1600">
                    <a:latin typeface="站酷文艺体" panose="02000603000000000000" pitchFamily="50" charset="-122"/>
                    <a:ea typeface="阿里巴巴普惠体 B" panose="00020600040101010101" pitchFamily="18" charset="-122"/>
                    <a:cs typeface="+mn-ea"/>
                    <a:sym typeface="站酷文艺体" panose="02000603000000000000" pitchFamily="50" charset="-122"/>
                  </a:rPr>
                  <a:t>50%</a:t>
                </a:r>
                <a:endParaRPr lang="zh-CN" altLang="en-US" sz="1600"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41" name="MH_Other_11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5387809" y="3575131"/>
                <a:ext cx="709777" cy="228653"/>
              </a:xfrm>
              <a:prstGeom prst="rect">
                <a:avLst/>
              </a:prstGeom>
              <a:noFill/>
            </p:spPr>
            <p:txBody>
              <a:bodyPr anchor="ctr" anchorCtr="0"/>
              <a:lstStyle/>
              <a:p>
                <a:pPr algn="r" eaLnBrk="1" hangingPunct="1">
                  <a:defRPr/>
                </a:pPr>
                <a:r>
                  <a:rPr lang="en-US" alt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站酷文艺体" panose="02000603000000000000" pitchFamily="50" charset="-122"/>
                    <a:ea typeface="阿里巴巴普惠体 B" panose="00020600040101010101" pitchFamily="18" charset="-122"/>
                    <a:cs typeface="+mn-ea"/>
                    <a:sym typeface="站酷文艺体" panose="02000603000000000000" pitchFamily="50" charset="-122"/>
                  </a:rPr>
                  <a:t>100%</a:t>
                </a:r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33570" y="4915458"/>
            <a:ext cx="5462430" cy="1123358"/>
            <a:chOff x="633734" y="4916638"/>
            <a:chExt cx="5463853" cy="1123651"/>
          </a:xfrm>
        </p:grpSpPr>
        <p:grpSp>
          <p:nvGrpSpPr>
            <p:cNvPr id="7" name="组合 6"/>
            <p:cNvGrpSpPr/>
            <p:nvPr/>
          </p:nvGrpSpPr>
          <p:grpSpPr>
            <a:xfrm>
              <a:off x="633734" y="4916638"/>
              <a:ext cx="5463853" cy="636000"/>
              <a:chOff x="633734" y="4916638"/>
              <a:chExt cx="5463853" cy="636000"/>
            </a:xfrm>
          </p:grpSpPr>
          <p:sp>
            <p:nvSpPr>
              <p:cNvPr id="26" name="MH_Other_1"/>
              <p:cNvSpPr/>
              <p:nvPr>
                <p:custDataLst>
                  <p:tags r:id="rId15"/>
                </p:custDataLst>
              </p:nvPr>
            </p:nvSpPr>
            <p:spPr>
              <a:xfrm>
                <a:off x="1457838" y="5269417"/>
                <a:ext cx="4639749" cy="161962"/>
              </a:xfrm>
              <a:prstGeom prst="rect">
                <a:avLst/>
              </a:prstGeom>
              <a:solidFill>
                <a:srgbClr val="0000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34" name="MH_Other_9"/>
              <p:cNvSpPr/>
              <p:nvPr>
                <p:custDataLst>
                  <p:tags r:id="rId16"/>
                </p:custDataLst>
              </p:nvPr>
            </p:nvSpPr>
            <p:spPr>
              <a:xfrm>
                <a:off x="1457837" y="5267036"/>
                <a:ext cx="3483384" cy="161962"/>
              </a:xfrm>
              <a:prstGeom prst="rect">
                <a:avLst/>
              </a:prstGeom>
              <a:gradFill>
                <a:gsLst>
                  <a:gs pos="50000">
                    <a:schemeClr val="accent3"/>
                  </a:gs>
                  <a:gs pos="5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37" name="MH_SubTitle_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33734" y="5129104"/>
                <a:ext cx="709777" cy="423534"/>
              </a:xfrm>
              <a:prstGeom prst="rect">
                <a:avLst/>
              </a:prstGeom>
              <a:noFill/>
            </p:spPr>
            <p:txBody>
              <a:bodyPr anchor="ctr" anchorCtr="0"/>
              <a:lstStyle/>
              <a:p>
                <a:pPr algn="r" eaLnBrk="1" hangingPunct="1">
                  <a:defRPr/>
                </a:pPr>
                <a:r>
                  <a:rPr lang="en-US" altLang="zh-CN" sz="16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站酷文艺体" panose="02000603000000000000" pitchFamily="50" charset="-122"/>
                    <a:ea typeface="阿里巴巴普惠体 B" panose="00020600040101010101" pitchFamily="18" charset="-122"/>
                    <a:cs typeface="+mn-ea"/>
                    <a:sym typeface="站酷文艺体" panose="02000603000000000000" pitchFamily="50" charset="-122"/>
                  </a:rPr>
                  <a:t>2019</a:t>
                </a:r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42" name="MH_Text_3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235018" y="4916638"/>
                <a:ext cx="709777" cy="339680"/>
              </a:xfrm>
              <a:prstGeom prst="rect">
                <a:avLst/>
              </a:prstGeom>
              <a:noFill/>
            </p:spPr>
            <p:txBody>
              <a:bodyPr anchor="ctr" anchorCtr="0"/>
              <a:lstStyle/>
              <a:p>
                <a:pPr algn="r" eaLnBrk="1" hangingPunct="1">
                  <a:defRPr/>
                </a:pPr>
                <a:r>
                  <a:rPr lang="en-US" altLang="zh-CN" sz="1600">
                    <a:latin typeface="站酷文艺体" panose="02000603000000000000" pitchFamily="50" charset="-122"/>
                    <a:ea typeface="阿里巴巴普惠体 B" panose="00020600040101010101" pitchFamily="18" charset="-122"/>
                    <a:cs typeface="+mn-ea"/>
                    <a:sym typeface="站酷文艺体" panose="02000603000000000000" pitchFamily="50" charset="-122"/>
                  </a:rPr>
                  <a:t>75%</a:t>
                </a:r>
                <a:endParaRPr lang="zh-CN" altLang="en-US" sz="1600"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43" name="MH_Other_12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387809" y="5027665"/>
                <a:ext cx="709777" cy="228653"/>
              </a:xfrm>
              <a:prstGeom prst="rect">
                <a:avLst/>
              </a:prstGeom>
              <a:noFill/>
            </p:spPr>
            <p:txBody>
              <a:bodyPr anchor="ctr" anchorCtr="0"/>
              <a:lstStyle/>
              <a:p>
                <a:pPr algn="r" eaLnBrk="1" hangingPunct="1">
                  <a:defRPr/>
                </a:pPr>
                <a:r>
                  <a:rPr lang="en-US" alt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站酷文艺体" panose="02000603000000000000" pitchFamily="50" charset="-122"/>
                    <a:ea typeface="阿里巴巴普惠体 B" panose="00020600040101010101" pitchFamily="18" charset="-122"/>
                    <a:cs typeface="+mn-ea"/>
                    <a:sym typeface="站酷文艺体" panose="02000603000000000000" pitchFamily="50" charset="-122"/>
                  </a:rPr>
                  <a:t>100%</a:t>
                </a:r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46" name="MH_Other_5"/>
            <p:cNvSpPr/>
            <p:nvPr>
              <p:custDataLst>
                <p:tags r:id="rId20"/>
              </p:custDataLst>
            </p:nvPr>
          </p:nvSpPr>
          <p:spPr>
            <a:xfrm rot="10320000" flipV="1">
              <a:off x="1501481" y="5225712"/>
              <a:ext cx="2679526" cy="814577"/>
            </a:xfrm>
            <a:custGeom>
              <a:gdLst>
                <a:gd name="connsiteX0" fmla="*/ 0 w 3122372"/>
                <a:gd name="connsiteY0" fmla="*/ 451100 h 451100"/>
                <a:gd name="connsiteX1" fmla="*/ 447347 w 3122372"/>
                <a:gd name="connsiteY1" fmla="*/ 0 h 451100"/>
                <a:gd name="connsiteX2" fmla="*/ 3122372 w 3122372"/>
                <a:gd name="connsiteY2" fmla="*/ 0 h 451100"/>
                <a:gd name="connsiteX3" fmla="*/ 2675025 w 3122372"/>
                <a:gd name="connsiteY3" fmla="*/ 451100 h 451100"/>
                <a:gd name="connsiteX4" fmla="*/ 0 w 3122372"/>
                <a:gd name="connsiteY4" fmla="*/ 451100 h 451100"/>
                <a:gd name="connsiteX0-1" fmla="*/ 0 w 3122372"/>
                <a:gd name="connsiteY0-2" fmla="*/ 451100 h 451100"/>
                <a:gd name="connsiteX1-3" fmla="*/ 447347 w 3122372"/>
                <a:gd name="connsiteY1-4" fmla="*/ 0 h 451100"/>
                <a:gd name="connsiteX2-5" fmla="*/ 494825 w 3122372"/>
                <a:gd name="connsiteY2-6" fmla="*/ 212740 h 451100"/>
                <a:gd name="connsiteX3-7" fmla="*/ 3122372 w 3122372"/>
                <a:gd name="connsiteY3-8" fmla="*/ 0 h 451100"/>
                <a:gd name="connsiteX4-9" fmla="*/ 2675025 w 3122372"/>
                <a:gd name="connsiteY4-10" fmla="*/ 451100 h 451100"/>
                <a:gd name="connsiteX5" fmla="*/ 0 w 3122372"/>
                <a:gd name="connsiteY5" fmla="*/ 451100 h 451100"/>
                <a:gd name="connsiteX0-11" fmla="*/ 0 w 3122372"/>
                <a:gd name="connsiteY0-12" fmla="*/ 451100 h 451100"/>
                <a:gd name="connsiteX1-13" fmla="*/ 447347 w 3122372"/>
                <a:gd name="connsiteY1-14" fmla="*/ 0 h 451100"/>
                <a:gd name="connsiteX2-15" fmla="*/ 494825 w 3122372"/>
                <a:gd name="connsiteY2-16" fmla="*/ 212740 h 451100"/>
                <a:gd name="connsiteX3-17" fmla="*/ 3122372 w 3122372"/>
                <a:gd name="connsiteY3-18" fmla="*/ 0 h 451100"/>
                <a:gd name="connsiteX4-19" fmla="*/ 2675025 w 3122372"/>
                <a:gd name="connsiteY4-20" fmla="*/ 451100 h 451100"/>
                <a:gd name="connsiteX5-21" fmla="*/ 0 w 3122372"/>
                <a:gd name="connsiteY5-22" fmla="*/ 451100 h 451100"/>
                <a:gd name="connsiteX0-23" fmla="*/ 0 w 3122372"/>
                <a:gd name="connsiteY0-24" fmla="*/ 478729 h 478729"/>
                <a:gd name="connsiteX1-25" fmla="*/ 464246 w 3122372"/>
                <a:gd name="connsiteY1-26" fmla="*/ 0 h 478729"/>
                <a:gd name="connsiteX2-27" fmla="*/ 494825 w 3122372"/>
                <a:gd name="connsiteY2-28" fmla="*/ 240369 h 478729"/>
                <a:gd name="connsiteX3-29" fmla="*/ 3122372 w 3122372"/>
                <a:gd name="connsiteY3-30" fmla="*/ 27629 h 478729"/>
                <a:gd name="connsiteX4-31" fmla="*/ 2675025 w 3122372"/>
                <a:gd name="connsiteY4-32" fmla="*/ 478729 h 478729"/>
                <a:gd name="connsiteX5-33" fmla="*/ 0 w 3122372"/>
                <a:gd name="connsiteY5-34" fmla="*/ 478729 h 478729"/>
                <a:gd name="connsiteX0-35" fmla="*/ 0 w 3122372"/>
                <a:gd name="connsiteY0-36" fmla="*/ 478729 h 478729"/>
                <a:gd name="connsiteX1-37" fmla="*/ 464246 w 3122372"/>
                <a:gd name="connsiteY1-38" fmla="*/ 0 h 478729"/>
                <a:gd name="connsiteX2-39" fmla="*/ 483527 w 3122372"/>
                <a:gd name="connsiteY2-40" fmla="*/ 248440 h 478729"/>
                <a:gd name="connsiteX3-41" fmla="*/ 3122372 w 3122372"/>
                <a:gd name="connsiteY3-42" fmla="*/ 27629 h 478729"/>
                <a:gd name="connsiteX4-43" fmla="*/ 2675025 w 3122372"/>
                <a:gd name="connsiteY4-44" fmla="*/ 478729 h 478729"/>
                <a:gd name="connsiteX5-45" fmla="*/ 0 w 3122372"/>
                <a:gd name="connsiteY5-46" fmla="*/ 478729 h 478729"/>
                <a:gd name="connsiteX0-47" fmla="*/ 0 w 3084393"/>
                <a:gd name="connsiteY0-48" fmla="*/ 478729 h 478729"/>
                <a:gd name="connsiteX1-49" fmla="*/ 464246 w 3084393"/>
                <a:gd name="connsiteY1-50" fmla="*/ 0 h 478729"/>
                <a:gd name="connsiteX2-51" fmla="*/ 483527 w 3084393"/>
                <a:gd name="connsiteY2-52" fmla="*/ 248440 h 478729"/>
                <a:gd name="connsiteX3-53" fmla="*/ 3084393 w 3084393"/>
                <a:gd name="connsiteY3-54" fmla="*/ 30668 h 478729"/>
                <a:gd name="connsiteX4-55" fmla="*/ 2675025 w 3084393"/>
                <a:gd name="connsiteY4-56" fmla="*/ 478729 h 478729"/>
                <a:gd name="connsiteX5-57" fmla="*/ 0 w 3084393"/>
                <a:gd name="connsiteY5-58" fmla="*/ 478729 h 478729"/>
                <a:gd name="connsiteX0-59" fmla="*/ 0 w 3070911"/>
                <a:gd name="connsiteY0-60" fmla="*/ 478729 h 478729"/>
                <a:gd name="connsiteX1-61" fmla="*/ 464246 w 3070911"/>
                <a:gd name="connsiteY1-62" fmla="*/ 0 h 478729"/>
                <a:gd name="connsiteX2-63" fmla="*/ 483527 w 3070911"/>
                <a:gd name="connsiteY2-64" fmla="*/ 248440 h 478729"/>
                <a:gd name="connsiteX3-65" fmla="*/ 3070911 w 3070911"/>
                <a:gd name="connsiteY3-66" fmla="*/ 41302 h 478729"/>
                <a:gd name="connsiteX4-67" fmla="*/ 2675025 w 3070911"/>
                <a:gd name="connsiteY4-68" fmla="*/ 478729 h 478729"/>
                <a:gd name="connsiteX5-69" fmla="*/ 0 w 3070911"/>
                <a:gd name="connsiteY5-70" fmla="*/ 478729 h 478729"/>
                <a:gd name="connsiteX0-71" fmla="*/ 0 w 3070911"/>
                <a:gd name="connsiteY0-72" fmla="*/ 478729 h 478729"/>
                <a:gd name="connsiteX1-73" fmla="*/ 464246 w 3070911"/>
                <a:gd name="connsiteY1-74" fmla="*/ 0 h 478729"/>
                <a:gd name="connsiteX2-75" fmla="*/ 516657 w 3070911"/>
                <a:gd name="connsiteY2-76" fmla="*/ 238383 h 478729"/>
                <a:gd name="connsiteX3-77" fmla="*/ 3070911 w 3070911"/>
                <a:gd name="connsiteY3-78" fmla="*/ 41302 h 478729"/>
                <a:gd name="connsiteX4-79" fmla="*/ 2675025 w 3070911"/>
                <a:gd name="connsiteY4-80" fmla="*/ 478729 h 478729"/>
                <a:gd name="connsiteX5-81" fmla="*/ 0 w 3070911"/>
                <a:gd name="connsiteY5-82" fmla="*/ 478729 h 478729"/>
                <a:gd name="connsiteX0-83" fmla="*/ 0 w 3035132"/>
                <a:gd name="connsiteY0-84" fmla="*/ 478729 h 478729"/>
                <a:gd name="connsiteX1-85" fmla="*/ 464246 w 3035132"/>
                <a:gd name="connsiteY1-86" fmla="*/ 0 h 478729"/>
                <a:gd name="connsiteX2-87" fmla="*/ 516657 w 3035132"/>
                <a:gd name="connsiteY2-88" fmla="*/ 238383 h 478729"/>
                <a:gd name="connsiteX3-89" fmla="*/ 3035131 w 3035132"/>
                <a:gd name="connsiteY3-90" fmla="*/ 22730 h 478729"/>
                <a:gd name="connsiteX4-91" fmla="*/ 2675025 w 3035132"/>
                <a:gd name="connsiteY4-92" fmla="*/ 478729 h 478729"/>
                <a:gd name="connsiteX5-93" fmla="*/ 0 w 3035132"/>
                <a:gd name="connsiteY5-94" fmla="*/ 478729 h 478729"/>
                <a:gd name="connsiteX0-95" fmla="*/ 0 w 3035131"/>
                <a:gd name="connsiteY0-96" fmla="*/ 478729 h 478729"/>
                <a:gd name="connsiteX1-97" fmla="*/ 464246 w 3035131"/>
                <a:gd name="connsiteY1-98" fmla="*/ 0 h 478729"/>
                <a:gd name="connsiteX2-99" fmla="*/ 587526 w 3035131"/>
                <a:gd name="connsiteY2-100" fmla="*/ 229962 h 478729"/>
                <a:gd name="connsiteX3-101" fmla="*/ 3035131 w 3035131"/>
                <a:gd name="connsiteY3-102" fmla="*/ 22730 h 478729"/>
                <a:gd name="connsiteX4-103" fmla="*/ 2675025 w 3035131"/>
                <a:gd name="connsiteY4-104" fmla="*/ 478729 h 478729"/>
                <a:gd name="connsiteX5-105" fmla="*/ 0 w 3035131"/>
                <a:gd name="connsiteY5-106" fmla="*/ 478729 h 478729"/>
                <a:gd name="connsiteX0-107" fmla="*/ 0 w 3035131"/>
                <a:gd name="connsiteY0-108" fmla="*/ 455999 h 455999"/>
                <a:gd name="connsiteX1-109" fmla="*/ 566335 w 3035131"/>
                <a:gd name="connsiteY1-110" fmla="*/ 87839 h 455999"/>
                <a:gd name="connsiteX2-111" fmla="*/ 587526 w 3035131"/>
                <a:gd name="connsiteY2-112" fmla="*/ 207232 h 455999"/>
                <a:gd name="connsiteX3-113" fmla="*/ 3035131 w 3035131"/>
                <a:gd name="connsiteY3-114" fmla="*/ 0 h 455999"/>
                <a:gd name="connsiteX4-115" fmla="*/ 2675025 w 3035131"/>
                <a:gd name="connsiteY4-116" fmla="*/ 455999 h 455999"/>
                <a:gd name="connsiteX5-117" fmla="*/ 0 w 3035131"/>
                <a:gd name="connsiteY5-118" fmla="*/ 455999 h 455999"/>
                <a:gd name="connsiteX0-119" fmla="*/ 0 w 2858172"/>
                <a:gd name="connsiteY0-120" fmla="*/ 492289 h 492289"/>
                <a:gd name="connsiteX1-121" fmla="*/ 389376 w 2858172"/>
                <a:gd name="connsiteY1-122" fmla="*/ 87839 h 492289"/>
                <a:gd name="connsiteX2-123" fmla="*/ 410567 w 2858172"/>
                <a:gd name="connsiteY2-124" fmla="*/ 207232 h 492289"/>
                <a:gd name="connsiteX3-125" fmla="*/ 2858172 w 2858172"/>
                <a:gd name="connsiteY3-126" fmla="*/ 0 h 492289"/>
                <a:gd name="connsiteX4-127" fmla="*/ 2498066 w 2858172"/>
                <a:gd name="connsiteY4-128" fmla="*/ 455999 h 492289"/>
                <a:gd name="connsiteX5-129" fmla="*/ 0 w 2858172"/>
                <a:gd name="connsiteY5-130" fmla="*/ 492289 h 492289"/>
                <a:gd name="connsiteX0-131" fmla="*/ 0 w 2845964"/>
                <a:gd name="connsiteY0-132" fmla="*/ 528679 h 528679"/>
                <a:gd name="connsiteX1-133" fmla="*/ 377168 w 2845964"/>
                <a:gd name="connsiteY1-134" fmla="*/ 87839 h 528679"/>
                <a:gd name="connsiteX2-135" fmla="*/ 398359 w 2845964"/>
                <a:gd name="connsiteY2-136" fmla="*/ 207232 h 528679"/>
                <a:gd name="connsiteX3-137" fmla="*/ 2845964 w 2845964"/>
                <a:gd name="connsiteY3-138" fmla="*/ 0 h 528679"/>
                <a:gd name="connsiteX4-139" fmla="*/ 2485858 w 2845964"/>
                <a:gd name="connsiteY4-140" fmla="*/ 455999 h 528679"/>
                <a:gd name="connsiteX5-141" fmla="*/ 0 w 2845964"/>
                <a:gd name="connsiteY5-142" fmla="*/ 528679 h 528679"/>
                <a:gd name="connsiteX0-143" fmla="*/ 0 w 2845964"/>
                <a:gd name="connsiteY0-144" fmla="*/ 528679 h 528679"/>
                <a:gd name="connsiteX1-145" fmla="*/ 377168 w 2845964"/>
                <a:gd name="connsiteY1-146" fmla="*/ 87839 h 528679"/>
                <a:gd name="connsiteX2-147" fmla="*/ 398359 w 2845964"/>
                <a:gd name="connsiteY2-148" fmla="*/ 207232 h 528679"/>
                <a:gd name="connsiteX3-149" fmla="*/ 2845964 w 2845964"/>
                <a:gd name="connsiteY3-150" fmla="*/ 0 h 528679"/>
                <a:gd name="connsiteX4-151" fmla="*/ 2559734 w 2845964"/>
                <a:gd name="connsiteY4-152" fmla="*/ 360747 h 528679"/>
                <a:gd name="connsiteX5-153" fmla="*/ 0 w 2845964"/>
                <a:gd name="connsiteY5-154" fmla="*/ 528679 h 52867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2845964" h="528679">
                  <a:moveTo>
                    <a:pt x="0" y="528679"/>
                  </a:moveTo>
                  <a:lnTo>
                    <a:pt x="377168" y="87839"/>
                  </a:lnTo>
                  <a:lnTo>
                    <a:pt x="398359" y="207232"/>
                  </a:lnTo>
                  <a:lnTo>
                    <a:pt x="2845964" y="0"/>
                  </a:lnTo>
                  <a:lnTo>
                    <a:pt x="2559734" y="360747"/>
                  </a:lnTo>
                  <a:lnTo>
                    <a:pt x="0" y="52867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alpha val="48000"/>
                  </a:schemeClr>
                </a:gs>
                <a:gs pos="61000">
                  <a:srgbClr val="969696">
                    <a:alpha val="1000"/>
                  </a:srgb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sz="825"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</p:grpSp>
      <p:sp>
        <p:nvSpPr>
          <p:cNvPr id="48" name="Title 1"/>
          <p:cNvSpPr txBox="1"/>
          <p:nvPr/>
        </p:nvSpPr>
        <p:spPr>
          <a:xfrm>
            <a:off x="7104584" y="2055606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7104585" y="2437993"/>
            <a:ext cx="4568142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10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50" name="Title 1"/>
          <p:cNvSpPr txBox="1"/>
          <p:nvPr/>
        </p:nvSpPr>
        <p:spPr>
          <a:xfrm>
            <a:off x="7104584" y="3447552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7104585" y="3829939"/>
            <a:ext cx="4568142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10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52" name="Title 1"/>
          <p:cNvSpPr txBox="1"/>
          <p:nvPr/>
        </p:nvSpPr>
        <p:spPr>
          <a:xfrm>
            <a:off x="7104584" y="4792532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7104585" y="5174919"/>
            <a:ext cx="4568142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10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44528" y="393944"/>
            <a:ext cx="4354625" cy="646331"/>
            <a:chOff x="415215" y="349434"/>
            <a:chExt cx="4354625" cy="646331"/>
          </a:xfrm>
        </p:grpSpPr>
        <p:grpSp>
          <p:nvGrpSpPr>
            <p:cNvPr id="55" name="组合 54"/>
            <p:cNvGrpSpPr/>
            <p:nvPr/>
          </p:nvGrpSpPr>
          <p:grpSpPr>
            <a:xfrm>
              <a:off x="415215" y="406398"/>
              <a:ext cx="918995" cy="583203"/>
              <a:chOff x="-3024275" y="-1610562"/>
              <a:chExt cx="1248011" cy="79200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-3024275" y="-1610562"/>
                <a:ext cx="792000" cy="7920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-2568264" y="-1610562"/>
                <a:ext cx="792000" cy="792000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 flipH="1">
              <a:off x="1529582" y="349434"/>
              <a:ext cx="32402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经典综艺体简" panose="02010609000101010101" pitchFamily="49" charset="-122"/>
                  <a:sym typeface="站酷文艺体" panose="02000603000000000000" pitchFamily="50" charset="-122"/>
                </a:rPr>
                <a:t>输入标题名称</a:t>
              </a:r>
              <a:endParaRPr lang="zh-CN" altLang="en-US" sz="36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经典综艺体简" panose="02010609000101010101" pitchFamily="49" charset="-122"/>
                <a:sym typeface="站酷文艺体" panose="02000603000000000000" pitchFamily="50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2" grpId="0" animBg="1"/>
      <p:bldP spid="17" grpId="0" animBg="1"/>
      <p:bldP spid="21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1983725" y="2047876"/>
            <a:ext cx="4329113" cy="3830637"/>
            <a:chOff x="1983725" y="2047876"/>
            <a:chExt cx="4329113" cy="3830637"/>
          </a:xfrm>
        </p:grpSpPr>
        <p:sp>
          <p:nvSpPr>
            <p:cNvPr id="11" name="îṩḻîḍé"/>
            <p:cNvSpPr/>
            <p:nvPr/>
          </p:nvSpPr>
          <p:spPr bwMode="auto">
            <a:xfrm>
              <a:off x="1983725" y="4103688"/>
              <a:ext cx="757238" cy="1774825"/>
            </a:xfrm>
            <a:custGeom>
              <a:gdLst>
                <a:gd name="T0" fmla="*/ 338 w 376"/>
                <a:gd name="T1" fmla="*/ 725 h 882"/>
                <a:gd name="T2" fmla="*/ 333 w 376"/>
                <a:gd name="T3" fmla="*/ 725 h 882"/>
                <a:gd name="T4" fmla="*/ 301 w 376"/>
                <a:gd name="T5" fmla="*/ 790 h 882"/>
                <a:gd name="T6" fmla="*/ 301 w 376"/>
                <a:gd name="T7" fmla="*/ 790 h 882"/>
                <a:gd name="T8" fmla="*/ 229 w 376"/>
                <a:gd name="T9" fmla="*/ 729 h 882"/>
                <a:gd name="T10" fmla="*/ 164 w 376"/>
                <a:gd name="T11" fmla="*/ 652 h 882"/>
                <a:gd name="T12" fmla="*/ 78 w 376"/>
                <a:gd name="T13" fmla="*/ 477 h 882"/>
                <a:gd name="T14" fmla="*/ 70 w 376"/>
                <a:gd name="T15" fmla="*/ 15 h 882"/>
                <a:gd name="T16" fmla="*/ 54 w 376"/>
                <a:gd name="T17" fmla="*/ 10 h 882"/>
                <a:gd name="T18" fmla="*/ 45 w 376"/>
                <a:gd name="T19" fmla="*/ 486 h 882"/>
                <a:gd name="T20" fmla="*/ 131 w 376"/>
                <a:gd name="T21" fmla="*/ 672 h 882"/>
                <a:gd name="T22" fmla="*/ 272 w 376"/>
                <a:gd name="T23" fmla="*/ 822 h 882"/>
                <a:gd name="T24" fmla="*/ 222 w 376"/>
                <a:gd name="T25" fmla="*/ 856 h 882"/>
                <a:gd name="T26" fmla="*/ 223 w 376"/>
                <a:gd name="T27" fmla="*/ 861 h 882"/>
                <a:gd name="T28" fmla="*/ 372 w 376"/>
                <a:gd name="T29" fmla="*/ 881 h 882"/>
                <a:gd name="T30" fmla="*/ 375 w 376"/>
                <a:gd name="T31" fmla="*/ 878 h 882"/>
                <a:gd name="T32" fmla="*/ 338 w 376"/>
                <a:gd name="T33" fmla="*/ 725 h 8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882">
                  <a:moveTo>
                    <a:pt x="338" y="725"/>
                  </a:moveTo>
                  <a:cubicBezTo>
                    <a:pt x="338" y="722"/>
                    <a:pt x="334" y="722"/>
                    <a:pt x="333" y="725"/>
                  </a:cubicBezTo>
                  <a:cubicBezTo>
                    <a:pt x="301" y="790"/>
                    <a:pt x="301" y="790"/>
                    <a:pt x="301" y="790"/>
                  </a:cubicBezTo>
                  <a:cubicBezTo>
                    <a:pt x="301" y="790"/>
                    <a:pt x="301" y="790"/>
                    <a:pt x="301" y="790"/>
                  </a:cubicBezTo>
                  <a:cubicBezTo>
                    <a:pt x="276" y="770"/>
                    <a:pt x="251" y="751"/>
                    <a:pt x="229" y="729"/>
                  </a:cubicBezTo>
                  <a:cubicBezTo>
                    <a:pt x="205" y="705"/>
                    <a:pt x="184" y="679"/>
                    <a:pt x="164" y="652"/>
                  </a:cubicBezTo>
                  <a:cubicBezTo>
                    <a:pt x="127" y="599"/>
                    <a:pt x="98" y="539"/>
                    <a:pt x="78" y="477"/>
                  </a:cubicBezTo>
                  <a:cubicBezTo>
                    <a:pt x="30" y="328"/>
                    <a:pt x="34" y="166"/>
                    <a:pt x="70" y="15"/>
                  </a:cubicBezTo>
                  <a:cubicBezTo>
                    <a:pt x="73" y="4"/>
                    <a:pt x="57" y="0"/>
                    <a:pt x="54" y="10"/>
                  </a:cubicBezTo>
                  <a:cubicBezTo>
                    <a:pt x="10" y="165"/>
                    <a:pt x="0" y="331"/>
                    <a:pt x="45" y="486"/>
                  </a:cubicBezTo>
                  <a:cubicBezTo>
                    <a:pt x="64" y="552"/>
                    <a:pt x="93" y="615"/>
                    <a:pt x="131" y="672"/>
                  </a:cubicBezTo>
                  <a:cubicBezTo>
                    <a:pt x="168" y="728"/>
                    <a:pt x="216" y="785"/>
                    <a:pt x="272" y="822"/>
                  </a:cubicBezTo>
                  <a:cubicBezTo>
                    <a:pt x="222" y="856"/>
                    <a:pt x="222" y="856"/>
                    <a:pt x="222" y="856"/>
                  </a:cubicBezTo>
                  <a:cubicBezTo>
                    <a:pt x="220" y="857"/>
                    <a:pt x="221" y="861"/>
                    <a:pt x="223" y="861"/>
                  </a:cubicBezTo>
                  <a:cubicBezTo>
                    <a:pt x="372" y="881"/>
                    <a:pt x="372" y="881"/>
                    <a:pt x="372" y="881"/>
                  </a:cubicBezTo>
                  <a:cubicBezTo>
                    <a:pt x="374" y="882"/>
                    <a:pt x="376" y="880"/>
                    <a:pt x="375" y="878"/>
                  </a:cubicBezTo>
                  <a:lnTo>
                    <a:pt x="338" y="725"/>
                  </a:ln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2" name="isľïḍè"/>
            <p:cNvSpPr/>
            <p:nvPr/>
          </p:nvSpPr>
          <p:spPr bwMode="auto">
            <a:xfrm>
              <a:off x="5330175" y="2692401"/>
              <a:ext cx="982663" cy="1646238"/>
            </a:xfrm>
            <a:custGeom>
              <a:gdLst>
                <a:gd name="T0" fmla="*/ 396 w 487"/>
                <a:gd name="T1" fmla="*/ 337 h 818"/>
                <a:gd name="T2" fmla="*/ 278 w 487"/>
                <a:gd name="T3" fmla="*/ 170 h 818"/>
                <a:gd name="T4" fmla="*/ 112 w 487"/>
                <a:gd name="T5" fmla="*/ 47 h 818"/>
                <a:gd name="T6" fmla="*/ 156 w 487"/>
                <a:gd name="T7" fmla="*/ 5 h 818"/>
                <a:gd name="T8" fmla="*/ 153 w 487"/>
                <a:gd name="T9" fmla="*/ 0 h 818"/>
                <a:gd name="T10" fmla="*/ 4 w 487"/>
                <a:gd name="T11" fmla="*/ 6 h 818"/>
                <a:gd name="T12" fmla="*/ 1 w 487"/>
                <a:gd name="T13" fmla="*/ 10 h 818"/>
                <a:gd name="T14" fmla="*/ 64 w 487"/>
                <a:gd name="T15" fmla="*/ 154 h 818"/>
                <a:gd name="T16" fmla="*/ 70 w 487"/>
                <a:gd name="T17" fmla="*/ 154 h 818"/>
                <a:gd name="T18" fmla="*/ 90 w 487"/>
                <a:gd name="T19" fmla="*/ 83 h 818"/>
                <a:gd name="T20" fmla="*/ 90 w 487"/>
                <a:gd name="T21" fmla="*/ 83 h 818"/>
                <a:gd name="T22" fmla="*/ 172 w 487"/>
                <a:gd name="T23" fmla="*/ 131 h 818"/>
                <a:gd name="T24" fmla="*/ 249 w 487"/>
                <a:gd name="T25" fmla="*/ 195 h 818"/>
                <a:gd name="T26" fmla="*/ 365 w 487"/>
                <a:gd name="T27" fmla="*/ 352 h 818"/>
                <a:gd name="T28" fmla="*/ 455 w 487"/>
                <a:gd name="T29" fmla="*/ 805 h 818"/>
                <a:gd name="T30" fmla="*/ 472 w 487"/>
                <a:gd name="T31" fmla="*/ 807 h 818"/>
                <a:gd name="T32" fmla="*/ 396 w 487"/>
                <a:gd name="T33" fmla="*/ 337 h 8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7" h="818">
                  <a:moveTo>
                    <a:pt x="396" y="337"/>
                  </a:moveTo>
                  <a:cubicBezTo>
                    <a:pt x="365" y="276"/>
                    <a:pt x="325" y="219"/>
                    <a:pt x="278" y="170"/>
                  </a:cubicBezTo>
                  <a:cubicBezTo>
                    <a:pt x="232" y="121"/>
                    <a:pt x="175" y="74"/>
                    <a:pt x="112" y="47"/>
                  </a:cubicBezTo>
                  <a:cubicBezTo>
                    <a:pt x="156" y="5"/>
                    <a:pt x="156" y="5"/>
                    <a:pt x="156" y="5"/>
                  </a:cubicBezTo>
                  <a:cubicBezTo>
                    <a:pt x="158" y="3"/>
                    <a:pt x="156" y="0"/>
                    <a:pt x="153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9"/>
                    <a:pt x="1" y="10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6" y="157"/>
                    <a:pt x="69" y="156"/>
                    <a:pt x="70" y="154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118" y="99"/>
                    <a:pt x="146" y="113"/>
                    <a:pt x="172" y="131"/>
                  </a:cubicBezTo>
                  <a:cubicBezTo>
                    <a:pt x="199" y="150"/>
                    <a:pt x="225" y="172"/>
                    <a:pt x="249" y="195"/>
                  </a:cubicBezTo>
                  <a:cubicBezTo>
                    <a:pt x="295" y="241"/>
                    <a:pt x="334" y="294"/>
                    <a:pt x="365" y="352"/>
                  </a:cubicBezTo>
                  <a:cubicBezTo>
                    <a:pt x="439" y="490"/>
                    <a:pt x="464" y="650"/>
                    <a:pt x="455" y="805"/>
                  </a:cubicBezTo>
                  <a:cubicBezTo>
                    <a:pt x="454" y="816"/>
                    <a:pt x="471" y="818"/>
                    <a:pt x="472" y="807"/>
                  </a:cubicBezTo>
                  <a:cubicBezTo>
                    <a:pt x="487" y="647"/>
                    <a:pt x="467" y="482"/>
                    <a:pt x="396" y="3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3" name="išļïdè"/>
            <p:cNvSpPr/>
            <p:nvPr/>
          </p:nvSpPr>
          <p:spPr bwMode="auto">
            <a:xfrm>
              <a:off x="2583800" y="2062163"/>
              <a:ext cx="2349500" cy="2320925"/>
            </a:xfrm>
            <a:custGeom>
              <a:gdLst>
                <a:gd name="T0" fmla="*/ 1101 w 1165"/>
                <a:gd name="T1" fmla="*/ 533 h 1153"/>
                <a:gd name="T2" fmla="*/ 1092 w 1165"/>
                <a:gd name="T3" fmla="*/ 468 h 1153"/>
                <a:gd name="T4" fmla="*/ 1145 w 1165"/>
                <a:gd name="T5" fmla="*/ 423 h 1153"/>
                <a:gd name="T6" fmla="*/ 1063 w 1165"/>
                <a:gd name="T7" fmla="*/ 248 h 1153"/>
                <a:gd name="T8" fmla="*/ 959 w 1165"/>
                <a:gd name="T9" fmla="*/ 244 h 1153"/>
                <a:gd name="T10" fmla="*/ 974 w 1165"/>
                <a:gd name="T11" fmla="*/ 145 h 1153"/>
                <a:gd name="T12" fmla="*/ 813 w 1165"/>
                <a:gd name="T13" fmla="*/ 40 h 1153"/>
                <a:gd name="T14" fmla="*/ 760 w 1165"/>
                <a:gd name="T15" fmla="*/ 85 h 1153"/>
                <a:gd name="T16" fmla="*/ 697 w 1165"/>
                <a:gd name="T17" fmla="*/ 67 h 1153"/>
                <a:gd name="T18" fmla="*/ 678 w 1165"/>
                <a:gd name="T19" fmla="*/ 0 h 1153"/>
                <a:gd name="T20" fmla="*/ 485 w 1165"/>
                <a:gd name="T21" fmla="*/ 1 h 1153"/>
                <a:gd name="T22" fmla="*/ 430 w 1165"/>
                <a:gd name="T23" fmla="*/ 95 h 1153"/>
                <a:gd name="T24" fmla="*/ 354 w 1165"/>
                <a:gd name="T25" fmla="*/ 40 h 1153"/>
                <a:gd name="T26" fmla="*/ 191 w 1165"/>
                <a:gd name="T27" fmla="*/ 143 h 1153"/>
                <a:gd name="T28" fmla="*/ 211 w 1165"/>
                <a:gd name="T29" fmla="*/ 209 h 1153"/>
                <a:gd name="T30" fmla="*/ 168 w 1165"/>
                <a:gd name="T31" fmla="*/ 259 h 1153"/>
                <a:gd name="T32" fmla="*/ 99 w 1165"/>
                <a:gd name="T33" fmla="*/ 249 h 1153"/>
                <a:gd name="T34" fmla="*/ 21 w 1165"/>
                <a:gd name="T35" fmla="*/ 425 h 1153"/>
                <a:gd name="T36" fmla="*/ 86 w 1165"/>
                <a:gd name="T37" fmla="*/ 503 h 1153"/>
                <a:gd name="T38" fmla="*/ 1 w 1165"/>
                <a:gd name="T39" fmla="*/ 560 h 1153"/>
                <a:gd name="T40" fmla="*/ 27 w 1165"/>
                <a:gd name="T41" fmla="*/ 751 h 1153"/>
                <a:gd name="T42" fmla="*/ 96 w 1165"/>
                <a:gd name="T43" fmla="*/ 760 h 1153"/>
                <a:gd name="T44" fmla="*/ 124 w 1165"/>
                <a:gd name="T45" fmla="*/ 820 h 1153"/>
                <a:gd name="T46" fmla="*/ 86 w 1165"/>
                <a:gd name="T47" fmla="*/ 878 h 1153"/>
                <a:gd name="T48" fmla="*/ 213 w 1165"/>
                <a:gd name="T49" fmla="*/ 1023 h 1153"/>
                <a:gd name="T50" fmla="*/ 291 w 1165"/>
                <a:gd name="T51" fmla="*/ 990 h 1153"/>
                <a:gd name="T52" fmla="*/ 329 w 1165"/>
                <a:gd name="T53" fmla="*/ 1029 h 1153"/>
                <a:gd name="T54" fmla="*/ 329 w 1165"/>
                <a:gd name="T55" fmla="*/ 1099 h 1153"/>
                <a:gd name="T56" fmla="*/ 514 w 1165"/>
                <a:gd name="T57" fmla="*/ 1152 h 1153"/>
                <a:gd name="T58" fmla="*/ 582 w 1165"/>
                <a:gd name="T59" fmla="*/ 1075 h 1153"/>
                <a:gd name="T60" fmla="*/ 651 w 1165"/>
                <a:gd name="T61" fmla="*/ 1152 h 1153"/>
                <a:gd name="T62" fmla="*/ 653 w 1165"/>
                <a:gd name="T63" fmla="*/ 1153 h 1153"/>
                <a:gd name="T64" fmla="*/ 837 w 1165"/>
                <a:gd name="T65" fmla="*/ 1097 h 1153"/>
                <a:gd name="T66" fmla="*/ 846 w 1165"/>
                <a:gd name="T67" fmla="*/ 1001 h 1153"/>
                <a:gd name="T68" fmla="*/ 891 w 1165"/>
                <a:gd name="T69" fmla="*/ 994 h 1153"/>
                <a:gd name="T70" fmla="*/ 954 w 1165"/>
                <a:gd name="T71" fmla="*/ 1023 h 1153"/>
                <a:gd name="T72" fmla="*/ 1079 w 1165"/>
                <a:gd name="T73" fmla="*/ 876 h 1153"/>
                <a:gd name="T74" fmla="*/ 1038 w 1165"/>
                <a:gd name="T75" fmla="*/ 783 h 1153"/>
                <a:gd name="T76" fmla="*/ 1136 w 1165"/>
                <a:gd name="T77" fmla="*/ 752 h 1153"/>
                <a:gd name="T78" fmla="*/ 1165 w 1165"/>
                <a:gd name="T79" fmla="*/ 562 h 1153"/>
                <a:gd name="T80" fmla="*/ 582 w 1165"/>
                <a:gd name="T81" fmla="*/ 851 h 1153"/>
                <a:gd name="T82" fmla="*/ 582 w 1165"/>
                <a:gd name="T83" fmla="*/ 301 h 1153"/>
                <a:gd name="T84" fmla="*/ 582 w 1165"/>
                <a:gd name="T85" fmla="*/ 851 h 1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65" h="1153">
                  <a:moveTo>
                    <a:pt x="1164" y="560"/>
                  </a:moveTo>
                  <a:cubicBezTo>
                    <a:pt x="1101" y="533"/>
                    <a:pt x="1101" y="533"/>
                    <a:pt x="1101" y="533"/>
                  </a:cubicBezTo>
                  <a:cubicBezTo>
                    <a:pt x="1089" y="528"/>
                    <a:pt x="1080" y="516"/>
                    <a:pt x="1078" y="503"/>
                  </a:cubicBezTo>
                  <a:cubicBezTo>
                    <a:pt x="1076" y="490"/>
                    <a:pt x="1081" y="477"/>
                    <a:pt x="1092" y="468"/>
                  </a:cubicBezTo>
                  <a:cubicBezTo>
                    <a:pt x="1144" y="425"/>
                    <a:pt x="1144" y="425"/>
                    <a:pt x="1144" y="425"/>
                  </a:cubicBezTo>
                  <a:cubicBezTo>
                    <a:pt x="1145" y="424"/>
                    <a:pt x="1145" y="423"/>
                    <a:pt x="1145" y="423"/>
                  </a:cubicBezTo>
                  <a:cubicBezTo>
                    <a:pt x="1065" y="249"/>
                    <a:pt x="1065" y="249"/>
                    <a:pt x="1065" y="249"/>
                  </a:cubicBezTo>
                  <a:cubicBezTo>
                    <a:pt x="1065" y="248"/>
                    <a:pt x="1064" y="248"/>
                    <a:pt x="1063" y="248"/>
                  </a:cubicBezTo>
                  <a:cubicBezTo>
                    <a:pt x="996" y="259"/>
                    <a:pt x="996" y="259"/>
                    <a:pt x="996" y="259"/>
                  </a:cubicBezTo>
                  <a:cubicBezTo>
                    <a:pt x="982" y="261"/>
                    <a:pt x="968" y="255"/>
                    <a:pt x="959" y="244"/>
                  </a:cubicBezTo>
                  <a:cubicBezTo>
                    <a:pt x="952" y="234"/>
                    <a:pt x="950" y="221"/>
                    <a:pt x="953" y="209"/>
                  </a:cubicBezTo>
                  <a:cubicBezTo>
                    <a:pt x="974" y="145"/>
                    <a:pt x="974" y="145"/>
                    <a:pt x="974" y="145"/>
                  </a:cubicBezTo>
                  <a:cubicBezTo>
                    <a:pt x="974" y="144"/>
                    <a:pt x="974" y="143"/>
                    <a:pt x="973" y="143"/>
                  </a:cubicBezTo>
                  <a:cubicBezTo>
                    <a:pt x="813" y="40"/>
                    <a:pt x="813" y="40"/>
                    <a:pt x="813" y="40"/>
                  </a:cubicBezTo>
                  <a:cubicBezTo>
                    <a:pt x="812" y="39"/>
                    <a:pt x="811" y="39"/>
                    <a:pt x="811" y="40"/>
                  </a:cubicBezTo>
                  <a:cubicBezTo>
                    <a:pt x="760" y="85"/>
                    <a:pt x="760" y="85"/>
                    <a:pt x="760" y="85"/>
                  </a:cubicBezTo>
                  <a:cubicBezTo>
                    <a:pt x="753" y="92"/>
                    <a:pt x="744" y="95"/>
                    <a:pt x="735" y="95"/>
                  </a:cubicBezTo>
                  <a:cubicBezTo>
                    <a:pt x="717" y="95"/>
                    <a:pt x="702" y="84"/>
                    <a:pt x="697" y="67"/>
                  </a:cubicBezTo>
                  <a:cubicBezTo>
                    <a:pt x="679" y="1"/>
                    <a:pt x="679" y="1"/>
                    <a:pt x="679" y="1"/>
                  </a:cubicBezTo>
                  <a:cubicBezTo>
                    <a:pt x="679" y="0"/>
                    <a:pt x="679" y="0"/>
                    <a:pt x="678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6" y="0"/>
                    <a:pt x="486" y="0"/>
                    <a:pt x="485" y="1"/>
                  </a:cubicBezTo>
                  <a:cubicBezTo>
                    <a:pt x="468" y="67"/>
                    <a:pt x="468" y="67"/>
                    <a:pt x="468" y="67"/>
                  </a:cubicBezTo>
                  <a:cubicBezTo>
                    <a:pt x="463" y="84"/>
                    <a:pt x="448" y="95"/>
                    <a:pt x="430" y="95"/>
                  </a:cubicBezTo>
                  <a:cubicBezTo>
                    <a:pt x="421" y="95"/>
                    <a:pt x="412" y="92"/>
                    <a:pt x="405" y="85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39"/>
                    <a:pt x="353" y="39"/>
                    <a:pt x="352" y="40"/>
                  </a:cubicBezTo>
                  <a:cubicBezTo>
                    <a:pt x="191" y="143"/>
                    <a:pt x="191" y="143"/>
                    <a:pt x="191" y="143"/>
                  </a:cubicBezTo>
                  <a:cubicBezTo>
                    <a:pt x="191" y="143"/>
                    <a:pt x="191" y="144"/>
                    <a:pt x="191" y="145"/>
                  </a:cubicBezTo>
                  <a:cubicBezTo>
                    <a:pt x="211" y="209"/>
                    <a:pt x="211" y="209"/>
                    <a:pt x="211" y="209"/>
                  </a:cubicBezTo>
                  <a:cubicBezTo>
                    <a:pt x="215" y="221"/>
                    <a:pt x="213" y="234"/>
                    <a:pt x="206" y="244"/>
                  </a:cubicBezTo>
                  <a:cubicBezTo>
                    <a:pt x="197" y="255"/>
                    <a:pt x="183" y="261"/>
                    <a:pt x="168" y="259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1" y="248"/>
                    <a:pt x="100" y="248"/>
                    <a:pt x="99" y="249"/>
                  </a:cubicBezTo>
                  <a:cubicBezTo>
                    <a:pt x="20" y="423"/>
                    <a:pt x="20" y="423"/>
                    <a:pt x="20" y="423"/>
                  </a:cubicBezTo>
                  <a:cubicBezTo>
                    <a:pt x="20" y="423"/>
                    <a:pt x="20" y="424"/>
                    <a:pt x="21" y="425"/>
                  </a:cubicBezTo>
                  <a:cubicBezTo>
                    <a:pt x="73" y="468"/>
                    <a:pt x="73" y="468"/>
                    <a:pt x="73" y="468"/>
                  </a:cubicBezTo>
                  <a:cubicBezTo>
                    <a:pt x="83" y="477"/>
                    <a:pt x="88" y="490"/>
                    <a:pt x="86" y="503"/>
                  </a:cubicBezTo>
                  <a:cubicBezTo>
                    <a:pt x="85" y="516"/>
                    <a:pt x="76" y="528"/>
                    <a:pt x="64" y="533"/>
                  </a:cubicBezTo>
                  <a:cubicBezTo>
                    <a:pt x="1" y="560"/>
                    <a:pt x="1" y="560"/>
                    <a:pt x="1" y="560"/>
                  </a:cubicBezTo>
                  <a:cubicBezTo>
                    <a:pt x="0" y="560"/>
                    <a:pt x="0" y="561"/>
                    <a:pt x="0" y="562"/>
                  </a:cubicBezTo>
                  <a:cubicBezTo>
                    <a:pt x="27" y="751"/>
                    <a:pt x="27" y="751"/>
                    <a:pt x="27" y="751"/>
                  </a:cubicBezTo>
                  <a:cubicBezTo>
                    <a:pt x="27" y="751"/>
                    <a:pt x="28" y="752"/>
                    <a:pt x="29" y="752"/>
                  </a:cubicBezTo>
                  <a:cubicBezTo>
                    <a:pt x="96" y="760"/>
                    <a:pt x="96" y="760"/>
                    <a:pt x="96" y="760"/>
                  </a:cubicBezTo>
                  <a:cubicBezTo>
                    <a:pt x="110" y="762"/>
                    <a:pt x="121" y="770"/>
                    <a:pt x="127" y="783"/>
                  </a:cubicBezTo>
                  <a:cubicBezTo>
                    <a:pt x="132" y="795"/>
                    <a:pt x="131" y="809"/>
                    <a:pt x="124" y="820"/>
                  </a:cubicBezTo>
                  <a:cubicBezTo>
                    <a:pt x="86" y="876"/>
                    <a:pt x="86" y="876"/>
                    <a:pt x="86" y="876"/>
                  </a:cubicBezTo>
                  <a:cubicBezTo>
                    <a:pt x="85" y="877"/>
                    <a:pt x="85" y="878"/>
                    <a:pt x="86" y="878"/>
                  </a:cubicBezTo>
                  <a:cubicBezTo>
                    <a:pt x="211" y="1023"/>
                    <a:pt x="211" y="1023"/>
                    <a:pt x="211" y="1023"/>
                  </a:cubicBezTo>
                  <a:cubicBezTo>
                    <a:pt x="211" y="1023"/>
                    <a:pt x="212" y="1023"/>
                    <a:pt x="213" y="1023"/>
                  </a:cubicBezTo>
                  <a:cubicBezTo>
                    <a:pt x="274" y="994"/>
                    <a:pt x="274" y="994"/>
                    <a:pt x="274" y="994"/>
                  </a:cubicBezTo>
                  <a:cubicBezTo>
                    <a:pt x="279" y="991"/>
                    <a:pt x="285" y="990"/>
                    <a:pt x="291" y="990"/>
                  </a:cubicBezTo>
                  <a:cubicBezTo>
                    <a:pt x="301" y="990"/>
                    <a:pt x="311" y="994"/>
                    <a:pt x="318" y="1001"/>
                  </a:cubicBezTo>
                  <a:cubicBezTo>
                    <a:pt x="326" y="1009"/>
                    <a:pt x="329" y="1019"/>
                    <a:pt x="329" y="1029"/>
                  </a:cubicBezTo>
                  <a:cubicBezTo>
                    <a:pt x="328" y="1097"/>
                    <a:pt x="328" y="1097"/>
                    <a:pt x="328" y="1097"/>
                  </a:cubicBezTo>
                  <a:cubicBezTo>
                    <a:pt x="328" y="1098"/>
                    <a:pt x="328" y="1099"/>
                    <a:pt x="329" y="1099"/>
                  </a:cubicBezTo>
                  <a:cubicBezTo>
                    <a:pt x="512" y="1153"/>
                    <a:pt x="512" y="1153"/>
                    <a:pt x="512" y="1153"/>
                  </a:cubicBezTo>
                  <a:cubicBezTo>
                    <a:pt x="513" y="1153"/>
                    <a:pt x="514" y="1152"/>
                    <a:pt x="514" y="1152"/>
                  </a:cubicBezTo>
                  <a:cubicBezTo>
                    <a:pt x="550" y="1094"/>
                    <a:pt x="550" y="1094"/>
                    <a:pt x="550" y="1094"/>
                  </a:cubicBezTo>
                  <a:cubicBezTo>
                    <a:pt x="557" y="1082"/>
                    <a:pt x="569" y="1075"/>
                    <a:pt x="582" y="1075"/>
                  </a:cubicBezTo>
                  <a:cubicBezTo>
                    <a:pt x="596" y="1075"/>
                    <a:pt x="608" y="1082"/>
                    <a:pt x="615" y="1094"/>
                  </a:cubicBezTo>
                  <a:cubicBezTo>
                    <a:pt x="651" y="1152"/>
                    <a:pt x="651" y="1152"/>
                    <a:pt x="651" y="1152"/>
                  </a:cubicBezTo>
                  <a:cubicBezTo>
                    <a:pt x="651" y="1152"/>
                    <a:pt x="652" y="1153"/>
                    <a:pt x="652" y="1153"/>
                  </a:cubicBezTo>
                  <a:cubicBezTo>
                    <a:pt x="653" y="1153"/>
                    <a:pt x="653" y="1153"/>
                    <a:pt x="653" y="1153"/>
                  </a:cubicBezTo>
                  <a:cubicBezTo>
                    <a:pt x="836" y="1099"/>
                    <a:pt x="836" y="1099"/>
                    <a:pt x="836" y="1099"/>
                  </a:cubicBezTo>
                  <a:cubicBezTo>
                    <a:pt x="837" y="1099"/>
                    <a:pt x="837" y="1098"/>
                    <a:pt x="837" y="1097"/>
                  </a:cubicBezTo>
                  <a:cubicBezTo>
                    <a:pt x="836" y="1029"/>
                    <a:pt x="836" y="1029"/>
                    <a:pt x="836" y="1029"/>
                  </a:cubicBezTo>
                  <a:cubicBezTo>
                    <a:pt x="835" y="1019"/>
                    <a:pt x="839" y="1009"/>
                    <a:pt x="846" y="1001"/>
                  </a:cubicBezTo>
                  <a:cubicBezTo>
                    <a:pt x="854" y="994"/>
                    <a:pt x="864" y="990"/>
                    <a:pt x="874" y="990"/>
                  </a:cubicBezTo>
                  <a:cubicBezTo>
                    <a:pt x="880" y="990"/>
                    <a:pt x="885" y="991"/>
                    <a:pt x="891" y="994"/>
                  </a:cubicBezTo>
                  <a:cubicBezTo>
                    <a:pt x="952" y="1023"/>
                    <a:pt x="952" y="1023"/>
                    <a:pt x="952" y="1023"/>
                  </a:cubicBezTo>
                  <a:cubicBezTo>
                    <a:pt x="953" y="1023"/>
                    <a:pt x="954" y="1023"/>
                    <a:pt x="954" y="1023"/>
                  </a:cubicBezTo>
                  <a:cubicBezTo>
                    <a:pt x="1079" y="878"/>
                    <a:pt x="1079" y="878"/>
                    <a:pt x="1079" y="878"/>
                  </a:cubicBezTo>
                  <a:cubicBezTo>
                    <a:pt x="1080" y="878"/>
                    <a:pt x="1080" y="877"/>
                    <a:pt x="1079" y="876"/>
                  </a:cubicBezTo>
                  <a:cubicBezTo>
                    <a:pt x="1041" y="820"/>
                    <a:pt x="1041" y="820"/>
                    <a:pt x="1041" y="820"/>
                  </a:cubicBezTo>
                  <a:cubicBezTo>
                    <a:pt x="1034" y="809"/>
                    <a:pt x="1032" y="795"/>
                    <a:pt x="1038" y="783"/>
                  </a:cubicBezTo>
                  <a:cubicBezTo>
                    <a:pt x="1044" y="770"/>
                    <a:pt x="1055" y="762"/>
                    <a:pt x="1068" y="760"/>
                  </a:cubicBezTo>
                  <a:cubicBezTo>
                    <a:pt x="1136" y="752"/>
                    <a:pt x="1136" y="752"/>
                    <a:pt x="1136" y="752"/>
                  </a:cubicBezTo>
                  <a:cubicBezTo>
                    <a:pt x="1137" y="752"/>
                    <a:pt x="1137" y="751"/>
                    <a:pt x="1137" y="751"/>
                  </a:cubicBezTo>
                  <a:cubicBezTo>
                    <a:pt x="1165" y="562"/>
                    <a:pt x="1165" y="562"/>
                    <a:pt x="1165" y="562"/>
                  </a:cubicBezTo>
                  <a:cubicBezTo>
                    <a:pt x="1165" y="561"/>
                    <a:pt x="1164" y="560"/>
                    <a:pt x="1164" y="560"/>
                  </a:cubicBezTo>
                  <a:moveTo>
                    <a:pt x="582" y="851"/>
                  </a:moveTo>
                  <a:cubicBezTo>
                    <a:pt x="430" y="851"/>
                    <a:pt x="307" y="728"/>
                    <a:pt x="307" y="576"/>
                  </a:cubicBezTo>
                  <a:cubicBezTo>
                    <a:pt x="307" y="424"/>
                    <a:pt x="430" y="301"/>
                    <a:pt x="582" y="301"/>
                  </a:cubicBezTo>
                  <a:cubicBezTo>
                    <a:pt x="734" y="301"/>
                    <a:pt x="858" y="424"/>
                    <a:pt x="858" y="576"/>
                  </a:cubicBezTo>
                  <a:cubicBezTo>
                    <a:pt x="858" y="728"/>
                    <a:pt x="734" y="851"/>
                    <a:pt x="582" y="851"/>
                  </a:cubicBezTo>
                </a:path>
              </a:pathLst>
            </a:custGeom>
            <a:solidFill>
              <a:srgbClr val="000000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5" name="ValueBack1"/>
            <p:cNvSpPr/>
            <p:nvPr/>
          </p:nvSpPr>
          <p:spPr bwMode="auto">
            <a:xfrm>
              <a:off x="2523475" y="2047876"/>
              <a:ext cx="2349500" cy="2320925"/>
            </a:xfrm>
            <a:custGeom>
              <a:gdLst>
                <a:gd name="T0" fmla="*/ 1101 w 1165"/>
                <a:gd name="T1" fmla="*/ 533 h 1153"/>
                <a:gd name="T2" fmla="*/ 1092 w 1165"/>
                <a:gd name="T3" fmla="*/ 468 h 1153"/>
                <a:gd name="T4" fmla="*/ 1144 w 1165"/>
                <a:gd name="T5" fmla="*/ 423 h 1153"/>
                <a:gd name="T6" fmla="*/ 1063 w 1165"/>
                <a:gd name="T7" fmla="*/ 248 h 1153"/>
                <a:gd name="T8" fmla="*/ 959 w 1165"/>
                <a:gd name="T9" fmla="*/ 244 h 1153"/>
                <a:gd name="T10" fmla="*/ 974 w 1165"/>
                <a:gd name="T11" fmla="*/ 145 h 1153"/>
                <a:gd name="T12" fmla="*/ 812 w 1165"/>
                <a:gd name="T13" fmla="*/ 40 h 1153"/>
                <a:gd name="T14" fmla="*/ 760 w 1165"/>
                <a:gd name="T15" fmla="*/ 86 h 1153"/>
                <a:gd name="T16" fmla="*/ 697 w 1165"/>
                <a:gd name="T17" fmla="*/ 67 h 1153"/>
                <a:gd name="T18" fmla="*/ 678 w 1165"/>
                <a:gd name="T19" fmla="*/ 0 h 1153"/>
                <a:gd name="T20" fmla="*/ 485 w 1165"/>
                <a:gd name="T21" fmla="*/ 1 h 1153"/>
                <a:gd name="T22" fmla="*/ 430 w 1165"/>
                <a:gd name="T23" fmla="*/ 96 h 1153"/>
                <a:gd name="T24" fmla="*/ 354 w 1165"/>
                <a:gd name="T25" fmla="*/ 40 h 1153"/>
                <a:gd name="T26" fmla="*/ 191 w 1165"/>
                <a:gd name="T27" fmla="*/ 143 h 1153"/>
                <a:gd name="T28" fmla="*/ 211 w 1165"/>
                <a:gd name="T29" fmla="*/ 210 h 1153"/>
                <a:gd name="T30" fmla="*/ 168 w 1165"/>
                <a:gd name="T31" fmla="*/ 259 h 1153"/>
                <a:gd name="T32" fmla="*/ 99 w 1165"/>
                <a:gd name="T33" fmla="*/ 249 h 1153"/>
                <a:gd name="T34" fmla="*/ 20 w 1165"/>
                <a:gd name="T35" fmla="*/ 425 h 1153"/>
                <a:gd name="T36" fmla="*/ 86 w 1165"/>
                <a:gd name="T37" fmla="*/ 503 h 1153"/>
                <a:gd name="T38" fmla="*/ 1 w 1165"/>
                <a:gd name="T39" fmla="*/ 560 h 1153"/>
                <a:gd name="T40" fmla="*/ 27 w 1165"/>
                <a:gd name="T41" fmla="*/ 751 h 1153"/>
                <a:gd name="T42" fmla="*/ 96 w 1165"/>
                <a:gd name="T43" fmla="*/ 761 h 1153"/>
                <a:gd name="T44" fmla="*/ 123 w 1165"/>
                <a:gd name="T45" fmla="*/ 820 h 1153"/>
                <a:gd name="T46" fmla="*/ 86 w 1165"/>
                <a:gd name="T47" fmla="*/ 879 h 1153"/>
                <a:gd name="T48" fmla="*/ 213 w 1165"/>
                <a:gd name="T49" fmla="*/ 1023 h 1153"/>
                <a:gd name="T50" fmla="*/ 291 w 1165"/>
                <a:gd name="T51" fmla="*/ 990 h 1153"/>
                <a:gd name="T52" fmla="*/ 329 w 1165"/>
                <a:gd name="T53" fmla="*/ 1029 h 1153"/>
                <a:gd name="T54" fmla="*/ 329 w 1165"/>
                <a:gd name="T55" fmla="*/ 1099 h 1153"/>
                <a:gd name="T56" fmla="*/ 514 w 1165"/>
                <a:gd name="T57" fmla="*/ 1152 h 1153"/>
                <a:gd name="T58" fmla="*/ 582 w 1165"/>
                <a:gd name="T59" fmla="*/ 1076 h 1153"/>
                <a:gd name="T60" fmla="*/ 651 w 1165"/>
                <a:gd name="T61" fmla="*/ 1152 h 1153"/>
                <a:gd name="T62" fmla="*/ 652 w 1165"/>
                <a:gd name="T63" fmla="*/ 1153 h 1153"/>
                <a:gd name="T64" fmla="*/ 837 w 1165"/>
                <a:gd name="T65" fmla="*/ 1097 h 1153"/>
                <a:gd name="T66" fmla="*/ 846 w 1165"/>
                <a:gd name="T67" fmla="*/ 1002 h 1153"/>
                <a:gd name="T68" fmla="*/ 891 w 1165"/>
                <a:gd name="T69" fmla="*/ 994 h 1153"/>
                <a:gd name="T70" fmla="*/ 954 w 1165"/>
                <a:gd name="T71" fmla="*/ 1023 h 1153"/>
                <a:gd name="T72" fmla="*/ 1079 w 1165"/>
                <a:gd name="T73" fmla="*/ 877 h 1153"/>
                <a:gd name="T74" fmla="*/ 1038 w 1165"/>
                <a:gd name="T75" fmla="*/ 783 h 1153"/>
                <a:gd name="T76" fmla="*/ 1136 w 1165"/>
                <a:gd name="T77" fmla="*/ 752 h 1153"/>
                <a:gd name="T78" fmla="*/ 1164 w 1165"/>
                <a:gd name="T79" fmla="*/ 562 h 1153"/>
                <a:gd name="T80" fmla="*/ 582 w 1165"/>
                <a:gd name="T81" fmla="*/ 852 h 1153"/>
                <a:gd name="T82" fmla="*/ 582 w 1165"/>
                <a:gd name="T83" fmla="*/ 301 h 1153"/>
                <a:gd name="T84" fmla="*/ 582 w 1165"/>
                <a:gd name="T85" fmla="*/ 852 h 1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65" h="1153">
                  <a:moveTo>
                    <a:pt x="1163" y="560"/>
                  </a:moveTo>
                  <a:cubicBezTo>
                    <a:pt x="1101" y="533"/>
                    <a:pt x="1101" y="533"/>
                    <a:pt x="1101" y="533"/>
                  </a:cubicBezTo>
                  <a:cubicBezTo>
                    <a:pt x="1089" y="528"/>
                    <a:pt x="1080" y="517"/>
                    <a:pt x="1078" y="503"/>
                  </a:cubicBezTo>
                  <a:cubicBezTo>
                    <a:pt x="1076" y="490"/>
                    <a:pt x="1081" y="477"/>
                    <a:pt x="1092" y="468"/>
                  </a:cubicBezTo>
                  <a:cubicBezTo>
                    <a:pt x="1144" y="425"/>
                    <a:pt x="1144" y="425"/>
                    <a:pt x="1144" y="425"/>
                  </a:cubicBezTo>
                  <a:cubicBezTo>
                    <a:pt x="1145" y="424"/>
                    <a:pt x="1145" y="424"/>
                    <a:pt x="1144" y="423"/>
                  </a:cubicBezTo>
                  <a:cubicBezTo>
                    <a:pt x="1065" y="249"/>
                    <a:pt x="1065" y="249"/>
                    <a:pt x="1065" y="249"/>
                  </a:cubicBezTo>
                  <a:cubicBezTo>
                    <a:pt x="1065" y="249"/>
                    <a:pt x="1064" y="248"/>
                    <a:pt x="1063" y="248"/>
                  </a:cubicBezTo>
                  <a:cubicBezTo>
                    <a:pt x="996" y="259"/>
                    <a:pt x="996" y="259"/>
                    <a:pt x="996" y="259"/>
                  </a:cubicBezTo>
                  <a:cubicBezTo>
                    <a:pt x="982" y="262"/>
                    <a:pt x="967" y="256"/>
                    <a:pt x="959" y="244"/>
                  </a:cubicBezTo>
                  <a:cubicBezTo>
                    <a:pt x="952" y="234"/>
                    <a:pt x="949" y="222"/>
                    <a:pt x="953" y="210"/>
                  </a:cubicBezTo>
                  <a:cubicBezTo>
                    <a:pt x="974" y="145"/>
                    <a:pt x="974" y="145"/>
                    <a:pt x="974" y="145"/>
                  </a:cubicBezTo>
                  <a:cubicBezTo>
                    <a:pt x="974" y="144"/>
                    <a:pt x="974" y="143"/>
                    <a:pt x="973" y="143"/>
                  </a:cubicBezTo>
                  <a:cubicBezTo>
                    <a:pt x="812" y="40"/>
                    <a:pt x="812" y="40"/>
                    <a:pt x="812" y="40"/>
                  </a:cubicBezTo>
                  <a:cubicBezTo>
                    <a:pt x="812" y="39"/>
                    <a:pt x="811" y="39"/>
                    <a:pt x="810" y="40"/>
                  </a:cubicBezTo>
                  <a:cubicBezTo>
                    <a:pt x="760" y="86"/>
                    <a:pt x="760" y="86"/>
                    <a:pt x="760" y="86"/>
                  </a:cubicBezTo>
                  <a:cubicBezTo>
                    <a:pt x="753" y="92"/>
                    <a:pt x="744" y="96"/>
                    <a:pt x="734" y="96"/>
                  </a:cubicBezTo>
                  <a:cubicBezTo>
                    <a:pt x="717" y="96"/>
                    <a:pt x="702" y="84"/>
                    <a:pt x="697" y="67"/>
                  </a:cubicBezTo>
                  <a:cubicBezTo>
                    <a:pt x="679" y="1"/>
                    <a:pt x="679" y="1"/>
                    <a:pt x="679" y="1"/>
                  </a:cubicBezTo>
                  <a:cubicBezTo>
                    <a:pt x="679" y="1"/>
                    <a:pt x="678" y="0"/>
                    <a:pt x="678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6" y="0"/>
                    <a:pt x="485" y="1"/>
                    <a:pt x="485" y="1"/>
                  </a:cubicBezTo>
                  <a:cubicBezTo>
                    <a:pt x="467" y="67"/>
                    <a:pt x="467" y="67"/>
                    <a:pt x="467" y="67"/>
                  </a:cubicBezTo>
                  <a:cubicBezTo>
                    <a:pt x="463" y="84"/>
                    <a:pt x="448" y="96"/>
                    <a:pt x="430" y="96"/>
                  </a:cubicBezTo>
                  <a:cubicBezTo>
                    <a:pt x="420" y="96"/>
                    <a:pt x="412" y="92"/>
                    <a:pt x="404" y="86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3" y="39"/>
                    <a:pt x="353" y="39"/>
                    <a:pt x="352" y="40"/>
                  </a:cubicBezTo>
                  <a:cubicBezTo>
                    <a:pt x="191" y="143"/>
                    <a:pt x="191" y="143"/>
                    <a:pt x="191" y="143"/>
                  </a:cubicBezTo>
                  <a:cubicBezTo>
                    <a:pt x="191" y="143"/>
                    <a:pt x="190" y="144"/>
                    <a:pt x="191" y="145"/>
                  </a:cubicBezTo>
                  <a:cubicBezTo>
                    <a:pt x="211" y="210"/>
                    <a:pt x="211" y="210"/>
                    <a:pt x="211" y="210"/>
                  </a:cubicBezTo>
                  <a:cubicBezTo>
                    <a:pt x="215" y="222"/>
                    <a:pt x="213" y="234"/>
                    <a:pt x="206" y="244"/>
                  </a:cubicBezTo>
                  <a:cubicBezTo>
                    <a:pt x="197" y="256"/>
                    <a:pt x="183" y="262"/>
                    <a:pt x="168" y="259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0" y="248"/>
                    <a:pt x="100" y="249"/>
                    <a:pt x="99" y="249"/>
                  </a:cubicBezTo>
                  <a:cubicBezTo>
                    <a:pt x="20" y="423"/>
                    <a:pt x="20" y="423"/>
                    <a:pt x="20" y="423"/>
                  </a:cubicBezTo>
                  <a:cubicBezTo>
                    <a:pt x="20" y="424"/>
                    <a:pt x="20" y="424"/>
                    <a:pt x="20" y="425"/>
                  </a:cubicBezTo>
                  <a:cubicBezTo>
                    <a:pt x="73" y="468"/>
                    <a:pt x="73" y="468"/>
                    <a:pt x="73" y="468"/>
                  </a:cubicBezTo>
                  <a:cubicBezTo>
                    <a:pt x="83" y="477"/>
                    <a:pt x="88" y="490"/>
                    <a:pt x="86" y="503"/>
                  </a:cubicBezTo>
                  <a:cubicBezTo>
                    <a:pt x="84" y="517"/>
                    <a:pt x="76" y="528"/>
                    <a:pt x="63" y="533"/>
                  </a:cubicBezTo>
                  <a:cubicBezTo>
                    <a:pt x="1" y="560"/>
                    <a:pt x="1" y="560"/>
                    <a:pt x="1" y="560"/>
                  </a:cubicBezTo>
                  <a:cubicBezTo>
                    <a:pt x="0" y="560"/>
                    <a:pt x="0" y="561"/>
                    <a:pt x="0" y="562"/>
                  </a:cubicBezTo>
                  <a:cubicBezTo>
                    <a:pt x="27" y="751"/>
                    <a:pt x="27" y="751"/>
                    <a:pt x="27" y="751"/>
                  </a:cubicBezTo>
                  <a:cubicBezTo>
                    <a:pt x="27" y="752"/>
                    <a:pt x="28" y="752"/>
                    <a:pt x="29" y="752"/>
                  </a:cubicBezTo>
                  <a:cubicBezTo>
                    <a:pt x="96" y="761"/>
                    <a:pt x="96" y="761"/>
                    <a:pt x="96" y="761"/>
                  </a:cubicBezTo>
                  <a:cubicBezTo>
                    <a:pt x="110" y="762"/>
                    <a:pt x="121" y="771"/>
                    <a:pt x="126" y="783"/>
                  </a:cubicBezTo>
                  <a:cubicBezTo>
                    <a:pt x="132" y="795"/>
                    <a:pt x="131" y="809"/>
                    <a:pt x="123" y="820"/>
                  </a:cubicBezTo>
                  <a:cubicBezTo>
                    <a:pt x="85" y="877"/>
                    <a:pt x="85" y="877"/>
                    <a:pt x="85" y="877"/>
                  </a:cubicBezTo>
                  <a:cubicBezTo>
                    <a:pt x="85" y="877"/>
                    <a:pt x="85" y="878"/>
                    <a:pt x="86" y="879"/>
                  </a:cubicBezTo>
                  <a:cubicBezTo>
                    <a:pt x="211" y="1023"/>
                    <a:pt x="211" y="1023"/>
                    <a:pt x="211" y="1023"/>
                  </a:cubicBezTo>
                  <a:cubicBezTo>
                    <a:pt x="211" y="1024"/>
                    <a:pt x="212" y="1024"/>
                    <a:pt x="213" y="1023"/>
                  </a:cubicBezTo>
                  <a:cubicBezTo>
                    <a:pt x="274" y="994"/>
                    <a:pt x="274" y="994"/>
                    <a:pt x="274" y="994"/>
                  </a:cubicBezTo>
                  <a:cubicBezTo>
                    <a:pt x="279" y="991"/>
                    <a:pt x="285" y="990"/>
                    <a:pt x="291" y="990"/>
                  </a:cubicBezTo>
                  <a:cubicBezTo>
                    <a:pt x="301" y="990"/>
                    <a:pt x="311" y="994"/>
                    <a:pt x="318" y="1002"/>
                  </a:cubicBezTo>
                  <a:cubicBezTo>
                    <a:pt x="325" y="1009"/>
                    <a:pt x="329" y="1019"/>
                    <a:pt x="329" y="1029"/>
                  </a:cubicBezTo>
                  <a:cubicBezTo>
                    <a:pt x="328" y="1097"/>
                    <a:pt x="328" y="1097"/>
                    <a:pt x="328" y="1097"/>
                  </a:cubicBezTo>
                  <a:cubicBezTo>
                    <a:pt x="328" y="1098"/>
                    <a:pt x="328" y="1099"/>
                    <a:pt x="329" y="1099"/>
                  </a:cubicBezTo>
                  <a:cubicBezTo>
                    <a:pt x="512" y="1153"/>
                    <a:pt x="512" y="1153"/>
                    <a:pt x="512" y="1153"/>
                  </a:cubicBezTo>
                  <a:cubicBezTo>
                    <a:pt x="513" y="1153"/>
                    <a:pt x="513" y="1153"/>
                    <a:pt x="514" y="1152"/>
                  </a:cubicBezTo>
                  <a:cubicBezTo>
                    <a:pt x="549" y="1094"/>
                    <a:pt x="549" y="1094"/>
                    <a:pt x="549" y="1094"/>
                  </a:cubicBezTo>
                  <a:cubicBezTo>
                    <a:pt x="556" y="1083"/>
                    <a:pt x="569" y="1076"/>
                    <a:pt x="582" y="1076"/>
                  </a:cubicBezTo>
                  <a:cubicBezTo>
                    <a:pt x="596" y="1076"/>
                    <a:pt x="608" y="1083"/>
                    <a:pt x="615" y="1094"/>
                  </a:cubicBezTo>
                  <a:cubicBezTo>
                    <a:pt x="651" y="1152"/>
                    <a:pt x="651" y="1152"/>
                    <a:pt x="651" y="1152"/>
                  </a:cubicBezTo>
                  <a:cubicBezTo>
                    <a:pt x="651" y="1153"/>
                    <a:pt x="651" y="1153"/>
                    <a:pt x="652" y="1153"/>
                  </a:cubicBezTo>
                  <a:cubicBezTo>
                    <a:pt x="652" y="1153"/>
                    <a:pt x="652" y="1153"/>
                    <a:pt x="652" y="1153"/>
                  </a:cubicBezTo>
                  <a:cubicBezTo>
                    <a:pt x="836" y="1099"/>
                    <a:pt x="836" y="1099"/>
                    <a:pt x="836" y="1099"/>
                  </a:cubicBezTo>
                  <a:cubicBezTo>
                    <a:pt x="836" y="1099"/>
                    <a:pt x="837" y="1098"/>
                    <a:pt x="837" y="1097"/>
                  </a:cubicBezTo>
                  <a:cubicBezTo>
                    <a:pt x="835" y="1029"/>
                    <a:pt x="835" y="1029"/>
                    <a:pt x="835" y="1029"/>
                  </a:cubicBezTo>
                  <a:cubicBezTo>
                    <a:pt x="835" y="1019"/>
                    <a:pt x="839" y="1009"/>
                    <a:pt x="846" y="1002"/>
                  </a:cubicBezTo>
                  <a:cubicBezTo>
                    <a:pt x="854" y="994"/>
                    <a:pt x="864" y="990"/>
                    <a:pt x="874" y="990"/>
                  </a:cubicBezTo>
                  <a:cubicBezTo>
                    <a:pt x="880" y="990"/>
                    <a:pt x="885" y="991"/>
                    <a:pt x="891" y="994"/>
                  </a:cubicBezTo>
                  <a:cubicBezTo>
                    <a:pt x="952" y="1023"/>
                    <a:pt x="952" y="1023"/>
                    <a:pt x="952" y="1023"/>
                  </a:cubicBezTo>
                  <a:cubicBezTo>
                    <a:pt x="953" y="1024"/>
                    <a:pt x="953" y="1024"/>
                    <a:pt x="954" y="1023"/>
                  </a:cubicBezTo>
                  <a:cubicBezTo>
                    <a:pt x="1079" y="879"/>
                    <a:pt x="1079" y="879"/>
                    <a:pt x="1079" y="879"/>
                  </a:cubicBezTo>
                  <a:cubicBezTo>
                    <a:pt x="1079" y="878"/>
                    <a:pt x="1079" y="877"/>
                    <a:pt x="1079" y="877"/>
                  </a:cubicBezTo>
                  <a:cubicBezTo>
                    <a:pt x="1041" y="820"/>
                    <a:pt x="1041" y="820"/>
                    <a:pt x="1041" y="820"/>
                  </a:cubicBezTo>
                  <a:cubicBezTo>
                    <a:pt x="1033" y="809"/>
                    <a:pt x="1032" y="795"/>
                    <a:pt x="1038" y="783"/>
                  </a:cubicBezTo>
                  <a:cubicBezTo>
                    <a:pt x="1044" y="771"/>
                    <a:pt x="1055" y="762"/>
                    <a:pt x="1068" y="761"/>
                  </a:cubicBezTo>
                  <a:cubicBezTo>
                    <a:pt x="1136" y="752"/>
                    <a:pt x="1136" y="752"/>
                    <a:pt x="1136" y="752"/>
                  </a:cubicBezTo>
                  <a:cubicBezTo>
                    <a:pt x="1137" y="752"/>
                    <a:pt x="1137" y="752"/>
                    <a:pt x="1137" y="751"/>
                  </a:cubicBezTo>
                  <a:cubicBezTo>
                    <a:pt x="1164" y="562"/>
                    <a:pt x="1164" y="562"/>
                    <a:pt x="1164" y="562"/>
                  </a:cubicBezTo>
                  <a:cubicBezTo>
                    <a:pt x="1165" y="561"/>
                    <a:pt x="1164" y="560"/>
                    <a:pt x="1163" y="560"/>
                  </a:cubicBezTo>
                  <a:moveTo>
                    <a:pt x="582" y="852"/>
                  </a:moveTo>
                  <a:cubicBezTo>
                    <a:pt x="430" y="852"/>
                    <a:pt x="307" y="729"/>
                    <a:pt x="307" y="577"/>
                  </a:cubicBezTo>
                  <a:cubicBezTo>
                    <a:pt x="307" y="425"/>
                    <a:pt x="430" y="301"/>
                    <a:pt x="582" y="301"/>
                  </a:cubicBezTo>
                  <a:cubicBezTo>
                    <a:pt x="734" y="301"/>
                    <a:pt x="857" y="425"/>
                    <a:pt x="857" y="577"/>
                  </a:cubicBezTo>
                  <a:cubicBezTo>
                    <a:pt x="857" y="729"/>
                    <a:pt x="734" y="852"/>
                    <a:pt x="582" y="852"/>
                  </a:cubicBezTo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8100000" scaled="1"/>
            </a:gra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6" name="ValueBack2"/>
            <p:cNvSpPr/>
            <p:nvPr/>
          </p:nvSpPr>
          <p:spPr bwMode="auto">
            <a:xfrm>
              <a:off x="4080813" y="3987801"/>
              <a:ext cx="1868488" cy="1884363"/>
            </a:xfrm>
            <a:custGeom>
              <a:gdLst>
                <a:gd name="T0" fmla="*/ 859 w 927"/>
                <a:gd name="T1" fmla="*/ 608 h 936"/>
                <a:gd name="T2" fmla="*/ 873 w 927"/>
                <a:gd name="T3" fmla="*/ 557 h 936"/>
                <a:gd name="T4" fmla="*/ 927 w 927"/>
                <a:gd name="T5" fmla="*/ 541 h 936"/>
                <a:gd name="T6" fmla="*/ 925 w 927"/>
                <a:gd name="T7" fmla="*/ 387 h 936"/>
                <a:gd name="T8" fmla="*/ 850 w 927"/>
                <a:gd name="T9" fmla="*/ 349 h 936"/>
                <a:gd name="T10" fmla="*/ 893 w 927"/>
                <a:gd name="T11" fmla="*/ 282 h 936"/>
                <a:gd name="T12" fmla="*/ 810 w 927"/>
                <a:gd name="T13" fmla="*/ 151 h 936"/>
                <a:gd name="T14" fmla="*/ 756 w 927"/>
                <a:gd name="T15" fmla="*/ 168 h 936"/>
                <a:gd name="T16" fmla="*/ 716 w 927"/>
                <a:gd name="T17" fmla="*/ 134 h 936"/>
                <a:gd name="T18" fmla="*/ 724 w 927"/>
                <a:gd name="T19" fmla="*/ 78 h 936"/>
                <a:gd name="T20" fmla="*/ 582 w 927"/>
                <a:gd name="T21" fmla="*/ 16 h 936"/>
                <a:gd name="T22" fmla="*/ 511 w 927"/>
                <a:gd name="T23" fmla="*/ 67 h 936"/>
                <a:gd name="T24" fmla="*/ 474 w 927"/>
                <a:gd name="T25" fmla="*/ 1 h 936"/>
                <a:gd name="T26" fmla="*/ 320 w 927"/>
                <a:gd name="T27" fmla="*/ 23 h 936"/>
                <a:gd name="T28" fmla="*/ 313 w 927"/>
                <a:gd name="T29" fmla="*/ 78 h 936"/>
                <a:gd name="T30" fmla="*/ 265 w 927"/>
                <a:gd name="T31" fmla="*/ 101 h 936"/>
                <a:gd name="T32" fmla="*/ 218 w 927"/>
                <a:gd name="T33" fmla="*/ 70 h 936"/>
                <a:gd name="T34" fmla="*/ 102 w 927"/>
                <a:gd name="T35" fmla="*/ 173 h 936"/>
                <a:gd name="T36" fmla="*/ 125 w 927"/>
                <a:gd name="T37" fmla="*/ 252 h 936"/>
                <a:gd name="T38" fmla="*/ 44 w 927"/>
                <a:gd name="T39" fmla="*/ 266 h 936"/>
                <a:gd name="T40" fmla="*/ 0 w 927"/>
                <a:gd name="T41" fmla="*/ 414 h 936"/>
                <a:gd name="T42" fmla="*/ 48 w 927"/>
                <a:gd name="T43" fmla="*/ 444 h 936"/>
                <a:gd name="T44" fmla="*/ 48 w 927"/>
                <a:gd name="T45" fmla="*/ 497 h 936"/>
                <a:gd name="T46" fmla="*/ 1 w 927"/>
                <a:gd name="T47" fmla="*/ 527 h 936"/>
                <a:gd name="T48" fmla="*/ 46 w 927"/>
                <a:gd name="T49" fmla="*/ 675 h 936"/>
                <a:gd name="T50" fmla="*/ 115 w 927"/>
                <a:gd name="T51" fmla="*/ 676 h 936"/>
                <a:gd name="T52" fmla="*/ 130 w 927"/>
                <a:gd name="T53" fmla="*/ 718 h 936"/>
                <a:gd name="T54" fmla="*/ 107 w 927"/>
                <a:gd name="T55" fmla="*/ 769 h 936"/>
                <a:gd name="T56" fmla="*/ 225 w 927"/>
                <a:gd name="T57" fmla="*/ 869 h 936"/>
                <a:gd name="T58" fmla="*/ 300 w 927"/>
                <a:gd name="T59" fmla="*/ 835 h 936"/>
                <a:gd name="T60" fmla="*/ 325 w 927"/>
                <a:gd name="T61" fmla="*/ 914 h 936"/>
                <a:gd name="T62" fmla="*/ 326 w 927"/>
                <a:gd name="T63" fmla="*/ 915 h 936"/>
                <a:gd name="T64" fmla="*/ 480 w 927"/>
                <a:gd name="T65" fmla="*/ 935 h 936"/>
                <a:gd name="T66" fmla="*/ 518 w 927"/>
                <a:gd name="T67" fmla="*/ 868 h 936"/>
                <a:gd name="T68" fmla="*/ 553 w 927"/>
                <a:gd name="T69" fmla="*/ 877 h 936"/>
                <a:gd name="T70" fmla="*/ 590 w 927"/>
                <a:gd name="T71" fmla="*/ 919 h 936"/>
                <a:gd name="T72" fmla="*/ 730 w 927"/>
                <a:gd name="T73" fmla="*/ 853 h 936"/>
                <a:gd name="T74" fmla="*/ 731 w 927"/>
                <a:gd name="T75" fmla="*/ 770 h 936"/>
                <a:gd name="T76" fmla="*/ 812 w 927"/>
                <a:gd name="T77" fmla="*/ 780 h 936"/>
                <a:gd name="T78" fmla="*/ 896 w 927"/>
                <a:gd name="T79" fmla="*/ 650 h 936"/>
                <a:gd name="T80" fmla="*/ 374 w 927"/>
                <a:gd name="T81" fmla="*/ 671 h 936"/>
                <a:gd name="T82" fmla="*/ 555 w 927"/>
                <a:gd name="T83" fmla="*/ 267 h 936"/>
                <a:gd name="T84" fmla="*/ 374 w 927"/>
                <a:gd name="T85" fmla="*/ 671 h 9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6" h="936">
                  <a:moveTo>
                    <a:pt x="896" y="648"/>
                  </a:moveTo>
                  <a:cubicBezTo>
                    <a:pt x="859" y="608"/>
                    <a:pt x="859" y="608"/>
                    <a:pt x="859" y="608"/>
                  </a:cubicBezTo>
                  <a:cubicBezTo>
                    <a:pt x="852" y="600"/>
                    <a:pt x="849" y="589"/>
                    <a:pt x="852" y="579"/>
                  </a:cubicBezTo>
                  <a:cubicBezTo>
                    <a:pt x="855" y="568"/>
                    <a:pt x="863" y="560"/>
                    <a:pt x="873" y="557"/>
                  </a:cubicBezTo>
                  <a:cubicBezTo>
                    <a:pt x="926" y="543"/>
                    <a:pt x="926" y="543"/>
                    <a:pt x="926" y="543"/>
                  </a:cubicBezTo>
                  <a:cubicBezTo>
                    <a:pt x="927" y="543"/>
                    <a:pt x="927" y="542"/>
                    <a:pt x="927" y="541"/>
                  </a:cubicBezTo>
                  <a:cubicBezTo>
                    <a:pt x="926" y="388"/>
                    <a:pt x="926" y="388"/>
                    <a:pt x="926" y="388"/>
                  </a:cubicBezTo>
                  <a:cubicBezTo>
                    <a:pt x="926" y="387"/>
                    <a:pt x="926" y="387"/>
                    <a:pt x="925" y="387"/>
                  </a:cubicBezTo>
                  <a:cubicBezTo>
                    <a:pt x="872" y="373"/>
                    <a:pt x="872" y="373"/>
                    <a:pt x="872" y="373"/>
                  </a:cubicBezTo>
                  <a:cubicBezTo>
                    <a:pt x="861" y="370"/>
                    <a:pt x="852" y="361"/>
                    <a:pt x="850" y="349"/>
                  </a:cubicBezTo>
                  <a:cubicBezTo>
                    <a:pt x="848" y="340"/>
                    <a:pt x="850" y="330"/>
                    <a:pt x="857" y="322"/>
                  </a:cubicBezTo>
                  <a:cubicBezTo>
                    <a:pt x="893" y="282"/>
                    <a:pt x="893" y="282"/>
                    <a:pt x="893" y="282"/>
                  </a:cubicBezTo>
                  <a:cubicBezTo>
                    <a:pt x="894" y="281"/>
                    <a:pt x="894" y="280"/>
                    <a:pt x="894" y="280"/>
                  </a:cubicBezTo>
                  <a:cubicBezTo>
                    <a:pt x="810" y="151"/>
                    <a:pt x="810" y="151"/>
                    <a:pt x="810" y="151"/>
                  </a:cubicBezTo>
                  <a:cubicBezTo>
                    <a:pt x="809" y="151"/>
                    <a:pt x="809" y="151"/>
                    <a:pt x="808" y="151"/>
                  </a:cubicBezTo>
                  <a:cubicBezTo>
                    <a:pt x="756" y="168"/>
                    <a:pt x="756" y="168"/>
                    <a:pt x="756" y="168"/>
                  </a:cubicBezTo>
                  <a:cubicBezTo>
                    <a:pt x="749" y="170"/>
                    <a:pt x="741" y="170"/>
                    <a:pt x="734" y="167"/>
                  </a:cubicBezTo>
                  <a:cubicBezTo>
                    <a:pt x="721" y="161"/>
                    <a:pt x="714" y="148"/>
                    <a:pt x="716" y="134"/>
                  </a:cubicBezTo>
                  <a:cubicBezTo>
                    <a:pt x="725" y="80"/>
                    <a:pt x="725" y="80"/>
                    <a:pt x="725" y="80"/>
                  </a:cubicBezTo>
                  <a:cubicBezTo>
                    <a:pt x="725" y="79"/>
                    <a:pt x="724" y="78"/>
                    <a:pt x="724" y="78"/>
                  </a:cubicBezTo>
                  <a:cubicBezTo>
                    <a:pt x="584" y="15"/>
                    <a:pt x="584" y="15"/>
                    <a:pt x="584" y="15"/>
                  </a:cubicBezTo>
                  <a:cubicBezTo>
                    <a:pt x="583" y="15"/>
                    <a:pt x="583" y="15"/>
                    <a:pt x="582" y="16"/>
                  </a:cubicBezTo>
                  <a:cubicBezTo>
                    <a:pt x="548" y="58"/>
                    <a:pt x="548" y="58"/>
                    <a:pt x="548" y="58"/>
                  </a:cubicBezTo>
                  <a:cubicBezTo>
                    <a:pt x="539" y="69"/>
                    <a:pt x="524" y="72"/>
                    <a:pt x="511" y="67"/>
                  </a:cubicBezTo>
                  <a:cubicBezTo>
                    <a:pt x="504" y="63"/>
                    <a:pt x="499" y="58"/>
                    <a:pt x="496" y="51"/>
                  </a:cubicBezTo>
                  <a:cubicBezTo>
                    <a:pt x="474" y="1"/>
                    <a:pt x="474" y="1"/>
                    <a:pt x="474" y="1"/>
                  </a:cubicBezTo>
                  <a:cubicBezTo>
                    <a:pt x="473" y="0"/>
                    <a:pt x="473" y="0"/>
                    <a:pt x="472" y="0"/>
                  </a:cubicBezTo>
                  <a:cubicBezTo>
                    <a:pt x="320" y="23"/>
                    <a:pt x="320" y="23"/>
                    <a:pt x="320" y="23"/>
                  </a:cubicBezTo>
                  <a:cubicBezTo>
                    <a:pt x="320" y="23"/>
                    <a:pt x="319" y="23"/>
                    <a:pt x="319" y="24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2" y="88"/>
                    <a:pt x="306" y="97"/>
                    <a:pt x="298" y="102"/>
                  </a:cubicBezTo>
                  <a:cubicBezTo>
                    <a:pt x="288" y="107"/>
                    <a:pt x="275" y="107"/>
                    <a:pt x="265" y="101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19" y="70"/>
                    <a:pt x="218" y="70"/>
                    <a:pt x="218" y="70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102" y="172"/>
                    <a:pt x="102" y="173"/>
                    <a:pt x="102" y="173"/>
                  </a:cubicBezTo>
                  <a:cubicBezTo>
                    <a:pt x="127" y="222"/>
                    <a:pt x="127" y="222"/>
                    <a:pt x="127" y="222"/>
                  </a:cubicBezTo>
                  <a:cubicBezTo>
                    <a:pt x="131" y="232"/>
                    <a:pt x="131" y="243"/>
                    <a:pt x="125" y="252"/>
                  </a:cubicBezTo>
                  <a:cubicBezTo>
                    <a:pt x="119" y="262"/>
                    <a:pt x="109" y="267"/>
                    <a:pt x="98" y="267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3" y="266"/>
                    <a:pt x="43" y="266"/>
                    <a:pt x="42" y="267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15"/>
                    <a:pt x="0" y="416"/>
                    <a:pt x="1" y="416"/>
                  </a:cubicBezTo>
                  <a:cubicBezTo>
                    <a:pt x="48" y="444"/>
                    <a:pt x="48" y="444"/>
                    <a:pt x="48" y="444"/>
                  </a:cubicBezTo>
                  <a:cubicBezTo>
                    <a:pt x="57" y="450"/>
                    <a:pt x="62" y="460"/>
                    <a:pt x="62" y="471"/>
                  </a:cubicBezTo>
                  <a:cubicBezTo>
                    <a:pt x="63" y="481"/>
                    <a:pt x="57" y="491"/>
                    <a:pt x="48" y="497"/>
                  </a:cubicBezTo>
                  <a:cubicBezTo>
                    <a:pt x="1" y="526"/>
                    <a:pt x="1" y="526"/>
                    <a:pt x="1" y="526"/>
                  </a:cubicBezTo>
                  <a:cubicBezTo>
                    <a:pt x="1" y="526"/>
                    <a:pt x="1" y="527"/>
                    <a:pt x="1" y="527"/>
                  </a:cubicBezTo>
                  <a:cubicBezTo>
                    <a:pt x="45" y="674"/>
                    <a:pt x="45" y="674"/>
                    <a:pt x="45" y="674"/>
                  </a:cubicBezTo>
                  <a:cubicBezTo>
                    <a:pt x="45" y="675"/>
                    <a:pt x="46" y="675"/>
                    <a:pt x="46" y="675"/>
                  </a:cubicBezTo>
                  <a:cubicBezTo>
                    <a:pt x="101" y="674"/>
                    <a:pt x="101" y="674"/>
                    <a:pt x="101" y="674"/>
                  </a:cubicBezTo>
                  <a:cubicBezTo>
                    <a:pt x="106" y="674"/>
                    <a:pt x="110" y="674"/>
                    <a:pt x="115" y="676"/>
                  </a:cubicBezTo>
                  <a:cubicBezTo>
                    <a:pt x="122" y="680"/>
                    <a:pt x="128" y="686"/>
                    <a:pt x="131" y="694"/>
                  </a:cubicBezTo>
                  <a:cubicBezTo>
                    <a:pt x="134" y="702"/>
                    <a:pt x="133" y="710"/>
                    <a:pt x="130" y="718"/>
                  </a:cubicBezTo>
                  <a:cubicBezTo>
                    <a:pt x="106" y="767"/>
                    <a:pt x="106" y="767"/>
                    <a:pt x="106" y="767"/>
                  </a:cubicBezTo>
                  <a:cubicBezTo>
                    <a:pt x="106" y="768"/>
                    <a:pt x="106" y="768"/>
                    <a:pt x="107" y="769"/>
                  </a:cubicBezTo>
                  <a:cubicBezTo>
                    <a:pt x="223" y="869"/>
                    <a:pt x="223" y="869"/>
                    <a:pt x="223" y="869"/>
                  </a:cubicBezTo>
                  <a:cubicBezTo>
                    <a:pt x="224" y="869"/>
                    <a:pt x="224" y="869"/>
                    <a:pt x="225" y="869"/>
                  </a:cubicBezTo>
                  <a:cubicBezTo>
                    <a:pt x="270" y="838"/>
                    <a:pt x="270" y="838"/>
                    <a:pt x="270" y="838"/>
                  </a:cubicBezTo>
                  <a:cubicBezTo>
                    <a:pt x="279" y="832"/>
                    <a:pt x="290" y="831"/>
                    <a:pt x="300" y="835"/>
                  </a:cubicBezTo>
                  <a:cubicBezTo>
                    <a:pt x="310" y="840"/>
                    <a:pt x="317" y="849"/>
                    <a:pt x="318" y="859"/>
                  </a:cubicBezTo>
                  <a:cubicBezTo>
                    <a:pt x="325" y="914"/>
                    <a:pt x="325" y="914"/>
                    <a:pt x="325" y="914"/>
                  </a:cubicBezTo>
                  <a:cubicBezTo>
                    <a:pt x="325" y="914"/>
                    <a:pt x="326" y="914"/>
                    <a:pt x="326" y="915"/>
                  </a:cubicBezTo>
                  <a:cubicBezTo>
                    <a:pt x="326" y="915"/>
                    <a:pt x="326" y="915"/>
                    <a:pt x="326" y="915"/>
                  </a:cubicBezTo>
                  <a:cubicBezTo>
                    <a:pt x="478" y="936"/>
                    <a:pt x="478" y="936"/>
                    <a:pt x="478" y="936"/>
                  </a:cubicBezTo>
                  <a:cubicBezTo>
                    <a:pt x="479" y="936"/>
                    <a:pt x="480" y="935"/>
                    <a:pt x="480" y="935"/>
                  </a:cubicBezTo>
                  <a:cubicBezTo>
                    <a:pt x="501" y="884"/>
                    <a:pt x="501" y="884"/>
                    <a:pt x="501" y="884"/>
                  </a:cubicBezTo>
                  <a:cubicBezTo>
                    <a:pt x="504" y="877"/>
                    <a:pt x="510" y="871"/>
                    <a:pt x="518" y="868"/>
                  </a:cubicBezTo>
                  <a:cubicBezTo>
                    <a:pt x="526" y="865"/>
                    <a:pt x="535" y="865"/>
                    <a:pt x="542" y="868"/>
                  </a:cubicBezTo>
                  <a:cubicBezTo>
                    <a:pt x="546" y="870"/>
                    <a:pt x="550" y="873"/>
                    <a:pt x="553" y="877"/>
                  </a:cubicBezTo>
                  <a:cubicBezTo>
                    <a:pt x="588" y="918"/>
                    <a:pt x="588" y="918"/>
                    <a:pt x="588" y="918"/>
                  </a:cubicBezTo>
                  <a:cubicBezTo>
                    <a:pt x="589" y="919"/>
                    <a:pt x="589" y="919"/>
                    <a:pt x="590" y="919"/>
                  </a:cubicBezTo>
                  <a:cubicBezTo>
                    <a:pt x="729" y="854"/>
                    <a:pt x="729" y="854"/>
                    <a:pt x="729" y="854"/>
                  </a:cubicBezTo>
                  <a:cubicBezTo>
                    <a:pt x="730" y="854"/>
                    <a:pt x="730" y="853"/>
                    <a:pt x="730" y="853"/>
                  </a:cubicBezTo>
                  <a:cubicBezTo>
                    <a:pt x="721" y="799"/>
                    <a:pt x="721" y="799"/>
                    <a:pt x="721" y="799"/>
                  </a:cubicBezTo>
                  <a:cubicBezTo>
                    <a:pt x="719" y="788"/>
                    <a:pt x="722" y="777"/>
                    <a:pt x="731" y="770"/>
                  </a:cubicBezTo>
                  <a:cubicBezTo>
                    <a:pt x="739" y="763"/>
                    <a:pt x="750" y="761"/>
                    <a:pt x="760" y="764"/>
                  </a:cubicBezTo>
                  <a:cubicBezTo>
                    <a:pt x="812" y="780"/>
                    <a:pt x="812" y="780"/>
                    <a:pt x="812" y="780"/>
                  </a:cubicBezTo>
                  <a:cubicBezTo>
                    <a:pt x="813" y="780"/>
                    <a:pt x="814" y="780"/>
                    <a:pt x="814" y="780"/>
                  </a:cubicBezTo>
                  <a:cubicBezTo>
                    <a:pt x="896" y="650"/>
                    <a:pt x="896" y="650"/>
                    <a:pt x="896" y="650"/>
                  </a:cubicBezTo>
                  <a:cubicBezTo>
                    <a:pt x="896" y="650"/>
                    <a:pt x="896" y="649"/>
                    <a:pt x="896" y="648"/>
                  </a:cubicBezTo>
                  <a:moveTo>
                    <a:pt x="374" y="671"/>
                  </a:moveTo>
                  <a:cubicBezTo>
                    <a:pt x="262" y="621"/>
                    <a:pt x="213" y="490"/>
                    <a:pt x="263" y="379"/>
                  </a:cubicBezTo>
                  <a:cubicBezTo>
                    <a:pt x="313" y="267"/>
                    <a:pt x="443" y="217"/>
                    <a:pt x="555" y="267"/>
                  </a:cubicBezTo>
                  <a:cubicBezTo>
                    <a:pt x="666" y="317"/>
                    <a:pt x="716" y="448"/>
                    <a:pt x="666" y="560"/>
                  </a:cubicBezTo>
                  <a:cubicBezTo>
                    <a:pt x="616" y="671"/>
                    <a:pt x="485" y="721"/>
                    <a:pt x="374" y="671"/>
                  </a:cubicBezTo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</a:gra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7" name="ValueBack3"/>
            <p:cNvSpPr/>
            <p:nvPr/>
          </p:nvSpPr>
          <p:spPr bwMode="auto">
            <a:xfrm>
              <a:off x="2807638" y="4408488"/>
              <a:ext cx="1195388" cy="1206500"/>
            </a:xfrm>
            <a:custGeom>
              <a:gdLst>
                <a:gd name="T0" fmla="*/ 549 w 593"/>
                <a:gd name="T1" fmla="*/ 389 h 599"/>
                <a:gd name="T2" fmla="*/ 559 w 593"/>
                <a:gd name="T3" fmla="*/ 357 h 599"/>
                <a:gd name="T4" fmla="*/ 593 w 593"/>
                <a:gd name="T5" fmla="*/ 347 h 599"/>
                <a:gd name="T6" fmla="*/ 592 w 593"/>
                <a:gd name="T7" fmla="*/ 248 h 599"/>
                <a:gd name="T8" fmla="*/ 544 w 593"/>
                <a:gd name="T9" fmla="*/ 224 h 599"/>
                <a:gd name="T10" fmla="*/ 572 w 593"/>
                <a:gd name="T11" fmla="*/ 180 h 599"/>
                <a:gd name="T12" fmla="*/ 518 w 593"/>
                <a:gd name="T13" fmla="*/ 97 h 599"/>
                <a:gd name="T14" fmla="*/ 484 w 593"/>
                <a:gd name="T15" fmla="*/ 108 h 599"/>
                <a:gd name="T16" fmla="*/ 458 w 593"/>
                <a:gd name="T17" fmla="*/ 86 h 599"/>
                <a:gd name="T18" fmla="*/ 463 w 593"/>
                <a:gd name="T19" fmla="*/ 50 h 599"/>
                <a:gd name="T20" fmla="*/ 373 w 593"/>
                <a:gd name="T21" fmla="*/ 10 h 599"/>
                <a:gd name="T22" fmla="*/ 327 w 593"/>
                <a:gd name="T23" fmla="*/ 43 h 599"/>
                <a:gd name="T24" fmla="*/ 303 w 593"/>
                <a:gd name="T25" fmla="*/ 1 h 599"/>
                <a:gd name="T26" fmla="*/ 205 w 593"/>
                <a:gd name="T27" fmla="*/ 15 h 599"/>
                <a:gd name="T28" fmla="*/ 200 w 593"/>
                <a:gd name="T29" fmla="*/ 50 h 599"/>
                <a:gd name="T30" fmla="*/ 170 w 593"/>
                <a:gd name="T31" fmla="*/ 64 h 599"/>
                <a:gd name="T32" fmla="*/ 139 w 593"/>
                <a:gd name="T33" fmla="*/ 45 h 599"/>
                <a:gd name="T34" fmla="*/ 65 w 593"/>
                <a:gd name="T35" fmla="*/ 111 h 599"/>
                <a:gd name="T36" fmla="*/ 80 w 593"/>
                <a:gd name="T37" fmla="*/ 162 h 599"/>
                <a:gd name="T38" fmla="*/ 28 w 593"/>
                <a:gd name="T39" fmla="*/ 170 h 599"/>
                <a:gd name="T40" fmla="*/ 0 w 593"/>
                <a:gd name="T41" fmla="*/ 265 h 599"/>
                <a:gd name="T42" fmla="*/ 30 w 593"/>
                <a:gd name="T43" fmla="*/ 284 h 599"/>
                <a:gd name="T44" fmla="*/ 30 w 593"/>
                <a:gd name="T45" fmla="*/ 318 h 599"/>
                <a:gd name="T46" fmla="*/ 0 w 593"/>
                <a:gd name="T47" fmla="*/ 338 h 599"/>
                <a:gd name="T48" fmla="*/ 30 w 593"/>
                <a:gd name="T49" fmla="*/ 432 h 599"/>
                <a:gd name="T50" fmla="*/ 73 w 593"/>
                <a:gd name="T51" fmla="*/ 433 h 599"/>
                <a:gd name="T52" fmla="*/ 83 w 593"/>
                <a:gd name="T53" fmla="*/ 460 h 599"/>
                <a:gd name="T54" fmla="*/ 68 w 593"/>
                <a:gd name="T55" fmla="*/ 492 h 599"/>
                <a:gd name="T56" fmla="*/ 144 w 593"/>
                <a:gd name="T57" fmla="*/ 556 h 599"/>
                <a:gd name="T58" fmla="*/ 192 w 593"/>
                <a:gd name="T59" fmla="*/ 535 h 599"/>
                <a:gd name="T60" fmla="*/ 208 w 593"/>
                <a:gd name="T61" fmla="*/ 585 h 599"/>
                <a:gd name="T62" fmla="*/ 209 w 593"/>
                <a:gd name="T63" fmla="*/ 586 h 599"/>
                <a:gd name="T64" fmla="*/ 307 w 593"/>
                <a:gd name="T65" fmla="*/ 598 h 599"/>
                <a:gd name="T66" fmla="*/ 331 w 593"/>
                <a:gd name="T67" fmla="*/ 555 h 599"/>
                <a:gd name="T68" fmla="*/ 354 w 593"/>
                <a:gd name="T69" fmla="*/ 561 h 599"/>
                <a:gd name="T70" fmla="*/ 377 w 593"/>
                <a:gd name="T71" fmla="*/ 588 h 599"/>
                <a:gd name="T72" fmla="*/ 467 w 593"/>
                <a:gd name="T73" fmla="*/ 546 h 599"/>
                <a:gd name="T74" fmla="*/ 467 w 593"/>
                <a:gd name="T75" fmla="*/ 493 h 599"/>
                <a:gd name="T76" fmla="*/ 520 w 593"/>
                <a:gd name="T77" fmla="*/ 499 h 599"/>
                <a:gd name="T78" fmla="*/ 573 w 593"/>
                <a:gd name="T79" fmla="*/ 416 h 599"/>
                <a:gd name="T80" fmla="*/ 239 w 593"/>
                <a:gd name="T81" fmla="*/ 430 h 599"/>
                <a:gd name="T82" fmla="*/ 355 w 593"/>
                <a:gd name="T83" fmla="*/ 171 h 599"/>
                <a:gd name="T84" fmla="*/ 239 w 593"/>
                <a:gd name="T85" fmla="*/ 430 h 5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3" h="599">
                  <a:moveTo>
                    <a:pt x="573" y="415"/>
                  </a:moveTo>
                  <a:cubicBezTo>
                    <a:pt x="549" y="389"/>
                    <a:pt x="549" y="389"/>
                    <a:pt x="549" y="389"/>
                  </a:cubicBezTo>
                  <a:cubicBezTo>
                    <a:pt x="545" y="384"/>
                    <a:pt x="543" y="377"/>
                    <a:pt x="545" y="370"/>
                  </a:cubicBezTo>
                  <a:cubicBezTo>
                    <a:pt x="547" y="364"/>
                    <a:pt x="552" y="359"/>
                    <a:pt x="559" y="357"/>
                  </a:cubicBezTo>
                  <a:cubicBezTo>
                    <a:pt x="592" y="347"/>
                    <a:pt x="592" y="347"/>
                    <a:pt x="592" y="347"/>
                  </a:cubicBezTo>
                  <a:cubicBezTo>
                    <a:pt x="593" y="347"/>
                    <a:pt x="593" y="347"/>
                    <a:pt x="593" y="347"/>
                  </a:cubicBezTo>
                  <a:cubicBezTo>
                    <a:pt x="592" y="248"/>
                    <a:pt x="592" y="248"/>
                    <a:pt x="592" y="248"/>
                  </a:cubicBezTo>
                  <a:cubicBezTo>
                    <a:pt x="592" y="248"/>
                    <a:pt x="592" y="248"/>
                    <a:pt x="592" y="248"/>
                  </a:cubicBezTo>
                  <a:cubicBezTo>
                    <a:pt x="558" y="239"/>
                    <a:pt x="558" y="239"/>
                    <a:pt x="558" y="239"/>
                  </a:cubicBezTo>
                  <a:cubicBezTo>
                    <a:pt x="551" y="237"/>
                    <a:pt x="545" y="231"/>
                    <a:pt x="544" y="224"/>
                  </a:cubicBezTo>
                  <a:cubicBezTo>
                    <a:pt x="542" y="218"/>
                    <a:pt x="544" y="211"/>
                    <a:pt x="548" y="206"/>
                  </a:cubicBezTo>
                  <a:cubicBezTo>
                    <a:pt x="572" y="180"/>
                    <a:pt x="572" y="180"/>
                    <a:pt x="572" y="180"/>
                  </a:cubicBezTo>
                  <a:cubicBezTo>
                    <a:pt x="572" y="179"/>
                    <a:pt x="572" y="179"/>
                    <a:pt x="572" y="179"/>
                  </a:cubicBezTo>
                  <a:cubicBezTo>
                    <a:pt x="518" y="97"/>
                    <a:pt x="518" y="97"/>
                    <a:pt x="518" y="97"/>
                  </a:cubicBezTo>
                  <a:cubicBezTo>
                    <a:pt x="518" y="97"/>
                    <a:pt x="517" y="97"/>
                    <a:pt x="517" y="97"/>
                  </a:cubicBezTo>
                  <a:cubicBezTo>
                    <a:pt x="484" y="108"/>
                    <a:pt x="484" y="108"/>
                    <a:pt x="484" y="108"/>
                  </a:cubicBezTo>
                  <a:cubicBezTo>
                    <a:pt x="479" y="109"/>
                    <a:pt x="474" y="109"/>
                    <a:pt x="470" y="107"/>
                  </a:cubicBezTo>
                  <a:cubicBezTo>
                    <a:pt x="461" y="103"/>
                    <a:pt x="457" y="95"/>
                    <a:pt x="458" y="86"/>
                  </a:cubicBezTo>
                  <a:cubicBezTo>
                    <a:pt x="464" y="51"/>
                    <a:pt x="464" y="51"/>
                    <a:pt x="464" y="51"/>
                  </a:cubicBezTo>
                  <a:cubicBezTo>
                    <a:pt x="464" y="51"/>
                    <a:pt x="463" y="50"/>
                    <a:pt x="463" y="50"/>
                  </a:cubicBezTo>
                  <a:cubicBezTo>
                    <a:pt x="374" y="10"/>
                    <a:pt x="374" y="10"/>
                    <a:pt x="374" y="10"/>
                  </a:cubicBezTo>
                  <a:cubicBezTo>
                    <a:pt x="373" y="10"/>
                    <a:pt x="373" y="10"/>
                    <a:pt x="373" y="10"/>
                  </a:cubicBezTo>
                  <a:cubicBezTo>
                    <a:pt x="350" y="37"/>
                    <a:pt x="350" y="37"/>
                    <a:pt x="350" y="37"/>
                  </a:cubicBezTo>
                  <a:cubicBezTo>
                    <a:pt x="345" y="44"/>
                    <a:pt x="335" y="46"/>
                    <a:pt x="327" y="43"/>
                  </a:cubicBezTo>
                  <a:cubicBezTo>
                    <a:pt x="322" y="41"/>
                    <a:pt x="319" y="37"/>
                    <a:pt x="317" y="33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303" y="0"/>
                    <a:pt x="302" y="0"/>
                    <a:pt x="302" y="0"/>
                  </a:cubicBezTo>
                  <a:cubicBezTo>
                    <a:pt x="205" y="15"/>
                    <a:pt x="205" y="15"/>
                    <a:pt x="205" y="15"/>
                  </a:cubicBezTo>
                  <a:cubicBezTo>
                    <a:pt x="205" y="15"/>
                    <a:pt x="204" y="15"/>
                    <a:pt x="204" y="16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199" y="57"/>
                    <a:pt x="196" y="62"/>
                    <a:pt x="190" y="65"/>
                  </a:cubicBezTo>
                  <a:cubicBezTo>
                    <a:pt x="184" y="69"/>
                    <a:pt x="176" y="69"/>
                    <a:pt x="170" y="64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39" y="45"/>
                    <a:pt x="139" y="45"/>
                    <a:pt x="139" y="45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4" y="149"/>
                    <a:pt x="83" y="156"/>
                    <a:pt x="80" y="162"/>
                  </a:cubicBezTo>
                  <a:cubicBezTo>
                    <a:pt x="76" y="168"/>
                    <a:pt x="70" y="171"/>
                    <a:pt x="63" y="171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7" y="170"/>
                    <a:pt x="27" y="171"/>
                    <a:pt x="27" y="171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30" y="284"/>
                    <a:pt x="30" y="284"/>
                    <a:pt x="30" y="284"/>
                  </a:cubicBezTo>
                  <a:cubicBezTo>
                    <a:pt x="36" y="288"/>
                    <a:pt x="40" y="294"/>
                    <a:pt x="40" y="301"/>
                  </a:cubicBezTo>
                  <a:cubicBezTo>
                    <a:pt x="40" y="308"/>
                    <a:pt x="36" y="315"/>
                    <a:pt x="30" y="318"/>
                  </a:cubicBezTo>
                  <a:cubicBezTo>
                    <a:pt x="1" y="337"/>
                    <a:pt x="1" y="337"/>
                    <a:pt x="1" y="337"/>
                  </a:cubicBezTo>
                  <a:cubicBezTo>
                    <a:pt x="0" y="337"/>
                    <a:pt x="0" y="337"/>
                    <a:pt x="0" y="338"/>
                  </a:cubicBezTo>
                  <a:cubicBezTo>
                    <a:pt x="29" y="432"/>
                    <a:pt x="29" y="432"/>
                    <a:pt x="29" y="432"/>
                  </a:cubicBezTo>
                  <a:cubicBezTo>
                    <a:pt x="29" y="432"/>
                    <a:pt x="29" y="432"/>
                    <a:pt x="30" y="432"/>
                  </a:cubicBezTo>
                  <a:cubicBezTo>
                    <a:pt x="65" y="431"/>
                    <a:pt x="65" y="431"/>
                    <a:pt x="65" y="431"/>
                  </a:cubicBezTo>
                  <a:cubicBezTo>
                    <a:pt x="68" y="431"/>
                    <a:pt x="70" y="432"/>
                    <a:pt x="73" y="433"/>
                  </a:cubicBezTo>
                  <a:cubicBezTo>
                    <a:pt x="78" y="435"/>
                    <a:pt x="82" y="439"/>
                    <a:pt x="84" y="444"/>
                  </a:cubicBezTo>
                  <a:cubicBezTo>
                    <a:pt x="86" y="449"/>
                    <a:pt x="85" y="455"/>
                    <a:pt x="83" y="460"/>
                  </a:cubicBezTo>
                  <a:cubicBezTo>
                    <a:pt x="68" y="491"/>
                    <a:pt x="68" y="491"/>
                    <a:pt x="68" y="491"/>
                  </a:cubicBezTo>
                  <a:cubicBezTo>
                    <a:pt x="68" y="492"/>
                    <a:pt x="68" y="492"/>
                    <a:pt x="68" y="492"/>
                  </a:cubicBezTo>
                  <a:cubicBezTo>
                    <a:pt x="143" y="556"/>
                    <a:pt x="143" y="556"/>
                    <a:pt x="143" y="556"/>
                  </a:cubicBezTo>
                  <a:cubicBezTo>
                    <a:pt x="144" y="556"/>
                    <a:pt x="144" y="556"/>
                    <a:pt x="144" y="556"/>
                  </a:cubicBezTo>
                  <a:cubicBezTo>
                    <a:pt x="173" y="536"/>
                    <a:pt x="173" y="536"/>
                    <a:pt x="173" y="536"/>
                  </a:cubicBezTo>
                  <a:cubicBezTo>
                    <a:pt x="178" y="532"/>
                    <a:pt x="186" y="532"/>
                    <a:pt x="192" y="535"/>
                  </a:cubicBezTo>
                  <a:cubicBezTo>
                    <a:pt x="198" y="537"/>
                    <a:pt x="203" y="543"/>
                    <a:pt x="203" y="550"/>
                  </a:cubicBezTo>
                  <a:cubicBezTo>
                    <a:pt x="208" y="585"/>
                    <a:pt x="208" y="585"/>
                    <a:pt x="208" y="585"/>
                  </a:cubicBezTo>
                  <a:cubicBezTo>
                    <a:pt x="208" y="585"/>
                    <a:pt x="208" y="585"/>
                    <a:pt x="208" y="585"/>
                  </a:cubicBezTo>
                  <a:cubicBezTo>
                    <a:pt x="209" y="586"/>
                    <a:pt x="209" y="586"/>
                    <a:pt x="209" y="586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06" y="599"/>
                    <a:pt x="307" y="599"/>
                    <a:pt x="307" y="598"/>
                  </a:cubicBezTo>
                  <a:cubicBezTo>
                    <a:pt x="320" y="566"/>
                    <a:pt x="320" y="566"/>
                    <a:pt x="320" y="566"/>
                  </a:cubicBezTo>
                  <a:cubicBezTo>
                    <a:pt x="323" y="561"/>
                    <a:pt x="326" y="557"/>
                    <a:pt x="331" y="555"/>
                  </a:cubicBezTo>
                  <a:cubicBezTo>
                    <a:pt x="336" y="553"/>
                    <a:pt x="342" y="554"/>
                    <a:pt x="347" y="556"/>
                  </a:cubicBezTo>
                  <a:cubicBezTo>
                    <a:pt x="350" y="557"/>
                    <a:pt x="352" y="559"/>
                    <a:pt x="354" y="561"/>
                  </a:cubicBezTo>
                  <a:cubicBezTo>
                    <a:pt x="376" y="588"/>
                    <a:pt x="376" y="588"/>
                    <a:pt x="376" y="588"/>
                  </a:cubicBezTo>
                  <a:cubicBezTo>
                    <a:pt x="377" y="588"/>
                    <a:pt x="377" y="588"/>
                    <a:pt x="377" y="588"/>
                  </a:cubicBezTo>
                  <a:cubicBezTo>
                    <a:pt x="466" y="547"/>
                    <a:pt x="466" y="547"/>
                    <a:pt x="466" y="547"/>
                  </a:cubicBezTo>
                  <a:cubicBezTo>
                    <a:pt x="467" y="547"/>
                    <a:pt x="467" y="546"/>
                    <a:pt x="467" y="546"/>
                  </a:cubicBezTo>
                  <a:cubicBezTo>
                    <a:pt x="461" y="511"/>
                    <a:pt x="461" y="511"/>
                    <a:pt x="461" y="511"/>
                  </a:cubicBezTo>
                  <a:cubicBezTo>
                    <a:pt x="460" y="504"/>
                    <a:pt x="462" y="498"/>
                    <a:pt x="467" y="493"/>
                  </a:cubicBezTo>
                  <a:cubicBezTo>
                    <a:pt x="473" y="489"/>
                    <a:pt x="480" y="487"/>
                    <a:pt x="486" y="489"/>
                  </a:cubicBezTo>
                  <a:cubicBezTo>
                    <a:pt x="520" y="499"/>
                    <a:pt x="520" y="499"/>
                    <a:pt x="520" y="499"/>
                  </a:cubicBezTo>
                  <a:cubicBezTo>
                    <a:pt x="520" y="499"/>
                    <a:pt x="520" y="499"/>
                    <a:pt x="521" y="499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73" y="415"/>
                    <a:pt x="573" y="415"/>
                    <a:pt x="573" y="415"/>
                  </a:cubicBezTo>
                  <a:moveTo>
                    <a:pt x="239" y="430"/>
                  </a:moveTo>
                  <a:cubicBezTo>
                    <a:pt x="168" y="398"/>
                    <a:pt x="136" y="314"/>
                    <a:pt x="168" y="242"/>
                  </a:cubicBezTo>
                  <a:cubicBezTo>
                    <a:pt x="200" y="171"/>
                    <a:pt x="284" y="139"/>
                    <a:pt x="355" y="171"/>
                  </a:cubicBezTo>
                  <a:cubicBezTo>
                    <a:pt x="426" y="203"/>
                    <a:pt x="458" y="287"/>
                    <a:pt x="426" y="358"/>
                  </a:cubicBezTo>
                  <a:cubicBezTo>
                    <a:pt x="394" y="430"/>
                    <a:pt x="310" y="461"/>
                    <a:pt x="239" y="430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8" name="iṩ1ídê"/>
            <p:cNvSpPr/>
            <p:nvPr/>
          </p:nvSpPr>
          <p:spPr bwMode="auto">
            <a:xfrm>
              <a:off x="2564750" y="2770188"/>
              <a:ext cx="1316038" cy="1598613"/>
            </a:xfrm>
            <a:custGeom>
              <a:gdLst>
                <a:gd name="T0" fmla="*/ 653 w 653"/>
                <a:gd name="T1" fmla="*/ 788 h 794"/>
                <a:gd name="T2" fmla="*/ 632 w 653"/>
                <a:gd name="T3" fmla="*/ 794 h 794"/>
                <a:gd name="T4" fmla="*/ 653 w 653"/>
                <a:gd name="T5" fmla="*/ 788 h 794"/>
                <a:gd name="T6" fmla="*/ 653 w 653"/>
                <a:gd name="T7" fmla="*/ 788 h 794"/>
                <a:gd name="T8" fmla="*/ 293 w 653"/>
                <a:gd name="T9" fmla="*/ 638 h 794"/>
                <a:gd name="T10" fmla="*/ 293 w 653"/>
                <a:gd name="T11" fmla="*/ 638 h 794"/>
                <a:gd name="T12" fmla="*/ 298 w 653"/>
                <a:gd name="T13" fmla="*/ 643 h 794"/>
                <a:gd name="T14" fmla="*/ 293 w 653"/>
                <a:gd name="T15" fmla="*/ 638 h 794"/>
                <a:gd name="T16" fmla="*/ 109 w 653"/>
                <a:gd name="T17" fmla="*/ 430 h 794"/>
                <a:gd name="T18" fmla="*/ 110 w 653"/>
                <a:gd name="T19" fmla="*/ 440 h 794"/>
                <a:gd name="T20" fmla="*/ 109 w 653"/>
                <a:gd name="T21" fmla="*/ 430 h 794"/>
                <a:gd name="T22" fmla="*/ 7 w 653"/>
                <a:gd name="T23" fmla="*/ 392 h 794"/>
                <a:gd name="T24" fmla="*/ 9 w 653"/>
                <a:gd name="T25" fmla="*/ 393 h 794"/>
                <a:gd name="T26" fmla="*/ 37 w 653"/>
                <a:gd name="T27" fmla="*/ 397 h 794"/>
                <a:gd name="T28" fmla="*/ 37 w 653"/>
                <a:gd name="T29" fmla="*/ 397 h 794"/>
                <a:gd name="T30" fmla="*/ 9 w 653"/>
                <a:gd name="T31" fmla="*/ 393 h 794"/>
                <a:gd name="T32" fmla="*/ 7 w 653"/>
                <a:gd name="T33" fmla="*/ 392 h 794"/>
                <a:gd name="T34" fmla="*/ 53 w 653"/>
                <a:gd name="T35" fmla="*/ 109 h 794"/>
                <a:gd name="T36" fmla="*/ 67 w 653"/>
                <a:gd name="T37" fmla="*/ 139 h 794"/>
                <a:gd name="T38" fmla="*/ 53 w 653"/>
                <a:gd name="T39" fmla="*/ 109 h 794"/>
                <a:gd name="T40" fmla="*/ 29 w 653"/>
                <a:gd name="T41" fmla="*/ 0 h 794"/>
                <a:gd name="T42" fmla="*/ 0 w 653"/>
                <a:gd name="T43" fmla="*/ 64 h 794"/>
                <a:gd name="T44" fmla="*/ 0 w 653"/>
                <a:gd name="T45" fmla="*/ 65 h 794"/>
                <a:gd name="T46" fmla="*/ 0 w 653"/>
                <a:gd name="T47" fmla="*/ 64 h 794"/>
                <a:gd name="T48" fmla="*/ 29 w 653"/>
                <a:gd name="T49" fmla="*/ 0 h 794"/>
                <a:gd name="T50" fmla="*/ 29 w 653"/>
                <a:gd name="T51" fmla="*/ 0 h 7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3" h="794">
                  <a:moveTo>
                    <a:pt x="653" y="788"/>
                  </a:moveTo>
                  <a:cubicBezTo>
                    <a:pt x="632" y="794"/>
                    <a:pt x="632" y="794"/>
                    <a:pt x="632" y="794"/>
                  </a:cubicBezTo>
                  <a:cubicBezTo>
                    <a:pt x="653" y="788"/>
                    <a:pt x="653" y="788"/>
                    <a:pt x="653" y="788"/>
                  </a:cubicBezTo>
                  <a:cubicBezTo>
                    <a:pt x="653" y="788"/>
                    <a:pt x="653" y="788"/>
                    <a:pt x="653" y="788"/>
                  </a:cubicBezTo>
                  <a:moveTo>
                    <a:pt x="293" y="638"/>
                  </a:moveTo>
                  <a:cubicBezTo>
                    <a:pt x="293" y="638"/>
                    <a:pt x="293" y="638"/>
                    <a:pt x="293" y="638"/>
                  </a:cubicBezTo>
                  <a:cubicBezTo>
                    <a:pt x="295" y="640"/>
                    <a:pt x="297" y="641"/>
                    <a:pt x="298" y="643"/>
                  </a:cubicBezTo>
                  <a:cubicBezTo>
                    <a:pt x="297" y="641"/>
                    <a:pt x="295" y="640"/>
                    <a:pt x="293" y="638"/>
                  </a:cubicBezTo>
                  <a:moveTo>
                    <a:pt x="109" y="430"/>
                  </a:moveTo>
                  <a:cubicBezTo>
                    <a:pt x="110" y="433"/>
                    <a:pt x="110" y="436"/>
                    <a:pt x="110" y="440"/>
                  </a:cubicBezTo>
                  <a:cubicBezTo>
                    <a:pt x="110" y="436"/>
                    <a:pt x="110" y="433"/>
                    <a:pt x="109" y="430"/>
                  </a:cubicBezTo>
                  <a:moveTo>
                    <a:pt x="7" y="392"/>
                  </a:moveTo>
                  <a:cubicBezTo>
                    <a:pt x="7" y="393"/>
                    <a:pt x="8" y="393"/>
                    <a:pt x="9" y="393"/>
                  </a:cubicBezTo>
                  <a:cubicBezTo>
                    <a:pt x="37" y="397"/>
                    <a:pt x="37" y="397"/>
                    <a:pt x="37" y="397"/>
                  </a:cubicBezTo>
                  <a:cubicBezTo>
                    <a:pt x="37" y="397"/>
                    <a:pt x="37" y="397"/>
                    <a:pt x="37" y="397"/>
                  </a:cubicBezTo>
                  <a:cubicBezTo>
                    <a:pt x="9" y="393"/>
                    <a:pt x="9" y="393"/>
                    <a:pt x="9" y="393"/>
                  </a:cubicBezTo>
                  <a:cubicBezTo>
                    <a:pt x="8" y="393"/>
                    <a:pt x="7" y="393"/>
                    <a:pt x="7" y="392"/>
                  </a:cubicBezTo>
                  <a:moveTo>
                    <a:pt x="53" y="109"/>
                  </a:moveTo>
                  <a:cubicBezTo>
                    <a:pt x="62" y="117"/>
                    <a:pt x="67" y="127"/>
                    <a:pt x="67" y="139"/>
                  </a:cubicBezTo>
                  <a:cubicBezTo>
                    <a:pt x="67" y="127"/>
                    <a:pt x="62" y="117"/>
                    <a:pt x="53" y="109"/>
                  </a:cubicBezTo>
                  <a:moveTo>
                    <a:pt x="29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9" name="íṥḷíḑé"/>
            <p:cNvSpPr/>
            <p:nvPr/>
          </p:nvSpPr>
          <p:spPr bwMode="auto">
            <a:xfrm>
              <a:off x="2639363" y="3422651"/>
              <a:ext cx="1385888" cy="933450"/>
            </a:xfrm>
            <a:custGeom>
              <a:gdLst>
                <a:gd name="T0" fmla="*/ 688 w 688"/>
                <a:gd name="T1" fmla="*/ 443 h 464"/>
                <a:gd name="T2" fmla="*/ 616 w 688"/>
                <a:gd name="T3" fmla="*/ 464 h 464"/>
                <a:gd name="T4" fmla="*/ 616 w 688"/>
                <a:gd name="T5" fmla="*/ 464 h 464"/>
                <a:gd name="T6" fmla="*/ 688 w 688"/>
                <a:gd name="T7" fmla="*/ 443 h 464"/>
                <a:gd name="T8" fmla="*/ 688 w 688"/>
                <a:gd name="T9" fmla="*/ 443 h 464"/>
                <a:gd name="T10" fmla="*/ 234 w 688"/>
                <a:gd name="T11" fmla="*/ 307 h 464"/>
                <a:gd name="T12" fmla="*/ 256 w 688"/>
                <a:gd name="T13" fmla="*/ 314 h 464"/>
                <a:gd name="T14" fmla="*/ 256 w 688"/>
                <a:gd name="T15" fmla="*/ 314 h 464"/>
                <a:gd name="T16" fmla="*/ 234 w 688"/>
                <a:gd name="T17" fmla="*/ 307 h 464"/>
                <a:gd name="T18" fmla="*/ 0 w 688"/>
                <a:gd name="T19" fmla="*/ 73 h 464"/>
                <a:gd name="T20" fmla="*/ 0 w 688"/>
                <a:gd name="T21" fmla="*/ 73 h 464"/>
                <a:gd name="T22" fmla="*/ 39 w 688"/>
                <a:gd name="T23" fmla="*/ 78 h 464"/>
                <a:gd name="T24" fmla="*/ 0 w 688"/>
                <a:gd name="T25" fmla="*/ 73 h 464"/>
                <a:gd name="T26" fmla="*/ 271 w 688"/>
                <a:gd name="T27" fmla="*/ 0 h 464"/>
                <a:gd name="T28" fmla="*/ 399 w 688"/>
                <a:gd name="T29" fmla="*/ 138 h 464"/>
                <a:gd name="T30" fmla="*/ 399 w 688"/>
                <a:gd name="T31" fmla="*/ 138 h 464"/>
                <a:gd name="T32" fmla="*/ 271 w 688"/>
                <a:gd name="T33" fmla="*/ 0 h 464"/>
                <a:gd name="T34" fmla="*/ 271 w 688"/>
                <a:gd name="T35" fmla="*/ 0 h 4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8" h="463">
                  <a:moveTo>
                    <a:pt x="688" y="443"/>
                  </a:moveTo>
                  <a:cubicBezTo>
                    <a:pt x="616" y="464"/>
                    <a:pt x="616" y="464"/>
                    <a:pt x="616" y="464"/>
                  </a:cubicBezTo>
                  <a:cubicBezTo>
                    <a:pt x="616" y="464"/>
                    <a:pt x="616" y="464"/>
                    <a:pt x="616" y="464"/>
                  </a:cubicBezTo>
                  <a:cubicBezTo>
                    <a:pt x="688" y="443"/>
                    <a:pt x="688" y="443"/>
                    <a:pt x="688" y="443"/>
                  </a:cubicBezTo>
                  <a:cubicBezTo>
                    <a:pt x="688" y="443"/>
                    <a:pt x="688" y="443"/>
                    <a:pt x="688" y="443"/>
                  </a:cubicBezTo>
                  <a:moveTo>
                    <a:pt x="234" y="307"/>
                  </a:moveTo>
                  <a:cubicBezTo>
                    <a:pt x="242" y="307"/>
                    <a:pt x="250" y="310"/>
                    <a:pt x="256" y="314"/>
                  </a:cubicBezTo>
                  <a:cubicBezTo>
                    <a:pt x="256" y="314"/>
                    <a:pt x="256" y="314"/>
                    <a:pt x="256" y="314"/>
                  </a:cubicBezTo>
                  <a:cubicBezTo>
                    <a:pt x="250" y="310"/>
                    <a:pt x="242" y="307"/>
                    <a:pt x="234" y="307"/>
                  </a:cubicBezTo>
                  <a:moveTo>
                    <a:pt x="0" y="73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0" y="73"/>
                    <a:pt x="0" y="73"/>
                    <a:pt x="0" y="73"/>
                  </a:cubicBezTo>
                  <a:moveTo>
                    <a:pt x="271" y="0"/>
                  </a:moveTo>
                  <a:cubicBezTo>
                    <a:pt x="296" y="60"/>
                    <a:pt x="342" y="109"/>
                    <a:pt x="399" y="138"/>
                  </a:cubicBezTo>
                  <a:cubicBezTo>
                    <a:pt x="399" y="138"/>
                    <a:pt x="399" y="138"/>
                    <a:pt x="399" y="138"/>
                  </a:cubicBezTo>
                  <a:cubicBezTo>
                    <a:pt x="342" y="108"/>
                    <a:pt x="296" y="6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0" name="íṥḻíḓê"/>
            <p:cNvSpPr/>
            <p:nvPr/>
          </p:nvSpPr>
          <p:spPr bwMode="auto">
            <a:xfrm>
              <a:off x="4080813" y="4524376"/>
              <a:ext cx="1100138" cy="1303338"/>
            </a:xfrm>
            <a:custGeom>
              <a:gdLst>
                <a:gd name="T0" fmla="*/ 518 w 546"/>
                <a:gd name="T1" fmla="*/ 602 h 648"/>
                <a:gd name="T2" fmla="*/ 520 w 546"/>
                <a:gd name="T3" fmla="*/ 601 h 648"/>
                <a:gd name="T4" fmla="*/ 520 w 546"/>
                <a:gd name="T5" fmla="*/ 601 h 648"/>
                <a:gd name="T6" fmla="*/ 520 w 546"/>
                <a:gd name="T7" fmla="*/ 601 h 648"/>
                <a:gd name="T8" fmla="*/ 520 w 546"/>
                <a:gd name="T9" fmla="*/ 601 h 648"/>
                <a:gd name="T10" fmla="*/ 520 w 546"/>
                <a:gd name="T11" fmla="*/ 601 h 648"/>
                <a:gd name="T12" fmla="*/ 520 w 546"/>
                <a:gd name="T13" fmla="*/ 601 h 648"/>
                <a:gd name="T14" fmla="*/ 542 w 546"/>
                <a:gd name="T15" fmla="*/ 602 h 648"/>
                <a:gd name="T16" fmla="*/ 542 w 546"/>
                <a:gd name="T17" fmla="*/ 602 h 648"/>
                <a:gd name="T18" fmla="*/ 304 w 546"/>
                <a:gd name="T19" fmla="*/ 571 h 648"/>
                <a:gd name="T20" fmla="*/ 325 w 546"/>
                <a:gd name="T21" fmla="*/ 648 h 648"/>
                <a:gd name="T22" fmla="*/ 304 w 546"/>
                <a:gd name="T23" fmla="*/ 571 h 648"/>
                <a:gd name="T24" fmla="*/ 288 w 546"/>
                <a:gd name="T25" fmla="*/ 566 h 648"/>
                <a:gd name="T26" fmla="*/ 288 w 546"/>
                <a:gd name="T27" fmla="*/ 566 h 648"/>
                <a:gd name="T28" fmla="*/ 130 w 546"/>
                <a:gd name="T29" fmla="*/ 452 h 648"/>
                <a:gd name="T30" fmla="*/ 107 w 546"/>
                <a:gd name="T31" fmla="*/ 503 h 648"/>
                <a:gd name="T32" fmla="*/ 130 w 546"/>
                <a:gd name="T33" fmla="*/ 452 h 648"/>
                <a:gd name="T34" fmla="*/ 45 w 546"/>
                <a:gd name="T35" fmla="*/ 408 h 648"/>
                <a:gd name="T36" fmla="*/ 46 w 546"/>
                <a:gd name="T37" fmla="*/ 409 h 648"/>
                <a:gd name="T38" fmla="*/ 102 w 546"/>
                <a:gd name="T39" fmla="*/ 408 h 648"/>
                <a:gd name="T40" fmla="*/ 113 w 546"/>
                <a:gd name="T41" fmla="*/ 410 h 648"/>
                <a:gd name="T42" fmla="*/ 380 w 546"/>
                <a:gd name="T43" fmla="*/ 407 h 648"/>
                <a:gd name="T44" fmla="*/ 448 w 546"/>
                <a:gd name="T45" fmla="*/ 424 h 648"/>
                <a:gd name="T46" fmla="*/ 379 w 546"/>
                <a:gd name="T47" fmla="*/ 407 h 648"/>
                <a:gd name="T48" fmla="*/ 379 w 546"/>
                <a:gd name="T49" fmla="*/ 407 h 648"/>
                <a:gd name="T50" fmla="*/ 379 w 546"/>
                <a:gd name="T51" fmla="*/ 407 h 648"/>
                <a:gd name="T52" fmla="*/ 378 w 546"/>
                <a:gd name="T53" fmla="*/ 407 h 648"/>
                <a:gd name="T54" fmla="*/ 378 w 546"/>
                <a:gd name="T55" fmla="*/ 407 h 648"/>
                <a:gd name="T56" fmla="*/ 377 w 546"/>
                <a:gd name="T57" fmla="*/ 407 h 648"/>
                <a:gd name="T58" fmla="*/ 377 w 546"/>
                <a:gd name="T59" fmla="*/ 406 h 648"/>
                <a:gd name="T60" fmla="*/ 377 w 546"/>
                <a:gd name="T61" fmla="*/ 406 h 648"/>
                <a:gd name="T62" fmla="*/ 376 w 546"/>
                <a:gd name="T63" fmla="*/ 406 h 648"/>
                <a:gd name="T64" fmla="*/ 375 w 546"/>
                <a:gd name="T65" fmla="*/ 406 h 648"/>
                <a:gd name="T66" fmla="*/ 375 w 546"/>
                <a:gd name="T67" fmla="*/ 406 h 648"/>
                <a:gd name="T68" fmla="*/ 375 w 546"/>
                <a:gd name="T69" fmla="*/ 405 h 648"/>
                <a:gd name="T70" fmla="*/ 373 w 546"/>
                <a:gd name="T71" fmla="*/ 405 h 648"/>
                <a:gd name="T72" fmla="*/ 373 w 546"/>
                <a:gd name="T73" fmla="*/ 405 h 648"/>
                <a:gd name="T74" fmla="*/ 373 w 546"/>
                <a:gd name="T75" fmla="*/ 404 h 648"/>
                <a:gd name="T76" fmla="*/ 372 w 546"/>
                <a:gd name="T77" fmla="*/ 404 h 648"/>
                <a:gd name="T78" fmla="*/ 372 w 546"/>
                <a:gd name="T79" fmla="*/ 404 h 648"/>
                <a:gd name="T80" fmla="*/ 371 w 546"/>
                <a:gd name="T81" fmla="*/ 404 h 648"/>
                <a:gd name="T82" fmla="*/ 370 w 546"/>
                <a:gd name="T83" fmla="*/ 403 h 648"/>
                <a:gd name="T84" fmla="*/ 370 w 546"/>
                <a:gd name="T85" fmla="*/ 403 h 648"/>
                <a:gd name="T86" fmla="*/ 370 w 546"/>
                <a:gd name="T87" fmla="*/ 403 h 648"/>
                <a:gd name="T88" fmla="*/ 369 w 546"/>
                <a:gd name="T89" fmla="*/ 403 h 648"/>
                <a:gd name="T90" fmla="*/ 369 w 546"/>
                <a:gd name="T91" fmla="*/ 403 h 648"/>
                <a:gd name="T92" fmla="*/ 369 w 546"/>
                <a:gd name="T93" fmla="*/ 403 h 648"/>
                <a:gd name="T94" fmla="*/ 366 w 546"/>
                <a:gd name="T95" fmla="*/ 401 h 648"/>
                <a:gd name="T96" fmla="*/ 366 w 546"/>
                <a:gd name="T97" fmla="*/ 401 h 648"/>
                <a:gd name="T98" fmla="*/ 48 w 546"/>
                <a:gd name="T99" fmla="*/ 231 h 648"/>
                <a:gd name="T100" fmla="*/ 1 w 546"/>
                <a:gd name="T101" fmla="*/ 261 h 648"/>
                <a:gd name="T102" fmla="*/ 1 w 546"/>
                <a:gd name="T103" fmla="*/ 261 h 648"/>
                <a:gd name="T104" fmla="*/ 48 w 546"/>
                <a:gd name="T105" fmla="*/ 231 h 648"/>
                <a:gd name="T106" fmla="*/ 243 w 546"/>
                <a:gd name="T107" fmla="*/ 192 h 648"/>
                <a:gd name="T108" fmla="*/ 244 w 546"/>
                <a:gd name="T109" fmla="*/ 192 h 648"/>
                <a:gd name="T110" fmla="*/ 0 w 546"/>
                <a:gd name="T111" fmla="*/ 149 h 648"/>
                <a:gd name="T112" fmla="*/ 0 w 546"/>
                <a:gd name="T113" fmla="*/ 149 h 648"/>
                <a:gd name="T114" fmla="*/ 44 w 546"/>
                <a:gd name="T115" fmla="*/ 0 h 648"/>
                <a:gd name="T116" fmla="*/ 70 w 546"/>
                <a:gd name="T117" fmla="*/ 0 h 648"/>
                <a:gd name="T118" fmla="*/ 44 w 546"/>
                <a:gd name="T119" fmla="*/ 0 h 648"/>
                <a:gd name="T120" fmla="*/ 42 w 546"/>
                <a:gd name="T121" fmla="*/ 1 h 648"/>
                <a:gd name="T122" fmla="*/ 44 w 546"/>
                <a:gd name="T123" fmla="*/ 0 h 6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6" h="648">
                  <a:moveTo>
                    <a:pt x="519" y="601"/>
                  </a:moveTo>
                  <a:cubicBezTo>
                    <a:pt x="519" y="601"/>
                    <a:pt x="519" y="602"/>
                    <a:pt x="518" y="602"/>
                  </a:cubicBezTo>
                  <a:cubicBezTo>
                    <a:pt x="519" y="602"/>
                    <a:pt x="519" y="601"/>
                    <a:pt x="519" y="601"/>
                  </a:cubicBezTo>
                  <a:moveTo>
                    <a:pt x="520" y="601"/>
                  </a:moveTo>
                  <a:cubicBezTo>
                    <a:pt x="520" y="601"/>
                    <a:pt x="520" y="601"/>
                    <a:pt x="520" y="601"/>
                  </a:cubicBezTo>
                  <a:cubicBezTo>
                    <a:pt x="520" y="601"/>
                    <a:pt x="520" y="601"/>
                    <a:pt x="520" y="601"/>
                  </a:cubicBezTo>
                  <a:moveTo>
                    <a:pt x="520" y="601"/>
                  </a:moveTo>
                  <a:cubicBezTo>
                    <a:pt x="520" y="601"/>
                    <a:pt x="520" y="601"/>
                    <a:pt x="520" y="601"/>
                  </a:cubicBezTo>
                  <a:cubicBezTo>
                    <a:pt x="520" y="601"/>
                    <a:pt x="520" y="601"/>
                    <a:pt x="520" y="601"/>
                  </a:cubicBezTo>
                  <a:moveTo>
                    <a:pt x="520" y="601"/>
                  </a:moveTo>
                  <a:cubicBezTo>
                    <a:pt x="520" y="601"/>
                    <a:pt x="520" y="601"/>
                    <a:pt x="520" y="601"/>
                  </a:cubicBezTo>
                  <a:cubicBezTo>
                    <a:pt x="520" y="601"/>
                    <a:pt x="520" y="601"/>
                    <a:pt x="520" y="601"/>
                  </a:cubicBezTo>
                  <a:moveTo>
                    <a:pt x="530" y="600"/>
                  </a:moveTo>
                  <a:cubicBezTo>
                    <a:pt x="527" y="600"/>
                    <a:pt x="523" y="600"/>
                    <a:pt x="520" y="601"/>
                  </a:cubicBezTo>
                  <a:cubicBezTo>
                    <a:pt x="523" y="600"/>
                    <a:pt x="527" y="600"/>
                    <a:pt x="530" y="600"/>
                  </a:cubicBezTo>
                  <a:cubicBezTo>
                    <a:pt x="534" y="600"/>
                    <a:pt x="538" y="600"/>
                    <a:pt x="542" y="602"/>
                  </a:cubicBezTo>
                  <a:cubicBezTo>
                    <a:pt x="544" y="603"/>
                    <a:pt x="545" y="604"/>
                    <a:pt x="546" y="604"/>
                  </a:cubicBezTo>
                  <a:cubicBezTo>
                    <a:pt x="545" y="604"/>
                    <a:pt x="544" y="603"/>
                    <a:pt x="542" y="602"/>
                  </a:cubicBezTo>
                  <a:cubicBezTo>
                    <a:pt x="538" y="600"/>
                    <a:pt x="534" y="600"/>
                    <a:pt x="530" y="600"/>
                  </a:cubicBezTo>
                  <a:moveTo>
                    <a:pt x="304" y="571"/>
                  </a:moveTo>
                  <a:cubicBezTo>
                    <a:pt x="312" y="576"/>
                    <a:pt x="317" y="584"/>
                    <a:pt x="318" y="593"/>
                  </a:cubicBezTo>
                  <a:cubicBezTo>
                    <a:pt x="325" y="648"/>
                    <a:pt x="325" y="648"/>
                    <a:pt x="325" y="648"/>
                  </a:cubicBezTo>
                  <a:cubicBezTo>
                    <a:pt x="318" y="593"/>
                    <a:pt x="318" y="593"/>
                    <a:pt x="318" y="593"/>
                  </a:cubicBezTo>
                  <a:cubicBezTo>
                    <a:pt x="317" y="584"/>
                    <a:pt x="312" y="576"/>
                    <a:pt x="304" y="571"/>
                  </a:cubicBezTo>
                  <a:moveTo>
                    <a:pt x="288" y="566"/>
                  </a:moveTo>
                  <a:cubicBezTo>
                    <a:pt x="288" y="566"/>
                    <a:pt x="288" y="566"/>
                    <a:pt x="288" y="566"/>
                  </a:cubicBezTo>
                  <a:cubicBezTo>
                    <a:pt x="291" y="566"/>
                    <a:pt x="294" y="567"/>
                    <a:pt x="298" y="568"/>
                  </a:cubicBezTo>
                  <a:cubicBezTo>
                    <a:pt x="294" y="567"/>
                    <a:pt x="291" y="566"/>
                    <a:pt x="288" y="566"/>
                  </a:cubicBezTo>
                  <a:moveTo>
                    <a:pt x="133" y="439"/>
                  </a:moveTo>
                  <a:cubicBezTo>
                    <a:pt x="133" y="443"/>
                    <a:pt x="132" y="448"/>
                    <a:pt x="130" y="452"/>
                  </a:cubicBezTo>
                  <a:cubicBezTo>
                    <a:pt x="106" y="501"/>
                    <a:pt x="106" y="501"/>
                    <a:pt x="106" y="501"/>
                  </a:cubicBezTo>
                  <a:cubicBezTo>
                    <a:pt x="106" y="502"/>
                    <a:pt x="106" y="502"/>
                    <a:pt x="107" y="503"/>
                  </a:cubicBezTo>
                  <a:cubicBezTo>
                    <a:pt x="106" y="502"/>
                    <a:pt x="106" y="502"/>
                    <a:pt x="106" y="501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32" y="448"/>
                    <a:pt x="133" y="443"/>
                    <a:pt x="133" y="439"/>
                  </a:cubicBezTo>
                  <a:moveTo>
                    <a:pt x="45" y="408"/>
                  </a:moveTo>
                  <a:cubicBezTo>
                    <a:pt x="45" y="409"/>
                    <a:pt x="46" y="409"/>
                    <a:pt x="46" y="409"/>
                  </a:cubicBezTo>
                  <a:cubicBezTo>
                    <a:pt x="46" y="409"/>
                    <a:pt x="46" y="409"/>
                    <a:pt x="46" y="409"/>
                  </a:cubicBezTo>
                  <a:cubicBezTo>
                    <a:pt x="46" y="409"/>
                    <a:pt x="45" y="409"/>
                    <a:pt x="45" y="408"/>
                  </a:cubicBezTo>
                  <a:moveTo>
                    <a:pt x="102" y="408"/>
                  </a:moveTo>
                  <a:cubicBezTo>
                    <a:pt x="102" y="408"/>
                    <a:pt x="102" y="408"/>
                    <a:pt x="102" y="408"/>
                  </a:cubicBezTo>
                  <a:cubicBezTo>
                    <a:pt x="106" y="408"/>
                    <a:pt x="110" y="408"/>
                    <a:pt x="113" y="410"/>
                  </a:cubicBezTo>
                  <a:cubicBezTo>
                    <a:pt x="110" y="408"/>
                    <a:pt x="106" y="408"/>
                    <a:pt x="102" y="408"/>
                  </a:cubicBezTo>
                  <a:moveTo>
                    <a:pt x="380" y="407"/>
                  </a:moveTo>
                  <a:cubicBezTo>
                    <a:pt x="402" y="417"/>
                    <a:pt x="425" y="422"/>
                    <a:pt x="448" y="424"/>
                  </a:cubicBezTo>
                  <a:cubicBezTo>
                    <a:pt x="448" y="424"/>
                    <a:pt x="448" y="424"/>
                    <a:pt x="448" y="424"/>
                  </a:cubicBezTo>
                  <a:cubicBezTo>
                    <a:pt x="425" y="422"/>
                    <a:pt x="402" y="417"/>
                    <a:pt x="380" y="407"/>
                  </a:cubicBezTo>
                  <a:moveTo>
                    <a:pt x="379" y="407"/>
                  </a:moveTo>
                  <a:cubicBezTo>
                    <a:pt x="379" y="407"/>
                    <a:pt x="379" y="407"/>
                    <a:pt x="380" y="407"/>
                  </a:cubicBezTo>
                  <a:cubicBezTo>
                    <a:pt x="379" y="407"/>
                    <a:pt x="379" y="407"/>
                    <a:pt x="379" y="407"/>
                  </a:cubicBezTo>
                  <a:moveTo>
                    <a:pt x="379" y="407"/>
                  </a:moveTo>
                  <a:cubicBezTo>
                    <a:pt x="379" y="407"/>
                    <a:pt x="379" y="407"/>
                    <a:pt x="379" y="407"/>
                  </a:cubicBezTo>
                  <a:cubicBezTo>
                    <a:pt x="379" y="407"/>
                    <a:pt x="379" y="407"/>
                    <a:pt x="379" y="407"/>
                  </a:cubicBezTo>
                  <a:moveTo>
                    <a:pt x="378" y="407"/>
                  </a:moveTo>
                  <a:cubicBezTo>
                    <a:pt x="378" y="407"/>
                    <a:pt x="378" y="407"/>
                    <a:pt x="378" y="407"/>
                  </a:cubicBezTo>
                  <a:cubicBezTo>
                    <a:pt x="378" y="407"/>
                    <a:pt x="378" y="407"/>
                    <a:pt x="378" y="407"/>
                  </a:cubicBezTo>
                  <a:moveTo>
                    <a:pt x="377" y="406"/>
                  </a:moveTo>
                  <a:cubicBezTo>
                    <a:pt x="377" y="406"/>
                    <a:pt x="377" y="407"/>
                    <a:pt x="377" y="407"/>
                  </a:cubicBezTo>
                  <a:cubicBezTo>
                    <a:pt x="377" y="407"/>
                    <a:pt x="377" y="406"/>
                    <a:pt x="377" y="406"/>
                  </a:cubicBezTo>
                  <a:moveTo>
                    <a:pt x="377" y="406"/>
                  </a:moveTo>
                  <a:cubicBezTo>
                    <a:pt x="377" y="406"/>
                    <a:pt x="377" y="406"/>
                    <a:pt x="377" y="406"/>
                  </a:cubicBezTo>
                  <a:cubicBezTo>
                    <a:pt x="377" y="406"/>
                    <a:pt x="377" y="406"/>
                    <a:pt x="377" y="406"/>
                  </a:cubicBezTo>
                  <a:moveTo>
                    <a:pt x="376" y="406"/>
                  </a:moveTo>
                  <a:cubicBezTo>
                    <a:pt x="376" y="406"/>
                    <a:pt x="376" y="406"/>
                    <a:pt x="376" y="406"/>
                  </a:cubicBezTo>
                  <a:cubicBezTo>
                    <a:pt x="376" y="406"/>
                    <a:pt x="376" y="406"/>
                    <a:pt x="376" y="406"/>
                  </a:cubicBezTo>
                  <a:moveTo>
                    <a:pt x="375" y="406"/>
                  </a:moveTo>
                  <a:cubicBezTo>
                    <a:pt x="375" y="406"/>
                    <a:pt x="375" y="406"/>
                    <a:pt x="375" y="406"/>
                  </a:cubicBezTo>
                  <a:cubicBezTo>
                    <a:pt x="375" y="406"/>
                    <a:pt x="375" y="406"/>
                    <a:pt x="375" y="406"/>
                  </a:cubicBezTo>
                  <a:moveTo>
                    <a:pt x="375" y="405"/>
                  </a:moveTo>
                  <a:cubicBezTo>
                    <a:pt x="375" y="405"/>
                    <a:pt x="375" y="405"/>
                    <a:pt x="375" y="405"/>
                  </a:cubicBezTo>
                  <a:cubicBezTo>
                    <a:pt x="375" y="405"/>
                    <a:pt x="375" y="405"/>
                    <a:pt x="375" y="405"/>
                  </a:cubicBezTo>
                  <a:moveTo>
                    <a:pt x="373" y="405"/>
                  </a:moveTo>
                  <a:cubicBezTo>
                    <a:pt x="373" y="405"/>
                    <a:pt x="373" y="405"/>
                    <a:pt x="373" y="405"/>
                  </a:cubicBezTo>
                  <a:cubicBezTo>
                    <a:pt x="373" y="405"/>
                    <a:pt x="373" y="405"/>
                    <a:pt x="373" y="405"/>
                  </a:cubicBezTo>
                  <a:moveTo>
                    <a:pt x="372" y="404"/>
                  </a:moveTo>
                  <a:cubicBezTo>
                    <a:pt x="373" y="404"/>
                    <a:pt x="373" y="404"/>
                    <a:pt x="373" y="404"/>
                  </a:cubicBezTo>
                  <a:cubicBezTo>
                    <a:pt x="373" y="404"/>
                    <a:pt x="373" y="404"/>
                    <a:pt x="372" y="404"/>
                  </a:cubicBezTo>
                  <a:moveTo>
                    <a:pt x="372" y="404"/>
                  </a:moveTo>
                  <a:cubicBezTo>
                    <a:pt x="372" y="404"/>
                    <a:pt x="372" y="404"/>
                    <a:pt x="372" y="404"/>
                  </a:cubicBezTo>
                  <a:cubicBezTo>
                    <a:pt x="372" y="404"/>
                    <a:pt x="372" y="404"/>
                    <a:pt x="372" y="404"/>
                  </a:cubicBezTo>
                  <a:moveTo>
                    <a:pt x="371" y="404"/>
                  </a:moveTo>
                  <a:cubicBezTo>
                    <a:pt x="371" y="404"/>
                    <a:pt x="371" y="404"/>
                    <a:pt x="371" y="404"/>
                  </a:cubicBezTo>
                  <a:cubicBezTo>
                    <a:pt x="371" y="404"/>
                    <a:pt x="371" y="404"/>
                    <a:pt x="371" y="404"/>
                  </a:cubicBezTo>
                  <a:moveTo>
                    <a:pt x="370" y="403"/>
                  </a:moveTo>
                  <a:cubicBezTo>
                    <a:pt x="371" y="403"/>
                    <a:pt x="371" y="404"/>
                    <a:pt x="371" y="404"/>
                  </a:cubicBezTo>
                  <a:cubicBezTo>
                    <a:pt x="371" y="404"/>
                    <a:pt x="371" y="403"/>
                    <a:pt x="370" y="403"/>
                  </a:cubicBezTo>
                  <a:moveTo>
                    <a:pt x="370" y="403"/>
                  </a:moveTo>
                  <a:cubicBezTo>
                    <a:pt x="370" y="403"/>
                    <a:pt x="370" y="403"/>
                    <a:pt x="370" y="403"/>
                  </a:cubicBezTo>
                  <a:cubicBezTo>
                    <a:pt x="370" y="403"/>
                    <a:pt x="370" y="403"/>
                    <a:pt x="370" y="403"/>
                  </a:cubicBezTo>
                  <a:moveTo>
                    <a:pt x="369" y="403"/>
                  </a:moveTo>
                  <a:cubicBezTo>
                    <a:pt x="369" y="403"/>
                    <a:pt x="370" y="403"/>
                    <a:pt x="370" y="403"/>
                  </a:cubicBezTo>
                  <a:cubicBezTo>
                    <a:pt x="370" y="403"/>
                    <a:pt x="369" y="403"/>
                    <a:pt x="369" y="403"/>
                  </a:cubicBezTo>
                  <a:moveTo>
                    <a:pt x="368" y="402"/>
                  </a:moveTo>
                  <a:cubicBezTo>
                    <a:pt x="369" y="403"/>
                    <a:pt x="369" y="403"/>
                    <a:pt x="369" y="403"/>
                  </a:cubicBezTo>
                  <a:cubicBezTo>
                    <a:pt x="369" y="403"/>
                    <a:pt x="369" y="403"/>
                    <a:pt x="368" y="402"/>
                  </a:cubicBezTo>
                  <a:moveTo>
                    <a:pt x="366" y="401"/>
                  </a:moveTo>
                  <a:cubicBezTo>
                    <a:pt x="367" y="402"/>
                    <a:pt x="368" y="402"/>
                    <a:pt x="368" y="402"/>
                  </a:cubicBezTo>
                  <a:cubicBezTo>
                    <a:pt x="368" y="402"/>
                    <a:pt x="367" y="402"/>
                    <a:pt x="366" y="401"/>
                  </a:cubicBezTo>
                  <a:moveTo>
                    <a:pt x="48" y="231"/>
                  </a:moveTo>
                  <a:cubicBezTo>
                    <a:pt x="48" y="231"/>
                    <a:pt x="48" y="231"/>
                    <a:pt x="48" y="231"/>
                  </a:cubicBezTo>
                  <a:cubicBezTo>
                    <a:pt x="1" y="260"/>
                    <a:pt x="1" y="260"/>
                    <a:pt x="1" y="260"/>
                  </a:cubicBezTo>
                  <a:cubicBezTo>
                    <a:pt x="1" y="260"/>
                    <a:pt x="1" y="261"/>
                    <a:pt x="1" y="261"/>
                  </a:cubicBezTo>
                  <a:cubicBezTo>
                    <a:pt x="45" y="408"/>
                    <a:pt x="45" y="408"/>
                    <a:pt x="45" y="408"/>
                  </a:cubicBezTo>
                  <a:cubicBezTo>
                    <a:pt x="1" y="261"/>
                    <a:pt x="1" y="261"/>
                    <a:pt x="1" y="261"/>
                  </a:cubicBezTo>
                  <a:cubicBezTo>
                    <a:pt x="1" y="261"/>
                    <a:pt x="1" y="260"/>
                    <a:pt x="1" y="260"/>
                  </a:cubicBezTo>
                  <a:cubicBezTo>
                    <a:pt x="48" y="231"/>
                    <a:pt x="48" y="231"/>
                    <a:pt x="48" y="231"/>
                  </a:cubicBezTo>
                  <a:cubicBezTo>
                    <a:pt x="48" y="231"/>
                    <a:pt x="48" y="231"/>
                    <a:pt x="48" y="231"/>
                  </a:cubicBezTo>
                  <a:moveTo>
                    <a:pt x="243" y="192"/>
                  </a:moveTo>
                  <a:cubicBezTo>
                    <a:pt x="239" y="278"/>
                    <a:pt x="286" y="362"/>
                    <a:pt x="366" y="401"/>
                  </a:cubicBezTo>
                  <a:cubicBezTo>
                    <a:pt x="286" y="362"/>
                    <a:pt x="239" y="278"/>
                    <a:pt x="244" y="192"/>
                  </a:cubicBezTo>
                  <a:cubicBezTo>
                    <a:pt x="244" y="192"/>
                    <a:pt x="243" y="192"/>
                    <a:pt x="243" y="192"/>
                  </a:cubicBezTo>
                  <a:moveTo>
                    <a:pt x="0" y="149"/>
                  </a:moveTo>
                  <a:cubicBezTo>
                    <a:pt x="0" y="149"/>
                    <a:pt x="0" y="150"/>
                    <a:pt x="1" y="150"/>
                  </a:cubicBezTo>
                  <a:cubicBezTo>
                    <a:pt x="0" y="150"/>
                    <a:pt x="0" y="149"/>
                    <a:pt x="0" y="149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moveTo>
                    <a:pt x="44" y="0"/>
                  </a:moveTo>
                  <a:cubicBezTo>
                    <a:pt x="43" y="0"/>
                    <a:pt x="43" y="0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0"/>
                    <a:pt x="43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1" name="îṣ1iḓé"/>
            <p:cNvSpPr/>
            <p:nvPr/>
          </p:nvSpPr>
          <p:spPr bwMode="auto">
            <a:xfrm>
              <a:off x="2807638" y="4595813"/>
              <a:ext cx="760413" cy="1019175"/>
            </a:xfrm>
            <a:custGeom>
              <a:gdLst>
                <a:gd name="T0" fmla="*/ 306 w 377"/>
                <a:gd name="T1" fmla="*/ 506 h 506"/>
                <a:gd name="T2" fmla="*/ 376 w 377"/>
                <a:gd name="T3" fmla="*/ 495 h 506"/>
                <a:gd name="T4" fmla="*/ 376 w 377"/>
                <a:gd name="T5" fmla="*/ 495 h 506"/>
                <a:gd name="T6" fmla="*/ 209 w 377"/>
                <a:gd name="T7" fmla="*/ 493 h 506"/>
                <a:gd name="T8" fmla="*/ 306 w 377"/>
                <a:gd name="T9" fmla="*/ 506 h 506"/>
                <a:gd name="T10" fmla="*/ 306 w 377"/>
                <a:gd name="T11" fmla="*/ 506 h 506"/>
                <a:gd name="T12" fmla="*/ 208 w 377"/>
                <a:gd name="T13" fmla="*/ 492 h 506"/>
                <a:gd name="T14" fmla="*/ 307 w 377"/>
                <a:gd name="T15" fmla="*/ 505 h 506"/>
                <a:gd name="T16" fmla="*/ 307 w 377"/>
                <a:gd name="T17" fmla="*/ 505 h 506"/>
                <a:gd name="T18" fmla="*/ 143 w 377"/>
                <a:gd name="T19" fmla="*/ 463 h 506"/>
                <a:gd name="T20" fmla="*/ 143 w 377"/>
                <a:gd name="T21" fmla="*/ 463 h 506"/>
                <a:gd name="T22" fmla="*/ 184 w 377"/>
                <a:gd name="T23" fmla="*/ 440 h 506"/>
                <a:gd name="T24" fmla="*/ 184 w 377"/>
                <a:gd name="T25" fmla="*/ 440 h 506"/>
                <a:gd name="T26" fmla="*/ 83 w 377"/>
                <a:gd name="T27" fmla="*/ 351 h 506"/>
                <a:gd name="T28" fmla="*/ 29 w 377"/>
                <a:gd name="T29" fmla="*/ 339 h 506"/>
                <a:gd name="T30" fmla="*/ 30 w 377"/>
                <a:gd name="T31" fmla="*/ 339 h 506"/>
                <a:gd name="T32" fmla="*/ 240 w 377"/>
                <a:gd name="T33" fmla="*/ 337 h 506"/>
                <a:gd name="T34" fmla="*/ 240 w 377"/>
                <a:gd name="T35" fmla="*/ 337 h 506"/>
                <a:gd name="T36" fmla="*/ 297 w 377"/>
                <a:gd name="T37" fmla="*/ 349 h 506"/>
                <a:gd name="T38" fmla="*/ 297 w 377"/>
                <a:gd name="T39" fmla="*/ 349 h 506"/>
                <a:gd name="T40" fmla="*/ 367 w 377"/>
                <a:gd name="T41" fmla="*/ 330 h 506"/>
                <a:gd name="T42" fmla="*/ 30 w 377"/>
                <a:gd name="T43" fmla="*/ 225 h 506"/>
                <a:gd name="T44" fmla="*/ 0 w 377"/>
                <a:gd name="T45" fmla="*/ 244 h 506"/>
                <a:gd name="T46" fmla="*/ 30 w 377"/>
                <a:gd name="T47" fmla="*/ 225 h 506"/>
                <a:gd name="T48" fmla="*/ 168 w 377"/>
                <a:gd name="T49" fmla="*/ 149 h 506"/>
                <a:gd name="T50" fmla="*/ 168 w 377"/>
                <a:gd name="T51" fmla="*/ 149 h 506"/>
                <a:gd name="T52" fmla="*/ 168 w 377"/>
                <a:gd name="T53" fmla="*/ 148 h 506"/>
                <a:gd name="T54" fmla="*/ 169 w 377"/>
                <a:gd name="T55" fmla="*/ 147 h 506"/>
                <a:gd name="T56" fmla="*/ 169 w 377"/>
                <a:gd name="T57" fmla="*/ 147 h 506"/>
                <a:gd name="T58" fmla="*/ 169 w 377"/>
                <a:gd name="T59" fmla="*/ 147 h 506"/>
                <a:gd name="T60" fmla="*/ 186 w 377"/>
                <a:gd name="T61" fmla="*/ 120 h 506"/>
                <a:gd name="T62" fmla="*/ 27 w 377"/>
                <a:gd name="T63" fmla="*/ 78 h 506"/>
                <a:gd name="T64" fmla="*/ 0 w 377"/>
                <a:gd name="T65" fmla="*/ 173 h 506"/>
                <a:gd name="T66" fmla="*/ 27 w 377"/>
                <a:gd name="T67" fmla="*/ 78 h 506"/>
                <a:gd name="T68" fmla="*/ 28 w 377"/>
                <a:gd name="T69" fmla="*/ 77 h 506"/>
                <a:gd name="T70" fmla="*/ 83 w 377"/>
                <a:gd name="T71" fmla="*/ 58 h 506"/>
                <a:gd name="T72" fmla="*/ 85 w 377"/>
                <a:gd name="T73" fmla="*/ 0 h 506"/>
                <a:gd name="T74" fmla="*/ 65 w 377"/>
                <a:gd name="T75" fmla="*/ 18 h 506"/>
                <a:gd name="T76" fmla="*/ 85 w 377"/>
                <a:gd name="T77" fmla="*/ 0 h 5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7" h="506">
                  <a:moveTo>
                    <a:pt x="306" y="506"/>
                  </a:moveTo>
                  <a:cubicBezTo>
                    <a:pt x="306" y="506"/>
                    <a:pt x="306" y="506"/>
                    <a:pt x="306" y="506"/>
                  </a:cubicBezTo>
                  <a:cubicBezTo>
                    <a:pt x="306" y="506"/>
                    <a:pt x="306" y="506"/>
                    <a:pt x="306" y="506"/>
                  </a:cubicBezTo>
                  <a:moveTo>
                    <a:pt x="376" y="495"/>
                  </a:moveTo>
                  <a:cubicBezTo>
                    <a:pt x="377" y="495"/>
                    <a:pt x="377" y="495"/>
                    <a:pt x="377" y="495"/>
                  </a:cubicBezTo>
                  <a:cubicBezTo>
                    <a:pt x="376" y="495"/>
                    <a:pt x="376" y="495"/>
                    <a:pt x="376" y="495"/>
                  </a:cubicBezTo>
                  <a:moveTo>
                    <a:pt x="208" y="492"/>
                  </a:moveTo>
                  <a:cubicBezTo>
                    <a:pt x="209" y="493"/>
                    <a:pt x="209" y="493"/>
                    <a:pt x="209" y="493"/>
                  </a:cubicBezTo>
                  <a:cubicBezTo>
                    <a:pt x="306" y="506"/>
                    <a:pt x="306" y="506"/>
                    <a:pt x="306" y="506"/>
                  </a:cubicBezTo>
                  <a:cubicBezTo>
                    <a:pt x="306" y="506"/>
                    <a:pt x="306" y="506"/>
                    <a:pt x="306" y="506"/>
                  </a:cubicBezTo>
                  <a:cubicBezTo>
                    <a:pt x="306" y="506"/>
                    <a:pt x="306" y="506"/>
                    <a:pt x="306" y="506"/>
                  </a:cubicBezTo>
                  <a:cubicBezTo>
                    <a:pt x="306" y="506"/>
                    <a:pt x="306" y="506"/>
                    <a:pt x="306" y="506"/>
                  </a:cubicBezTo>
                  <a:cubicBezTo>
                    <a:pt x="209" y="493"/>
                    <a:pt x="209" y="493"/>
                    <a:pt x="209" y="493"/>
                  </a:cubicBezTo>
                  <a:cubicBezTo>
                    <a:pt x="208" y="492"/>
                    <a:pt x="208" y="492"/>
                    <a:pt x="208" y="492"/>
                  </a:cubicBezTo>
                  <a:moveTo>
                    <a:pt x="320" y="473"/>
                  </a:moveTo>
                  <a:cubicBezTo>
                    <a:pt x="307" y="505"/>
                    <a:pt x="307" y="505"/>
                    <a:pt x="307" y="505"/>
                  </a:cubicBezTo>
                  <a:cubicBezTo>
                    <a:pt x="307" y="506"/>
                    <a:pt x="307" y="506"/>
                    <a:pt x="306" y="506"/>
                  </a:cubicBezTo>
                  <a:cubicBezTo>
                    <a:pt x="307" y="506"/>
                    <a:pt x="307" y="506"/>
                    <a:pt x="307" y="505"/>
                  </a:cubicBezTo>
                  <a:cubicBezTo>
                    <a:pt x="320" y="473"/>
                    <a:pt x="320" y="473"/>
                    <a:pt x="320" y="473"/>
                  </a:cubicBezTo>
                  <a:moveTo>
                    <a:pt x="143" y="463"/>
                  </a:moveTo>
                  <a:cubicBezTo>
                    <a:pt x="144" y="463"/>
                    <a:pt x="144" y="463"/>
                    <a:pt x="144" y="463"/>
                  </a:cubicBezTo>
                  <a:cubicBezTo>
                    <a:pt x="143" y="463"/>
                    <a:pt x="143" y="463"/>
                    <a:pt x="143" y="463"/>
                  </a:cubicBezTo>
                  <a:moveTo>
                    <a:pt x="184" y="440"/>
                  </a:moveTo>
                  <a:cubicBezTo>
                    <a:pt x="184" y="440"/>
                    <a:pt x="184" y="440"/>
                    <a:pt x="184" y="440"/>
                  </a:cubicBezTo>
                  <a:cubicBezTo>
                    <a:pt x="186" y="440"/>
                    <a:pt x="188" y="440"/>
                    <a:pt x="190" y="441"/>
                  </a:cubicBezTo>
                  <a:cubicBezTo>
                    <a:pt x="188" y="440"/>
                    <a:pt x="186" y="440"/>
                    <a:pt x="184" y="440"/>
                  </a:cubicBezTo>
                  <a:moveTo>
                    <a:pt x="73" y="340"/>
                  </a:moveTo>
                  <a:cubicBezTo>
                    <a:pt x="78" y="342"/>
                    <a:pt x="81" y="346"/>
                    <a:pt x="83" y="351"/>
                  </a:cubicBezTo>
                  <a:cubicBezTo>
                    <a:pt x="81" y="346"/>
                    <a:pt x="78" y="342"/>
                    <a:pt x="73" y="340"/>
                  </a:cubicBezTo>
                  <a:moveTo>
                    <a:pt x="29" y="339"/>
                  </a:moveTo>
                  <a:cubicBezTo>
                    <a:pt x="29" y="339"/>
                    <a:pt x="29" y="339"/>
                    <a:pt x="30" y="339"/>
                  </a:cubicBezTo>
                  <a:cubicBezTo>
                    <a:pt x="30" y="339"/>
                    <a:pt x="30" y="339"/>
                    <a:pt x="30" y="339"/>
                  </a:cubicBezTo>
                  <a:cubicBezTo>
                    <a:pt x="29" y="339"/>
                    <a:pt x="29" y="339"/>
                    <a:pt x="29" y="339"/>
                  </a:cubicBezTo>
                  <a:moveTo>
                    <a:pt x="240" y="337"/>
                  </a:moveTo>
                  <a:cubicBezTo>
                    <a:pt x="240" y="337"/>
                    <a:pt x="240" y="337"/>
                    <a:pt x="240" y="337"/>
                  </a:cubicBezTo>
                  <a:cubicBezTo>
                    <a:pt x="240" y="337"/>
                    <a:pt x="240" y="337"/>
                    <a:pt x="240" y="337"/>
                  </a:cubicBezTo>
                  <a:moveTo>
                    <a:pt x="367" y="330"/>
                  </a:moveTo>
                  <a:cubicBezTo>
                    <a:pt x="346" y="342"/>
                    <a:pt x="322" y="349"/>
                    <a:pt x="297" y="349"/>
                  </a:cubicBezTo>
                  <a:cubicBezTo>
                    <a:pt x="279" y="349"/>
                    <a:pt x="261" y="346"/>
                    <a:pt x="244" y="339"/>
                  </a:cubicBezTo>
                  <a:cubicBezTo>
                    <a:pt x="261" y="346"/>
                    <a:pt x="279" y="349"/>
                    <a:pt x="297" y="349"/>
                  </a:cubicBezTo>
                  <a:cubicBezTo>
                    <a:pt x="322" y="349"/>
                    <a:pt x="346" y="342"/>
                    <a:pt x="367" y="330"/>
                  </a:cubicBezTo>
                  <a:cubicBezTo>
                    <a:pt x="367" y="330"/>
                    <a:pt x="367" y="330"/>
                    <a:pt x="367" y="330"/>
                  </a:cubicBezTo>
                  <a:moveTo>
                    <a:pt x="40" y="208"/>
                  </a:moveTo>
                  <a:cubicBezTo>
                    <a:pt x="40" y="215"/>
                    <a:pt x="36" y="222"/>
                    <a:pt x="30" y="225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0" y="244"/>
                    <a:pt x="0" y="244"/>
                  </a:cubicBezTo>
                  <a:cubicBezTo>
                    <a:pt x="0" y="244"/>
                    <a:pt x="1" y="244"/>
                    <a:pt x="1" y="244"/>
                  </a:cubicBezTo>
                  <a:cubicBezTo>
                    <a:pt x="30" y="225"/>
                    <a:pt x="30" y="225"/>
                    <a:pt x="30" y="225"/>
                  </a:cubicBezTo>
                  <a:cubicBezTo>
                    <a:pt x="36" y="222"/>
                    <a:pt x="40" y="215"/>
                    <a:pt x="40" y="208"/>
                  </a:cubicBezTo>
                  <a:moveTo>
                    <a:pt x="168" y="149"/>
                  </a:moveTo>
                  <a:cubicBezTo>
                    <a:pt x="168" y="149"/>
                    <a:pt x="168" y="149"/>
                    <a:pt x="168" y="149"/>
                  </a:cubicBezTo>
                  <a:cubicBezTo>
                    <a:pt x="168" y="149"/>
                    <a:pt x="168" y="149"/>
                    <a:pt x="168" y="149"/>
                  </a:cubicBezTo>
                  <a:moveTo>
                    <a:pt x="169" y="148"/>
                  </a:moveTo>
                  <a:cubicBezTo>
                    <a:pt x="169" y="148"/>
                    <a:pt x="168" y="148"/>
                    <a:pt x="168" y="148"/>
                  </a:cubicBezTo>
                  <a:cubicBezTo>
                    <a:pt x="168" y="148"/>
                    <a:pt x="169" y="148"/>
                    <a:pt x="169" y="148"/>
                  </a:cubicBezTo>
                  <a:moveTo>
                    <a:pt x="169" y="147"/>
                  </a:moveTo>
                  <a:cubicBezTo>
                    <a:pt x="169" y="148"/>
                    <a:pt x="169" y="148"/>
                    <a:pt x="169" y="148"/>
                  </a:cubicBezTo>
                  <a:cubicBezTo>
                    <a:pt x="169" y="148"/>
                    <a:pt x="169" y="148"/>
                    <a:pt x="169" y="147"/>
                  </a:cubicBezTo>
                  <a:moveTo>
                    <a:pt x="186" y="120"/>
                  </a:moveTo>
                  <a:cubicBezTo>
                    <a:pt x="179" y="128"/>
                    <a:pt x="174" y="137"/>
                    <a:pt x="169" y="147"/>
                  </a:cubicBezTo>
                  <a:cubicBezTo>
                    <a:pt x="174" y="137"/>
                    <a:pt x="179" y="128"/>
                    <a:pt x="186" y="120"/>
                  </a:cubicBezTo>
                  <a:cubicBezTo>
                    <a:pt x="186" y="120"/>
                    <a:pt x="186" y="120"/>
                    <a:pt x="186" y="120"/>
                  </a:cubicBezTo>
                  <a:moveTo>
                    <a:pt x="28" y="77"/>
                  </a:moveTo>
                  <a:cubicBezTo>
                    <a:pt x="27" y="77"/>
                    <a:pt x="27" y="78"/>
                    <a:pt x="27" y="7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8"/>
                    <a:pt x="27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moveTo>
                    <a:pt x="81" y="49"/>
                  </a:moveTo>
                  <a:cubicBezTo>
                    <a:pt x="82" y="52"/>
                    <a:pt x="83" y="55"/>
                    <a:pt x="83" y="58"/>
                  </a:cubicBezTo>
                  <a:cubicBezTo>
                    <a:pt x="83" y="55"/>
                    <a:pt x="82" y="52"/>
                    <a:pt x="81" y="49"/>
                  </a:cubicBezTo>
                  <a:moveTo>
                    <a:pt x="85" y="0"/>
                  </a:moveTo>
                  <a:cubicBezTo>
                    <a:pt x="66" y="17"/>
                    <a:pt x="66" y="17"/>
                    <a:pt x="66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2" name="iş1iḋe"/>
            <p:cNvSpPr/>
            <p:nvPr/>
          </p:nvSpPr>
          <p:spPr bwMode="auto">
            <a:xfrm>
              <a:off x="1983725" y="4035426"/>
              <a:ext cx="757238" cy="1774825"/>
            </a:xfrm>
            <a:custGeom>
              <a:gdLst>
                <a:gd name="T0" fmla="*/ 338 w 376"/>
                <a:gd name="T1" fmla="*/ 725 h 882"/>
                <a:gd name="T2" fmla="*/ 333 w 376"/>
                <a:gd name="T3" fmla="*/ 725 h 882"/>
                <a:gd name="T4" fmla="*/ 301 w 376"/>
                <a:gd name="T5" fmla="*/ 791 h 882"/>
                <a:gd name="T6" fmla="*/ 301 w 376"/>
                <a:gd name="T7" fmla="*/ 790 h 882"/>
                <a:gd name="T8" fmla="*/ 229 w 376"/>
                <a:gd name="T9" fmla="*/ 729 h 882"/>
                <a:gd name="T10" fmla="*/ 164 w 376"/>
                <a:gd name="T11" fmla="*/ 652 h 882"/>
                <a:gd name="T12" fmla="*/ 78 w 376"/>
                <a:gd name="T13" fmla="*/ 477 h 882"/>
                <a:gd name="T14" fmla="*/ 70 w 376"/>
                <a:gd name="T15" fmla="*/ 15 h 882"/>
                <a:gd name="T16" fmla="*/ 54 w 376"/>
                <a:gd name="T17" fmla="*/ 11 h 882"/>
                <a:gd name="T18" fmla="*/ 45 w 376"/>
                <a:gd name="T19" fmla="*/ 486 h 882"/>
                <a:gd name="T20" fmla="*/ 131 w 376"/>
                <a:gd name="T21" fmla="*/ 672 h 882"/>
                <a:gd name="T22" fmla="*/ 272 w 376"/>
                <a:gd name="T23" fmla="*/ 822 h 882"/>
                <a:gd name="T24" fmla="*/ 222 w 376"/>
                <a:gd name="T25" fmla="*/ 856 h 882"/>
                <a:gd name="T26" fmla="*/ 223 w 376"/>
                <a:gd name="T27" fmla="*/ 861 h 882"/>
                <a:gd name="T28" fmla="*/ 372 w 376"/>
                <a:gd name="T29" fmla="*/ 882 h 882"/>
                <a:gd name="T30" fmla="*/ 375 w 376"/>
                <a:gd name="T31" fmla="*/ 878 h 882"/>
                <a:gd name="T32" fmla="*/ 338 w 376"/>
                <a:gd name="T33" fmla="*/ 725 h 8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882">
                  <a:moveTo>
                    <a:pt x="338" y="725"/>
                  </a:moveTo>
                  <a:cubicBezTo>
                    <a:pt x="338" y="723"/>
                    <a:pt x="334" y="722"/>
                    <a:pt x="333" y="725"/>
                  </a:cubicBezTo>
                  <a:cubicBezTo>
                    <a:pt x="301" y="791"/>
                    <a:pt x="301" y="791"/>
                    <a:pt x="301" y="791"/>
                  </a:cubicBezTo>
                  <a:cubicBezTo>
                    <a:pt x="301" y="790"/>
                    <a:pt x="301" y="790"/>
                    <a:pt x="301" y="790"/>
                  </a:cubicBezTo>
                  <a:cubicBezTo>
                    <a:pt x="276" y="770"/>
                    <a:pt x="251" y="751"/>
                    <a:pt x="229" y="729"/>
                  </a:cubicBezTo>
                  <a:cubicBezTo>
                    <a:pt x="205" y="705"/>
                    <a:pt x="184" y="679"/>
                    <a:pt x="164" y="652"/>
                  </a:cubicBezTo>
                  <a:cubicBezTo>
                    <a:pt x="127" y="599"/>
                    <a:pt x="98" y="539"/>
                    <a:pt x="78" y="477"/>
                  </a:cubicBezTo>
                  <a:cubicBezTo>
                    <a:pt x="30" y="328"/>
                    <a:pt x="34" y="166"/>
                    <a:pt x="70" y="15"/>
                  </a:cubicBezTo>
                  <a:cubicBezTo>
                    <a:pt x="73" y="4"/>
                    <a:pt x="57" y="0"/>
                    <a:pt x="54" y="11"/>
                  </a:cubicBezTo>
                  <a:cubicBezTo>
                    <a:pt x="10" y="165"/>
                    <a:pt x="0" y="331"/>
                    <a:pt x="45" y="486"/>
                  </a:cubicBezTo>
                  <a:cubicBezTo>
                    <a:pt x="64" y="552"/>
                    <a:pt x="93" y="615"/>
                    <a:pt x="131" y="672"/>
                  </a:cubicBezTo>
                  <a:cubicBezTo>
                    <a:pt x="168" y="728"/>
                    <a:pt x="216" y="785"/>
                    <a:pt x="272" y="822"/>
                  </a:cubicBezTo>
                  <a:cubicBezTo>
                    <a:pt x="222" y="856"/>
                    <a:pt x="222" y="856"/>
                    <a:pt x="222" y="856"/>
                  </a:cubicBezTo>
                  <a:cubicBezTo>
                    <a:pt x="220" y="857"/>
                    <a:pt x="221" y="861"/>
                    <a:pt x="223" y="861"/>
                  </a:cubicBezTo>
                  <a:cubicBezTo>
                    <a:pt x="372" y="882"/>
                    <a:pt x="372" y="882"/>
                    <a:pt x="372" y="882"/>
                  </a:cubicBezTo>
                  <a:cubicBezTo>
                    <a:pt x="374" y="882"/>
                    <a:pt x="376" y="880"/>
                    <a:pt x="375" y="878"/>
                  </a:cubicBezTo>
                  <a:lnTo>
                    <a:pt x="338" y="7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3" name="îṧḻïḓè"/>
            <p:cNvSpPr/>
            <p:nvPr/>
          </p:nvSpPr>
          <p:spPr bwMode="auto">
            <a:xfrm>
              <a:off x="5330175" y="2624138"/>
              <a:ext cx="982663" cy="1646238"/>
            </a:xfrm>
            <a:custGeom>
              <a:gdLst>
                <a:gd name="T0" fmla="*/ 396 w 487"/>
                <a:gd name="T1" fmla="*/ 338 h 818"/>
                <a:gd name="T2" fmla="*/ 278 w 487"/>
                <a:gd name="T3" fmla="*/ 170 h 818"/>
                <a:gd name="T4" fmla="*/ 112 w 487"/>
                <a:gd name="T5" fmla="*/ 47 h 818"/>
                <a:gd name="T6" fmla="*/ 156 w 487"/>
                <a:gd name="T7" fmla="*/ 5 h 818"/>
                <a:gd name="T8" fmla="*/ 153 w 487"/>
                <a:gd name="T9" fmla="*/ 0 h 818"/>
                <a:gd name="T10" fmla="*/ 4 w 487"/>
                <a:gd name="T11" fmla="*/ 6 h 818"/>
                <a:gd name="T12" fmla="*/ 1 w 487"/>
                <a:gd name="T13" fmla="*/ 11 h 818"/>
                <a:gd name="T14" fmla="*/ 64 w 487"/>
                <a:gd name="T15" fmla="*/ 154 h 818"/>
                <a:gd name="T16" fmla="*/ 70 w 487"/>
                <a:gd name="T17" fmla="*/ 154 h 818"/>
                <a:gd name="T18" fmla="*/ 90 w 487"/>
                <a:gd name="T19" fmla="*/ 83 h 818"/>
                <a:gd name="T20" fmla="*/ 90 w 487"/>
                <a:gd name="T21" fmla="*/ 83 h 818"/>
                <a:gd name="T22" fmla="*/ 172 w 487"/>
                <a:gd name="T23" fmla="*/ 131 h 818"/>
                <a:gd name="T24" fmla="*/ 249 w 487"/>
                <a:gd name="T25" fmla="*/ 195 h 818"/>
                <a:gd name="T26" fmla="*/ 365 w 487"/>
                <a:gd name="T27" fmla="*/ 352 h 818"/>
                <a:gd name="T28" fmla="*/ 455 w 487"/>
                <a:gd name="T29" fmla="*/ 805 h 818"/>
                <a:gd name="T30" fmla="*/ 472 w 487"/>
                <a:gd name="T31" fmla="*/ 807 h 818"/>
                <a:gd name="T32" fmla="*/ 396 w 487"/>
                <a:gd name="T33" fmla="*/ 338 h 8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7" h="818">
                  <a:moveTo>
                    <a:pt x="396" y="338"/>
                  </a:moveTo>
                  <a:cubicBezTo>
                    <a:pt x="365" y="276"/>
                    <a:pt x="325" y="219"/>
                    <a:pt x="278" y="170"/>
                  </a:cubicBezTo>
                  <a:cubicBezTo>
                    <a:pt x="232" y="121"/>
                    <a:pt x="175" y="74"/>
                    <a:pt x="112" y="47"/>
                  </a:cubicBezTo>
                  <a:cubicBezTo>
                    <a:pt x="156" y="5"/>
                    <a:pt x="156" y="5"/>
                    <a:pt x="156" y="5"/>
                  </a:cubicBezTo>
                  <a:cubicBezTo>
                    <a:pt x="158" y="3"/>
                    <a:pt x="156" y="0"/>
                    <a:pt x="153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9"/>
                    <a:pt x="1" y="11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6" y="157"/>
                    <a:pt x="69" y="156"/>
                    <a:pt x="70" y="154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118" y="99"/>
                    <a:pt x="146" y="113"/>
                    <a:pt x="172" y="131"/>
                  </a:cubicBezTo>
                  <a:cubicBezTo>
                    <a:pt x="199" y="150"/>
                    <a:pt x="225" y="172"/>
                    <a:pt x="249" y="195"/>
                  </a:cubicBezTo>
                  <a:cubicBezTo>
                    <a:pt x="295" y="241"/>
                    <a:pt x="334" y="295"/>
                    <a:pt x="365" y="352"/>
                  </a:cubicBezTo>
                  <a:cubicBezTo>
                    <a:pt x="439" y="490"/>
                    <a:pt x="464" y="650"/>
                    <a:pt x="455" y="805"/>
                  </a:cubicBezTo>
                  <a:cubicBezTo>
                    <a:pt x="454" y="816"/>
                    <a:pt x="471" y="818"/>
                    <a:pt x="472" y="807"/>
                  </a:cubicBezTo>
                  <a:cubicBezTo>
                    <a:pt x="487" y="647"/>
                    <a:pt x="467" y="482"/>
                    <a:pt x="396" y="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7" name="ValueShape1"/>
            <p:cNvSpPr/>
            <p:nvPr/>
          </p:nvSpPr>
          <p:spPr>
            <a:xfrm flipH="1">
              <a:off x="2911869" y="2411119"/>
              <a:ext cx="1610341" cy="1607727"/>
            </a:xfrm>
            <a:prstGeom prst="arc">
              <a:avLst>
                <a:gd name="adj1" fmla="val 16200000"/>
                <a:gd name="adj2" fmla="val 6264000"/>
              </a:avLst>
            </a:prstGeom>
            <a:noFill/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8" name="ValueBack"/>
            <p:cNvSpPr/>
            <p:nvPr/>
          </p:nvSpPr>
          <p:spPr bwMode="auto">
            <a:xfrm>
              <a:off x="2887265" y="2398713"/>
              <a:ext cx="1660022" cy="1647824"/>
            </a:xfrm>
            <a:custGeom>
              <a:gdLst>
                <a:gd name="connsiteX0" fmla="*/ 1136465 w 2069074"/>
                <a:gd name="connsiteY0" fmla="*/ 1998089 h 2053869"/>
                <a:gd name="connsiteX1" fmla="*/ 1168438 w 2069074"/>
                <a:gd name="connsiteY1" fmla="*/ 2022204 h 2053869"/>
                <a:gd name="connsiteX2" fmla="*/ 1143570 w 2069074"/>
                <a:gd name="connsiteY2" fmla="*/ 2053209 h 2053869"/>
                <a:gd name="connsiteX3" fmla="*/ 1111597 w 2069074"/>
                <a:gd name="connsiteY3" fmla="*/ 2029094 h 2053869"/>
                <a:gd name="connsiteX4" fmla="*/ 1136465 w 2069074"/>
                <a:gd name="connsiteY4" fmla="*/ 1998089 h 2053869"/>
                <a:gd name="connsiteX5" fmla="*/ 933322 w 2069074"/>
                <a:gd name="connsiteY5" fmla="*/ 1998089 h 2053869"/>
                <a:gd name="connsiteX6" fmla="*/ 958190 w 2069074"/>
                <a:gd name="connsiteY6" fmla="*/ 2029094 h 2053869"/>
                <a:gd name="connsiteX7" fmla="*/ 926217 w 2069074"/>
                <a:gd name="connsiteY7" fmla="*/ 2053209 h 2053869"/>
                <a:gd name="connsiteX8" fmla="*/ 901349 w 2069074"/>
                <a:gd name="connsiteY8" fmla="*/ 2022204 h 2053869"/>
                <a:gd name="connsiteX9" fmla="*/ 933322 w 2069074"/>
                <a:gd name="connsiteY9" fmla="*/ 1998089 h 2053869"/>
                <a:gd name="connsiteX10" fmla="*/ 1337052 w 2069074"/>
                <a:gd name="connsiteY10" fmla="*/ 1957272 h 2053869"/>
                <a:gd name="connsiteX11" fmla="*/ 1372460 w 2069074"/>
                <a:gd name="connsiteY11" fmla="*/ 1974497 h 2053869"/>
                <a:gd name="connsiteX12" fmla="*/ 1354756 w 2069074"/>
                <a:gd name="connsiteY12" fmla="*/ 2008946 h 2053869"/>
                <a:gd name="connsiteX13" fmla="*/ 1319349 w 2069074"/>
                <a:gd name="connsiteY13" fmla="*/ 1991722 h 2053869"/>
                <a:gd name="connsiteX14" fmla="*/ 1337052 w 2069074"/>
                <a:gd name="connsiteY14" fmla="*/ 1957272 h 2053869"/>
                <a:gd name="connsiteX15" fmla="*/ 735602 w 2069074"/>
                <a:gd name="connsiteY15" fmla="*/ 1957272 h 2053869"/>
                <a:gd name="connsiteX16" fmla="*/ 753305 w 2069074"/>
                <a:gd name="connsiteY16" fmla="*/ 1991722 h 2053869"/>
                <a:gd name="connsiteX17" fmla="*/ 717898 w 2069074"/>
                <a:gd name="connsiteY17" fmla="*/ 2008946 h 2053869"/>
                <a:gd name="connsiteX18" fmla="*/ 700195 w 2069074"/>
                <a:gd name="connsiteY18" fmla="*/ 1974497 h 2053869"/>
                <a:gd name="connsiteX19" fmla="*/ 735602 w 2069074"/>
                <a:gd name="connsiteY19" fmla="*/ 1957272 h 2053869"/>
                <a:gd name="connsiteX20" fmla="*/ 1547781 w 2069074"/>
                <a:gd name="connsiteY20" fmla="*/ 1870614 h 2053869"/>
                <a:gd name="connsiteX21" fmla="*/ 1564600 w 2069074"/>
                <a:gd name="connsiteY21" fmla="*/ 1883533 h 2053869"/>
                <a:gd name="connsiteX22" fmla="*/ 1553978 w 2069074"/>
                <a:gd name="connsiteY22" fmla="*/ 1921427 h 2053869"/>
                <a:gd name="connsiteX23" fmla="*/ 1515030 w 2069074"/>
                <a:gd name="connsiteY23" fmla="*/ 1911092 h 2053869"/>
                <a:gd name="connsiteX24" fmla="*/ 1525652 w 2069074"/>
                <a:gd name="connsiteY24" fmla="*/ 1873198 h 2053869"/>
                <a:gd name="connsiteX25" fmla="*/ 1547781 w 2069074"/>
                <a:gd name="connsiteY25" fmla="*/ 1870614 h 2053869"/>
                <a:gd name="connsiteX26" fmla="*/ 524872 w 2069074"/>
                <a:gd name="connsiteY26" fmla="*/ 1870614 h 2053869"/>
                <a:gd name="connsiteX27" fmla="*/ 547002 w 2069074"/>
                <a:gd name="connsiteY27" fmla="*/ 1873198 h 2053869"/>
                <a:gd name="connsiteX28" fmla="*/ 557624 w 2069074"/>
                <a:gd name="connsiteY28" fmla="*/ 1911092 h 2053869"/>
                <a:gd name="connsiteX29" fmla="*/ 518676 w 2069074"/>
                <a:gd name="connsiteY29" fmla="*/ 1921427 h 2053869"/>
                <a:gd name="connsiteX30" fmla="*/ 508054 w 2069074"/>
                <a:gd name="connsiteY30" fmla="*/ 1883533 h 2053869"/>
                <a:gd name="connsiteX31" fmla="*/ 524872 w 2069074"/>
                <a:gd name="connsiteY31" fmla="*/ 1870614 h 2053869"/>
                <a:gd name="connsiteX32" fmla="*/ 1710685 w 2069074"/>
                <a:gd name="connsiteY32" fmla="*/ 1746594 h 2053869"/>
                <a:gd name="connsiteX33" fmla="*/ 1729632 w 2069074"/>
                <a:gd name="connsiteY33" fmla="*/ 1757360 h 2053869"/>
                <a:gd name="connsiteX34" fmla="*/ 1729632 w 2069074"/>
                <a:gd name="connsiteY34" fmla="*/ 1795254 h 2053869"/>
                <a:gd name="connsiteX35" fmla="*/ 1688293 w 2069074"/>
                <a:gd name="connsiteY35" fmla="*/ 1791809 h 2053869"/>
                <a:gd name="connsiteX36" fmla="*/ 1691738 w 2069074"/>
                <a:gd name="connsiteY36" fmla="*/ 1753915 h 2053869"/>
                <a:gd name="connsiteX37" fmla="*/ 1710685 w 2069074"/>
                <a:gd name="connsiteY37" fmla="*/ 1746594 h 2053869"/>
                <a:gd name="connsiteX38" fmla="*/ 361252 w 2069074"/>
                <a:gd name="connsiteY38" fmla="*/ 1746594 h 2053869"/>
                <a:gd name="connsiteX39" fmla="*/ 380199 w 2069074"/>
                <a:gd name="connsiteY39" fmla="*/ 1753915 h 2053869"/>
                <a:gd name="connsiteX40" fmla="*/ 383644 w 2069074"/>
                <a:gd name="connsiteY40" fmla="*/ 1791809 h 2053869"/>
                <a:gd name="connsiteX41" fmla="*/ 342305 w 2069074"/>
                <a:gd name="connsiteY41" fmla="*/ 1795254 h 2053869"/>
                <a:gd name="connsiteX42" fmla="*/ 342305 w 2069074"/>
                <a:gd name="connsiteY42" fmla="*/ 1757360 h 2053869"/>
                <a:gd name="connsiteX43" fmla="*/ 361252 w 2069074"/>
                <a:gd name="connsiteY43" fmla="*/ 1746594 h 2053869"/>
                <a:gd name="connsiteX44" fmla="*/ 1846068 w 2069074"/>
                <a:gd name="connsiteY44" fmla="*/ 1590238 h 2053869"/>
                <a:gd name="connsiteX45" fmla="*/ 1868029 w 2069074"/>
                <a:gd name="connsiteY45" fmla="*/ 1594544 h 2053869"/>
                <a:gd name="connsiteX46" fmla="*/ 1871474 w 2069074"/>
                <a:gd name="connsiteY46" fmla="*/ 1632438 h 2053869"/>
                <a:gd name="connsiteX47" fmla="*/ 1833580 w 2069074"/>
                <a:gd name="connsiteY47" fmla="*/ 1639328 h 2053869"/>
                <a:gd name="connsiteX48" fmla="*/ 1826690 w 2069074"/>
                <a:gd name="connsiteY48" fmla="*/ 1601434 h 2053869"/>
                <a:gd name="connsiteX49" fmla="*/ 1846068 w 2069074"/>
                <a:gd name="connsiteY49" fmla="*/ 1590238 h 2053869"/>
                <a:gd name="connsiteX50" fmla="*/ 225870 w 2069074"/>
                <a:gd name="connsiteY50" fmla="*/ 1590238 h 2053869"/>
                <a:gd name="connsiteX51" fmla="*/ 245248 w 2069074"/>
                <a:gd name="connsiteY51" fmla="*/ 1601434 h 2053869"/>
                <a:gd name="connsiteX52" fmla="*/ 238358 w 2069074"/>
                <a:gd name="connsiteY52" fmla="*/ 1639328 h 2053869"/>
                <a:gd name="connsiteX53" fmla="*/ 200464 w 2069074"/>
                <a:gd name="connsiteY53" fmla="*/ 1632438 h 2053869"/>
                <a:gd name="connsiteX54" fmla="*/ 203909 w 2069074"/>
                <a:gd name="connsiteY54" fmla="*/ 1594544 h 2053869"/>
                <a:gd name="connsiteX55" fmla="*/ 225870 w 2069074"/>
                <a:gd name="connsiteY55" fmla="*/ 1590238 h 2053869"/>
                <a:gd name="connsiteX56" fmla="*/ 1945222 w 2069074"/>
                <a:gd name="connsiteY56" fmla="*/ 1410596 h 2053869"/>
                <a:gd name="connsiteX57" fmla="*/ 1966909 w 2069074"/>
                <a:gd name="connsiteY57" fmla="*/ 1411457 h 2053869"/>
                <a:gd name="connsiteX58" fmla="*/ 1981072 w 2069074"/>
                <a:gd name="connsiteY58" fmla="*/ 1449351 h 2053869"/>
                <a:gd name="connsiteX59" fmla="*/ 1945664 w 2069074"/>
                <a:gd name="connsiteY59" fmla="*/ 1463130 h 2053869"/>
                <a:gd name="connsiteX60" fmla="*/ 1931502 w 2069074"/>
                <a:gd name="connsiteY60" fmla="*/ 1425236 h 2053869"/>
                <a:gd name="connsiteX61" fmla="*/ 1945222 w 2069074"/>
                <a:gd name="connsiteY61" fmla="*/ 1410596 h 2053869"/>
                <a:gd name="connsiteX62" fmla="*/ 127431 w 2069074"/>
                <a:gd name="connsiteY62" fmla="*/ 1410596 h 2053869"/>
                <a:gd name="connsiteX63" fmla="*/ 141152 w 2069074"/>
                <a:gd name="connsiteY63" fmla="*/ 1425236 h 2053869"/>
                <a:gd name="connsiteX64" fmla="*/ 126989 w 2069074"/>
                <a:gd name="connsiteY64" fmla="*/ 1463130 h 2053869"/>
                <a:gd name="connsiteX65" fmla="*/ 91582 w 2069074"/>
                <a:gd name="connsiteY65" fmla="*/ 1449351 h 2053869"/>
                <a:gd name="connsiteX66" fmla="*/ 105744 w 2069074"/>
                <a:gd name="connsiteY66" fmla="*/ 1411457 h 2053869"/>
                <a:gd name="connsiteX67" fmla="*/ 127431 w 2069074"/>
                <a:gd name="connsiteY67" fmla="*/ 1410596 h 2053869"/>
                <a:gd name="connsiteX68" fmla="*/ 2027704 w 2069074"/>
                <a:gd name="connsiteY68" fmla="*/ 1209836 h 2053869"/>
                <a:gd name="connsiteX69" fmla="*/ 2048373 w 2069074"/>
                <a:gd name="connsiteY69" fmla="*/ 1240841 h 2053869"/>
                <a:gd name="connsiteX70" fmla="*/ 2013924 w 2069074"/>
                <a:gd name="connsiteY70" fmla="*/ 1261511 h 2053869"/>
                <a:gd name="connsiteX71" fmla="*/ 1993254 w 2069074"/>
                <a:gd name="connsiteY71" fmla="*/ 1230506 h 2053869"/>
                <a:gd name="connsiteX72" fmla="*/ 2027704 w 2069074"/>
                <a:gd name="connsiteY72" fmla="*/ 1209836 h 2053869"/>
                <a:gd name="connsiteX73" fmla="*/ 44234 w 2069074"/>
                <a:gd name="connsiteY73" fmla="*/ 1209836 h 2053869"/>
                <a:gd name="connsiteX74" fmla="*/ 78683 w 2069074"/>
                <a:gd name="connsiteY74" fmla="*/ 1230506 h 2053869"/>
                <a:gd name="connsiteX75" fmla="*/ 58013 w 2069074"/>
                <a:gd name="connsiteY75" fmla="*/ 1261511 h 2053869"/>
                <a:gd name="connsiteX76" fmla="*/ 23564 w 2069074"/>
                <a:gd name="connsiteY76" fmla="*/ 1240841 h 2053869"/>
                <a:gd name="connsiteX77" fmla="*/ 44234 w 2069074"/>
                <a:gd name="connsiteY77" fmla="*/ 1209836 h 2053869"/>
                <a:gd name="connsiteX78" fmla="*/ 2041513 w 2069074"/>
                <a:gd name="connsiteY78" fmla="*/ 998156 h 2053869"/>
                <a:gd name="connsiteX79" fmla="*/ 2069074 w 2069074"/>
                <a:gd name="connsiteY79" fmla="*/ 1025717 h 2053869"/>
                <a:gd name="connsiteX80" fmla="*/ 2041513 w 2069074"/>
                <a:gd name="connsiteY80" fmla="*/ 1053278 h 2053869"/>
                <a:gd name="connsiteX81" fmla="*/ 2013952 w 2069074"/>
                <a:gd name="connsiteY81" fmla="*/ 1025717 h 2053869"/>
                <a:gd name="connsiteX82" fmla="*/ 2041513 w 2069074"/>
                <a:gd name="connsiteY82" fmla="*/ 998156 h 2053869"/>
                <a:gd name="connsiteX83" fmla="*/ 27561 w 2069074"/>
                <a:gd name="connsiteY83" fmla="*/ 998156 h 2053869"/>
                <a:gd name="connsiteX84" fmla="*/ 55122 w 2069074"/>
                <a:gd name="connsiteY84" fmla="*/ 1025717 h 2053869"/>
                <a:gd name="connsiteX85" fmla="*/ 27561 w 2069074"/>
                <a:gd name="connsiteY85" fmla="*/ 1053278 h 2053869"/>
                <a:gd name="connsiteX86" fmla="*/ 0 w 2069074"/>
                <a:gd name="connsiteY86" fmla="*/ 1025717 h 2053869"/>
                <a:gd name="connsiteX87" fmla="*/ 27561 w 2069074"/>
                <a:gd name="connsiteY87" fmla="*/ 998156 h 2053869"/>
                <a:gd name="connsiteX88" fmla="*/ 2013924 w 2069074"/>
                <a:gd name="connsiteY88" fmla="*/ 792358 h 2053869"/>
                <a:gd name="connsiteX89" fmla="*/ 2048373 w 2069074"/>
                <a:gd name="connsiteY89" fmla="*/ 813028 h 2053869"/>
                <a:gd name="connsiteX90" fmla="*/ 2027704 w 2069074"/>
                <a:gd name="connsiteY90" fmla="*/ 844033 h 2053869"/>
                <a:gd name="connsiteX91" fmla="*/ 1993254 w 2069074"/>
                <a:gd name="connsiteY91" fmla="*/ 823363 h 2053869"/>
                <a:gd name="connsiteX92" fmla="*/ 2013924 w 2069074"/>
                <a:gd name="connsiteY92" fmla="*/ 792358 h 2053869"/>
                <a:gd name="connsiteX93" fmla="*/ 58013 w 2069074"/>
                <a:gd name="connsiteY93" fmla="*/ 792358 h 2053869"/>
                <a:gd name="connsiteX94" fmla="*/ 78683 w 2069074"/>
                <a:gd name="connsiteY94" fmla="*/ 823363 h 2053869"/>
                <a:gd name="connsiteX95" fmla="*/ 44234 w 2069074"/>
                <a:gd name="connsiteY95" fmla="*/ 844033 h 2053869"/>
                <a:gd name="connsiteX96" fmla="*/ 23564 w 2069074"/>
                <a:gd name="connsiteY96" fmla="*/ 813028 h 2053869"/>
                <a:gd name="connsiteX97" fmla="*/ 58013 w 2069074"/>
                <a:gd name="connsiteY97" fmla="*/ 792358 h 2053869"/>
                <a:gd name="connsiteX98" fmla="*/ 1966024 w 2069074"/>
                <a:gd name="connsiteY98" fmla="*/ 592741 h 2053869"/>
                <a:gd name="connsiteX99" fmla="*/ 1981072 w 2069074"/>
                <a:gd name="connsiteY99" fmla="*/ 607382 h 2053869"/>
                <a:gd name="connsiteX100" fmla="*/ 1966909 w 2069074"/>
                <a:gd name="connsiteY100" fmla="*/ 645276 h 2053869"/>
                <a:gd name="connsiteX101" fmla="*/ 1931502 w 2069074"/>
                <a:gd name="connsiteY101" fmla="*/ 631497 h 2053869"/>
                <a:gd name="connsiteX102" fmla="*/ 1945664 w 2069074"/>
                <a:gd name="connsiteY102" fmla="*/ 593603 h 2053869"/>
                <a:gd name="connsiteX103" fmla="*/ 1966024 w 2069074"/>
                <a:gd name="connsiteY103" fmla="*/ 592741 h 2053869"/>
                <a:gd name="connsiteX104" fmla="*/ 106630 w 2069074"/>
                <a:gd name="connsiteY104" fmla="*/ 592741 h 2053869"/>
                <a:gd name="connsiteX105" fmla="*/ 126989 w 2069074"/>
                <a:gd name="connsiteY105" fmla="*/ 593603 h 2053869"/>
                <a:gd name="connsiteX106" fmla="*/ 141152 w 2069074"/>
                <a:gd name="connsiteY106" fmla="*/ 631497 h 2053869"/>
                <a:gd name="connsiteX107" fmla="*/ 105744 w 2069074"/>
                <a:gd name="connsiteY107" fmla="*/ 645276 h 2053869"/>
                <a:gd name="connsiteX108" fmla="*/ 91582 w 2069074"/>
                <a:gd name="connsiteY108" fmla="*/ 607382 h 2053869"/>
                <a:gd name="connsiteX109" fmla="*/ 106630 w 2069074"/>
                <a:gd name="connsiteY109" fmla="*/ 592741 h 2053869"/>
                <a:gd name="connsiteX110" fmla="*/ 1855111 w 2069074"/>
                <a:gd name="connsiteY110" fmla="*/ 409371 h 2053869"/>
                <a:gd name="connsiteX111" fmla="*/ 1871474 w 2069074"/>
                <a:gd name="connsiteY111" fmla="*/ 421859 h 2053869"/>
                <a:gd name="connsiteX112" fmla="*/ 1868029 w 2069074"/>
                <a:gd name="connsiteY112" fmla="*/ 459753 h 2053869"/>
                <a:gd name="connsiteX113" fmla="*/ 1826690 w 2069074"/>
                <a:gd name="connsiteY113" fmla="*/ 452863 h 2053869"/>
                <a:gd name="connsiteX114" fmla="*/ 1833580 w 2069074"/>
                <a:gd name="connsiteY114" fmla="*/ 414969 h 2053869"/>
                <a:gd name="connsiteX115" fmla="*/ 1855111 w 2069074"/>
                <a:gd name="connsiteY115" fmla="*/ 409371 h 2053869"/>
                <a:gd name="connsiteX116" fmla="*/ 216827 w 2069074"/>
                <a:gd name="connsiteY116" fmla="*/ 409371 h 2053869"/>
                <a:gd name="connsiteX117" fmla="*/ 238358 w 2069074"/>
                <a:gd name="connsiteY117" fmla="*/ 414969 h 2053869"/>
                <a:gd name="connsiteX118" fmla="*/ 245248 w 2069074"/>
                <a:gd name="connsiteY118" fmla="*/ 452863 h 2053869"/>
                <a:gd name="connsiteX119" fmla="*/ 203909 w 2069074"/>
                <a:gd name="connsiteY119" fmla="*/ 459753 h 2053869"/>
                <a:gd name="connsiteX120" fmla="*/ 200464 w 2069074"/>
                <a:gd name="connsiteY120" fmla="*/ 421859 h 2053869"/>
                <a:gd name="connsiteX121" fmla="*/ 216827 w 2069074"/>
                <a:gd name="connsiteY121" fmla="*/ 409371 h 2053869"/>
                <a:gd name="connsiteX122" fmla="*/ 1707671 w 2069074"/>
                <a:gd name="connsiteY122" fmla="*/ 252728 h 2053869"/>
                <a:gd name="connsiteX123" fmla="*/ 1729632 w 2069074"/>
                <a:gd name="connsiteY123" fmla="*/ 260049 h 2053869"/>
                <a:gd name="connsiteX124" fmla="*/ 1729632 w 2069074"/>
                <a:gd name="connsiteY124" fmla="*/ 297943 h 2053869"/>
                <a:gd name="connsiteX125" fmla="*/ 1691738 w 2069074"/>
                <a:gd name="connsiteY125" fmla="*/ 301388 h 2053869"/>
                <a:gd name="connsiteX126" fmla="*/ 1688293 w 2069074"/>
                <a:gd name="connsiteY126" fmla="*/ 263494 h 2053869"/>
                <a:gd name="connsiteX127" fmla="*/ 1707671 w 2069074"/>
                <a:gd name="connsiteY127" fmla="*/ 252728 h 2053869"/>
                <a:gd name="connsiteX128" fmla="*/ 364266 w 2069074"/>
                <a:gd name="connsiteY128" fmla="*/ 252728 h 2053869"/>
                <a:gd name="connsiteX129" fmla="*/ 383644 w 2069074"/>
                <a:gd name="connsiteY129" fmla="*/ 263494 h 2053869"/>
                <a:gd name="connsiteX130" fmla="*/ 380199 w 2069074"/>
                <a:gd name="connsiteY130" fmla="*/ 301388 h 2053869"/>
                <a:gd name="connsiteX131" fmla="*/ 342305 w 2069074"/>
                <a:gd name="connsiteY131" fmla="*/ 297943 h 2053869"/>
                <a:gd name="connsiteX132" fmla="*/ 342305 w 2069074"/>
                <a:gd name="connsiteY132" fmla="*/ 260049 h 2053869"/>
                <a:gd name="connsiteX133" fmla="*/ 364266 w 2069074"/>
                <a:gd name="connsiteY133" fmla="*/ 252728 h 2053869"/>
                <a:gd name="connsiteX134" fmla="*/ 1531848 w 2069074"/>
                <a:gd name="connsiteY134" fmla="*/ 130286 h 2053869"/>
                <a:gd name="connsiteX135" fmla="*/ 1553978 w 2069074"/>
                <a:gd name="connsiteY135" fmla="*/ 132870 h 2053869"/>
                <a:gd name="connsiteX136" fmla="*/ 1564600 w 2069074"/>
                <a:gd name="connsiteY136" fmla="*/ 170764 h 2053869"/>
                <a:gd name="connsiteX137" fmla="*/ 1525652 w 2069074"/>
                <a:gd name="connsiteY137" fmla="*/ 181099 h 2053869"/>
                <a:gd name="connsiteX138" fmla="*/ 1515030 w 2069074"/>
                <a:gd name="connsiteY138" fmla="*/ 143205 h 2053869"/>
                <a:gd name="connsiteX139" fmla="*/ 1531848 w 2069074"/>
                <a:gd name="connsiteY139" fmla="*/ 130286 h 2053869"/>
                <a:gd name="connsiteX140" fmla="*/ 540805 w 2069074"/>
                <a:gd name="connsiteY140" fmla="*/ 130286 h 2053869"/>
                <a:gd name="connsiteX141" fmla="*/ 557624 w 2069074"/>
                <a:gd name="connsiteY141" fmla="*/ 143205 h 2053869"/>
                <a:gd name="connsiteX142" fmla="*/ 547002 w 2069074"/>
                <a:gd name="connsiteY142" fmla="*/ 181099 h 2053869"/>
                <a:gd name="connsiteX143" fmla="*/ 508054 w 2069074"/>
                <a:gd name="connsiteY143" fmla="*/ 170764 h 2053869"/>
                <a:gd name="connsiteX144" fmla="*/ 518676 w 2069074"/>
                <a:gd name="connsiteY144" fmla="*/ 132870 h 2053869"/>
                <a:gd name="connsiteX145" fmla="*/ 540805 w 2069074"/>
                <a:gd name="connsiteY145" fmla="*/ 130286 h 2053869"/>
                <a:gd name="connsiteX146" fmla="*/ 1354756 w 2069074"/>
                <a:gd name="connsiteY146" fmla="*/ 46357 h 2053869"/>
                <a:gd name="connsiteX147" fmla="*/ 1372460 w 2069074"/>
                <a:gd name="connsiteY147" fmla="*/ 80806 h 2053869"/>
                <a:gd name="connsiteX148" fmla="*/ 1337052 w 2069074"/>
                <a:gd name="connsiteY148" fmla="*/ 98031 h 2053869"/>
                <a:gd name="connsiteX149" fmla="*/ 1319349 w 2069074"/>
                <a:gd name="connsiteY149" fmla="*/ 63582 h 2053869"/>
                <a:gd name="connsiteX150" fmla="*/ 1354756 w 2069074"/>
                <a:gd name="connsiteY150" fmla="*/ 46357 h 2053869"/>
                <a:gd name="connsiteX151" fmla="*/ 717898 w 2069074"/>
                <a:gd name="connsiteY151" fmla="*/ 46357 h 2053869"/>
                <a:gd name="connsiteX152" fmla="*/ 753305 w 2069074"/>
                <a:gd name="connsiteY152" fmla="*/ 63582 h 2053869"/>
                <a:gd name="connsiteX153" fmla="*/ 735602 w 2069074"/>
                <a:gd name="connsiteY153" fmla="*/ 98031 h 2053869"/>
                <a:gd name="connsiteX154" fmla="*/ 700195 w 2069074"/>
                <a:gd name="connsiteY154" fmla="*/ 80806 h 2053869"/>
                <a:gd name="connsiteX155" fmla="*/ 717898 w 2069074"/>
                <a:gd name="connsiteY155" fmla="*/ 46357 h 2053869"/>
                <a:gd name="connsiteX156" fmla="*/ 1143570 w 2069074"/>
                <a:gd name="connsiteY156" fmla="*/ 660 h 2053869"/>
                <a:gd name="connsiteX157" fmla="*/ 1168438 w 2069074"/>
                <a:gd name="connsiteY157" fmla="*/ 31665 h 2053869"/>
                <a:gd name="connsiteX158" fmla="*/ 1136465 w 2069074"/>
                <a:gd name="connsiteY158" fmla="*/ 55780 h 2053869"/>
                <a:gd name="connsiteX159" fmla="*/ 1111597 w 2069074"/>
                <a:gd name="connsiteY159" fmla="*/ 24775 h 2053869"/>
                <a:gd name="connsiteX160" fmla="*/ 1143570 w 2069074"/>
                <a:gd name="connsiteY160" fmla="*/ 660 h 2053869"/>
                <a:gd name="connsiteX161" fmla="*/ 926217 w 2069074"/>
                <a:gd name="connsiteY161" fmla="*/ 660 h 2053869"/>
                <a:gd name="connsiteX162" fmla="*/ 958190 w 2069074"/>
                <a:gd name="connsiteY162" fmla="*/ 24775 h 2053869"/>
                <a:gd name="connsiteX163" fmla="*/ 933322 w 2069074"/>
                <a:gd name="connsiteY163" fmla="*/ 55780 h 2053869"/>
                <a:gd name="connsiteX164" fmla="*/ 901349 w 2069074"/>
                <a:gd name="connsiteY164" fmla="*/ 31665 h 2053869"/>
                <a:gd name="connsiteX165" fmla="*/ 926217 w 2069074"/>
                <a:gd name="connsiteY165" fmla="*/ 660 h 20538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069074" h="2053869">
                  <a:moveTo>
                    <a:pt x="1136465" y="1998089"/>
                  </a:moveTo>
                  <a:cubicBezTo>
                    <a:pt x="1154228" y="1998089"/>
                    <a:pt x="1168438" y="2008424"/>
                    <a:pt x="1168438" y="2022204"/>
                  </a:cubicBezTo>
                  <a:cubicBezTo>
                    <a:pt x="1168438" y="2039429"/>
                    <a:pt x="1157780" y="2053209"/>
                    <a:pt x="1143570" y="2053209"/>
                  </a:cubicBezTo>
                  <a:cubicBezTo>
                    <a:pt x="1125807" y="2056654"/>
                    <a:pt x="1115150" y="2046319"/>
                    <a:pt x="1111597" y="2029094"/>
                  </a:cubicBezTo>
                  <a:cubicBezTo>
                    <a:pt x="1111597" y="2015314"/>
                    <a:pt x="1122255" y="2001534"/>
                    <a:pt x="1136465" y="1998089"/>
                  </a:cubicBezTo>
                  <a:close/>
                  <a:moveTo>
                    <a:pt x="933322" y="1998089"/>
                  </a:moveTo>
                  <a:cubicBezTo>
                    <a:pt x="947532" y="2001534"/>
                    <a:pt x="958190" y="2015314"/>
                    <a:pt x="958190" y="2029094"/>
                  </a:cubicBezTo>
                  <a:cubicBezTo>
                    <a:pt x="954638" y="2046319"/>
                    <a:pt x="943980" y="2056654"/>
                    <a:pt x="926217" y="2053209"/>
                  </a:cubicBezTo>
                  <a:cubicBezTo>
                    <a:pt x="912007" y="2053209"/>
                    <a:pt x="901349" y="2039429"/>
                    <a:pt x="901349" y="2022204"/>
                  </a:cubicBezTo>
                  <a:cubicBezTo>
                    <a:pt x="901349" y="2008424"/>
                    <a:pt x="915559" y="1998089"/>
                    <a:pt x="933322" y="1998089"/>
                  </a:cubicBezTo>
                  <a:close/>
                  <a:moveTo>
                    <a:pt x="1337052" y="1957272"/>
                  </a:moveTo>
                  <a:cubicBezTo>
                    <a:pt x="1354756" y="1953827"/>
                    <a:pt x="1368919" y="1960717"/>
                    <a:pt x="1372460" y="1974497"/>
                  </a:cubicBezTo>
                  <a:cubicBezTo>
                    <a:pt x="1379541" y="1988277"/>
                    <a:pt x="1372460" y="2005501"/>
                    <a:pt x="1354756" y="2008946"/>
                  </a:cubicBezTo>
                  <a:cubicBezTo>
                    <a:pt x="1340593" y="2015836"/>
                    <a:pt x="1326430" y="2005501"/>
                    <a:pt x="1319349" y="1991722"/>
                  </a:cubicBezTo>
                  <a:cubicBezTo>
                    <a:pt x="1315808" y="1977942"/>
                    <a:pt x="1322890" y="1960717"/>
                    <a:pt x="1337052" y="1957272"/>
                  </a:cubicBezTo>
                  <a:close/>
                  <a:moveTo>
                    <a:pt x="735602" y="1957272"/>
                  </a:moveTo>
                  <a:cubicBezTo>
                    <a:pt x="749765" y="1960717"/>
                    <a:pt x="756846" y="1977942"/>
                    <a:pt x="753305" y="1991722"/>
                  </a:cubicBezTo>
                  <a:cubicBezTo>
                    <a:pt x="746224" y="2005501"/>
                    <a:pt x="732061" y="2015836"/>
                    <a:pt x="717898" y="2008946"/>
                  </a:cubicBezTo>
                  <a:cubicBezTo>
                    <a:pt x="700195" y="2005501"/>
                    <a:pt x="693113" y="1988277"/>
                    <a:pt x="700195" y="1974497"/>
                  </a:cubicBezTo>
                  <a:cubicBezTo>
                    <a:pt x="703735" y="1960717"/>
                    <a:pt x="717898" y="1953827"/>
                    <a:pt x="735602" y="1957272"/>
                  </a:cubicBezTo>
                  <a:close/>
                  <a:moveTo>
                    <a:pt x="1547781" y="1870614"/>
                  </a:moveTo>
                  <a:cubicBezTo>
                    <a:pt x="1554863" y="1872337"/>
                    <a:pt x="1561059" y="1876643"/>
                    <a:pt x="1564600" y="1883533"/>
                  </a:cubicBezTo>
                  <a:cubicBezTo>
                    <a:pt x="1571681" y="1897313"/>
                    <a:pt x="1568140" y="1914537"/>
                    <a:pt x="1553978" y="1921427"/>
                  </a:cubicBezTo>
                  <a:cubicBezTo>
                    <a:pt x="1539815" y="1928317"/>
                    <a:pt x="1522111" y="1924872"/>
                    <a:pt x="1515030" y="1911092"/>
                  </a:cubicBezTo>
                  <a:cubicBezTo>
                    <a:pt x="1507948" y="1897313"/>
                    <a:pt x="1511489" y="1883533"/>
                    <a:pt x="1525652" y="1873198"/>
                  </a:cubicBezTo>
                  <a:cubicBezTo>
                    <a:pt x="1532733" y="1869753"/>
                    <a:pt x="1540700" y="1868892"/>
                    <a:pt x="1547781" y="1870614"/>
                  </a:cubicBezTo>
                  <a:close/>
                  <a:moveTo>
                    <a:pt x="524872" y="1870614"/>
                  </a:moveTo>
                  <a:cubicBezTo>
                    <a:pt x="531954" y="1868892"/>
                    <a:pt x="539920" y="1869753"/>
                    <a:pt x="547002" y="1873198"/>
                  </a:cubicBezTo>
                  <a:cubicBezTo>
                    <a:pt x="561164" y="1883533"/>
                    <a:pt x="564705" y="1897313"/>
                    <a:pt x="557624" y="1911092"/>
                  </a:cubicBezTo>
                  <a:cubicBezTo>
                    <a:pt x="550542" y="1924872"/>
                    <a:pt x="532839" y="1928317"/>
                    <a:pt x="518676" y="1921427"/>
                  </a:cubicBezTo>
                  <a:cubicBezTo>
                    <a:pt x="504513" y="1914537"/>
                    <a:pt x="500972" y="1897313"/>
                    <a:pt x="508054" y="1883533"/>
                  </a:cubicBezTo>
                  <a:cubicBezTo>
                    <a:pt x="511594" y="1876643"/>
                    <a:pt x="517791" y="1872337"/>
                    <a:pt x="524872" y="1870614"/>
                  </a:cubicBezTo>
                  <a:close/>
                  <a:moveTo>
                    <a:pt x="1710685" y="1746594"/>
                  </a:moveTo>
                  <a:cubicBezTo>
                    <a:pt x="1717575" y="1747025"/>
                    <a:pt x="1724465" y="1750470"/>
                    <a:pt x="1729632" y="1757360"/>
                  </a:cubicBezTo>
                  <a:cubicBezTo>
                    <a:pt x="1739967" y="1767695"/>
                    <a:pt x="1739967" y="1784919"/>
                    <a:pt x="1729632" y="1795254"/>
                  </a:cubicBezTo>
                  <a:cubicBezTo>
                    <a:pt x="1715853" y="1805589"/>
                    <a:pt x="1698628" y="1805589"/>
                    <a:pt x="1688293" y="1791809"/>
                  </a:cubicBezTo>
                  <a:cubicBezTo>
                    <a:pt x="1677958" y="1781475"/>
                    <a:pt x="1681403" y="1764250"/>
                    <a:pt x="1691738" y="1753915"/>
                  </a:cubicBezTo>
                  <a:cubicBezTo>
                    <a:pt x="1696905" y="1748748"/>
                    <a:pt x="1703795" y="1746164"/>
                    <a:pt x="1710685" y="1746594"/>
                  </a:cubicBezTo>
                  <a:close/>
                  <a:moveTo>
                    <a:pt x="361252" y="1746594"/>
                  </a:moveTo>
                  <a:cubicBezTo>
                    <a:pt x="368142" y="1746164"/>
                    <a:pt x="375032" y="1748747"/>
                    <a:pt x="380199" y="1753915"/>
                  </a:cubicBezTo>
                  <a:cubicBezTo>
                    <a:pt x="390534" y="1764250"/>
                    <a:pt x="393979" y="1781475"/>
                    <a:pt x="383644" y="1791809"/>
                  </a:cubicBezTo>
                  <a:cubicBezTo>
                    <a:pt x="373309" y="1805589"/>
                    <a:pt x="356085" y="1805589"/>
                    <a:pt x="342305" y="1795254"/>
                  </a:cubicBezTo>
                  <a:cubicBezTo>
                    <a:pt x="331970" y="1784919"/>
                    <a:pt x="331970" y="1767695"/>
                    <a:pt x="342305" y="1757360"/>
                  </a:cubicBezTo>
                  <a:cubicBezTo>
                    <a:pt x="347472" y="1750470"/>
                    <a:pt x="354362" y="1747025"/>
                    <a:pt x="361252" y="1746594"/>
                  </a:cubicBezTo>
                  <a:close/>
                  <a:moveTo>
                    <a:pt x="1846068" y="1590238"/>
                  </a:moveTo>
                  <a:cubicBezTo>
                    <a:pt x="1853388" y="1589377"/>
                    <a:pt x="1861139" y="1591099"/>
                    <a:pt x="1868029" y="1594544"/>
                  </a:cubicBezTo>
                  <a:cubicBezTo>
                    <a:pt x="1878364" y="1604879"/>
                    <a:pt x="1881809" y="1622104"/>
                    <a:pt x="1871474" y="1632438"/>
                  </a:cubicBezTo>
                  <a:cubicBezTo>
                    <a:pt x="1864584" y="1646218"/>
                    <a:pt x="1847360" y="1649663"/>
                    <a:pt x="1833580" y="1639328"/>
                  </a:cubicBezTo>
                  <a:cubicBezTo>
                    <a:pt x="1823245" y="1632438"/>
                    <a:pt x="1819800" y="1615214"/>
                    <a:pt x="1826690" y="1601434"/>
                  </a:cubicBezTo>
                  <a:cubicBezTo>
                    <a:pt x="1831857" y="1594544"/>
                    <a:pt x="1838747" y="1591099"/>
                    <a:pt x="1846068" y="1590238"/>
                  </a:cubicBezTo>
                  <a:close/>
                  <a:moveTo>
                    <a:pt x="225870" y="1590238"/>
                  </a:moveTo>
                  <a:cubicBezTo>
                    <a:pt x="233191" y="1591099"/>
                    <a:pt x="240081" y="1594544"/>
                    <a:pt x="245248" y="1601434"/>
                  </a:cubicBezTo>
                  <a:cubicBezTo>
                    <a:pt x="252138" y="1615214"/>
                    <a:pt x="248693" y="1632438"/>
                    <a:pt x="238358" y="1639328"/>
                  </a:cubicBezTo>
                  <a:cubicBezTo>
                    <a:pt x="224579" y="1649663"/>
                    <a:pt x="207354" y="1646218"/>
                    <a:pt x="200464" y="1632438"/>
                  </a:cubicBezTo>
                  <a:cubicBezTo>
                    <a:pt x="190129" y="1622104"/>
                    <a:pt x="193574" y="1604879"/>
                    <a:pt x="203909" y="1594544"/>
                  </a:cubicBezTo>
                  <a:cubicBezTo>
                    <a:pt x="210799" y="1591099"/>
                    <a:pt x="218550" y="1589377"/>
                    <a:pt x="225870" y="1590238"/>
                  </a:cubicBezTo>
                  <a:close/>
                  <a:moveTo>
                    <a:pt x="1945222" y="1410596"/>
                  </a:moveTo>
                  <a:cubicBezTo>
                    <a:pt x="1951861" y="1408012"/>
                    <a:pt x="1959827" y="1408012"/>
                    <a:pt x="1966909" y="1411457"/>
                  </a:cubicBezTo>
                  <a:cubicBezTo>
                    <a:pt x="1981072" y="1418347"/>
                    <a:pt x="1988153" y="1435571"/>
                    <a:pt x="1981072" y="1449351"/>
                  </a:cubicBezTo>
                  <a:cubicBezTo>
                    <a:pt x="1973990" y="1463130"/>
                    <a:pt x="1959827" y="1470020"/>
                    <a:pt x="1945664" y="1463130"/>
                  </a:cubicBezTo>
                  <a:cubicBezTo>
                    <a:pt x="1931502" y="1456241"/>
                    <a:pt x="1924420" y="1439016"/>
                    <a:pt x="1931502" y="1425236"/>
                  </a:cubicBezTo>
                  <a:cubicBezTo>
                    <a:pt x="1933272" y="1418347"/>
                    <a:pt x="1938583" y="1413179"/>
                    <a:pt x="1945222" y="1410596"/>
                  </a:cubicBezTo>
                  <a:close/>
                  <a:moveTo>
                    <a:pt x="127431" y="1410596"/>
                  </a:moveTo>
                  <a:cubicBezTo>
                    <a:pt x="134070" y="1413179"/>
                    <a:pt x="139381" y="1418347"/>
                    <a:pt x="141152" y="1425236"/>
                  </a:cubicBezTo>
                  <a:cubicBezTo>
                    <a:pt x="148233" y="1439016"/>
                    <a:pt x="141152" y="1456241"/>
                    <a:pt x="126989" y="1463130"/>
                  </a:cubicBezTo>
                  <a:cubicBezTo>
                    <a:pt x="112826" y="1470020"/>
                    <a:pt x="98663" y="1463130"/>
                    <a:pt x="91582" y="1449351"/>
                  </a:cubicBezTo>
                  <a:cubicBezTo>
                    <a:pt x="84500" y="1435571"/>
                    <a:pt x="91582" y="1418347"/>
                    <a:pt x="105744" y="1411457"/>
                  </a:cubicBezTo>
                  <a:cubicBezTo>
                    <a:pt x="112826" y="1408012"/>
                    <a:pt x="120793" y="1408012"/>
                    <a:pt x="127431" y="1410596"/>
                  </a:cubicBezTo>
                  <a:close/>
                  <a:moveTo>
                    <a:pt x="2027704" y="1209836"/>
                  </a:moveTo>
                  <a:cubicBezTo>
                    <a:pt x="2041483" y="1213281"/>
                    <a:pt x="2051818" y="1227061"/>
                    <a:pt x="2048373" y="1240841"/>
                  </a:cubicBezTo>
                  <a:cubicBezTo>
                    <a:pt x="2044928" y="1258066"/>
                    <a:pt x="2031148" y="1264956"/>
                    <a:pt x="2013924" y="1261511"/>
                  </a:cubicBezTo>
                  <a:cubicBezTo>
                    <a:pt x="2000144" y="1258066"/>
                    <a:pt x="1989809" y="1244286"/>
                    <a:pt x="1993254" y="1230506"/>
                  </a:cubicBezTo>
                  <a:cubicBezTo>
                    <a:pt x="1996699" y="1216726"/>
                    <a:pt x="2010479" y="1206391"/>
                    <a:pt x="2027704" y="1209836"/>
                  </a:cubicBezTo>
                  <a:close/>
                  <a:moveTo>
                    <a:pt x="44234" y="1209836"/>
                  </a:moveTo>
                  <a:cubicBezTo>
                    <a:pt x="61458" y="1206391"/>
                    <a:pt x="75238" y="1216726"/>
                    <a:pt x="78683" y="1230506"/>
                  </a:cubicBezTo>
                  <a:cubicBezTo>
                    <a:pt x="82128" y="1244286"/>
                    <a:pt x="71793" y="1258066"/>
                    <a:pt x="58013" y="1261511"/>
                  </a:cubicBezTo>
                  <a:cubicBezTo>
                    <a:pt x="40789" y="1264956"/>
                    <a:pt x="27009" y="1258066"/>
                    <a:pt x="23564" y="1240841"/>
                  </a:cubicBezTo>
                  <a:cubicBezTo>
                    <a:pt x="20119" y="1227061"/>
                    <a:pt x="30454" y="1213281"/>
                    <a:pt x="44234" y="1209836"/>
                  </a:cubicBezTo>
                  <a:close/>
                  <a:moveTo>
                    <a:pt x="2041513" y="998156"/>
                  </a:moveTo>
                  <a:cubicBezTo>
                    <a:pt x="2056735" y="998156"/>
                    <a:pt x="2069074" y="1010495"/>
                    <a:pt x="2069074" y="1025717"/>
                  </a:cubicBezTo>
                  <a:cubicBezTo>
                    <a:pt x="2069074" y="1040939"/>
                    <a:pt x="2056735" y="1053278"/>
                    <a:pt x="2041513" y="1053278"/>
                  </a:cubicBezTo>
                  <a:cubicBezTo>
                    <a:pt x="2026291" y="1053278"/>
                    <a:pt x="2013952" y="1040939"/>
                    <a:pt x="2013952" y="1025717"/>
                  </a:cubicBezTo>
                  <a:cubicBezTo>
                    <a:pt x="2013952" y="1010495"/>
                    <a:pt x="2026291" y="998156"/>
                    <a:pt x="2041513" y="998156"/>
                  </a:cubicBezTo>
                  <a:close/>
                  <a:moveTo>
                    <a:pt x="27561" y="998156"/>
                  </a:moveTo>
                  <a:cubicBezTo>
                    <a:pt x="42783" y="998156"/>
                    <a:pt x="55122" y="1010495"/>
                    <a:pt x="55122" y="1025717"/>
                  </a:cubicBezTo>
                  <a:cubicBezTo>
                    <a:pt x="55122" y="1040939"/>
                    <a:pt x="42783" y="1053278"/>
                    <a:pt x="27561" y="1053278"/>
                  </a:cubicBezTo>
                  <a:cubicBezTo>
                    <a:pt x="12339" y="1053278"/>
                    <a:pt x="0" y="1040939"/>
                    <a:pt x="0" y="1025717"/>
                  </a:cubicBezTo>
                  <a:cubicBezTo>
                    <a:pt x="0" y="1010495"/>
                    <a:pt x="12339" y="998156"/>
                    <a:pt x="27561" y="998156"/>
                  </a:cubicBezTo>
                  <a:close/>
                  <a:moveTo>
                    <a:pt x="2013924" y="792358"/>
                  </a:moveTo>
                  <a:cubicBezTo>
                    <a:pt x="2031148" y="788913"/>
                    <a:pt x="2044928" y="795803"/>
                    <a:pt x="2048373" y="813028"/>
                  </a:cubicBezTo>
                  <a:cubicBezTo>
                    <a:pt x="2051818" y="826808"/>
                    <a:pt x="2041483" y="840588"/>
                    <a:pt x="2027704" y="844033"/>
                  </a:cubicBezTo>
                  <a:cubicBezTo>
                    <a:pt x="2010479" y="847478"/>
                    <a:pt x="1996699" y="837143"/>
                    <a:pt x="1993254" y="823363"/>
                  </a:cubicBezTo>
                  <a:cubicBezTo>
                    <a:pt x="1989809" y="809583"/>
                    <a:pt x="2000144" y="795803"/>
                    <a:pt x="2013924" y="792358"/>
                  </a:cubicBezTo>
                  <a:close/>
                  <a:moveTo>
                    <a:pt x="58013" y="792358"/>
                  </a:moveTo>
                  <a:cubicBezTo>
                    <a:pt x="71793" y="795803"/>
                    <a:pt x="82128" y="809583"/>
                    <a:pt x="78683" y="823363"/>
                  </a:cubicBezTo>
                  <a:cubicBezTo>
                    <a:pt x="75238" y="837143"/>
                    <a:pt x="61458" y="847478"/>
                    <a:pt x="44234" y="844033"/>
                  </a:cubicBezTo>
                  <a:cubicBezTo>
                    <a:pt x="30454" y="840588"/>
                    <a:pt x="20119" y="826808"/>
                    <a:pt x="23564" y="813028"/>
                  </a:cubicBezTo>
                  <a:cubicBezTo>
                    <a:pt x="27009" y="795803"/>
                    <a:pt x="40789" y="788913"/>
                    <a:pt x="58013" y="792358"/>
                  </a:cubicBezTo>
                  <a:close/>
                  <a:moveTo>
                    <a:pt x="1966024" y="592741"/>
                  </a:moveTo>
                  <a:cubicBezTo>
                    <a:pt x="1972220" y="595325"/>
                    <a:pt x="1977531" y="600492"/>
                    <a:pt x="1981072" y="607382"/>
                  </a:cubicBezTo>
                  <a:cubicBezTo>
                    <a:pt x="1988153" y="621162"/>
                    <a:pt x="1981072" y="638386"/>
                    <a:pt x="1966909" y="645276"/>
                  </a:cubicBezTo>
                  <a:cubicBezTo>
                    <a:pt x="1952746" y="652166"/>
                    <a:pt x="1935042" y="645276"/>
                    <a:pt x="1931502" y="631497"/>
                  </a:cubicBezTo>
                  <a:cubicBezTo>
                    <a:pt x="1924420" y="617717"/>
                    <a:pt x="1931502" y="600492"/>
                    <a:pt x="1945664" y="593603"/>
                  </a:cubicBezTo>
                  <a:cubicBezTo>
                    <a:pt x="1952746" y="590158"/>
                    <a:pt x="1959827" y="590158"/>
                    <a:pt x="1966024" y="592741"/>
                  </a:cubicBezTo>
                  <a:close/>
                  <a:moveTo>
                    <a:pt x="106630" y="592741"/>
                  </a:moveTo>
                  <a:cubicBezTo>
                    <a:pt x="112826" y="590158"/>
                    <a:pt x="119907" y="590158"/>
                    <a:pt x="126989" y="593603"/>
                  </a:cubicBezTo>
                  <a:cubicBezTo>
                    <a:pt x="141152" y="600492"/>
                    <a:pt x="148233" y="617717"/>
                    <a:pt x="141152" y="631497"/>
                  </a:cubicBezTo>
                  <a:cubicBezTo>
                    <a:pt x="137611" y="645276"/>
                    <a:pt x="119907" y="652166"/>
                    <a:pt x="105744" y="645276"/>
                  </a:cubicBezTo>
                  <a:cubicBezTo>
                    <a:pt x="91582" y="638386"/>
                    <a:pt x="84500" y="621162"/>
                    <a:pt x="91582" y="607382"/>
                  </a:cubicBezTo>
                  <a:cubicBezTo>
                    <a:pt x="95122" y="600492"/>
                    <a:pt x="100433" y="595325"/>
                    <a:pt x="106630" y="592741"/>
                  </a:cubicBezTo>
                  <a:close/>
                  <a:moveTo>
                    <a:pt x="1855111" y="409371"/>
                  </a:moveTo>
                  <a:cubicBezTo>
                    <a:pt x="1862001" y="410663"/>
                    <a:pt x="1868029" y="414969"/>
                    <a:pt x="1871474" y="421859"/>
                  </a:cubicBezTo>
                  <a:cubicBezTo>
                    <a:pt x="1881809" y="432193"/>
                    <a:pt x="1878364" y="449418"/>
                    <a:pt x="1868029" y="459753"/>
                  </a:cubicBezTo>
                  <a:cubicBezTo>
                    <a:pt x="1854250" y="466643"/>
                    <a:pt x="1837025" y="466643"/>
                    <a:pt x="1826690" y="452863"/>
                  </a:cubicBezTo>
                  <a:cubicBezTo>
                    <a:pt x="1819800" y="439083"/>
                    <a:pt x="1823245" y="421859"/>
                    <a:pt x="1833580" y="414969"/>
                  </a:cubicBezTo>
                  <a:cubicBezTo>
                    <a:pt x="1840470" y="409801"/>
                    <a:pt x="1848221" y="408079"/>
                    <a:pt x="1855111" y="409371"/>
                  </a:cubicBezTo>
                  <a:close/>
                  <a:moveTo>
                    <a:pt x="216827" y="409371"/>
                  </a:moveTo>
                  <a:cubicBezTo>
                    <a:pt x="223717" y="408079"/>
                    <a:pt x="231468" y="409801"/>
                    <a:pt x="238358" y="414969"/>
                  </a:cubicBezTo>
                  <a:cubicBezTo>
                    <a:pt x="248693" y="421859"/>
                    <a:pt x="252138" y="439083"/>
                    <a:pt x="245248" y="452863"/>
                  </a:cubicBezTo>
                  <a:cubicBezTo>
                    <a:pt x="234913" y="466643"/>
                    <a:pt x="217689" y="466643"/>
                    <a:pt x="203909" y="459753"/>
                  </a:cubicBezTo>
                  <a:cubicBezTo>
                    <a:pt x="193574" y="449418"/>
                    <a:pt x="190129" y="432193"/>
                    <a:pt x="200464" y="421859"/>
                  </a:cubicBezTo>
                  <a:cubicBezTo>
                    <a:pt x="203909" y="414969"/>
                    <a:pt x="209938" y="410663"/>
                    <a:pt x="216827" y="409371"/>
                  </a:cubicBezTo>
                  <a:close/>
                  <a:moveTo>
                    <a:pt x="1707671" y="252728"/>
                  </a:moveTo>
                  <a:cubicBezTo>
                    <a:pt x="1714991" y="252298"/>
                    <a:pt x="1722742" y="254881"/>
                    <a:pt x="1729632" y="260049"/>
                  </a:cubicBezTo>
                  <a:cubicBezTo>
                    <a:pt x="1739967" y="270384"/>
                    <a:pt x="1739967" y="287608"/>
                    <a:pt x="1729632" y="297943"/>
                  </a:cubicBezTo>
                  <a:cubicBezTo>
                    <a:pt x="1719297" y="311723"/>
                    <a:pt x="1702073" y="311723"/>
                    <a:pt x="1691738" y="301388"/>
                  </a:cubicBezTo>
                  <a:cubicBezTo>
                    <a:pt x="1681403" y="291053"/>
                    <a:pt x="1677958" y="273828"/>
                    <a:pt x="1688293" y="263494"/>
                  </a:cubicBezTo>
                  <a:cubicBezTo>
                    <a:pt x="1693460" y="256604"/>
                    <a:pt x="1700350" y="253159"/>
                    <a:pt x="1707671" y="252728"/>
                  </a:cubicBezTo>
                  <a:close/>
                  <a:moveTo>
                    <a:pt x="364266" y="252728"/>
                  </a:moveTo>
                  <a:cubicBezTo>
                    <a:pt x="371587" y="253159"/>
                    <a:pt x="378477" y="256604"/>
                    <a:pt x="383644" y="263494"/>
                  </a:cubicBezTo>
                  <a:cubicBezTo>
                    <a:pt x="393979" y="273828"/>
                    <a:pt x="390534" y="291053"/>
                    <a:pt x="380199" y="301388"/>
                  </a:cubicBezTo>
                  <a:cubicBezTo>
                    <a:pt x="369865" y="311723"/>
                    <a:pt x="352640" y="311723"/>
                    <a:pt x="342305" y="297943"/>
                  </a:cubicBezTo>
                  <a:cubicBezTo>
                    <a:pt x="331970" y="287608"/>
                    <a:pt x="331970" y="270384"/>
                    <a:pt x="342305" y="260049"/>
                  </a:cubicBezTo>
                  <a:cubicBezTo>
                    <a:pt x="349195" y="254881"/>
                    <a:pt x="356946" y="252298"/>
                    <a:pt x="364266" y="252728"/>
                  </a:cubicBezTo>
                  <a:close/>
                  <a:moveTo>
                    <a:pt x="1531848" y="130286"/>
                  </a:moveTo>
                  <a:cubicBezTo>
                    <a:pt x="1538930" y="128564"/>
                    <a:pt x="1546896" y="129425"/>
                    <a:pt x="1553978" y="132870"/>
                  </a:cubicBezTo>
                  <a:cubicBezTo>
                    <a:pt x="1568140" y="139760"/>
                    <a:pt x="1571681" y="156984"/>
                    <a:pt x="1564600" y="170764"/>
                  </a:cubicBezTo>
                  <a:cubicBezTo>
                    <a:pt x="1557518" y="184544"/>
                    <a:pt x="1539815" y="187989"/>
                    <a:pt x="1525652" y="181099"/>
                  </a:cubicBezTo>
                  <a:cubicBezTo>
                    <a:pt x="1511489" y="170764"/>
                    <a:pt x="1507948" y="156984"/>
                    <a:pt x="1515030" y="143205"/>
                  </a:cubicBezTo>
                  <a:cubicBezTo>
                    <a:pt x="1518570" y="136315"/>
                    <a:pt x="1524767" y="132009"/>
                    <a:pt x="1531848" y="130286"/>
                  </a:cubicBezTo>
                  <a:close/>
                  <a:moveTo>
                    <a:pt x="540805" y="130286"/>
                  </a:moveTo>
                  <a:cubicBezTo>
                    <a:pt x="547887" y="132009"/>
                    <a:pt x="554083" y="136315"/>
                    <a:pt x="557624" y="143205"/>
                  </a:cubicBezTo>
                  <a:cubicBezTo>
                    <a:pt x="564705" y="156984"/>
                    <a:pt x="561164" y="170764"/>
                    <a:pt x="547002" y="181099"/>
                  </a:cubicBezTo>
                  <a:cubicBezTo>
                    <a:pt x="532839" y="187989"/>
                    <a:pt x="515135" y="184544"/>
                    <a:pt x="508054" y="170764"/>
                  </a:cubicBezTo>
                  <a:cubicBezTo>
                    <a:pt x="500972" y="156984"/>
                    <a:pt x="504513" y="139760"/>
                    <a:pt x="518676" y="132870"/>
                  </a:cubicBezTo>
                  <a:cubicBezTo>
                    <a:pt x="525757" y="129425"/>
                    <a:pt x="533724" y="128564"/>
                    <a:pt x="540805" y="130286"/>
                  </a:cubicBezTo>
                  <a:close/>
                  <a:moveTo>
                    <a:pt x="1354756" y="46357"/>
                  </a:moveTo>
                  <a:cubicBezTo>
                    <a:pt x="1372460" y="49802"/>
                    <a:pt x="1379541" y="67026"/>
                    <a:pt x="1372460" y="80806"/>
                  </a:cubicBezTo>
                  <a:cubicBezTo>
                    <a:pt x="1368919" y="94586"/>
                    <a:pt x="1354756" y="101476"/>
                    <a:pt x="1337052" y="98031"/>
                  </a:cubicBezTo>
                  <a:cubicBezTo>
                    <a:pt x="1322890" y="94586"/>
                    <a:pt x="1315808" y="77361"/>
                    <a:pt x="1319349" y="63582"/>
                  </a:cubicBezTo>
                  <a:cubicBezTo>
                    <a:pt x="1326430" y="49802"/>
                    <a:pt x="1340593" y="39467"/>
                    <a:pt x="1354756" y="46357"/>
                  </a:cubicBezTo>
                  <a:close/>
                  <a:moveTo>
                    <a:pt x="717898" y="46357"/>
                  </a:moveTo>
                  <a:cubicBezTo>
                    <a:pt x="732061" y="39467"/>
                    <a:pt x="746224" y="49802"/>
                    <a:pt x="753305" y="63582"/>
                  </a:cubicBezTo>
                  <a:cubicBezTo>
                    <a:pt x="756846" y="77361"/>
                    <a:pt x="749765" y="94586"/>
                    <a:pt x="735602" y="98031"/>
                  </a:cubicBezTo>
                  <a:cubicBezTo>
                    <a:pt x="717898" y="101476"/>
                    <a:pt x="703735" y="94586"/>
                    <a:pt x="700195" y="80806"/>
                  </a:cubicBezTo>
                  <a:cubicBezTo>
                    <a:pt x="693113" y="67026"/>
                    <a:pt x="700195" y="49802"/>
                    <a:pt x="717898" y="46357"/>
                  </a:cubicBezTo>
                  <a:close/>
                  <a:moveTo>
                    <a:pt x="1143570" y="660"/>
                  </a:moveTo>
                  <a:cubicBezTo>
                    <a:pt x="1157780" y="660"/>
                    <a:pt x="1168438" y="14440"/>
                    <a:pt x="1168438" y="31665"/>
                  </a:cubicBezTo>
                  <a:cubicBezTo>
                    <a:pt x="1168438" y="45445"/>
                    <a:pt x="1154228" y="55780"/>
                    <a:pt x="1136465" y="55780"/>
                  </a:cubicBezTo>
                  <a:cubicBezTo>
                    <a:pt x="1122255" y="52335"/>
                    <a:pt x="1111597" y="38555"/>
                    <a:pt x="1111597" y="24775"/>
                  </a:cubicBezTo>
                  <a:cubicBezTo>
                    <a:pt x="1115150" y="7550"/>
                    <a:pt x="1125807" y="-2785"/>
                    <a:pt x="1143570" y="660"/>
                  </a:cubicBezTo>
                  <a:close/>
                  <a:moveTo>
                    <a:pt x="926217" y="660"/>
                  </a:moveTo>
                  <a:cubicBezTo>
                    <a:pt x="943980" y="-2785"/>
                    <a:pt x="954638" y="7550"/>
                    <a:pt x="958190" y="24775"/>
                  </a:cubicBezTo>
                  <a:cubicBezTo>
                    <a:pt x="958190" y="38555"/>
                    <a:pt x="947532" y="52335"/>
                    <a:pt x="933322" y="55780"/>
                  </a:cubicBezTo>
                  <a:cubicBezTo>
                    <a:pt x="915559" y="55780"/>
                    <a:pt x="901349" y="45445"/>
                    <a:pt x="901349" y="31665"/>
                  </a:cubicBezTo>
                  <a:cubicBezTo>
                    <a:pt x="901349" y="14440"/>
                    <a:pt x="912007" y="660"/>
                    <a:pt x="926217" y="6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9" name="ValueShape2"/>
            <p:cNvSpPr/>
            <p:nvPr/>
          </p:nvSpPr>
          <p:spPr>
            <a:xfrm flipH="1">
              <a:off x="4365318" y="4284593"/>
              <a:ext cx="1308026" cy="1305903"/>
            </a:xfrm>
            <a:prstGeom prst="arc">
              <a:avLst>
                <a:gd name="adj1" fmla="val 16200000"/>
                <a:gd name="adj2" fmla="val 8208000"/>
              </a:avLst>
            </a:prstGeom>
            <a:noFill/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0" name="ValueBack"/>
            <p:cNvSpPr/>
            <p:nvPr/>
          </p:nvSpPr>
          <p:spPr bwMode="auto">
            <a:xfrm>
              <a:off x="4345333" y="4274516"/>
              <a:ext cx="1348380" cy="1338472"/>
            </a:xfrm>
            <a:custGeom>
              <a:gdLst>
                <a:gd name="connsiteX0" fmla="*/ 1136465 w 2069074"/>
                <a:gd name="connsiteY0" fmla="*/ 1998089 h 2053869"/>
                <a:gd name="connsiteX1" fmla="*/ 1168438 w 2069074"/>
                <a:gd name="connsiteY1" fmla="*/ 2022204 h 2053869"/>
                <a:gd name="connsiteX2" fmla="*/ 1143570 w 2069074"/>
                <a:gd name="connsiteY2" fmla="*/ 2053209 h 2053869"/>
                <a:gd name="connsiteX3" fmla="*/ 1111597 w 2069074"/>
                <a:gd name="connsiteY3" fmla="*/ 2029094 h 2053869"/>
                <a:gd name="connsiteX4" fmla="*/ 1136465 w 2069074"/>
                <a:gd name="connsiteY4" fmla="*/ 1998089 h 2053869"/>
                <a:gd name="connsiteX5" fmla="*/ 933322 w 2069074"/>
                <a:gd name="connsiteY5" fmla="*/ 1998089 h 2053869"/>
                <a:gd name="connsiteX6" fmla="*/ 958190 w 2069074"/>
                <a:gd name="connsiteY6" fmla="*/ 2029094 h 2053869"/>
                <a:gd name="connsiteX7" fmla="*/ 926217 w 2069074"/>
                <a:gd name="connsiteY7" fmla="*/ 2053209 h 2053869"/>
                <a:gd name="connsiteX8" fmla="*/ 901349 w 2069074"/>
                <a:gd name="connsiteY8" fmla="*/ 2022204 h 2053869"/>
                <a:gd name="connsiteX9" fmla="*/ 933322 w 2069074"/>
                <a:gd name="connsiteY9" fmla="*/ 1998089 h 2053869"/>
                <a:gd name="connsiteX10" fmla="*/ 1337052 w 2069074"/>
                <a:gd name="connsiteY10" fmla="*/ 1957272 h 2053869"/>
                <a:gd name="connsiteX11" fmla="*/ 1372460 w 2069074"/>
                <a:gd name="connsiteY11" fmla="*/ 1974497 h 2053869"/>
                <a:gd name="connsiteX12" fmla="*/ 1354756 w 2069074"/>
                <a:gd name="connsiteY12" fmla="*/ 2008946 h 2053869"/>
                <a:gd name="connsiteX13" fmla="*/ 1319349 w 2069074"/>
                <a:gd name="connsiteY13" fmla="*/ 1991722 h 2053869"/>
                <a:gd name="connsiteX14" fmla="*/ 1337052 w 2069074"/>
                <a:gd name="connsiteY14" fmla="*/ 1957272 h 2053869"/>
                <a:gd name="connsiteX15" fmla="*/ 735602 w 2069074"/>
                <a:gd name="connsiteY15" fmla="*/ 1957272 h 2053869"/>
                <a:gd name="connsiteX16" fmla="*/ 753305 w 2069074"/>
                <a:gd name="connsiteY16" fmla="*/ 1991722 h 2053869"/>
                <a:gd name="connsiteX17" fmla="*/ 717898 w 2069074"/>
                <a:gd name="connsiteY17" fmla="*/ 2008946 h 2053869"/>
                <a:gd name="connsiteX18" fmla="*/ 700195 w 2069074"/>
                <a:gd name="connsiteY18" fmla="*/ 1974497 h 2053869"/>
                <a:gd name="connsiteX19" fmla="*/ 735602 w 2069074"/>
                <a:gd name="connsiteY19" fmla="*/ 1957272 h 2053869"/>
                <a:gd name="connsiteX20" fmla="*/ 1547781 w 2069074"/>
                <a:gd name="connsiteY20" fmla="*/ 1870614 h 2053869"/>
                <a:gd name="connsiteX21" fmla="*/ 1564600 w 2069074"/>
                <a:gd name="connsiteY21" fmla="*/ 1883533 h 2053869"/>
                <a:gd name="connsiteX22" fmla="*/ 1553978 w 2069074"/>
                <a:gd name="connsiteY22" fmla="*/ 1921427 h 2053869"/>
                <a:gd name="connsiteX23" fmla="*/ 1515030 w 2069074"/>
                <a:gd name="connsiteY23" fmla="*/ 1911092 h 2053869"/>
                <a:gd name="connsiteX24" fmla="*/ 1525652 w 2069074"/>
                <a:gd name="connsiteY24" fmla="*/ 1873198 h 2053869"/>
                <a:gd name="connsiteX25" fmla="*/ 1547781 w 2069074"/>
                <a:gd name="connsiteY25" fmla="*/ 1870614 h 2053869"/>
                <a:gd name="connsiteX26" fmla="*/ 524872 w 2069074"/>
                <a:gd name="connsiteY26" fmla="*/ 1870614 h 2053869"/>
                <a:gd name="connsiteX27" fmla="*/ 547002 w 2069074"/>
                <a:gd name="connsiteY27" fmla="*/ 1873198 h 2053869"/>
                <a:gd name="connsiteX28" fmla="*/ 557624 w 2069074"/>
                <a:gd name="connsiteY28" fmla="*/ 1911092 h 2053869"/>
                <a:gd name="connsiteX29" fmla="*/ 518676 w 2069074"/>
                <a:gd name="connsiteY29" fmla="*/ 1921427 h 2053869"/>
                <a:gd name="connsiteX30" fmla="*/ 508054 w 2069074"/>
                <a:gd name="connsiteY30" fmla="*/ 1883533 h 2053869"/>
                <a:gd name="connsiteX31" fmla="*/ 524872 w 2069074"/>
                <a:gd name="connsiteY31" fmla="*/ 1870614 h 2053869"/>
                <a:gd name="connsiteX32" fmla="*/ 1710685 w 2069074"/>
                <a:gd name="connsiteY32" fmla="*/ 1746594 h 2053869"/>
                <a:gd name="connsiteX33" fmla="*/ 1729632 w 2069074"/>
                <a:gd name="connsiteY33" fmla="*/ 1757360 h 2053869"/>
                <a:gd name="connsiteX34" fmla="*/ 1729632 w 2069074"/>
                <a:gd name="connsiteY34" fmla="*/ 1795254 h 2053869"/>
                <a:gd name="connsiteX35" fmla="*/ 1688293 w 2069074"/>
                <a:gd name="connsiteY35" fmla="*/ 1791809 h 2053869"/>
                <a:gd name="connsiteX36" fmla="*/ 1691738 w 2069074"/>
                <a:gd name="connsiteY36" fmla="*/ 1753915 h 2053869"/>
                <a:gd name="connsiteX37" fmla="*/ 1710685 w 2069074"/>
                <a:gd name="connsiteY37" fmla="*/ 1746594 h 2053869"/>
                <a:gd name="connsiteX38" fmla="*/ 361252 w 2069074"/>
                <a:gd name="connsiteY38" fmla="*/ 1746594 h 2053869"/>
                <a:gd name="connsiteX39" fmla="*/ 380199 w 2069074"/>
                <a:gd name="connsiteY39" fmla="*/ 1753915 h 2053869"/>
                <a:gd name="connsiteX40" fmla="*/ 383644 w 2069074"/>
                <a:gd name="connsiteY40" fmla="*/ 1791809 h 2053869"/>
                <a:gd name="connsiteX41" fmla="*/ 342305 w 2069074"/>
                <a:gd name="connsiteY41" fmla="*/ 1795254 h 2053869"/>
                <a:gd name="connsiteX42" fmla="*/ 342305 w 2069074"/>
                <a:gd name="connsiteY42" fmla="*/ 1757360 h 2053869"/>
                <a:gd name="connsiteX43" fmla="*/ 361252 w 2069074"/>
                <a:gd name="connsiteY43" fmla="*/ 1746594 h 2053869"/>
                <a:gd name="connsiteX44" fmla="*/ 1846068 w 2069074"/>
                <a:gd name="connsiteY44" fmla="*/ 1590238 h 2053869"/>
                <a:gd name="connsiteX45" fmla="*/ 1868029 w 2069074"/>
                <a:gd name="connsiteY45" fmla="*/ 1594544 h 2053869"/>
                <a:gd name="connsiteX46" fmla="*/ 1871474 w 2069074"/>
                <a:gd name="connsiteY46" fmla="*/ 1632438 h 2053869"/>
                <a:gd name="connsiteX47" fmla="*/ 1833580 w 2069074"/>
                <a:gd name="connsiteY47" fmla="*/ 1639328 h 2053869"/>
                <a:gd name="connsiteX48" fmla="*/ 1826690 w 2069074"/>
                <a:gd name="connsiteY48" fmla="*/ 1601434 h 2053869"/>
                <a:gd name="connsiteX49" fmla="*/ 1846068 w 2069074"/>
                <a:gd name="connsiteY49" fmla="*/ 1590238 h 2053869"/>
                <a:gd name="connsiteX50" fmla="*/ 225870 w 2069074"/>
                <a:gd name="connsiteY50" fmla="*/ 1590238 h 2053869"/>
                <a:gd name="connsiteX51" fmla="*/ 245248 w 2069074"/>
                <a:gd name="connsiteY51" fmla="*/ 1601434 h 2053869"/>
                <a:gd name="connsiteX52" fmla="*/ 238358 w 2069074"/>
                <a:gd name="connsiteY52" fmla="*/ 1639328 h 2053869"/>
                <a:gd name="connsiteX53" fmla="*/ 200464 w 2069074"/>
                <a:gd name="connsiteY53" fmla="*/ 1632438 h 2053869"/>
                <a:gd name="connsiteX54" fmla="*/ 203909 w 2069074"/>
                <a:gd name="connsiteY54" fmla="*/ 1594544 h 2053869"/>
                <a:gd name="connsiteX55" fmla="*/ 225870 w 2069074"/>
                <a:gd name="connsiteY55" fmla="*/ 1590238 h 2053869"/>
                <a:gd name="connsiteX56" fmla="*/ 1945222 w 2069074"/>
                <a:gd name="connsiteY56" fmla="*/ 1410596 h 2053869"/>
                <a:gd name="connsiteX57" fmla="*/ 1966909 w 2069074"/>
                <a:gd name="connsiteY57" fmla="*/ 1411457 h 2053869"/>
                <a:gd name="connsiteX58" fmla="*/ 1981072 w 2069074"/>
                <a:gd name="connsiteY58" fmla="*/ 1449351 h 2053869"/>
                <a:gd name="connsiteX59" fmla="*/ 1945664 w 2069074"/>
                <a:gd name="connsiteY59" fmla="*/ 1463130 h 2053869"/>
                <a:gd name="connsiteX60" fmla="*/ 1931502 w 2069074"/>
                <a:gd name="connsiteY60" fmla="*/ 1425236 h 2053869"/>
                <a:gd name="connsiteX61" fmla="*/ 1945222 w 2069074"/>
                <a:gd name="connsiteY61" fmla="*/ 1410596 h 2053869"/>
                <a:gd name="connsiteX62" fmla="*/ 127431 w 2069074"/>
                <a:gd name="connsiteY62" fmla="*/ 1410596 h 2053869"/>
                <a:gd name="connsiteX63" fmla="*/ 141152 w 2069074"/>
                <a:gd name="connsiteY63" fmla="*/ 1425236 h 2053869"/>
                <a:gd name="connsiteX64" fmla="*/ 126989 w 2069074"/>
                <a:gd name="connsiteY64" fmla="*/ 1463130 h 2053869"/>
                <a:gd name="connsiteX65" fmla="*/ 91582 w 2069074"/>
                <a:gd name="connsiteY65" fmla="*/ 1449351 h 2053869"/>
                <a:gd name="connsiteX66" fmla="*/ 105744 w 2069074"/>
                <a:gd name="connsiteY66" fmla="*/ 1411457 h 2053869"/>
                <a:gd name="connsiteX67" fmla="*/ 127431 w 2069074"/>
                <a:gd name="connsiteY67" fmla="*/ 1410596 h 2053869"/>
                <a:gd name="connsiteX68" fmla="*/ 2027704 w 2069074"/>
                <a:gd name="connsiteY68" fmla="*/ 1209836 h 2053869"/>
                <a:gd name="connsiteX69" fmla="*/ 2048373 w 2069074"/>
                <a:gd name="connsiteY69" fmla="*/ 1240841 h 2053869"/>
                <a:gd name="connsiteX70" fmla="*/ 2013924 w 2069074"/>
                <a:gd name="connsiteY70" fmla="*/ 1261511 h 2053869"/>
                <a:gd name="connsiteX71" fmla="*/ 1993254 w 2069074"/>
                <a:gd name="connsiteY71" fmla="*/ 1230506 h 2053869"/>
                <a:gd name="connsiteX72" fmla="*/ 2027704 w 2069074"/>
                <a:gd name="connsiteY72" fmla="*/ 1209836 h 2053869"/>
                <a:gd name="connsiteX73" fmla="*/ 44234 w 2069074"/>
                <a:gd name="connsiteY73" fmla="*/ 1209836 h 2053869"/>
                <a:gd name="connsiteX74" fmla="*/ 78683 w 2069074"/>
                <a:gd name="connsiteY74" fmla="*/ 1230506 h 2053869"/>
                <a:gd name="connsiteX75" fmla="*/ 58013 w 2069074"/>
                <a:gd name="connsiteY75" fmla="*/ 1261511 h 2053869"/>
                <a:gd name="connsiteX76" fmla="*/ 23564 w 2069074"/>
                <a:gd name="connsiteY76" fmla="*/ 1240841 h 2053869"/>
                <a:gd name="connsiteX77" fmla="*/ 44234 w 2069074"/>
                <a:gd name="connsiteY77" fmla="*/ 1209836 h 2053869"/>
                <a:gd name="connsiteX78" fmla="*/ 2041513 w 2069074"/>
                <a:gd name="connsiteY78" fmla="*/ 998156 h 2053869"/>
                <a:gd name="connsiteX79" fmla="*/ 2069074 w 2069074"/>
                <a:gd name="connsiteY79" fmla="*/ 1025717 h 2053869"/>
                <a:gd name="connsiteX80" fmla="*/ 2041513 w 2069074"/>
                <a:gd name="connsiteY80" fmla="*/ 1053278 h 2053869"/>
                <a:gd name="connsiteX81" fmla="*/ 2013952 w 2069074"/>
                <a:gd name="connsiteY81" fmla="*/ 1025717 h 2053869"/>
                <a:gd name="connsiteX82" fmla="*/ 2041513 w 2069074"/>
                <a:gd name="connsiteY82" fmla="*/ 998156 h 2053869"/>
                <a:gd name="connsiteX83" fmla="*/ 27561 w 2069074"/>
                <a:gd name="connsiteY83" fmla="*/ 998156 h 2053869"/>
                <a:gd name="connsiteX84" fmla="*/ 55122 w 2069074"/>
                <a:gd name="connsiteY84" fmla="*/ 1025717 h 2053869"/>
                <a:gd name="connsiteX85" fmla="*/ 27561 w 2069074"/>
                <a:gd name="connsiteY85" fmla="*/ 1053278 h 2053869"/>
                <a:gd name="connsiteX86" fmla="*/ 0 w 2069074"/>
                <a:gd name="connsiteY86" fmla="*/ 1025717 h 2053869"/>
                <a:gd name="connsiteX87" fmla="*/ 27561 w 2069074"/>
                <a:gd name="connsiteY87" fmla="*/ 998156 h 2053869"/>
                <a:gd name="connsiteX88" fmla="*/ 2013924 w 2069074"/>
                <a:gd name="connsiteY88" fmla="*/ 792358 h 2053869"/>
                <a:gd name="connsiteX89" fmla="*/ 2048373 w 2069074"/>
                <a:gd name="connsiteY89" fmla="*/ 813028 h 2053869"/>
                <a:gd name="connsiteX90" fmla="*/ 2027704 w 2069074"/>
                <a:gd name="connsiteY90" fmla="*/ 844033 h 2053869"/>
                <a:gd name="connsiteX91" fmla="*/ 1993254 w 2069074"/>
                <a:gd name="connsiteY91" fmla="*/ 823363 h 2053869"/>
                <a:gd name="connsiteX92" fmla="*/ 2013924 w 2069074"/>
                <a:gd name="connsiteY92" fmla="*/ 792358 h 2053869"/>
                <a:gd name="connsiteX93" fmla="*/ 58013 w 2069074"/>
                <a:gd name="connsiteY93" fmla="*/ 792358 h 2053869"/>
                <a:gd name="connsiteX94" fmla="*/ 78683 w 2069074"/>
                <a:gd name="connsiteY94" fmla="*/ 823363 h 2053869"/>
                <a:gd name="connsiteX95" fmla="*/ 44234 w 2069074"/>
                <a:gd name="connsiteY95" fmla="*/ 844033 h 2053869"/>
                <a:gd name="connsiteX96" fmla="*/ 23564 w 2069074"/>
                <a:gd name="connsiteY96" fmla="*/ 813028 h 2053869"/>
                <a:gd name="connsiteX97" fmla="*/ 58013 w 2069074"/>
                <a:gd name="connsiteY97" fmla="*/ 792358 h 2053869"/>
                <a:gd name="connsiteX98" fmla="*/ 1966024 w 2069074"/>
                <a:gd name="connsiteY98" fmla="*/ 592741 h 2053869"/>
                <a:gd name="connsiteX99" fmla="*/ 1981072 w 2069074"/>
                <a:gd name="connsiteY99" fmla="*/ 607382 h 2053869"/>
                <a:gd name="connsiteX100" fmla="*/ 1966909 w 2069074"/>
                <a:gd name="connsiteY100" fmla="*/ 645276 h 2053869"/>
                <a:gd name="connsiteX101" fmla="*/ 1931502 w 2069074"/>
                <a:gd name="connsiteY101" fmla="*/ 631497 h 2053869"/>
                <a:gd name="connsiteX102" fmla="*/ 1945664 w 2069074"/>
                <a:gd name="connsiteY102" fmla="*/ 593603 h 2053869"/>
                <a:gd name="connsiteX103" fmla="*/ 1966024 w 2069074"/>
                <a:gd name="connsiteY103" fmla="*/ 592741 h 2053869"/>
                <a:gd name="connsiteX104" fmla="*/ 106630 w 2069074"/>
                <a:gd name="connsiteY104" fmla="*/ 592741 h 2053869"/>
                <a:gd name="connsiteX105" fmla="*/ 126989 w 2069074"/>
                <a:gd name="connsiteY105" fmla="*/ 593603 h 2053869"/>
                <a:gd name="connsiteX106" fmla="*/ 141152 w 2069074"/>
                <a:gd name="connsiteY106" fmla="*/ 631497 h 2053869"/>
                <a:gd name="connsiteX107" fmla="*/ 105744 w 2069074"/>
                <a:gd name="connsiteY107" fmla="*/ 645276 h 2053869"/>
                <a:gd name="connsiteX108" fmla="*/ 91582 w 2069074"/>
                <a:gd name="connsiteY108" fmla="*/ 607382 h 2053869"/>
                <a:gd name="connsiteX109" fmla="*/ 106630 w 2069074"/>
                <a:gd name="connsiteY109" fmla="*/ 592741 h 2053869"/>
                <a:gd name="connsiteX110" fmla="*/ 1855111 w 2069074"/>
                <a:gd name="connsiteY110" fmla="*/ 409371 h 2053869"/>
                <a:gd name="connsiteX111" fmla="*/ 1871474 w 2069074"/>
                <a:gd name="connsiteY111" fmla="*/ 421859 h 2053869"/>
                <a:gd name="connsiteX112" fmla="*/ 1868029 w 2069074"/>
                <a:gd name="connsiteY112" fmla="*/ 459753 h 2053869"/>
                <a:gd name="connsiteX113" fmla="*/ 1826690 w 2069074"/>
                <a:gd name="connsiteY113" fmla="*/ 452863 h 2053869"/>
                <a:gd name="connsiteX114" fmla="*/ 1833580 w 2069074"/>
                <a:gd name="connsiteY114" fmla="*/ 414969 h 2053869"/>
                <a:gd name="connsiteX115" fmla="*/ 1855111 w 2069074"/>
                <a:gd name="connsiteY115" fmla="*/ 409371 h 2053869"/>
                <a:gd name="connsiteX116" fmla="*/ 216827 w 2069074"/>
                <a:gd name="connsiteY116" fmla="*/ 409371 h 2053869"/>
                <a:gd name="connsiteX117" fmla="*/ 238358 w 2069074"/>
                <a:gd name="connsiteY117" fmla="*/ 414969 h 2053869"/>
                <a:gd name="connsiteX118" fmla="*/ 245248 w 2069074"/>
                <a:gd name="connsiteY118" fmla="*/ 452863 h 2053869"/>
                <a:gd name="connsiteX119" fmla="*/ 203909 w 2069074"/>
                <a:gd name="connsiteY119" fmla="*/ 459753 h 2053869"/>
                <a:gd name="connsiteX120" fmla="*/ 200464 w 2069074"/>
                <a:gd name="connsiteY120" fmla="*/ 421859 h 2053869"/>
                <a:gd name="connsiteX121" fmla="*/ 216827 w 2069074"/>
                <a:gd name="connsiteY121" fmla="*/ 409371 h 2053869"/>
                <a:gd name="connsiteX122" fmla="*/ 1707671 w 2069074"/>
                <a:gd name="connsiteY122" fmla="*/ 252728 h 2053869"/>
                <a:gd name="connsiteX123" fmla="*/ 1729632 w 2069074"/>
                <a:gd name="connsiteY123" fmla="*/ 260049 h 2053869"/>
                <a:gd name="connsiteX124" fmla="*/ 1729632 w 2069074"/>
                <a:gd name="connsiteY124" fmla="*/ 297943 h 2053869"/>
                <a:gd name="connsiteX125" fmla="*/ 1691738 w 2069074"/>
                <a:gd name="connsiteY125" fmla="*/ 301388 h 2053869"/>
                <a:gd name="connsiteX126" fmla="*/ 1688293 w 2069074"/>
                <a:gd name="connsiteY126" fmla="*/ 263494 h 2053869"/>
                <a:gd name="connsiteX127" fmla="*/ 1707671 w 2069074"/>
                <a:gd name="connsiteY127" fmla="*/ 252728 h 2053869"/>
                <a:gd name="connsiteX128" fmla="*/ 364266 w 2069074"/>
                <a:gd name="connsiteY128" fmla="*/ 252728 h 2053869"/>
                <a:gd name="connsiteX129" fmla="*/ 383644 w 2069074"/>
                <a:gd name="connsiteY129" fmla="*/ 263494 h 2053869"/>
                <a:gd name="connsiteX130" fmla="*/ 380199 w 2069074"/>
                <a:gd name="connsiteY130" fmla="*/ 301388 h 2053869"/>
                <a:gd name="connsiteX131" fmla="*/ 342305 w 2069074"/>
                <a:gd name="connsiteY131" fmla="*/ 297943 h 2053869"/>
                <a:gd name="connsiteX132" fmla="*/ 342305 w 2069074"/>
                <a:gd name="connsiteY132" fmla="*/ 260049 h 2053869"/>
                <a:gd name="connsiteX133" fmla="*/ 364266 w 2069074"/>
                <a:gd name="connsiteY133" fmla="*/ 252728 h 2053869"/>
                <a:gd name="connsiteX134" fmla="*/ 1531848 w 2069074"/>
                <a:gd name="connsiteY134" fmla="*/ 130286 h 2053869"/>
                <a:gd name="connsiteX135" fmla="*/ 1553978 w 2069074"/>
                <a:gd name="connsiteY135" fmla="*/ 132870 h 2053869"/>
                <a:gd name="connsiteX136" fmla="*/ 1564600 w 2069074"/>
                <a:gd name="connsiteY136" fmla="*/ 170764 h 2053869"/>
                <a:gd name="connsiteX137" fmla="*/ 1525652 w 2069074"/>
                <a:gd name="connsiteY137" fmla="*/ 181099 h 2053869"/>
                <a:gd name="connsiteX138" fmla="*/ 1515030 w 2069074"/>
                <a:gd name="connsiteY138" fmla="*/ 143205 h 2053869"/>
                <a:gd name="connsiteX139" fmla="*/ 1531848 w 2069074"/>
                <a:gd name="connsiteY139" fmla="*/ 130286 h 2053869"/>
                <a:gd name="connsiteX140" fmla="*/ 540805 w 2069074"/>
                <a:gd name="connsiteY140" fmla="*/ 130286 h 2053869"/>
                <a:gd name="connsiteX141" fmla="*/ 557624 w 2069074"/>
                <a:gd name="connsiteY141" fmla="*/ 143205 h 2053869"/>
                <a:gd name="connsiteX142" fmla="*/ 547002 w 2069074"/>
                <a:gd name="connsiteY142" fmla="*/ 181099 h 2053869"/>
                <a:gd name="connsiteX143" fmla="*/ 508054 w 2069074"/>
                <a:gd name="connsiteY143" fmla="*/ 170764 h 2053869"/>
                <a:gd name="connsiteX144" fmla="*/ 518676 w 2069074"/>
                <a:gd name="connsiteY144" fmla="*/ 132870 h 2053869"/>
                <a:gd name="connsiteX145" fmla="*/ 540805 w 2069074"/>
                <a:gd name="connsiteY145" fmla="*/ 130286 h 2053869"/>
                <a:gd name="connsiteX146" fmla="*/ 1354756 w 2069074"/>
                <a:gd name="connsiteY146" fmla="*/ 46357 h 2053869"/>
                <a:gd name="connsiteX147" fmla="*/ 1372460 w 2069074"/>
                <a:gd name="connsiteY147" fmla="*/ 80806 h 2053869"/>
                <a:gd name="connsiteX148" fmla="*/ 1337052 w 2069074"/>
                <a:gd name="connsiteY148" fmla="*/ 98031 h 2053869"/>
                <a:gd name="connsiteX149" fmla="*/ 1319349 w 2069074"/>
                <a:gd name="connsiteY149" fmla="*/ 63582 h 2053869"/>
                <a:gd name="connsiteX150" fmla="*/ 1354756 w 2069074"/>
                <a:gd name="connsiteY150" fmla="*/ 46357 h 2053869"/>
                <a:gd name="connsiteX151" fmla="*/ 717898 w 2069074"/>
                <a:gd name="connsiteY151" fmla="*/ 46357 h 2053869"/>
                <a:gd name="connsiteX152" fmla="*/ 753305 w 2069074"/>
                <a:gd name="connsiteY152" fmla="*/ 63582 h 2053869"/>
                <a:gd name="connsiteX153" fmla="*/ 735602 w 2069074"/>
                <a:gd name="connsiteY153" fmla="*/ 98031 h 2053869"/>
                <a:gd name="connsiteX154" fmla="*/ 700195 w 2069074"/>
                <a:gd name="connsiteY154" fmla="*/ 80806 h 2053869"/>
                <a:gd name="connsiteX155" fmla="*/ 717898 w 2069074"/>
                <a:gd name="connsiteY155" fmla="*/ 46357 h 2053869"/>
                <a:gd name="connsiteX156" fmla="*/ 1143570 w 2069074"/>
                <a:gd name="connsiteY156" fmla="*/ 660 h 2053869"/>
                <a:gd name="connsiteX157" fmla="*/ 1168438 w 2069074"/>
                <a:gd name="connsiteY157" fmla="*/ 31665 h 2053869"/>
                <a:gd name="connsiteX158" fmla="*/ 1136465 w 2069074"/>
                <a:gd name="connsiteY158" fmla="*/ 55780 h 2053869"/>
                <a:gd name="connsiteX159" fmla="*/ 1111597 w 2069074"/>
                <a:gd name="connsiteY159" fmla="*/ 24775 h 2053869"/>
                <a:gd name="connsiteX160" fmla="*/ 1143570 w 2069074"/>
                <a:gd name="connsiteY160" fmla="*/ 660 h 2053869"/>
                <a:gd name="connsiteX161" fmla="*/ 926217 w 2069074"/>
                <a:gd name="connsiteY161" fmla="*/ 660 h 2053869"/>
                <a:gd name="connsiteX162" fmla="*/ 958190 w 2069074"/>
                <a:gd name="connsiteY162" fmla="*/ 24775 h 2053869"/>
                <a:gd name="connsiteX163" fmla="*/ 933322 w 2069074"/>
                <a:gd name="connsiteY163" fmla="*/ 55780 h 2053869"/>
                <a:gd name="connsiteX164" fmla="*/ 901349 w 2069074"/>
                <a:gd name="connsiteY164" fmla="*/ 31665 h 2053869"/>
                <a:gd name="connsiteX165" fmla="*/ 926217 w 2069074"/>
                <a:gd name="connsiteY165" fmla="*/ 660 h 20538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069074" h="2053869">
                  <a:moveTo>
                    <a:pt x="1136465" y="1998089"/>
                  </a:moveTo>
                  <a:cubicBezTo>
                    <a:pt x="1154228" y="1998089"/>
                    <a:pt x="1168438" y="2008424"/>
                    <a:pt x="1168438" y="2022204"/>
                  </a:cubicBezTo>
                  <a:cubicBezTo>
                    <a:pt x="1168438" y="2039429"/>
                    <a:pt x="1157780" y="2053209"/>
                    <a:pt x="1143570" y="2053209"/>
                  </a:cubicBezTo>
                  <a:cubicBezTo>
                    <a:pt x="1125807" y="2056654"/>
                    <a:pt x="1115150" y="2046319"/>
                    <a:pt x="1111597" y="2029094"/>
                  </a:cubicBezTo>
                  <a:cubicBezTo>
                    <a:pt x="1111597" y="2015314"/>
                    <a:pt x="1122255" y="2001534"/>
                    <a:pt x="1136465" y="1998089"/>
                  </a:cubicBezTo>
                  <a:close/>
                  <a:moveTo>
                    <a:pt x="933322" y="1998089"/>
                  </a:moveTo>
                  <a:cubicBezTo>
                    <a:pt x="947532" y="2001534"/>
                    <a:pt x="958190" y="2015314"/>
                    <a:pt x="958190" y="2029094"/>
                  </a:cubicBezTo>
                  <a:cubicBezTo>
                    <a:pt x="954638" y="2046319"/>
                    <a:pt x="943980" y="2056654"/>
                    <a:pt x="926217" y="2053209"/>
                  </a:cubicBezTo>
                  <a:cubicBezTo>
                    <a:pt x="912007" y="2053209"/>
                    <a:pt x="901349" y="2039429"/>
                    <a:pt x="901349" y="2022204"/>
                  </a:cubicBezTo>
                  <a:cubicBezTo>
                    <a:pt x="901349" y="2008424"/>
                    <a:pt x="915559" y="1998089"/>
                    <a:pt x="933322" y="1998089"/>
                  </a:cubicBezTo>
                  <a:close/>
                  <a:moveTo>
                    <a:pt x="1337052" y="1957272"/>
                  </a:moveTo>
                  <a:cubicBezTo>
                    <a:pt x="1354756" y="1953827"/>
                    <a:pt x="1368919" y="1960717"/>
                    <a:pt x="1372460" y="1974497"/>
                  </a:cubicBezTo>
                  <a:cubicBezTo>
                    <a:pt x="1379541" y="1988277"/>
                    <a:pt x="1372460" y="2005501"/>
                    <a:pt x="1354756" y="2008946"/>
                  </a:cubicBezTo>
                  <a:cubicBezTo>
                    <a:pt x="1340593" y="2015836"/>
                    <a:pt x="1326430" y="2005501"/>
                    <a:pt x="1319349" y="1991722"/>
                  </a:cubicBezTo>
                  <a:cubicBezTo>
                    <a:pt x="1315808" y="1977942"/>
                    <a:pt x="1322890" y="1960717"/>
                    <a:pt x="1337052" y="1957272"/>
                  </a:cubicBezTo>
                  <a:close/>
                  <a:moveTo>
                    <a:pt x="735602" y="1957272"/>
                  </a:moveTo>
                  <a:cubicBezTo>
                    <a:pt x="749765" y="1960717"/>
                    <a:pt x="756846" y="1977942"/>
                    <a:pt x="753305" y="1991722"/>
                  </a:cubicBezTo>
                  <a:cubicBezTo>
                    <a:pt x="746224" y="2005501"/>
                    <a:pt x="732061" y="2015836"/>
                    <a:pt x="717898" y="2008946"/>
                  </a:cubicBezTo>
                  <a:cubicBezTo>
                    <a:pt x="700195" y="2005501"/>
                    <a:pt x="693113" y="1988277"/>
                    <a:pt x="700195" y="1974497"/>
                  </a:cubicBezTo>
                  <a:cubicBezTo>
                    <a:pt x="703735" y="1960717"/>
                    <a:pt x="717898" y="1953827"/>
                    <a:pt x="735602" y="1957272"/>
                  </a:cubicBezTo>
                  <a:close/>
                  <a:moveTo>
                    <a:pt x="1547781" y="1870614"/>
                  </a:moveTo>
                  <a:cubicBezTo>
                    <a:pt x="1554863" y="1872337"/>
                    <a:pt x="1561059" y="1876643"/>
                    <a:pt x="1564600" y="1883533"/>
                  </a:cubicBezTo>
                  <a:cubicBezTo>
                    <a:pt x="1571681" y="1897313"/>
                    <a:pt x="1568140" y="1914537"/>
                    <a:pt x="1553978" y="1921427"/>
                  </a:cubicBezTo>
                  <a:cubicBezTo>
                    <a:pt x="1539815" y="1928317"/>
                    <a:pt x="1522111" y="1924872"/>
                    <a:pt x="1515030" y="1911092"/>
                  </a:cubicBezTo>
                  <a:cubicBezTo>
                    <a:pt x="1507948" y="1897313"/>
                    <a:pt x="1511489" y="1883533"/>
                    <a:pt x="1525652" y="1873198"/>
                  </a:cubicBezTo>
                  <a:cubicBezTo>
                    <a:pt x="1532733" y="1869753"/>
                    <a:pt x="1540700" y="1868892"/>
                    <a:pt x="1547781" y="1870614"/>
                  </a:cubicBezTo>
                  <a:close/>
                  <a:moveTo>
                    <a:pt x="524872" y="1870614"/>
                  </a:moveTo>
                  <a:cubicBezTo>
                    <a:pt x="531954" y="1868892"/>
                    <a:pt x="539920" y="1869753"/>
                    <a:pt x="547002" y="1873198"/>
                  </a:cubicBezTo>
                  <a:cubicBezTo>
                    <a:pt x="561164" y="1883533"/>
                    <a:pt x="564705" y="1897313"/>
                    <a:pt x="557624" y="1911092"/>
                  </a:cubicBezTo>
                  <a:cubicBezTo>
                    <a:pt x="550542" y="1924872"/>
                    <a:pt x="532839" y="1928317"/>
                    <a:pt x="518676" y="1921427"/>
                  </a:cubicBezTo>
                  <a:cubicBezTo>
                    <a:pt x="504513" y="1914537"/>
                    <a:pt x="500972" y="1897313"/>
                    <a:pt x="508054" y="1883533"/>
                  </a:cubicBezTo>
                  <a:cubicBezTo>
                    <a:pt x="511594" y="1876643"/>
                    <a:pt x="517791" y="1872337"/>
                    <a:pt x="524872" y="1870614"/>
                  </a:cubicBezTo>
                  <a:close/>
                  <a:moveTo>
                    <a:pt x="1710685" y="1746594"/>
                  </a:moveTo>
                  <a:cubicBezTo>
                    <a:pt x="1717575" y="1747025"/>
                    <a:pt x="1724465" y="1750470"/>
                    <a:pt x="1729632" y="1757360"/>
                  </a:cubicBezTo>
                  <a:cubicBezTo>
                    <a:pt x="1739967" y="1767695"/>
                    <a:pt x="1739967" y="1784919"/>
                    <a:pt x="1729632" y="1795254"/>
                  </a:cubicBezTo>
                  <a:cubicBezTo>
                    <a:pt x="1715853" y="1805589"/>
                    <a:pt x="1698628" y="1805589"/>
                    <a:pt x="1688293" y="1791809"/>
                  </a:cubicBezTo>
                  <a:cubicBezTo>
                    <a:pt x="1677958" y="1781475"/>
                    <a:pt x="1681403" y="1764250"/>
                    <a:pt x="1691738" y="1753915"/>
                  </a:cubicBezTo>
                  <a:cubicBezTo>
                    <a:pt x="1696905" y="1748748"/>
                    <a:pt x="1703795" y="1746164"/>
                    <a:pt x="1710685" y="1746594"/>
                  </a:cubicBezTo>
                  <a:close/>
                  <a:moveTo>
                    <a:pt x="361252" y="1746594"/>
                  </a:moveTo>
                  <a:cubicBezTo>
                    <a:pt x="368142" y="1746164"/>
                    <a:pt x="375032" y="1748747"/>
                    <a:pt x="380199" y="1753915"/>
                  </a:cubicBezTo>
                  <a:cubicBezTo>
                    <a:pt x="390534" y="1764250"/>
                    <a:pt x="393979" y="1781475"/>
                    <a:pt x="383644" y="1791809"/>
                  </a:cubicBezTo>
                  <a:cubicBezTo>
                    <a:pt x="373309" y="1805589"/>
                    <a:pt x="356085" y="1805589"/>
                    <a:pt x="342305" y="1795254"/>
                  </a:cubicBezTo>
                  <a:cubicBezTo>
                    <a:pt x="331970" y="1784919"/>
                    <a:pt x="331970" y="1767695"/>
                    <a:pt x="342305" y="1757360"/>
                  </a:cubicBezTo>
                  <a:cubicBezTo>
                    <a:pt x="347472" y="1750470"/>
                    <a:pt x="354362" y="1747025"/>
                    <a:pt x="361252" y="1746594"/>
                  </a:cubicBezTo>
                  <a:close/>
                  <a:moveTo>
                    <a:pt x="1846068" y="1590238"/>
                  </a:moveTo>
                  <a:cubicBezTo>
                    <a:pt x="1853388" y="1589377"/>
                    <a:pt x="1861139" y="1591099"/>
                    <a:pt x="1868029" y="1594544"/>
                  </a:cubicBezTo>
                  <a:cubicBezTo>
                    <a:pt x="1878364" y="1604879"/>
                    <a:pt x="1881809" y="1622104"/>
                    <a:pt x="1871474" y="1632438"/>
                  </a:cubicBezTo>
                  <a:cubicBezTo>
                    <a:pt x="1864584" y="1646218"/>
                    <a:pt x="1847360" y="1649663"/>
                    <a:pt x="1833580" y="1639328"/>
                  </a:cubicBezTo>
                  <a:cubicBezTo>
                    <a:pt x="1823245" y="1632438"/>
                    <a:pt x="1819800" y="1615214"/>
                    <a:pt x="1826690" y="1601434"/>
                  </a:cubicBezTo>
                  <a:cubicBezTo>
                    <a:pt x="1831857" y="1594544"/>
                    <a:pt x="1838747" y="1591099"/>
                    <a:pt x="1846068" y="1590238"/>
                  </a:cubicBezTo>
                  <a:close/>
                  <a:moveTo>
                    <a:pt x="225870" y="1590238"/>
                  </a:moveTo>
                  <a:cubicBezTo>
                    <a:pt x="233191" y="1591099"/>
                    <a:pt x="240081" y="1594544"/>
                    <a:pt x="245248" y="1601434"/>
                  </a:cubicBezTo>
                  <a:cubicBezTo>
                    <a:pt x="252138" y="1615214"/>
                    <a:pt x="248693" y="1632438"/>
                    <a:pt x="238358" y="1639328"/>
                  </a:cubicBezTo>
                  <a:cubicBezTo>
                    <a:pt x="224579" y="1649663"/>
                    <a:pt x="207354" y="1646218"/>
                    <a:pt x="200464" y="1632438"/>
                  </a:cubicBezTo>
                  <a:cubicBezTo>
                    <a:pt x="190129" y="1622104"/>
                    <a:pt x="193574" y="1604879"/>
                    <a:pt x="203909" y="1594544"/>
                  </a:cubicBezTo>
                  <a:cubicBezTo>
                    <a:pt x="210799" y="1591099"/>
                    <a:pt x="218550" y="1589377"/>
                    <a:pt x="225870" y="1590238"/>
                  </a:cubicBezTo>
                  <a:close/>
                  <a:moveTo>
                    <a:pt x="1945222" y="1410596"/>
                  </a:moveTo>
                  <a:cubicBezTo>
                    <a:pt x="1951861" y="1408012"/>
                    <a:pt x="1959827" y="1408012"/>
                    <a:pt x="1966909" y="1411457"/>
                  </a:cubicBezTo>
                  <a:cubicBezTo>
                    <a:pt x="1981072" y="1418347"/>
                    <a:pt x="1988153" y="1435571"/>
                    <a:pt x="1981072" y="1449351"/>
                  </a:cubicBezTo>
                  <a:cubicBezTo>
                    <a:pt x="1973990" y="1463130"/>
                    <a:pt x="1959827" y="1470020"/>
                    <a:pt x="1945664" y="1463130"/>
                  </a:cubicBezTo>
                  <a:cubicBezTo>
                    <a:pt x="1931502" y="1456241"/>
                    <a:pt x="1924420" y="1439016"/>
                    <a:pt x="1931502" y="1425236"/>
                  </a:cubicBezTo>
                  <a:cubicBezTo>
                    <a:pt x="1933272" y="1418347"/>
                    <a:pt x="1938583" y="1413179"/>
                    <a:pt x="1945222" y="1410596"/>
                  </a:cubicBezTo>
                  <a:close/>
                  <a:moveTo>
                    <a:pt x="127431" y="1410596"/>
                  </a:moveTo>
                  <a:cubicBezTo>
                    <a:pt x="134070" y="1413179"/>
                    <a:pt x="139381" y="1418347"/>
                    <a:pt x="141152" y="1425236"/>
                  </a:cubicBezTo>
                  <a:cubicBezTo>
                    <a:pt x="148233" y="1439016"/>
                    <a:pt x="141152" y="1456241"/>
                    <a:pt x="126989" y="1463130"/>
                  </a:cubicBezTo>
                  <a:cubicBezTo>
                    <a:pt x="112826" y="1470020"/>
                    <a:pt x="98663" y="1463130"/>
                    <a:pt x="91582" y="1449351"/>
                  </a:cubicBezTo>
                  <a:cubicBezTo>
                    <a:pt x="84500" y="1435571"/>
                    <a:pt x="91582" y="1418347"/>
                    <a:pt x="105744" y="1411457"/>
                  </a:cubicBezTo>
                  <a:cubicBezTo>
                    <a:pt x="112826" y="1408012"/>
                    <a:pt x="120793" y="1408012"/>
                    <a:pt x="127431" y="1410596"/>
                  </a:cubicBezTo>
                  <a:close/>
                  <a:moveTo>
                    <a:pt x="2027704" y="1209836"/>
                  </a:moveTo>
                  <a:cubicBezTo>
                    <a:pt x="2041483" y="1213281"/>
                    <a:pt x="2051818" y="1227061"/>
                    <a:pt x="2048373" y="1240841"/>
                  </a:cubicBezTo>
                  <a:cubicBezTo>
                    <a:pt x="2044928" y="1258066"/>
                    <a:pt x="2031148" y="1264956"/>
                    <a:pt x="2013924" y="1261511"/>
                  </a:cubicBezTo>
                  <a:cubicBezTo>
                    <a:pt x="2000144" y="1258066"/>
                    <a:pt x="1989809" y="1244286"/>
                    <a:pt x="1993254" y="1230506"/>
                  </a:cubicBezTo>
                  <a:cubicBezTo>
                    <a:pt x="1996699" y="1216726"/>
                    <a:pt x="2010479" y="1206391"/>
                    <a:pt x="2027704" y="1209836"/>
                  </a:cubicBezTo>
                  <a:close/>
                  <a:moveTo>
                    <a:pt x="44234" y="1209836"/>
                  </a:moveTo>
                  <a:cubicBezTo>
                    <a:pt x="61458" y="1206391"/>
                    <a:pt x="75238" y="1216726"/>
                    <a:pt x="78683" y="1230506"/>
                  </a:cubicBezTo>
                  <a:cubicBezTo>
                    <a:pt x="82128" y="1244286"/>
                    <a:pt x="71793" y="1258066"/>
                    <a:pt x="58013" y="1261511"/>
                  </a:cubicBezTo>
                  <a:cubicBezTo>
                    <a:pt x="40789" y="1264956"/>
                    <a:pt x="27009" y="1258066"/>
                    <a:pt x="23564" y="1240841"/>
                  </a:cubicBezTo>
                  <a:cubicBezTo>
                    <a:pt x="20119" y="1227061"/>
                    <a:pt x="30454" y="1213281"/>
                    <a:pt x="44234" y="1209836"/>
                  </a:cubicBezTo>
                  <a:close/>
                  <a:moveTo>
                    <a:pt x="2041513" y="998156"/>
                  </a:moveTo>
                  <a:cubicBezTo>
                    <a:pt x="2056735" y="998156"/>
                    <a:pt x="2069074" y="1010495"/>
                    <a:pt x="2069074" y="1025717"/>
                  </a:cubicBezTo>
                  <a:cubicBezTo>
                    <a:pt x="2069074" y="1040939"/>
                    <a:pt x="2056735" y="1053278"/>
                    <a:pt x="2041513" y="1053278"/>
                  </a:cubicBezTo>
                  <a:cubicBezTo>
                    <a:pt x="2026291" y="1053278"/>
                    <a:pt x="2013952" y="1040939"/>
                    <a:pt x="2013952" y="1025717"/>
                  </a:cubicBezTo>
                  <a:cubicBezTo>
                    <a:pt x="2013952" y="1010495"/>
                    <a:pt x="2026291" y="998156"/>
                    <a:pt x="2041513" y="998156"/>
                  </a:cubicBezTo>
                  <a:close/>
                  <a:moveTo>
                    <a:pt x="27561" y="998156"/>
                  </a:moveTo>
                  <a:cubicBezTo>
                    <a:pt x="42783" y="998156"/>
                    <a:pt x="55122" y="1010495"/>
                    <a:pt x="55122" y="1025717"/>
                  </a:cubicBezTo>
                  <a:cubicBezTo>
                    <a:pt x="55122" y="1040939"/>
                    <a:pt x="42783" y="1053278"/>
                    <a:pt x="27561" y="1053278"/>
                  </a:cubicBezTo>
                  <a:cubicBezTo>
                    <a:pt x="12339" y="1053278"/>
                    <a:pt x="0" y="1040939"/>
                    <a:pt x="0" y="1025717"/>
                  </a:cubicBezTo>
                  <a:cubicBezTo>
                    <a:pt x="0" y="1010495"/>
                    <a:pt x="12339" y="998156"/>
                    <a:pt x="27561" y="998156"/>
                  </a:cubicBezTo>
                  <a:close/>
                  <a:moveTo>
                    <a:pt x="2013924" y="792358"/>
                  </a:moveTo>
                  <a:cubicBezTo>
                    <a:pt x="2031148" y="788913"/>
                    <a:pt x="2044928" y="795803"/>
                    <a:pt x="2048373" y="813028"/>
                  </a:cubicBezTo>
                  <a:cubicBezTo>
                    <a:pt x="2051818" y="826808"/>
                    <a:pt x="2041483" y="840588"/>
                    <a:pt x="2027704" y="844033"/>
                  </a:cubicBezTo>
                  <a:cubicBezTo>
                    <a:pt x="2010479" y="847478"/>
                    <a:pt x="1996699" y="837143"/>
                    <a:pt x="1993254" y="823363"/>
                  </a:cubicBezTo>
                  <a:cubicBezTo>
                    <a:pt x="1989809" y="809583"/>
                    <a:pt x="2000144" y="795803"/>
                    <a:pt x="2013924" y="792358"/>
                  </a:cubicBezTo>
                  <a:close/>
                  <a:moveTo>
                    <a:pt x="58013" y="792358"/>
                  </a:moveTo>
                  <a:cubicBezTo>
                    <a:pt x="71793" y="795803"/>
                    <a:pt x="82128" y="809583"/>
                    <a:pt x="78683" y="823363"/>
                  </a:cubicBezTo>
                  <a:cubicBezTo>
                    <a:pt x="75238" y="837143"/>
                    <a:pt x="61458" y="847478"/>
                    <a:pt x="44234" y="844033"/>
                  </a:cubicBezTo>
                  <a:cubicBezTo>
                    <a:pt x="30454" y="840588"/>
                    <a:pt x="20119" y="826808"/>
                    <a:pt x="23564" y="813028"/>
                  </a:cubicBezTo>
                  <a:cubicBezTo>
                    <a:pt x="27009" y="795803"/>
                    <a:pt x="40789" y="788913"/>
                    <a:pt x="58013" y="792358"/>
                  </a:cubicBezTo>
                  <a:close/>
                  <a:moveTo>
                    <a:pt x="1966024" y="592741"/>
                  </a:moveTo>
                  <a:cubicBezTo>
                    <a:pt x="1972220" y="595325"/>
                    <a:pt x="1977531" y="600492"/>
                    <a:pt x="1981072" y="607382"/>
                  </a:cubicBezTo>
                  <a:cubicBezTo>
                    <a:pt x="1988153" y="621162"/>
                    <a:pt x="1981072" y="638386"/>
                    <a:pt x="1966909" y="645276"/>
                  </a:cubicBezTo>
                  <a:cubicBezTo>
                    <a:pt x="1952746" y="652166"/>
                    <a:pt x="1935042" y="645276"/>
                    <a:pt x="1931502" y="631497"/>
                  </a:cubicBezTo>
                  <a:cubicBezTo>
                    <a:pt x="1924420" y="617717"/>
                    <a:pt x="1931502" y="600492"/>
                    <a:pt x="1945664" y="593603"/>
                  </a:cubicBezTo>
                  <a:cubicBezTo>
                    <a:pt x="1952746" y="590158"/>
                    <a:pt x="1959827" y="590158"/>
                    <a:pt x="1966024" y="592741"/>
                  </a:cubicBezTo>
                  <a:close/>
                  <a:moveTo>
                    <a:pt x="106630" y="592741"/>
                  </a:moveTo>
                  <a:cubicBezTo>
                    <a:pt x="112826" y="590158"/>
                    <a:pt x="119907" y="590158"/>
                    <a:pt x="126989" y="593603"/>
                  </a:cubicBezTo>
                  <a:cubicBezTo>
                    <a:pt x="141152" y="600492"/>
                    <a:pt x="148233" y="617717"/>
                    <a:pt x="141152" y="631497"/>
                  </a:cubicBezTo>
                  <a:cubicBezTo>
                    <a:pt x="137611" y="645276"/>
                    <a:pt x="119907" y="652166"/>
                    <a:pt x="105744" y="645276"/>
                  </a:cubicBezTo>
                  <a:cubicBezTo>
                    <a:pt x="91582" y="638386"/>
                    <a:pt x="84500" y="621162"/>
                    <a:pt x="91582" y="607382"/>
                  </a:cubicBezTo>
                  <a:cubicBezTo>
                    <a:pt x="95122" y="600492"/>
                    <a:pt x="100433" y="595325"/>
                    <a:pt x="106630" y="592741"/>
                  </a:cubicBezTo>
                  <a:close/>
                  <a:moveTo>
                    <a:pt x="1855111" y="409371"/>
                  </a:moveTo>
                  <a:cubicBezTo>
                    <a:pt x="1862001" y="410663"/>
                    <a:pt x="1868029" y="414969"/>
                    <a:pt x="1871474" y="421859"/>
                  </a:cubicBezTo>
                  <a:cubicBezTo>
                    <a:pt x="1881809" y="432193"/>
                    <a:pt x="1878364" y="449418"/>
                    <a:pt x="1868029" y="459753"/>
                  </a:cubicBezTo>
                  <a:cubicBezTo>
                    <a:pt x="1854250" y="466643"/>
                    <a:pt x="1837025" y="466643"/>
                    <a:pt x="1826690" y="452863"/>
                  </a:cubicBezTo>
                  <a:cubicBezTo>
                    <a:pt x="1819800" y="439083"/>
                    <a:pt x="1823245" y="421859"/>
                    <a:pt x="1833580" y="414969"/>
                  </a:cubicBezTo>
                  <a:cubicBezTo>
                    <a:pt x="1840470" y="409801"/>
                    <a:pt x="1848221" y="408079"/>
                    <a:pt x="1855111" y="409371"/>
                  </a:cubicBezTo>
                  <a:close/>
                  <a:moveTo>
                    <a:pt x="216827" y="409371"/>
                  </a:moveTo>
                  <a:cubicBezTo>
                    <a:pt x="223717" y="408079"/>
                    <a:pt x="231468" y="409801"/>
                    <a:pt x="238358" y="414969"/>
                  </a:cubicBezTo>
                  <a:cubicBezTo>
                    <a:pt x="248693" y="421859"/>
                    <a:pt x="252138" y="439083"/>
                    <a:pt x="245248" y="452863"/>
                  </a:cubicBezTo>
                  <a:cubicBezTo>
                    <a:pt x="234913" y="466643"/>
                    <a:pt x="217689" y="466643"/>
                    <a:pt x="203909" y="459753"/>
                  </a:cubicBezTo>
                  <a:cubicBezTo>
                    <a:pt x="193574" y="449418"/>
                    <a:pt x="190129" y="432193"/>
                    <a:pt x="200464" y="421859"/>
                  </a:cubicBezTo>
                  <a:cubicBezTo>
                    <a:pt x="203909" y="414969"/>
                    <a:pt x="209938" y="410663"/>
                    <a:pt x="216827" y="409371"/>
                  </a:cubicBezTo>
                  <a:close/>
                  <a:moveTo>
                    <a:pt x="1707671" y="252728"/>
                  </a:moveTo>
                  <a:cubicBezTo>
                    <a:pt x="1714991" y="252298"/>
                    <a:pt x="1722742" y="254881"/>
                    <a:pt x="1729632" y="260049"/>
                  </a:cubicBezTo>
                  <a:cubicBezTo>
                    <a:pt x="1739967" y="270384"/>
                    <a:pt x="1739967" y="287608"/>
                    <a:pt x="1729632" y="297943"/>
                  </a:cubicBezTo>
                  <a:cubicBezTo>
                    <a:pt x="1719297" y="311723"/>
                    <a:pt x="1702073" y="311723"/>
                    <a:pt x="1691738" y="301388"/>
                  </a:cubicBezTo>
                  <a:cubicBezTo>
                    <a:pt x="1681403" y="291053"/>
                    <a:pt x="1677958" y="273828"/>
                    <a:pt x="1688293" y="263494"/>
                  </a:cubicBezTo>
                  <a:cubicBezTo>
                    <a:pt x="1693460" y="256604"/>
                    <a:pt x="1700350" y="253159"/>
                    <a:pt x="1707671" y="252728"/>
                  </a:cubicBezTo>
                  <a:close/>
                  <a:moveTo>
                    <a:pt x="364266" y="252728"/>
                  </a:moveTo>
                  <a:cubicBezTo>
                    <a:pt x="371587" y="253159"/>
                    <a:pt x="378477" y="256604"/>
                    <a:pt x="383644" y="263494"/>
                  </a:cubicBezTo>
                  <a:cubicBezTo>
                    <a:pt x="393979" y="273828"/>
                    <a:pt x="390534" y="291053"/>
                    <a:pt x="380199" y="301388"/>
                  </a:cubicBezTo>
                  <a:cubicBezTo>
                    <a:pt x="369865" y="311723"/>
                    <a:pt x="352640" y="311723"/>
                    <a:pt x="342305" y="297943"/>
                  </a:cubicBezTo>
                  <a:cubicBezTo>
                    <a:pt x="331970" y="287608"/>
                    <a:pt x="331970" y="270384"/>
                    <a:pt x="342305" y="260049"/>
                  </a:cubicBezTo>
                  <a:cubicBezTo>
                    <a:pt x="349195" y="254881"/>
                    <a:pt x="356946" y="252298"/>
                    <a:pt x="364266" y="252728"/>
                  </a:cubicBezTo>
                  <a:close/>
                  <a:moveTo>
                    <a:pt x="1531848" y="130286"/>
                  </a:moveTo>
                  <a:cubicBezTo>
                    <a:pt x="1538930" y="128564"/>
                    <a:pt x="1546896" y="129425"/>
                    <a:pt x="1553978" y="132870"/>
                  </a:cubicBezTo>
                  <a:cubicBezTo>
                    <a:pt x="1568140" y="139760"/>
                    <a:pt x="1571681" y="156984"/>
                    <a:pt x="1564600" y="170764"/>
                  </a:cubicBezTo>
                  <a:cubicBezTo>
                    <a:pt x="1557518" y="184544"/>
                    <a:pt x="1539815" y="187989"/>
                    <a:pt x="1525652" y="181099"/>
                  </a:cubicBezTo>
                  <a:cubicBezTo>
                    <a:pt x="1511489" y="170764"/>
                    <a:pt x="1507948" y="156984"/>
                    <a:pt x="1515030" y="143205"/>
                  </a:cubicBezTo>
                  <a:cubicBezTo>
                    <a:pt x="1518570" y="136315"/>
                    <a:pt x="1524767" y="132009"/>
                    <a:pt x="1531848" y="130286"/>
                  </a:cubicBezTo>
                  <a:close/>
                  <a:moveTo>
                    <a:pt x="540805" y="130286"/>
                  </a:moveTo>
                  <a:cubicBezTo>
                    <a:pt x="547887" y="132009"/>
                    <a:pt x="554083" y="136315"/>
                    <a:pt x="557624" y="143205"/>
                  </a:cubicBezTo>
                  <a:cubicBezTo>
                    <a:pt x="564705" y="156984"/>
                    <a:pt x="561164" y="170764"/>
                    <a:pt x="547002" y="181099"/>
                  </a:cubicBezTo>
                  <a:cubicBezTo>
                    <a:pt x="532839" y="187989"/>
                    <a:pt x="515135" y="184544"/>
                    <a:pt x="508054" y="170764"/>
                  </a:cubicBezTo>
                  <a:cubicBezTo>
                    <a:pt x="500972" y="156984"/>
                    <a:pt x="504513" y="139760"/>
                    <a:pt x="518676" y="132870"/>
                  </a:cubicBezTo>
                  <a:cubicBezTo>
                    <a:pt x="525757" y="129425"/>
                    <a:pt x="533724" y="128564"/>
                    <a:pt x="540805" y="130286"/>
                  </a:cubicBezTo>
                  <a:close/>
                  <a:moveTo>
                    <a:pt x="1354756" y="46357"/>
                  </a:moveTo>
                  <a:cubicBezTo>
                    <a:pt x="1372460" y="49802"/>
                    <a:pt x="1379541" y="67026"/>
                    <a:pt x="1372460" y="80806"/>
                  </a:cubicBezTo>
                  <a:cubicBezTo>
                    <a:pt x="1368919" y="94586"/>
                    <a:pt x="1354756" y="101476"/>
                    <a:pt x="1337052" y="98031"/>
                  </a:cubicBezTo>
                  <a:cubicBezTo>
                    <a:pt x="1322890" y="94586"/>
                    <a:pt x="1315808" y="77361"/>
                    <a:pt x="1319349" y="63582"/>
                  </a:cubicBezTo>
                  <a:cubicBezTo>
                    <a:pt x="1326430" y="49802"/>
                    <a:pt x="1340593" y="39467"/>
                    <a:pt x="1354756" y="46357"/>
                  </a:cubicBezTo>
                  <a:close/>
                  <a:moveTo>
                    <a:pt x="717898" y="46357"/>
                  </a:moveTo>
                  <a:cubicBezTo>
                    <a:pt x="732061" y="39467"/>
                    <a:pt x="746224" y="49802"/>
                    <a:pt x="753305" y="63582"/>
                  </a:cubicBezTo>
                  <a:cubicBezTo>
                    <a:pt x="756846" y="77361"/>
                    <a:pt x="749765" y="94586"/>
                    <a:pt x="735602" y="98031"/>
                  </a:cubicBezTo>
                  <a:cubicBezTo>
                    <a:pt x="717898" y="101476"/>
                    <a:pt x="703735" y="94586"/>
                    <a:pt x="700195" y="80806"/>
                  </a:cubicBezTo>
                  <a:cubicBezTo>
                    <a:pt x="693113" y="67026"/>
                    <a:pt x="700195" y="49802"/>
                    <a:pt x="717898" y="46357"/>
                  </a:cubicBezTo>
                  <a:close/>
                  <a:moveTo>
                    <a:pt x="1143570" y="660"/>
                  </a:moveTo>
                  <a:cubicBezTo>
                    <a:pt x="1157780" y="660"/>
                    <a:pt x="1168438" y="14440"/>
                    <a:pt x="1168438" y="31665"/>
                  </a:cubicBezTo>
                  <a:cubicBezTo>
                    <a:pt x="1168438" y="45445"/>
                    <a:pt x="1154228" y="55780"/>
                    <a:pt x="1136465" y="55780"/>
                  </a:cubicBezTo>
                  <a:cubicBezTo>
                    <a:pt x="1122255" y="52335"/>
                    <a:pt x="1111597" y="38555"/>
                    <a:pt x="1111597" y="24775"/>
                  </a:cubicBezTo>
                  <a:cubicBezTo>
                    <a:pt x="1115150" y="7550"/>
                    <a:pt x="1125807" y="-2785"/>
                    <a:pt x="1143570" y="660"/>
                  </a:cubicBezTo>
                  <a:close/>
                  <a:moveTo>
                    <a:pt x="926217" y="660"/>
                  </a:moveTo>
                  <a:cubicBezTo>
                    <a:pt x="943980" y="-2785"/>
                    <a:pt x="954638" y="7550"/>
                    <a:pt x="958190" y="24775"/>
                  </a:cubicBezTo>
                  <a:cubicBezTo>
                    <a:pt x="958190" y="38555"/>
                    <a:pt x="947532" y="52335"/>
                    <a:pt x="933322" y="55780"/>
                  </a:cubicBezTo>
                  <a:cubicBezTo>
                    <a:pt x="915559" y="55780"/>
                    <a:pt x="901349" y="45445"/>
                    <a:pt x="901349" y="31665"/>
                  </a:cubicBezTo>
                  <a:cubicBezTo>
                    <a:pt x="901349" y="14440"/>
                    <a:pt x="912007" y="660"/>
                    <a:pt x="926217" y="6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1" name="ValueShape3"/>
            <p:cNvSpPr/>
            <p:nvPr/>
          </p:nvSpPr>
          <p:spPr>
            <a:xfrm flipH="1">
              <a:off x="3025840" y="4629564"/>
              <a:ext cx="762900" cy="761660"/>
            </a:xfrm>
            <a:prstGeom prst="arc">
              <a:avLst>
                <a:gd name="adj1" fmla="val 16200000"/>
                <a:gd name="adj2" fmla="val 4320000"/>
              </a:avLst>
            </a:prstGeom>
            <a:noFill/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2" name="ValueBack"/>
            <p:cNvSpPr/>
            <p:nvPr/>
          </p:nvSpPr>
          <p:spPr bwMode="auto">
            <a:xfrm>
              <a:off x="3014184" y="4623687"/>
              <a:ext cx="786436" cy="780656"/>
            </a:xfrm>
            <a:custGeom>
              <a:gdLst>
                <a:gd name="connsiteX0" fmla="*/ 1136465 w 2069074"/>
                <a:gd name="connsiteY0" fmla="*/ 1998089 h 2053869"/>
                <a:gd name="connsiteX1" fmla="*/ 1168438 w 2069074"/>
                <a:gd name="connsiteY1" fmla="*/ 2022204 h 2053869"/>
                <a:gd name="connsiteX2" fmla="*/ 1143570 w 2069074"/>
                <a:gd name="connsiteY2" fmla="*/ 2053209 h 2053869"/>
                <a:gd name="connsiteX3" fmla="*/ 1111597 w 2069074"/>
                <a:gd name="connsiteY3" fmla="*/ 2029094 h 2053869"/>
                <a:gd name="connsiteX4" fmla="*/ 1136465 w 2069074"/>
                <a:gd name="connsiteY4" fmla="*/ 1998089 h 2053869"/>
                <a:gd name="connsiteX5" fmla="*/ 933322 w 2069074"/>
                <a:gd name="connsiteY5" fmla="*/ 1998089 h 2053869"/>
                <a:gd name="connsiteX6" fmla="*/ 958190 w 2069074"/>
                <a:gd name="connsiteY6" fmla="*/ 2029094 h 2053869"/>
                <a:gd name="connsiteX7" fmla="*/ 926217 w 2069074"/>
                <a:gd name="connsiteY7" fmla="*/ 2053209 h 2053869"/>
                <a:gd name="connsiteX8" fmla="*/ 901349 w 2069074"/>
                <a:gd name="connsiteY8" fmla="*/ 2022204 h 2053869"/>
                <a:gd name="connsiteX9" fmla="*/ 933322 w 2069074"/>
                <a:gd name="connsiteY9" fmla="*/ 1998089 h 2053869"/>
                <a:gd name="connsiteX10" fmla="*/ 1337052 w 2069074"/>
                <a:gd name="connsiteY10" fmla="*/ 1957272 h 2053869"/>
                <a:gd name="connsiteX11" fmla="*/ 1372460 w 2069074"/>
                <a:gd name="connsiteY11" fmla="*/ 1974497 h 2053869"/>
                <a:gd name="connsiteX12" fmla="*/ 1354756 w 2069074"/>
                <a:gd name="connsiteY12" fmla="*/ 2008946 h 2053869"/>
                <a:gd name="connsiteX13" fmla="*/ 1319349 w 2069074"/>
                <a:gd name="connsiteY13" fmla="*/ 1991722 h 2053869"/>
                <a:gd name="connsiteX14" fmla="*/ 1337052 w 2069074"/>
                <a:gd name="connsiteY14" fmla="*/ 1957272 h 2053869"/>
                <a:gd name="connsiteX15" fmla="*/ 735602 w 2069074"/>
                <a:gd name="connsiteY15" fmla="*/ 1957272 h 2053869"/>
                <a:gd name="connsiteX16" fmla="*/ 753305 w 2069074"/>
                <a:gd name="connsiteY16" fmla="*/ 1991722 h 2053869"/>
                <a:gd name="connsiteX17" fmla="*/ 717898 w 2069074"/>
                <a:gd name="connsiteY17" fmla="*/ 2008946 h 2053869"/>
                <a:gd name="connsiteX18" fmla="*/ 700195 w 2069074"/>
                <a:gd name="connsiteY18" fmla="*/ 1974497 h 2053869"/>
                <a:gd name="connsiteX19" fmla="*/ 735602 w 2069074"/>
                <a:gd name="connsiteY19" fmla="*/ 1957272 h 2053869"/>
                <a:gd name="connsiteX20" fmla="*/ 1547781 w 2069074"/>
                <a:gd name="connsiteY20" fmla="*/ 1870614 h 2053869"/>
                <a:gd name="connsiteX21" fmla="*/ 1564600 w 2069074"/>
                <a:gd name="connsiteY21" fmla="*/ 1883533 h 2053869"/>
                <a:gd name="connsiteX22" fmla="*/ 1553978 w 2069074"/>
                <a:gd name="connsiteY22" fmla="*/ 1921427 h 2053869"/>
                <a:gd name="connsiteX23" fmla="*/ 1515030 w 2069074"/>
                <a:gd name="connsiteY23" fmla="*/ 1911092 h 2053869"/>
                <a:gd name="connsiteX24" fmla="*/ 1525652 w 2069074"/>
                <a:gd name="connsiteY24" fmla="*/ 1873198 h 2053869"/>
                <a:gd name="connsiteX25" fmla="*/ 1547781 w 2069074"/>
                <a:gd name="connsiteY25" fmla="*/ 1870614 h 2053869"/>
                <a:gd name="connsiteX26" fmla="*/ 524872 w 2069074"/>
                <a:gd name="connsiteY26" fmla="*/ 1870614 h 2053869"/>
                <a:gd name="connsiteX27" fmla="*/ 547002 w 2069074"/>
                <a:gd name="connsiteY27" fmla="*/ 1873198 h 2053869"/>
                <a:gd name="connsiteX28" fmla="*/ 557624 w 2069074"/>
                <a:gd name="connsiteY28" fmla="*/ 1911092 h 2053869"/>
                <a:gd name="connsiteX29" fmla="*/ 518676 w 2069074"/>
                <a:gd name="connsiteY29" fmla="*/ 1921427 h 2053869"/>
                <a:gd name="connsiteX30" fmla="*/ 508054 w 2069074"/>
                <a:gd name="connsiteY30" fmla="*/ 1883533 h 2053869"/>
                <a:gd name="connsiteX31" fmla="*/ 524872 w 2069074"/>
                <a:gd name="connsiteY31" fmla="*/ 1870614 h 2053869"/>
                <a:gd name="connsiteX32" fmla="*/ 1710685 w 2069074"/>
                <a:gd name="connsiteY32" fmla="*/ 1746594 h 2053869"/>
                <a:gd name="connsiteX33" fmla="*/ 1729632 w 2069074"/>
                <a:gd name="connsiteY33" fmla="*/ 1757360 h 2053869"/>
                <a:gd name="connsiteX34" fmla="*/ 1729632 w 2069074"/>
                <a:gd name="connsiteY34" fmla="*/ 1795254 h 2053869"/>
                <a:gd name="connsiteX35" fmla="*/ 1688293 w 2069074"/>
                <a:gd name="connsiteY35" fmla="*/ 1791809 h 2053869"/>
                <a:gd name="connsiteX36" fmla="*/ 1691738 w 2069074"/>
                <a:gd name="connsiteY36" fmla="*/ 1753915 h 2053869"/>
                <a:gd name="connsiteX37" fmla="*/ 1710685 w 2069074"/>
                <a:gd name="connsiteY37" fmla="*/ 1746594 h 2053869"/>
                <a:gd name="connsiteX38" fmla="*/ 361252 w 2069074"/>
                <a:gd name="connsiteY38" fmla="*/ 1746594 h 2053869"/>
                <a:gd name="connsiteX39" fmla="*/ 380199 w 2069074"/>
                <a:gd name="connsiteY39" fmla="*/ 1753915 h 2053869"/>
                <a:gd name="connsiteX40" fmla="*/ 383644 w 2069074"/>
                <a:gd name="connsiteY40" fmla="*/ 1791809 h 2053869"/>
                <a:gd name="connsiteX41" fmla="*/ 342305 w 2069074"/>
                <a:gd name="connsiteY41" fmla="*/ 1795254 h 2053869"/>
                <a:gd name="connsiteX42" fmla="*/ 342305 w 2069074"/>
                <a:gd name="connsiteY42" fmla="*/ 1757360 h 2053869"/>
                <a:gd name="connsiteX43" fmla="*/ 361252 w 2069074"/>
                <a:gd name="connsiteY43" fmla="*/ 1746594 h 2053869"/>
                <a:gd name="connsiteX44" fmla="*/ 1846068 w 2069074"/>
                <a:gd name="connsiteY44" fmla="*/ 1590238 h 2053869"/>
                <a:gd name="connsiteX45" fmla="*/ 1868029 w 2069074"/>
                <a:gd name="connsiteY45" fmla="*/ 1594544 h 2053869"/>
                <a:gd name="connsiteX46" fmla="*/ 1871474 w 2069074"/>
                <a:gd name="connsiteY46" fmla="*/ 1632438 h 2053869"/>
                <a:gd name="connsiteX47" fmla="*/ 1833580 w 2069074"/>
                <a:gd name="connsiteY47" fmla="*/ 1639328 h 2053869"/>
                <a:gd name="connsiteX48" fmla="*/ 1826690 w 2069074"/>
                <a:gd name="connsiteY48" fmla="*/ 1601434 h 2053869"/>
                <a:gd name="connsiteX49" fmla="*/ 1846068 w 2069074"/>
                <a:gd name="connsiteY49" fmla="*/ 1590238 h 2053869"/>
                <a:gd name="connsiteX50" fmla="*/ 225870 w 2069074"/>
                <a:gd name="connsiteY50" fmla="*/ 1590238 h 2053869"/>
                <a:gd name="connsiteX51" fmla="*/ 245248 w 2069074"/>
                <a:gd name="connsiteY51" fmla="*/ 1601434 h 2053869"/>
                <a:gd name="connsiteX52" fmla="*/ 238358 w 2069074"/>
                <a:gd name="connsiteY52" fmla="*/ 1639328 h 2053869"/>
                <a:gd name="connsiteX53" fmla="*/ 200464 w 2069074"/>
                <a:gd name="connsiteY53" fmla="*/ 1632438 h 2053869"/>
                <a:gd name="connsiteX54" fmla="*/ 203909 w 2069074"/>
                <a:gd name="connsiteY54" fmla="*/ 1594544 h 2053869"/>
                <a:gd name="connsiteX55" fmla="*/ 225870 w 2069074"/>
                <a:gd name="connsiteY55" fmla="*/ 1590238 h 2053869"/>
                <a:gd name="connsiteX56" fmla="*/ 1945222 w 2069074"/>
                <a:gd name="connsiteY56" fmla="*/ 1410596 h 2053869"/>
                <a:gd name="connsiteX57" fmla="*/ 1966909 w 2069074"/>
                <a:gd name="connsiteY57" fmla="*/ 1411457 h 2053869"/>
                <a:gd name="connsiteX58" fmla="*/ 1981072 w 2069074"/>
                <a:gd name="connsiteY58" fmla="*/ 1449351 h 2053869"/>
                <a:gd name="connsiteX59" fmla="*/ 1945664 w 2069074"/>
                <a:gd name="connsiteY59" fmla="*/ 1463130 h 2053869"/>
                <a:gd name="connsiteX60" fmla="*/ 1931502 w 2069074"/>
                <a:gd name="connsiteY60" fmla="*/ 1425236 h 2053869"/>
                <a:gd name="connsiteX61" fmla="*/ 1945222 w 2069074"/>
                <a:gd name="connsiteY61" fmla="*/ 1410596 h 2053869"/>
                <a:gd name="connsiteX62" fmla="*/ 127431 w 2069074"/>
                <a:gd name="connsiteY62" fmla="*/ 1410596 h 2053869"/>
                <a:gd name="connsiteX63" fmla="*/ 141152 w 2069074"/>
                <a:gd name="connsiteY63" fmla="*/ 1425236 h 2053869"/>
                <a:gd name="connsiteX64" fmla="*/ 126989 w 2069074"/>
                <a:gd name="connsiteY64" fmla="*/ 1463130 h 2053869"/>
                <a:gd name="connsiteX65" fmla="*/ 91582 w 2069074"/>
                <a:gd name="connsiteY65" fmla="*/ 1449351 h 2053869"/>
                <a:gd name="connsiteX66" fmla="*/ 105744 w 2069074"/>
                <a:gd name="connsiteY66" fmla="*/ 1411457 h 2053869"/>
                <a:gd name="connsiteX67" fmla="*/ 127431 w 2069074"/>
                <a:gd name="connsiteY67" fmla="*/ 1410596 h 2053869"/>
                <a:gd name="connsiteX68" fmla="*/ 2027704 w 2069074"/>
                <a:gd name="connsiteY68" fmla="*/ 1209836 h 2053869"/>
                <a:gd name="connsiteX69" fmla="*/ 2048373 w 2069074"/>
                <a:gd name="connsiteY69" fmla="*/ 1240841 h 2053869"/>
                <a:gd name="connsiteX70" fmla="*/ 2013924 w 2069074"/>
                <a:gd name="connsiteY70" fmla="*/ 1261511 h 2053869"/>
                <a:gd name="connsiteX71" fmla="*/ 1993254 w 2069074"/>
                <a:gd name="connsiteY71" fmla="*/ 1230506 h 2053869"/>
                <a:gd name="connsiteX72" fmla="*/ 2027704 w 2069074"/>
                <a:gd name="connsiteY72" fmla="*/ 1209836 h 2053869"/>
                <a:gd name="connsiteX73" fmla="*/ 44234 w 2069074"/>
                <a:gd name="connsiteY73" fmla="*/ 1209836 h 2053869"/>
                <a:gd name="connsiteX74" fmla="*/ 78683 w 2069074"/>
                <a:gd name="connsiteY74" fmla="*/ 1230506 h 2053869"/>
                <a:gd name="connsiteX75" fmla="*/ 58013 w 2069074"/>
                <a:gd name="connsiteY75" fmla="*/ 1261511 h 2053869"/>
                <a:gd name="connsiteX76" fmla="*/ 23564 w 2069074"/>
                <a:gd name="connsiteY76" fmla="*/ 1240841 h 2053869"/>
                <a:gd name="connsiteX77" fmla="*/ 44234 w 2069074"/>
                <a:gd name="connsiteY77" fmla="*/ 1209836 h 2053869"/>
                <a:gd name="connsiteX78" fmla="*/ 2041513 w 2069074"/>
                <a:gd name="connsiteY78" fmla="*/ 998156 h 2053869"/>
                <a:gd name="connsiteX79" fmla="*/ 2069074 w 2069074"/>
                <a:gd name="connsiteY79" fmla="*/ 1025717 h 2053869"/>
                <a:gd name="connsiteX80" fmla="*/ 2041513 w 2069074"/>
                <a:gd name="connsiteY80" fmla="*/ 1053278 h 2053869"/>
                <a:gd name="connsiteX81" fmla="*/ 2013952 w 2069074"/>
                <a:gd name="connsiteY81" fmla="*/ 1025717 h 2053869"/>
                <a:gd name="connsiteX82" fmla="*/ 2041513 w 2069074"/>
                <a:gd name="connsiteY82" fmla="*/ 998156 h 2053869"/>
                <a:gd name="connsiteX83" fmla="*/ 27561 w 2069074"/>
                <a:gd name="connsiteY83" fmla="*/ 998156 h 2053869"/>
                <a:gd name="connsiteX84" fmla="*/ 55122 w 2069074"/>
                <a:gd name="connsiteY84" fmla="*/ 1025717 h 2053869"/>
                <a:gd name="connsiteX85" fmla="*/ 27561 w 2069074"/>
                <a:gd name="connsiteY85" fmla="*/ 1053278 h 2053869"/>
                <a:gd name="connsiteX86" fmla="*/ 0 w 2069074"/>
                <a:gd name="connsiteY86" fmla="*/ 1025717 h 2053869"/>
                <a:gd name="connsiteX87" fmla="*/ 27561 w 2069074"/>
                <a:gd name="connsiteY87" fmla="*/ 998156 h 2053869"/>
                <a:gd name="connsiteX88" fmla="*/ 2013924 w 2069074"/>
                <a:gd name="connsiteY88" fmla="*/ 792358 h 2053869"/>
                <a:gd name="connsiteX89" fmla="*/ 2048373 w 2069074"/>
                <a:gd name="connsiteY89" fmla="*/ 813028 h 2053869"/>
                <a:gd name="connsiteX90" fmla="*/ 2027704 w 2069074"/>
                <a:gd name="connsiteY90" fmla="*/ 844033 h 2053869"/>
                <a:gd name="connsiteX91" fmla="*/ 1993254 w 2069074"/>
                <a:gd name="connsiteY91" fmla="*/ 823363 h 2053869"/>
                <a:gd name="connsiteX92" fmla="*/ 2013924 w 2069074"/>
                <a:gd name="connsiteY92" fmla="*/ 792358 h 2053869"/>
                <a:gd name="connsiteX93" fmla="*/ 58013 w 2069074"/>
                <a:gd name="connsiteY93" fmla="*/ 792358 h 2053869"/>
                <a:gd name="connsiteX94" fmla="*/ 78683 w 2069074"/>
                <a:gd name="connsiteY94" fmla="*/ 823363 h 2053869"/>
                <a:gd name="connsiteX95" fmla="*/ 44234 w 2069074"/>
                <a:gd name="connsiteY95" fmla="*/ 844033 h 2053869"/>
                <a:gd name="connsiteX96" fmla="*/ 23564 w 2069074"/>
                <a:gd name="connsiteY96" fmla="*/ 813028 h 2053869"/>
                <a:gd name="connsiteX97" fmla="*/ 58013 w 2069074"/>
                <a:gd name="connsiteY97" fmla="*/ 792358 h 2053869"/>
                <a:gd name="connsiteX98" fmla="*/ 1966024 w 2069074"/>
                <a:gd name="connsiteY98" fmla="*/ 592741 h 2053869"/>
                <a:gd name="connsiteX99" fmla="*/ 1981072 w 2069074"/>
                <a:gd name="connsiteY99" fmla="*/ 607382 h 2053869"/>
                <a:gd name="connsiteX100" fmla="*/ 1966909 w 2069074"/>
                <a:gd name="connsiteY100" fmla="*/ 645276 h 2053869"/>
                <a:gd name="connsiteX101" fmla="*/ 1931502 w 2069074"/>
                <a:gd name="connsiteY101" fmla="*/ 631497 h 2053869"/>
                <a:gd name="connsiteX102" fmla="*/ 1945664 w 2069074"/>
                <a:gd name="connsiteY102" fmla="*/ 593603 h 2053869"/>
                <a:gd name="connsiteX103" fmla="*/ 1966024 w 2069074"/>
                <a:gd name="connsiteY103" fmla="*/ 592741 h 2053869"/>
                <a:gd name="connsiteX104" fmla="*/ 106630 w 2069074"/>
                <a:gd name="connsiteY104" fmla="*/ 592741 h 2053869"/>
                <a:gd name="connsiteX105" fmla="*/ 126989 w 2069074"/>
                <a:gd name="connsiteY105" fmla="*/ 593603 h 2053869"/>
                <a:gd name="connsiteX106" fmla="*/ 141152 w 2069074"/>
                <a:gd name="connsiteY106" fmla="*/ 631497 h 2053869"/>
                <a:gd name="connsiteX107" fmla="*/ 105744 w 2069074"/>
                <a:gd name="connsiteY107" fmla="*/ 645276 h 2053869"/>
                <a:gd name="connsiteX108" fmla="*/ 91582 w 2069074"/>
                <a:gd name="connsiteY108" fmla="*/ 607382 h 2053869"/>
                <a:gd name="connsiteX109" fmla="*/ 106630 w 2069074"/>
                <a:gd name="connsiteY109" fmla="*/ 592741 h 2053869"/>
                <a:gd name="connsiteX110" fmla="*/ 1855111 w 2069074"/>
                <a:gd name="connsiteY110" fmla="*/ 409371 h 2053869"/>
                <a:gd name="connsiteX111" fmla="*/ 1871474 w 2069074"/>
                <a:gd name="connsiteY111" fmla="*/ 421859 h 2053869"/>
                <a:gd name="connsiteX112" fmla="*/ 1868029 w 2069074"/>
                <a:gd name="connsiteY112" fmla="*/ 459753 h 2053869"/>
                <a:gd name="connsiteX113" fmla="*/ 1826690 w 2069074"/>
                <a:gd name="connsiteY113" fmla="*/ 452863 h 2053869"/>
                <a:gd name="connsiteX114" fmla="*/ 1833580 w 2069074"/>
                <a:gd name="connsiteY114" fmla="*/ 414969 h 2053869"/>
                <a:gd name="connsiteX115" fmla="*/ 1855111 w 2069074"/>
                <a:gd name="connsiteY115" fmla="*/ 409371 h 2053869"/>
                <a:gd name="connsiteX116" fmla="*/ 216827 w 2069074"/>
                <a:gd name="connsiteY116" fmla="*/ 409371 h 2053869"/>
                <a:gd name="connsiteX117" fmla="*/ 238358 w 2069074"/>
                <a:gd name="connsiteY117" fmla="*/ 414969 h 2053869"/>
                <a:gd name="connsiteX118" fmla="*/ 245248 w 2069074"/>
                <a:gd name="connsiteY118" fmla="*/ 452863 h 2053869"/>
                <a:gd name="connsiteX119" fmla="*/ 203909 w 2069074"/>
                <a:gd name="connsiteY119" fmla="*/ 459753 h 2053869"/>
                <a:gd name="connsiteX120" fmla="*/ 200464 w 2069074"/>
                <a:gd name="connsiteY120" fmla="*/ 421859 h 2053869"/>
                <a:gd name="connsiteX121" fmla="*/ 216827 w 2069074"/>
                <a:gd name="connsiteY121" fmla="*/ 409371 h 2053869"/>
                <a:gd name="connsiteX122" fmla="*/ 1707671 w 2069074"/>
                <a:gd name="connsiteY122" fmla="*/ 252728 h 2053869"/>
                <a:gd name="connsiteX123" fmla="*/ 1729632 w 2069074"/>
                <a:gd name="connsiteY123" fmla="*/ 260049 h 2053869"/>
                <a:gd name="connsiteX124" fmla="*/ 1729632 w 2069074"/>
                <a:gd name="connsiteY124" fmla="*/ 297943 h 2053869"/>
                <a:gd name="connsiteX125" fmla="*/ 1691738 w 2069074"/>
                <a:gd name="connsiteY125" fmla="*/ 301388 h 2053869"/>
                <a:gd name="connsiteX126" fmla="*/ 1688293 w 2069074"/>
                <a:gd name="connsiteY126" fmla="*/ 263494 h 2053869"/>
                <a:gd name="connsiteX127" fmla="*/ 1707671 w 2069074"/>
                <a:gd name="connsiteY127" fmla="*/ 252728 h 2053869"/>
                <a:gd name="connsiteX128" fmla="*/ 364266 w 2069074"/>
                <a:gd name="connsiteY128" fmla="*/ 252728 h 2053869"/>
                <a:gd name="connsiteX129" fmla="*/ 383644 w 2069074"/>
                <a:gd name="connsiteY129" fmla="*/ 263494 h 2053869"/>
                <a:gd name="connsiteX130" fmla="*/ 380199 w 2069074"/>
                <a:gd name="connsiteY130" fmla="*/ 301388 h 2053869"/>
                <a:gd name="connsiteX131" fmla="*/ 342305 w 2069074"/>
                <a:gd name="connsiteY131" fmla="*/ 297943 h 2053869"/>
                <a:gd name="connsiteX132" fmla="*/ 342305 w 2069074"/>
                <a:gd name="connsiteY132" fmla="*/ 260049 h 2053869"/>
                <a:gd name="connsiteX133" fmla="*/ 364266 w 2069074"/>
                <a:gd name="connsiteY133" fmla="*/ 252728 h 2053869"/>
                <a:gd name="connsiteX134" fmla="*/ 1531848 w 2069074"/>
                <a:gd name="connsiteY134" fmla="*/ 130286 h 2053869"/>
                <a:gd name="connsiteX135" fmla="*/ 1553978 w 2069074"/>
                <a:gd name="connsiteY135" fmla="*/ 132870 h 2053869"/>
                <a:gd name="connsiteX136" fmla="*/ 1564600 w 2069074"/>
                <a:gd name="connsiteY136" fmla="*/ 170764 h 2053869"/>
                <a:gd name="connsiteX137" fmla="*/ 1525652 w 2069074"/>
                <a:gd name="connsiteY137" fmla="*/ 181099 h 2053869"/>
                <a:gd name="connsiteX138" fmla="*/ 1515030 w 2069074"/>
                <a:gd name="connsiteY138" fmla="*/ 143205 h 2053869"/>
                <a:gd name="connsiteX139" fmla="*/ 1531848 w 2069074"/>
                <a:gd name="connsiteY139" fmla="*/ 130286 h 2053869"/>
                <a:gd name="connsiteX140" fmla="*/ 540805 w 2069074"/>
                <a:gd name="connsiteY140" fmla="*/ 130286 h 2053869"/>
                <a:gd name="connsiteX141" fmla="*/ 557624 w 2069074"/>
                <a:gd name="connsiteY141" fmla="*/ 143205 h 2053869"/>
                <a:gd name="connsiteX142" fmla="*/ 547002 w 2069074"/>
                <a:gd name="connsiteY142" fmla="*/ 181099 h 2053869"/>
                <a:gd name="connsiteX143" fmla="*/ 508054 w 2069074"/>
                <a:gd name="connsiteY143" fmla="*/ 170764 h 2053869"/>
                <a:gd name="connsiteX144" fmla="*/ 518676 w 2069074"/>
                <a:gd name="connsiteY144" fmla="*/ 132870 h 2053869"/>
                <a:gd name="connsiteX145" fmla="*/ 540805 w 2069074"/>
                <a:gd name="connsiteY145" fmla="*/ 130286 h 2053869"/>
                <a:gd name="connsiteX146" fmla="*/ 1354756 w 2069074"/>
                <a:gd name="connsiteY146" fmla="*/ 46357 h 2053869"/>
                <a:gd name="connsiteX147" fmla="*/ 1372460 w 2069074"/>
                <a:gd name="connsiteY147" fmla="*/ 80806 h 2053869"/>
                <a:gd name="connsiteX148" fmla="*/ 1337052 w 2069074"/>
                <a:gd name="connsiteY148" fmla="*/ 98031 h 2053869"/>
                <a:gd name="connsiteX149" fmla="*/ 1319349 w 2069074"/>
                <a:gd name="connsiteY149" fmla="*/ 63582 h 2053869"/>
                <a:gd name="connsiteX150" fmla="*/ 1354756 w 2069074"/>
                <a:gd name="connsiteY150" fmla="*/ 46357 h 2053869"/>
                <a:gd name="connsiteX151" fmla="*/ 717898 w 2069074"/>
                <a:gd name="connsiteY151" fmla="*/ 46357 h 2053869"/>
                <a:gd name="connsiteX152" fmla="*/ 753305 w 2069074"/>
                <a:gd name="connsiteY152" fmla="*/ 63582 h 2053869"/>
                <a:gd name="connsiteX153" fmla="*/ 735602 w 2069074"/>
                <a:gd name="connsiteY153" fmla="*/ 98031 h 2053869"/>
                <a:gd name="connsiteX154" fmla="*/ 700195 w 2069074"/>
                <a:gd name="connsiteY154" fmla="*/ 80806 h 2053869"/>
                <a:gd name="connsiteX155" fmla="*/ 717898 w 2069074"/>
                <a:gd name="connsiteY155" fmla="*/ 46357 h 2053869"/>
                <a:gd name="connsiteX156" fmla="*/ 1143570 w 2069074"/>
                <a:gd name="connsiteY156" fmla="*/ 660 h 2053869"/>
                <a:gd name="connsiteX157" fmla="*/ 1168438 w 2069074"/>
                <a:gd name="connsiteY157" fmla="*/ 31665 h 2053869"/>
                <a:gd name="connsiteX158" fmla="*/ 1136465 w 2069074"/>
                <a:gd name="connsiteY158" fmla="*/ 55780 h 2053869"/>
                <a:gd name="connsiteX159" fmla="*/ 1111597 w 2069074"/>
                <a:gd name="connsiteY159" fmla="*/ 24775 h 2053869"/>
                <a:gd name="connsiteX160" fmla="*/ 1143570 w 2069074"/>
                <a:gd name="connsiteY160" fmla="*/ 660 h 2053869"/>
                <a:gd name="connsiteX161" fmla="*/ 926217 w 2069074"/>
                <a:gd name="connsiteY161" fmla="*/ 660 h 2053869"/>
                <a:gd name="connsiteX162" fmla="*/ 958190 w 2069074"/>
                <a:gd name="connsiteY162" fmla="*/ 24775 h 2053869"/>
                <a:gd name="connsiteX163" fmla="*/ 933322 w 2069074"/>
                <a:gd name="connsiteY163" fmla="*/ 55780 h 2053869"/>
                <a:gd name="connsiteX164" fmla="*/ 901349 w 2069074"/>
                <a:gd name="connsiteY164" fmla="*/ 31665 h 2053869"/>
                <a:gd name="connsiteX165" fmla="*/ 926217 w 2069074"/>
                <a:gd name="connsiteY165" fmla="*/ 660 h 20538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069074" h="2053869">
                  <a:moveTo>
                    <a:pt x="1136465" y="1998089"/>
                  </a:moveTo>
                  <a:cubicBezTo>
                    <a:pt x="1154228" y="1998089"/>
                    <a:pt x="1168438" y="2008424"/>
                    <a:pt x="1168438" y="2022204"/>
                  </a:cubicBezTo>
                  <a:cubicBezTo>
                    <a:pt x="1168438" y="2039429"/>
                    <a:pt x="1157780" y="2053209"/>
                    <a:pt x="1143570" y="2053209"/>
                  </a:cubicBezTo>
                  <a:cubicBezTo>
                    <a:pt x="1125807" y="2056654"/>
                    <a:pt x="1115150" y="2046319"/>
                    <a:pt x="1111597" y="2029094"/>
                  </a:cubicBezTo>
                  <a:cubicBezTo>
                    <a:pt x="1111597" y="2015314"/>
                    <a:pt x="1122255" y="2001534"/>
                    <a:pt x="1136465" y="1998089"/>
                  </a:cubicBezTo>
                  <a:close/>
                  <a:moveTo>
                    <a:pt x="933322" y="1998089"/>
                  </a:moveTo>
                  <a:cubicBezTo>
                    <a:pt x="947532" y="2001534"/>
                    <a:pt x="958190" y="2015314"/>
                    <a:pt x="958190" y="2029094"/>
                  </a:cubicBezTo>
                  <a:cubicBezTo>
                    <a:pt x="954638" y="2046319"/>
                    <a:pt x="943980" y="2056654"/>
                    <a:pt x="926217" y="2053209"/>
                  </a:cubicBezTo>
                  <a:cubicBezTo>
                    <a:pt x="912007" y="2053209"/>
                    <a:pt x="901349" y="2039429"/>
                    <a:pt x="901349" y="2022204"/>
                  </a:cubicBezTo>
                  <a:cubicBezTo>
                    <a:pt x="901349" y="2008424"/>
                    <a:pt x="915559" y="1998089"/>
                    <a:pt x="933322" y="1998089"/>
                  </a:cubicBezTo>
                  <a:close/>
                  <a:moveTo>
                    <a:pt x="1337052" y="1957272"/>
                  </a:moveTo>
                  <a:cubicBezTo>
                    <a:pt x="1354756" y="1953827"/>
                    <a:pt x="1368919" y="1960717"/>
                    <a:pt x="1372460" y="1974497"/>
                  </a:cubicBezTo>
                  <a:cubicBezTo>
                    <a:pt x="1379541" y="1988277"/>
                    <a:pt x="1372460" y="2005501"/>
                    <a:pt x="1354756" y="2008946"/>
                  </a:cubicBezTo>
                  <a:cubicBezTo>
                    <a:pt x="1340593" y="2015836"/>
                    <a:pt x="1326430" y="2005501"/>
                    <a:pt x="1319349" y="1991722"/>
                  </a:cubicBezTo>
                  <a:cubicBezTo>
                    <a:pt x="1315808" y="1977942"/>
                    <a:pt x="1322890" y="1960717"/>
                    <a:pt x="1337052" y="1957272"/>
                  </a:cubicBezTo>
                  <a:close/>
                  <a:moveTo>
                    <a:pt x="735602" y="1957272"/>
                  </a:moveTo>
                  <a:cubicBezTo>
                    <a:pt x="749765" y="1960717"/>
                    <a:pt x="756846" y="1977942"/>
                    <a:pt x="753305" y="1991722"/>
                  </a:cubicBezTo>
                  <a:cubicBezTo>
                    <a:pt x="746224" y="2005501"/>
                    <a:pt x="732061" y="2015836"/>
                    <a:pt x="717898" y="2008946"/>
                  </a:cubicBezTo>
                  <a:cubicBezTo>
                    <a:pt x="700195" y="2005501"/>
                    <a:pt x="693113" y="1988277"/>
                    <a:pt x="700195" y="1974497"/>
                  </a:cubicBezTo>
                  <a:cubicBezTo>
                    <a:pt x="703735" y="1960717"/>
                    <a:pt x="717898" y="1953827"/>
                    <a:pt x="735602" y="1957272"/>
                  </a:cubicBezTo>
                  <a:close/>
                  <a:moveTo>
                    <a:pt x="1547781" y="1870614"/>
                  </a:moveTo>
                  <a:cubicBezTo>
                    <a:pt x="1554863" y="1872337"/>
                    <a:pt x="1561059" y="1876643"/>
                    <a:pt x="1564600" y="1883533"/>
                  </a:cubicBezTo>
                  <a:cubicBezTo>
                    <a:pt x="1571681" y="1897313"/>
                    <a:pt x="1568140" y="1914537"/>
                    <a:pt x="1553978" y="1921427"/>
                  </a:cubicBezTo>
                  <a:cubicBezTo>
                    <a:pt x="1539815" y="1928317"/>
                    <a:pt x="1522111" y="1924872"/>
                    <a:pt x="1515030" y="1911092"/>
                  </a:cubicBezTo>
                  <a:cubicBezTo>
                    <a:pt x="1507948" y="1897313"/>
                    <a:pt x="1511489" y="1883533"/>
                    <a:pt x="1525652" y="1873198"/>
                  </a:cubicBezTo>
                  <a:cubicBezTo>
                    <a:pt x="1532733" y="1869753"/>
                    <a:pt x="1540700" y="1868892"/>
                    <a:pt x="1547781" y="1870614"/>
                  </a:cubicBezTo>
                  <a:close/>
                  <a:moveTo>
                    <a:pt x="524872" y="1870614"/>
                  </a:moveTo>
                  <a:cubicBezTo>
                    <a:pt x="531954" y="1868892"/>
                    <a:pt x="539920" y="1869753"/>
                    <a:pt x="547002" y="1873198"/>
                  </a:cubicBezTo>
                  <a:cubicBezTo>
                    <a:pt x="561164" y="1883533"/>
                    <a:pt x="564705" y="1897313"/>
                    <a:pt x="557624" y="1911092"/>
                  </a:cubicBezTo>
                  <a:cubicBezTo>
                    <a:pt x="550542" y="1924872"/>
                    <a:pt x="532839" y="1928317"/>
                    <a:pt x="518676" y="1921427"/>
                  </a:cubicBezTo>
                  <a:cubicBezTo>
                    <a:pt x="504513" y="1914537"/>
                    <a:pt x="500972" y="1897313"/>
                    <a:pt x="508054" y="1883533"/>
                  </a:cubicBezTo>
                  <a:cubicBezTo>
                    <a:pt x="511594" y="1876643"/>
                    <a:pt x="517791" y="1872337"/>
                    <a:pt x="524872" y="1870614"/>
                  </a:cubicBezTo>
                  <a:close/>
                  <a:moveTo>
                    <a:pt x="1710685" y="1746594"/>
                  </a:moveTo>
                  <a:cubicBezTo>
                    <a:pt x="1717575" y="1747025"/>
                    <a:pt x="1724465" y="1750470"/>
                    <a:pt x="1729632" y="1757360"/>
                  </a:cubicBezTo>
                  <a:cubicBezTo>
                    <a:pt x="1739967" y="1767695"/>
                    <a:pt x="1739967" y="1784919"/>
                    <a:pt x="1729632" y="1795254"/>
                  </a:cubicBezTo>
                  <a:cubicBezTo>
                    <a:pt x="1715853" y="1805589"/>
                    <a:pt x="1698628" y="1805589"/>
                    <a:pt x="1688293" y="1791809"/>
                  </a:cubicBezTo>
                  <a:cubicBezTo>
                    <a:pt x="1677958" y="1781475"/>
                    <a:pt x="1681403" y="1764250"/>
                    <a:pt x="1691738" y="1753915"/>
                  </a:cubicBezTo>
                  <a:cubicBezTo>
                    <a:pt x="1696905" y="1748748"/>
                    <a:pt x="1703795" y="1746164"/>
                    <a:pt x="1710685" y="1746594"/>
                  </a:cubicBezTo>
                  <a:close/>
                  <a:moveTo>
                    <a:pt x="361252" y="1746594"/>
                  </a:moveTo>
                  <a:cubicBezTo>
                    <a:pt x="368142" y="1746164"/>
                    <a:pt x="375032" y="1748747"/>
                    <a:pt x="380199" y="1753915"/>
                  </a:cubicBezTo>
                  <a:cubicBezTo>
                    <a:pt x="390534" y="1764250"/>
                    <a:pt x="393979" y="1781475"/>
                    <a:pt x="383644" y="1791809"/>
                  </a:cubicBezTo>
                  <a:cubicBezTo>
                    <a:pt x="373309" y="1805589"/>
                    <a:pt x="356085" y="1805589"/>
                    <a:pt x="342305" y="1795254"/>
                  </a:cubicBezTo>
                  <a:cubicBezTo>
                    <a:pt x="331970" y="1784919"/>
                    <a:pt x="331970" y="1767695"/>
                    <a:pt x="342305" y="1757360"/>
                  </a:cubicBezTo>
                  <a:cubicBezTo>
                    <a:pt x="347472" y="1750470"/>
                    <a:pt x="354362" y="1747025"/>
                    <a:pt x="361252" y="1746594"/>
                  </a:cubicBezTo>
                  <a:close/>
                  <a:moveTo>
                    <a:pt x="1846068" y="1590238"/>
                  </a:moveTo>
                  <a:cubicBezTo>
                    <a:pt x="1853388" y="1589377"/>
                    <a:pt x="1861139" y="1591099"/>
                    <a:pt x="1868029" y="1594544"/>
                  </a:cubicBezTo>
                  <a:cubicBezTo>
                    <a:pt x="1878364" y="1604879"/>
                    <a:pt x="1881809" y="1622104"/>
                    <a:pt x="1871474" y="1632438"/>
                  </a:cubicBezTo>
                  <a:cubicBezTo>
                    <a:pt x="1864584" y="1646218"/>
                    <a:pt x="1847360" y="1649663"/>
                    <a:pt x="1833580" y="1639328"/>
                  </a:cubicBezTo>
                  <a:cubicBezTo>
                    <a:pt x="1823245" y="1632438"/>
                    <a:pt x="1819800" y="1615214"/>
                    <a:pt x="1826690" y="1601434"/>
                  </a:cubicBezTo>
                  <a:cubicBezTo>
                    <a:pt x="1831857" y="1594544"/>
                    <a:pt x="1838747" y="1591099"/>
                    <a:pt x="1846068" y="1590238"/>
                  </a:cubicBezTo>
                  <a:close/>
                  <a:moveTo>
                    <a:pt x="225870" y="1590238"/>
                  </a:moveTo>
                  <a:cubicBezTo>
                    <a:pt x="233191" y="1591099"/>
                    <a:pt x="240081" y="1594544"/>
                    <a:pt x="245248" y="1601434"/>
                  </a:cubicBezTo>
                  <a:cubicBezTo>
                    <a:pt x="252138" y="1615214"/>
                    <a:pt x="248693" y="1632438"/>
                    <a:pt x="238358" y="1639328"/>
                  </a:cubicBezTo>
                  <a:cubicBezTo>
                    <a:pt x="224579" y="1649663"/>
                    <a:pt x="207354" y="1646218"/>
                    <a:pt x="200464" y="1632438"/>
                  </a:cubicBezTo>
                  <a:cubicBezTo>
                    <a:pt x="190129" y="1622104"/>
                    <a:pt x="193574" y="1604879"/>
                    <a:pt x="203909" y="1594544"/>
                  </a:cubicBezTo>
                  <a:cubicBezTo>
                    <a:pt x="210799" y="1591099"/>
                    <a:pt x="218550" y="1589377"/>
                    <a:pt x="225870" y="1590238"/>
                  </a:cubicBezTo>
                  <a:close/>
                  <a:moveTo>
                    <a:pt x="1945222" y="1410596"/>
                  </a:moveTo>
                  <a:cubicBezTo>
                    <a:pt x="1951861" y="1408012"/>
                    <a:pt x="1959827" y="1408012"/>
                    <a:pt x="1966909" y="1411457"/>
                  </a:cubicBezTo>
                  <a:cubicBezTo>
                    <a:pt x="1981072" y="1418347"/>
                    <a:pt x="1988153" y="1435571"/>
                    <a:pt x="1981072" y="1449351"/>
                  </a:cubicBezTo>
                  <a:cubicBezTo>
                    <a:pt x="1973990" y="1463130"/>
                    <a:pt x="1959827" y="1470020"/>
                    <a:pt x="1945664" y="1463130"/>
                  </a:cubicBezTo>
                  <a:cubicBezTo>
                    <a:pt x="1931502" y="1456241"/>
                    <a:pt x="1924420" y="1439016"/>
                    <a:pt x="1931502" y="1425236"/>
                  </a:cubicBezTo>
                  <a:cubicBezTo>
                    <a:pt x="1933272" y="1418347"/>
                    <a:pt x="1938583" y="1413179"/>
                    <a:pt x="1945222" y="1410596"/>
                  </a:cubicBezTo>
                  <a:close/>
                  <a:moveTo>
                    <a:pt x="127431" y="1410596"/>
                  </a:moveTo>
                  <a:cubicBezTo>
                    <a:pt x="134070" y="1413179"/>
                    <a:pt x="139381" y="1418347"/>
                    <a:pt x="141152" y="1425236"/>
                  </a:cubicBezTo>
                  <a:cubicBezTo>
                    <a:pt x="148233" y="1439016"/>
                    <a:pt x="141152" y="1456241"/>
                    <a:pt x="126989" y="1463130"/>
                  </a:cubicBezTo>
                  <a:cubicBezTo>
                    <a:pt x="112826" y="1470020"/>
                    <a:pt x="98663" y="1463130"/>
                    <a:pt x="91582" y="1449351"/>
                  </a:cubicBezTo>
                  <a:cubicBezTo>
                    <a:pt x="84500" y="1435571"/>
                    <a:pt x="91582" y="1418347"/>
                    <a:pt x="105744" y="1411457"/>
                  </a:cubicBezTo>
                  <a:cubicBezTo>
                    <a:pt x="112826" y="1408012"/>
                    <a:pt x="120793" y="1408012"/>
                    <a:pt x="127431" y="1410596"/>
                  </a:cubicBezTo>
                  <a:close/>
                  <a:moveTo>
                    <a:pt x="2027704" y="1209836"/>
                  </a:moveTo>
                  <a:cubicBezTo>
                    <a:pt x="2041483" y="1213281"/>
                    <a:pt x="2051818" y="1227061"/>
                    <a:pt x="2048373" y="1240841"/>
                  </a:cubicBezTo>
                  <a:cubicBezTo>
                    <a:pt x="2044928" y="1258066"/>
                    <a:pt x="2031148" y="1264956"/>
                    <a:pt x="2013924" y="1261511"/>
                  </a:cubicBezTo>
                  <a:cubicBezTo>
                    <a:pt x="2000144" y="1258066"/>
                    <a:pt x="1989809" y="1244286"/>
                    <a:pt x="1993254" y="1230506"/>
                  </a:cubicBezTo>
                  <a:cubicBezTo>
                    <a:pt x="1996699" y="1216726"/>
                    <a:pt x="2010479" y="1206391"/>
                    <a:pt x="2027704" y="1209836"/>
                  </a:cubicBezTo>
                  <a:close/>
                  <a:moveTo>
                    <a:pt x="44234" y="1209836"/>
                  </a:moveTo>
                  <a:cubicBezTo>
                    <a:pt x="61458" y="1206391"/>
                    <a:pt x="75238" y="1216726"/>
                    <a:pt x="78683" y="1230506"/>
                  </a:cubicBezTo>
                  <a:cubicBezTo>
                    <a:pt x="82128" y="1244286"/>
                    <a:pt x="71793" y="1258066"/>
                    <a:pt x="58013" y="1261511"/>
                  </a:cubicBezTo>
                  <a:cubicBezTo>
                    <a:pt x="40789" y="1264956"/>
                    <a:pt x="27009" y="1258066"/>
                    <a:pt x="23564" y="1240841"/>
                  </a:cubicBezTo>
                  <a:cubicBezTo>
                    <a:pt x="20119" y="1227061"/>
                    <a:pt x="30454" y="1213281"/>
                    <a:pt x="44234" y="1209836"/>
                  </a:cubicBezTo>
                  <a:close/>
                  <a:moveTo>
                    <a:pt x="2041513" y="998156"/>
                  </a:moveTo>
                  <a:cubicBezTo>
                    <a:pt x="2056735" y="998156"/>
                    <a:pt x="2069074" y="1010495"/>
                    <a:pt x="2069074" y="1025717"/>
                  </a:cubicBezTo>
                  <a:cubicBezTo>
                    <a:pt x="2069074" y="1040939"/>
                    <a:pt x="2056735" y="1053278"/>
                    <a:pt x="2041513" y="1053278"/>
                  </a:cubicBezTo>
                  <a:cubicBezTo>
                    <a:pt x="2026291" y="1053278"/>
                    <a:pt x="2013952" y="1040939"/>
                    <a:pt x="2013952" y="1025717"/>
                  </a:cubicBezTo>
                  <a:cubicBezTo>
                    <a:pt x="2013952" y="1010495"/>
                    <a:pt x="2026291" y="998156"/>
                    <a:pt x="2041513" y="998156"/>
                  </a:cubicBezTo>
                  <a:close/>
                  <a:moveTo>
                    <a:pt x="27561" y="998156"/>
                  </a:moveTo>
                  <a:cubicBezTo>
                    <a:pt x="42783" y="998156"/>
                    <a:pt x="55122" y="1010495"/>
                    <a:pt x="55122" y="1025717"/>
                  </a:cubicBezTo>
                  <a:cubicBezTo>
                    <a:pt x="55122" y="1040939"/>
                    <a:pt x="42783" y="1053278"/>
                    <a:pt x="27561" y="1053278"/>
                  </a:cubicBezTo>
                  <a:cubicBezTo>
                    <a:pt x="12339" y="1053278"/>
                    <a:pt x="0" y="1040939"/>
                    <a:pt x="0" y="1025717"/>
                  </a:cubicBezTo>
                  <a:cubicBezTo>
                    <a:pt x="0" y="1010495"/>
                    <a:pt x="12339" y="998156"/>
                    <a:pt x="27561" y="998156"/>
                  </a:cubicBezTo>
                  <a:close/>
                  <a:moveTo>
                    <a:pt x="2013924" y="792358"/>
                  </a:moveTo>
                  <a:cubicBezTo>
                    <a:pt x="2031148" y="788913"/>
                    <a:pt x="2044928" y="795803"/>
                    <a:pt x="2048373" y="813028"/>
                  </a:cubicBezTo>
                  <a:cubicBezTo>
                    <a:pt x="2051818" y="826808"/>
                    <a:pt x="2041483" y="840588"/>
                    <a:pt x="2027704" y="844033"/>
                  </a:cubicBezTo>
                  <a:cubicBezTo>
                    <a:pt x="2010479" y="847478"/>
                    <a:pt x="1996699" y="837143"/>
                    <a:pt x="1993254" y="823363"/>
                  </a:cubicBezTo>
                  <a:cubicBezTo>
                    <a:pt x="1989809" y="809583"/>
                    <a:pt x="2000144" y="795803"/>
                    <a:pt x="2013924" y="792358"/>
                  </a:cubicBezTo>
                  <a:close/>
                  <a:moveTo>
                    <a:pt x="58013" y="792358"/>
                  </a:moveTo>
                  <a:cubicBezTo>
                    <a:pt x="71793" y="795803"/>
                    <a:pt x="82128" y="809583"/>
                    <a:pt x="78683" y="823363"/>
                  </a:cubicBezTo>
                  <a:cubicBezTo>
                    <a:pt x="75238" y="837143"/>
                    <a:pt x="61458" y="847478"/>
                    <a:pt x="44234" y="844033"/>
                  </a:cubicBezTo>
                  <a:cubicBezTo>
                    <a:pt x="30454" y="840588"/>
                    <a:pt x="20119" y="826808"/>
                    <a:pt x="23564" y="813028"/>
                  </a:cubicBezTo>
                  <a:cubicBezTo>
                    <a:pt x="27009" y="795803"/>
                    <a:pt x="40789" y="788913"/>
                    <a:pt x="58013" y="792358"/>
                  </a:cubicBezTo>
                  <a:close/>
                  <a:moveTo>
                    <a:pt x="1966024" y="592741"/>
                  </a:moveTo>
                  <a:cubicBezTo>
                    <a:pt x="1972220" y="595325"/>
                    <a:pt x="1977531" y="600492"/>
                    <a:pt x="1981072" y="607382"/>
                  </a:cubicBezTo>
                  <a:cubicBezTo>
                    <a:pt x="1988153" y="621162"/>
                    <a:pt x="1981072" y="638386"/>
                    <a:pt x="1966909" y="645276"/>
                  </a:cubicBezTo>
                  <a:cubicBezTo>
                    <a:pt x="1952746" y="652166"/>
                    <a:pt x="1935042" y="645276"/>
                    <a:pt x="1931502" y="631497"/>
                  </a:cubicBezTo>
                  <a:cubicBezTo>
                    <a:pt x="1924420" y="617717"/>
                    <a:pt x="1931502" y="600492"/>
                    <a:pt x="1945664" y="593603"/>
                  </a:cubicBezTo>
                  <a:cubicBezTo>
                    <a:pt x="1952746" y="590158"/>
                    <a:pt x="1959827" y="590158"/>
                    <a:pt x="1966024" y="592741"/>
                  </a:cubicBezTo>
                  <a:close/>
                  <a:moveTo>
                    <a:pt x="106630" y="592741"/>
                  </a:moveTo>
                  <a:cubicBezTo>
                    <a:pt x="112826" y="590158"/>
                    <a:pt x="119907" y="590158"/>
                    <a:pt x="126989" y="593603"/>
                  </a:cubicBezTo>
                  <a:cubicBezTo>
                    <a:pt x="141152" y="600492"/>
                    <a:pt x="148233" y="617717"/>
                    <a:pt x="141152" y="631497"/>
                  </a:cubicBezTo>
                  <a:cubicBezTo>
                    <a:pt x="137611" y="645276"/>
                    <a:pt x="119907" y="652166"/>
                    <a:pt x="105744" y="645276"/>
                  </a:cubicBezTo>
                  <a:cubicBezTo>
                    <a:pt x="91582" y="638386"/>
                    <a:pt x="84500" y="621162"/>
                    <a:pt x="91582" y="607382"/>
                  </a:cubicBezTo>
                  <a:cubicBezTo>
                    <a:pt x="95122" y="600492"/>
                    <a:pt x="100433" y="595325"/>
                    <a:pt x="106630" y="592741"/>
                  </a:cubicBezTo>
                  <a:close/>
                  <a:moveTo>
                    <a:pt x="1855111" y="409371"/>
                  </a:moveTo>
                  <a:cubicBezTo>
                    <a:pt x="1862001" y="410663"/>
                    <a:pt x="1868029" y="414969"/>
                    <a:pt x="1871474" y="421859"/>
                  </a:cubicBezTo>
                  <a:cubicBezTo>
                    <a:pt x="1881809" y="432193"/>
                    <a:pt x="1878364" y="449418"/>
                    <a:pt x="1868029" y="459753"/>
                  </a:cubicBezTo>
                  <a:cubicBezTo>
                    <a:pt x="1854250" y="466643"/>
                    <a:pt x="1837025" y="466643"/>
                    <a:pt x="1826690" y="452863"/>
                  </a:cubicBezTo>
                  <a:cubicBezTo>
                    <a:pt x="1819800" y="439083"/>
                    <a:pt x="1823245" y="421859"/>
                    <a:pt x="1833580" y="414969"/>
                  </a:cubicBezTo>
                  <a:cubicBezTo>
                    <a:pt x="1840470" y="409801"/>
                    <a:pt x="1848221" y="408079"/>
                    <a:pt x="1855111" y="409371"/>
                  </a:cubicBezTo>
                  <a:close/>
                  <a:moveTo>
                    <a:pt x="216827" y="409371"/>
                  </a:moveTo>
                  <a:cubicBezTo>
                    <a:pt x="223717" y="408079"/>
                    <a:pt x="231468" y="409801"/>
                    <a:pt x="238358" y="414969"/>
                  </a:cubicBezTo>
                  <a:cubicBezTo>
                    <a:pt x="248693" y="421859"/>
                    <a:pt x="252138" y="439083"/>
                    <a:pt x="245248" y="452863"/>
                  </a:cubicBezTo>
                  <a:cubicBezTo>
                    <a:pt x="234913" y="466643"/>
                    <a:pt x="217689" y="466643"/>
                    <a:pt x="203909" y="459753"/>
                  </a:cubicBezTo>
                  <a:cubicBezTo>
                    <a:pt x="193574" y="449418"/>
                    <a:pt x="190129" y="432193"/>
                    <a:pt x="200464" y="421859"/>
                  </a:cubicBezTo>
                  <a:cubicBezTo>
                    <a:pt x="203909" y="414969"/>
                    <a:pt x="209938" y="410663"/>
                    <a:pt x="216827" y="409371"/>
                  </a:cubicBezTo>
                  <a:close/>
                  <a:moveTo>
                    <a:pt x="1707671" y="252728"/>
                  </a:moveTo>
                  <a:cubicBezTo>
                    <a:pt x="1714991" y="252298"/>
                    <a:pt x="1722742" y="254881"/>
                    <a:pt x="1729632" y="260049"/>
                  </a:cubicBezTo>
                  <a:cubicBezTo>
                    <a:pt x="1739967" y="270384"/>
                    <a:pt x="1739967" y="287608"/>
                    <a:pt x="1729632" y="297943"/>
                  </a:cubicBezTo>
                  <a:cubicBezTo>
                    <a:pt x="1719297" y="311723"/>
                    <a:pt x="1702073" y="311723"/>
                    <a:pt x="1691738" y="301388"/>
                  </a:cubicBezTo>
                  <a:cubicBezTo>
                    <a:pt x="1681403" y="291053"/>
                    <a:pt x="1677958" y="273828"/>
                    <a:pt x="1688293" y="263494"/>
                  </a:cubicBezTo>
                  <a:cubicBezTo>
                    <a:pt x="1693460" y="256604"/>
                    <a:pt x="1700350" y="253159"/>
                    <a:pt x="1707671" y="252728"/>
                  </a:cubicBezTo>
                  <a:close/>
                  <a:moveTo>
                    <a:pt x="364266" y="252728"/>
                  </a:moveTo>
                  <a:cubicBezTo>
                    <a:pt x="371587" y="253159"/>
                    <a:pt x="378477" y="256604"/>
                    <a:pt x="383644" y="263494"/>
                  </a:cubicBezTo>
                  <a:cubicBezTo>
                    <a:pt x="393979" y="273828"/>
                    <a:pt x="390534" y="291053"/>
                    <a:pt x="380199" y="301388"/>
                  </a:cubicBezTo>
                  <a:cubicBezTo>
                    <a:pt x="369865" y="311723"/>
                    <a:pt x="352640" y="311723"/>
                    <a:pt x="342305" y="297943"/>
                  </a:cubicBezTo>
                  <a:cubicBezTo>
                    <a:pt x="331970" y="287608"/>
                    <a:pt x="331970" y="270384"/>
                    <a:pt x="342305" y="260049"/>
                  </a:cubicBezTo>
                  <a:cubicBezTo>
                    <a:pt x="349195" y="254881"/>
                    <a:pt x="356946" y="252298"/>
                    <a:pt x="364266" y="252728"/>
                  </a:cubicBezTo>
                  <a:close/>
                  <a:moveTo>
                    <a:pt x="1531848" y="130286"/>
                  </a:moveTo>
                  <a:cubicBezTo>
                    <a:pt x="1538930" y="128564"/>
                    <a:pt x="1546896" y="129425"/>
                    <a:pt x="1553978" y="132870"/>
                  </a:cubicBezTo>
                  <a:cubicBezTo>
                    <a:pt x="1568140" y="139760"/>
                    <a:pt x="1571681" y="156984"/>
                    <a:pt x="1564600" y="170764"/>
                  </a:cubicBezTo>
                  <a:cubicBezTo>
                    <a:pt x="1557518" y="184544"/>
                    <a:pt x="1539815" y="187989"/>
                    <a:pt x="1525652" y="181099"/>
                  </a:cubicBezTo>
                  <a:cubicBezTo>
                    <a:pt x="1511489" y="170764"/>
                    <a:pt x="1507948" y="156984"/>
                    <a:pt x="1515030" y="143205"/>
                  </a:cubicBezTo>
                  <a:cubicBezTo>
                    <a:pt x="1518570" y="136315"/>
                    <a:pt x="1524767" y="132009"/>
                    <a:pt x="1531848" y="130286"/>
                  </a:cubicBezTo>
                  <a:close/>
                  <a:moveTo>
                    <a:pt x="540805" y="130286"/>
                  </a:moveTo>
                  <a:cubicBezTo>
                    <a:pt x="547887" y="132009"/>
                    <a:pt x="554083" y="136315"/>
                    <a:pt x="557624" y="143205"/>
                  </a:cubicBezTo>
                  <a:cubicBezTo>
                    <a:pt x="564705" y="156984"/>
                    <a:pt x="561164" y="170764"/>
                    <a:pt x="547002" y="181099"/>
                  </a:cubicBezTo>
                  <a:cubicBezTo>
                    <a:pt x="532839" y="187989"/>
                    <a:pt x="515135" y="184544"/>
                    <a:pt x="508054" y="170764"/>
                  </a:cubicBezTo>
                  <a:cubicBezTo>
                    <a:pt x="500972" y="156984"/>
                    <a:pt x="504513" y="139760"/>
                    <a:pt x="518676" y="132870"/>
                  </a:cubicBezTo>
                  <a:cubicBezTo>
                    <a:pt x="525757" y="129425"/>
                    <a:pt x="533724" y="128564"/>
                    <a:pt x="540805" y="130286"/>
                  </a:cubicBezTo>
                  <a:close/>
                  <a:moveTo>
                    <a:pt x="1354756" y="46357"/>
                  </a:moveTo>
                  <a:cubicBezTo>
                    <a:pt x="1372460" y="49802"/>
                    <a:pt x="1379541" y="67026"/>
                    <a:pt x="1372460" y="80806"/>
                  </a:cubicBezTo>
                  <a:cubicBezTo>
                    <a:pt x="1368919" y="94586"/>
                    <a:pt x="1354756" y="101476"/>
                    <a:pt x="1337052" y="98031"/>
                  </a:cubicBezTo>
                  <a:cubicBezTo>
                    <a:pt x="1322890" y="94586"/>
                    <a:pt x="1315808" y="77361"/>
                    <a:pt x="1319349" y="63582"/>
                  </a:cubicBezTo>
                  <a:cubicBezTo>
                    <a:pt x="1326430" y="49802"/>
                    <a:pt x="1340593" y="39467"/>
                    <a:pt x="1354756" y="46357"/>
                  </a:cubicBezTo>
                  <a:close/>
                  <a:moveTo>
                    <a:pt x="717898" y="46357"/>
                  </a:moveTo>
                  <a:cubicBezTo>
                    <a:pt x="732061" y="39467"/>
                    <a:pt x="746224" y="49802"/>
                    <a:pt x="753305" y="63582"/>
                  </a:cubicBezTo>
                  <a:cubicBezTo>
                    <a:pt x="756846" y="77361"/>
                    <a:pt x="749765" y="94586"/>
                    <a:pt x="735602" y="98031"/>
                  </a:cubicBezTo>
                  <a:cubicBezTo>
                    <a:pt x="717898" y="101476"/>
                    <a:pt x="703735" y="94586"/>
                    <a:pt x="700195" y="80806"/>
                  </a:cubicBezTo>
                  <a:cubicBezTo>
                    <a:pt x="693113" y="67026"/>
                    <a:pt x="700195" y="49802"/>
                    <a:pt x="717898" y="46357"/>
                  </a:cubicBezTo>
                  <a:close/>
                  <a:moveTo>
                    <a:pt x="1143570" y="660"/>
                  </a:moveTo>
                  <a:cubicBezTo>
                    <a:pt x="1157780" y="660"/>
                    <a:pt x="1168438" y="14440"/>
                    <a:pt x="1168438" y="31665"/>
                  </a:cubicBezTo>
                  <a:cubicBezTo>
                    <a:pt x="1168438" y="45445"/>
                    <a:pt x="1154228" y="55780"/>
                    <a:pt x="1136465" y="55780"/>
                  </a:cubicBezTo>
                  <a:cubicBezTo>
                    <a:pt x="1122255" y="52335"/>
                    <a:pt x="1111597" y="38555"/>
                    <a:pt x="1111597" y="24775"/>
                  </a:cubicBezTo>
                  <a:cubicBezTo>
                    <a:pt x="1115150" y="7550"/>
                    <a:pt x="1125807" y="-2785"/>
                    <a:pt x="1143570" y="660"/>
                  </a:cubicBezTo>
                  <a:close/>
                  <a:moveTo>
                    <a:pt x="926217" y="660"/>
                  </a:moveTo>
                  <a:cubicBezTo>
                    <a:pt x="943980" y="-2785"/>
                    <a:pt x="954638" y="7550"/>
                    <a:pt x="958190" y="24775"/>
                  </a:cubicBezTo>
                  <a:cubicBezTo>
                    <a:pt x="958190" y="38555"/>
                    <a:pt x="947532" y="52335"/>
                    <a:pt x="933322" y="55780"/>
                  </a:cubicBezTo>
                  <a:cubicBezTo>
                    <a:pt x="915559" y="55780"/>
                    <a:pt x="901349" y="45445"/>
                    <a:pt x="901349" y="31665"/>
                  </a:cubicBezTo>
                  <a:cubicBezTo>
                    <a:pt x="901349" y="14440"/>
                    <a:pt x="912007" y="660"/>
                    <a:pt x="926217" y="6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3" name="ValueText1"/>
            <p:cNvSpPr txBox="1"/>
            <p:nvPr/>
          </p:nvSpPr>
          <p:spPr>
            <a:xfrm>
              <a:off x="3294522" y="3040695"/>
              <a:ext cx="834168" cy="363860"/>
            </a:xfrm>
            <a:prstGeom prst="rect">
              <a:avLst/>
            </a:prstGeom>
            <a:noFill/>
          </p:spPr>
          <p:txBody>
            <a:bodyPr wrap="square" rtlCol="0" anchor="ctr" anchorCtr="1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54%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4" name="ValueText2"/>
            <p:cNvSpPr txBox="1"/>
            <p:nvPr/>
          </p:nvSpPr>
          <p:spPr>
            <a:xfrm>
              <a:off x="4661666" y="4777345"/>
              <a:ext cx="752484" cy="328230"/>
            </a:xfrm>
            <a:prstGeom prst="rect">
              <a:avLst/>
            </a:prstGeom>
            <a:noFill/>
          </p:spPr>
          <p:txBody>
            <a:bodyPr wrap="square" rtlCol="0" anchor="ctr" anchorCtr="1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63%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5" name="ValueText3"/>
            <p:cNvSpPr txBox="1"/>
            <p:nvPr/>
          </p:nvSpPr>
          <p:spPr>
            <a:xfrm>
              <a:off x="3173221" y="4946500"/>
              <a:ext cx="450392" cy="126228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45%</a:t>
              </a: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sp>
        <p:nvSpPr>
          <p:cNvPr id="36" name="菱形 35"/>
          <p:cNvSpPr/>
          <p:nvPr/>
        </p:nvSpPr>
        <p:spPr>
          <a:xfrm>
            <a:off x="7077499" y="2026356"/>
            <a:ext cx="924248" cy="924246"/>
          </a:xfrm>
          <a:prstGeom prst="diamond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8100000" scaled="1"/>
          </a:gradFill>
          <a:ln w="285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65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51" name="Oval 36"/>
          <p:cNvSpPr/>
          <p:nvPr/>
        </p:nvSpPr>
        <p:spPr>
          <a:xfrm>
            <a:off x="7370421" y="2336791"/>
            <a:ext cx="338404" cy="303375"/>
          </a:xfrm>
          <a:custGeom>
            <a:gdLst>
              <a:gd name="T0" fmla="*/ 0 w 6520"/>
              <a:gd name="T1" fmla="*/ 5530 h 5855"/>
              <a:gd name="T2" fmla="*/ 0 w 6520"/>
              <a:gd name="T3" fmla="*/ 922 h 5855"/>
              <a:gd name="T4" fmla="*/ 325 w 6520"/>
              <a:gd name="T5" fmla="*/ 596 h 5855"/>
              <a:gd name="T6" fmla="*/ 3727 w 6520"/>
              <a:gd name="T7" fmla="*/ 596 h 5855"/>
              <a:gd name="T8" fmla="*/ 4411 w 6520"/>
              <a:gd name="T9" fmla="*/ 596 h 5855"/>
              <a:gd name="T10" fmla="*/ 3761 w 6520"/>
              <a:gd name="T11" fmla="*/ 1246 h 5855"/>
              <a:gd name="T12" fmla="*/ 3727 w 6520"/>
              <a:gd name="T13" fmla="*/ 1246 h 5855"/>
              <a:gd name="T14" fmla="*/ 649 w 6520"/>
              <a:gd name="T15" fmla="*/ 1246 h 5855"/>
              <a:gd name="T16" fmla="*/ 649 w 6520"/>
              <a:gd name="T17" fmla="*/ 5204 h 5855"/>
              <a:gd name="T18" fmla="*/ 4608 w 6520"/>
              <a:gd name="T19" fmla="*/ 5204 h 5855"/>
              <a:gd name="T20" fmla="*/ 4608 w 6520"/>
              <a:gd name="T21" fmla="*/ 4494 h 5855"/>
              <a:gd name="T22" fmla="*/ 4608 w 6520"/>
              <a:gd name="T23" fmla="*/ 3523 h 5855"/>
              <a:gd name="T24" fmla="*/ 5257 w 6520"/>
              <a:gd name="T25" fmla="*/ 2874 h 5855"/>
              <a:gd name="T26" fmla="*/ 5257 w 6520"/>
              <a:gd name="T27" fmla="*/ 4494 h 5855"/>
              <a:gd name="T28" fmla="*/ 5257 w 6520"/>
              <a:gd name="T29" fmla="*/ 5530 h 5855"/>
              <a:gd name="T30" fmla="*/ 4932 w 6520"/>
              <a:gd name="T31" fmla="*/ 5855 h 5855"/>
              <a:gd name="T32" fmla="*/ 325 w 6520"/>
              <a:gd name="T33" fmla="*/ 5855 h 5855"/>
              <a:gd name="T34" fmla="*/ 0 w 6520"/>
              <a:gd name="T35" fmla="*/ 5530 h 5855"/>
              <a:gd name="T36" fmla="*/ 2828 w 6520"/>
              <a:gd name="T37" fmla="*/ 3036 h 5855"/>
              <a:gd name="T38" fmla="*/ 2135 w 6520"/>
              <a:gd name="T39" fmla="*/ 2343 h 5855"/>
              <a:gd name="T40" fmla="*/ 1429 w 6520"/>
              <a:gd name="T41" fmla="*/ 2343 h 5855"/>
              <a:gd name="T42" fmla="*/ 1283 w 6520"/>
              <a:gd name="T43" fmla="*/ 2696 h 5855"/>
              <a:gd name="T44" fmla="*/ 1429 w 6520"/>
              <a:gd name="T45" fmla="*/ 3048 h 5855"/>
              <a:gd name="T46" fmla="*/ 2475 w 6520"/>
              <a:gd name="T47" fmla="*/ 4094 h 5855"/>
              <a:gd name="T48" fmla="*/ 3180 w 6520"/>
              <a:gd name="T49" fmla="*/ 4094 h 5855"/>
              <a:gd name="T50" fmla="*/ 6373 w 6520"/>
              <a:gd name="T51" fmla="*/ 900 h 5855"/>
              <a:gd name="T52" fmla="*/ 6520 w 6520"/>
              <a:gd name="T53" fmla="*/ 548 h 5855"/>
              <a:gd name="T54" fmla="*/ 6373 w 6520"/>
              <a:gd name="T55" fmla="*/ 195 h 5855"/>
              <a:gd name="T56" fmla="*/ 5668 w 6520"/>
              <a:gd name="T57" fmla="*/ 195 h 5855"/>
              <a:gd name="T58" fmla="*/ 2828 w 6520"/>
              <a:gd name="T59" fmla="*/ 3036 h 58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520" h="5855">
                <a:moveTo>
                  <a:pt x="0" y="5530"/>
                </a:moveTo>
                <a:lnTo>
                  <a:pt x="0" y="922"/>
                </a:lnTo>
                <a:cubicBezTo>
                  <a:pt x="0" y="742"/>
                  <a:pt x="145" y="596"/>
                  <a:pt x="325" y="596"/>
                </a:cubicBezTo>
                <a:lnTo>
                  <a:pt x="3727" y="596"/>
                </a:lnTo>
                <a:lnTo>
                  <a:pt x="4411" y="596"/>
                </a:lnTo>
                <a:lnTo>
                  <a:pt x="3761" y="1246"/>
                </a:lnTo>
                <a:lnTo>
                  <a:pt x="3727" y="1246"/>
                </a:lnTo>
                <a:lnTo>
                  <a:pt x="649" y="1246"/>
                </a:lnTo>
                <a:lnTo>
                  <a:pt x="649" y="5204"/>
                </a:lnTo>
                <a:lnTo>
                  <a:pt x="4608" y="5204"/>
                </a:lnTo>
                <a:lnTo>
                  <a:pt x="4608" y="4494"/>
                </a:lnTo>
                <a:lnTo>
                  <a:pt x="4608" y="3523"/>
                </a:lnTo>
                <a:lnTo>
                  <a:pt x="5257" y="2874"/>
                </a:lnTo>
                <a:lnTo>
                  <a:pt x="5257" y="4494"/>
                </a:lnTo>
                <a:lnTo>
                  <a:pt x="5257" y="5530"/>
                </a:lnTo>
                <a:cubicBezTo>
                  <a:pt x="5257" y="5708"/>
                  <a:pt x="5112" y="5855"/>
                  <a:pt x="4932" y="5855"/>
                </a:cubicBezTo>
                <a:lnTo>
                  <a:pt x="325" y="5855"/>
                </a:lnTo>
                <a:cubicBezTo>
                  <a:pt x="145" y="5855"/>
                  <a:pt x="0" y="5710"/>
                  <a:pt x="0" y="5530"/>
                </a:cubicBezTo>
                <a:close/>
                <a:moveTo>
                  <a:pt x="2828" y="3036"/>
                </a:moveTo>
                <a:lnTo>
                  <a:pt x="2135" y="2343"/>
                </a:lnTo>
                <a:cubicBezTo>
                  <a:pt x="1940" y="2148"/>
                  <a:pt x="1624" y="2148"/>
                  <a:pt x="1429" y="2343"/>
                </a:cubicBezTo>
                <a:cubicBezTo>
                  <a:pt x="1335" y="2438"/>
                  <a:pt x="1283" y="2563"/>
                  <a:pt x="1283" y="2696"/>
                </a:cubicBezTo>
                <a:cubicBezTo>
                  <a:pt x="1283" y="2830"/>
                  <a:pt x="1335" y="2955"/>
                  <a:pt x="1429" y="3048"/>
                </a:cubicBezTo>
                <a:lnTo>
                  <a:pt x="2475" y="4094"/>
                </a:lnTo>
                <a:cubicBezTo>
                  <a:pt x="2669" y="4288"/>
                  <a:pt x="2985" y="4288"/>
                  <a:pt x="3180" y="4094"/>
                </a:cubicBezTo>
                <a:lnTo>
                  <a:pt x="6373" y="900"/>
                </a:lnTo>
                <a:cubicBezTo>
                  <a:pt x="6468" y="806"/>
                  <a:pt x="6520" y="680"/>
                  <a:pt x="6520" y="548"/>
                </a:cubicBezTo>
                <a:cubicBezTo>
                  <a:pt x="6520" y="415"/>
                  <a:pt x="6468" y="290"/>
                  <a:pt x="6373" y="195"/>
                </a:cubicBezTo>
                <a:cubicBezTo>
                  <a:pt x="6179" y="0"/>
                  <a:pt x="5863" y="0"/>
                  <a:pt x="5668" y="195"/>
                </a:cubicBezTo>
                <a:lnTo>
                  <a:pt x="2828" y="30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38" name="菱形 37"/>
          <p:cNvSpPr/>
          <p:nvPr/>
        </p:nvSpPr>
        <p:spPr>
          <a:xfrm>
            <a:off x="7077499" y="3406310"/>
            <a:ext cx="924248" cy="924246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165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52" name="Oval 38"/>
          <p:cNvSpPr/>
          <p:nvPr/>
        </p:nvSpPr>
        <p:spPr>
          <a:xfrm>
            <a:off x="7370421" y="3699486"/>
            <a:ext cx="338404" cy="337892"/>
          </a:xfrm>
          <a:custGeom>
            <a:gdLst>
              <a:gd name="T0" fmla="*/ 6894 w 7804"/>
              <a:gd name="T1" fmla="*/ 3038 h 7804"/>
              <a:gd name="T2" fmla="*/ 6614 w 7804"/>
              <a:gd name="T3" fmla="*/ 2704 h 7804"/>
              <a:gd name="T4" fmla="*/ 6826 w 7804"/>
              <a:gd name="T5" fmla="*/ 2200 h 7804"/>
              <a:gd name="T6" fmla="*/ 6496 w 7804"/>
              <a:gd name="T7" fmla="*/ 978 h 7804"/>
              <a:gd name="T8" fmla="*/ 5604 w 7804"/>
              <a:gd name="T9" fmla="*/ 978 h 7804"/>
              <a:gd name="T10" fmla="*/ 5254 w 7804"/>
              <a:gd name="T11" fmla="*/ 1222 h 7804"/>
              <a:gd name="T12" fmla="*/ 4973 w 7804"/>
              <a:gd name="T13" fmla="*/ 1137 h 7804"/>
              <a:gd name="T14" fmla="*/ 4766 w 7804"/>
              <a:gd name="T15" fmla="*/ 631 h 7804"/>
              <a:gd name="T16" fmla="*/ 3668 w 7804"/>
              <a:gd name="T17" fmla="*/ 0 h 7804"/>
              <a:gd name="T18" fmla="*/ 3038 w 7804"/>
              <a:gd name="T19" fmla="*/ 910 h 7804"/>
              <a:gd name="T20" fmla="*/ 2704 w 7804"/>
              <a:gd name="T21" fmla="*/ 1190 h 7804"/>
              <a:gd name="T22" fmla="*/ 2398 w 7804"/>
              <a:gd name="T23" fmla="*/ 1175 h 7804"/>
              <a:gd name="T24" fmla="*/ 1754 w 7804"/>
              <a:gd name="T25" fmla="*/ 793 h 7804"/>
              <a:gd name="T26" fmla="*/ 978 w 7804"/>
              <a:gd name="T27" fmla="*/ 1308 h 7804"/>
              <a:gd name="T28" fmla="*/ 1175 w 7804"/>
              <a:gd name="T29" fmla="*/ 2398 h 7804"/>
              <a:gd name="T30" fmla="*/ 1137 w 7804"/>
              <a:gd name="T31" fmla="*/ 2831 h 7804"/>
              <a:gd name="T32" fmla="*/ 631 w 7804"/>
              <a:gd name="T33" fmla="*/ 3038 h 7804"/>
              <a:gd name="T34" fmla="*/ 0 w 7804"/>
              <a:gd name="T35" fmla="*/ 4136 h 7804"/>
              <a:gd name="T36" fmla="*/ 910 w 7804"/>
              <a:gd name="T37" fmla="*/ 4766 h 7804"/>
              <a:gd name="T38" fmla="*/ 1190 w 7804"/>
              <a:gd name="T39" fmla="*/ 5100 h 7804"/>
              <a:gd name="T40" fmla="*/ 978 w 7804"/>
              <a:gd name="T41" fmla="*/ 5604 h 7804"/>
              <a:gd name="T42" fmla="*/ 1308 w 7804"/>
              <a:gd name="T43" fmla="*/ 6826 h 7804"/>
              <a:gd name="T44" fmla="*/ 2200 w 7804"/>
              <a:gd name="T45" fmla="*/ 6826 h 7804"/>
              <a:gd name="T46" fmla="*/ 2550 w 7804"/>
              <a:gd name="T47" fmla="*/ 6582 h 7804"/>
              <a:gd name="T48" fmla="*/ 2831 w 7804"/>
              <a:gd name="T49" fmla="*/ 6667 h 7804"/>
              <a:gd name="T50" fmla="*/ 3038 w 7804"/>
              <a:gd name="T51" fmla="*/ 7173 h 7804"/>
              <a:gd name="T52" fmla="*/ 4136 w 7804"/>
              <a:gd name="T53" fmla="*/ 7804 h 7804"/>
              <a:gd name="T54" fmla="*/ 4766 w 7804"/>
              <a:gd name="T55" fmla="*/ 6894 h 7804"/>
              <a:gd name="T56" fmla="*/ 5100 w 7804"/>
              <a:gd name="T57" fmla="*/ 6614 h 7804"/>
              <a:gd name="T58" fmla="*/ 5406 w 7804"/>
              <a:gd name="T59" fmla="*/ 6629 h 7804"/>
              <a:gd name="T60" fmla="*/ 6050 w 7804"/>
              <a:gd name="T61" fmla="*/ 7011 h 7804"/>
              <a:gd name="T62" fmla="*/ 6647 w 7804"/>
              <a:gd name="T63" fmla="*/ 6675 h 7804"/>
              <a:gd name="T64" fmla="*/ 6826 w 7804"/>
              <a:gd name="T65" fmla="*/ 6496 h 7804"/>
              <a:gd name="T66" fmla="*/ 6629 w 7804"/>
              <a:gd name="T67" fmla="*/ 5406 h 7804"/>
              <a:gd name="T68" fmla="*/ 6667 w 7804"/>
              <a:gd name="T69" fmla="*/ 4972 h 7804"/>
              <a:gd name="T70" fmla="*/ 7173 w 7804"/>
              <a:gd name="T71" fmla="*/ 4766 h 7804"/>
              <a:gd name="T72" fmla="*/ 7804 w 7804"/>
              <a:gd name="T73" fmla="*/ 3668 h 7804"/>
              <a:gd name="T74" fmla="*/ 5608 w 7804"/>
              <a:gd name="T75" fmla="*/ 3902 h 7804"/>
              <a:gd name="T76" fmla="*/ 2196 w 7804"/>
              <a:gd name="T77" fmla="*/ 3902 h 7804"/>
              <a:gd name="T78" fmla="*/ 5608 w 7804"/>
              <a:gd name="T79" fmla="*/ 3902 h 78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03" h="7803">
                <a:moveTo>
                  <a:pt x="7173" y="3038"/>
                </a:moveTo>
                <a:lnTo>
                  <a:pt x="6894" y="3038"/>
                </a:lnTo>
                <a:cubicBezTo>
                  <a:pt x="6824" y="3038"/>
                  <a:pt x="6714" y="2953"/>
                  <a:pt x="6667" y="2831"/>
                </a:cubicBezTo>
                <a:cubicBezTo>
                  <a:pt x="6650" y="2789"/>
                  <a:pt x="6632" y="2746"/>
                  <a:pt x="6614" y="2704"/>
                </a:cubicBezTo>
                <a:cubicBezTo>
                  <a:pt x="6561" y="2585"/>
                  <a:pt x="6579" y="2447"/>
                  <a:pt x="6629" y="2398"/>
                </a:cubicBezTo>
                <a:lnTo>
                  <a:pt x="6826" y="2200"/>
                </a:lnTo>
                <a:cubicBezTo>
                  <a:pt x="7072" y="1954"/>
                  <a:pt x="7072" y="1554"/>
                  <a:pt x="6826" y="1308"/>
                </a:cubicBezTo>
                <a:lnTo>
                  <a:pt x="6496" y="978"/>
                </a:lnTo>
                <a:cubicBezTo>
                  <a:pt x="6377" y="859"/>
                  <a:pt x="6218" y="793"/>
                  <a:pt x="6050" y="793"/>
                </a:cubicBezTo>
                <a:cubicBezTo>
                  <a:pt x="5882" y="793"/>
                  <a:pt x="5723" y="859"/>
                  <a:pt x="5604" y="978"/>
                </a:cubicBezTo>
                <a:lnTo>
                  <a:pt x="5406" y="1176"/>
                </a:lnTo>
                <a:cubicBezTo>
                  <a:pt x="5378" y="1204"/>
                  <a:pt x="5319" y="1222"/>
                  <a:pt x="5254" y="1222"/>
                </a:cubicBezTo>
                <a:cubicBezTo>
                  <a:pt x="5201" y="1222"/>
                  <a:pt x="5147" y="1211"/>
                  <a:pt x="5100" y="1190"/>
                </a:cubicBezTo>
                <a:cubicBezTo>
                  <a:pt x="5058" y="1172"/>
                  <a:pt x="5015" y="1154"/>
                  <a:pt x="4973" y="1137"/>
                </a:cubicBezTo>
                <a:cubicBezTo>
                  <a:pt x="4851" y="1090"/>
                  <a:pt x="4766" y="980"/>
                  <a:pt x="4766" y="910"/>
                </a:cubicBezTo>
                <a:lnTo>
                  <a:pt x="4766" y="631"/>
                </a:lnTo>
                <a:cubicBezTo>
                  <a:pt x="4766" y="283"/>
                  <a:pt x="4483" y="0"/>
                  <a:pt x="4136" y="0"/>
                </a:cubicBezTo>
                <a:lnTo>
                  <a:pt x="3668" y="0"/>
                </a:lnTo>
                <a:cubicBezTo>
                  <a:pt x="3321" y="0"/>
                  <a:pt x="3038" y="283"/>
                  <a:pt x="3038" y="631"/>
                </a:cubicBezTo>
                <a:lnTo>
                  <a:pt x="3038" y="910"/>
                </a:lnTo>
                <a:cubicBezTo>
                  <a:pt x="3038" y="980"/>
                  <a:pt x="2953" y="1090"/>
                  <a:pt x="2831" y="1137"/>
                </a:cubicBezTo>
                <a:cubicBezTo>
                  <a:pt x="2789" y="1154"/>
                  <a:pt x="2746" y="1172"/>
                  <a:pt x="2704" y="1190"/>
                </a:cubicBezTo>
                <a:cubicBezTo>
                  <a:pt x="2657" y="1211"/>
                  <a:pt x="2603" y="1222"/>
                  <a:pt x="2550" y="1222"/>
                </a:cubicBezTo>
                <a:cubicBezTo>
                  <a:pt x="2485" y="1222"/>
                  <a:pt x="2426" y="1204"/>
                  <a:pt x="2398" y="1175"/>
                </a:cubicBezTo>
                <a:lnTo>
                  <a:pt x="2200" y="978"/>
                </a:lnTo>
                <a:cubicBezTo>
                  <a:pt x="2081" y="859"/>
                  <a:pt x="1922" y="793"/>
                  <a:pt x="1754" y="793"/>
                </a:cubicBezTo>
                <a:cubicBezTo>
                  <a:pt x="1585" y="793"/>
                  <a:pt x="1427" y="859"/>
                  <a:pt x="1308" y="978"/>
                </a:cubicBezTo>
                <a:lnTo>
                  <a:pt x="978" y="1308"/>
                </a:lnTo>
                <a:cubicBezTo>
                  <a:pt x="732" y="1554"/>
                  <a:pt x="732" y="1954"/>
                  <a:pt x="978" y="2200"/>
                </a:cubicBezTo>
                <a:lnTo>
                  <a:pt x="1175" y="2398"/>
                </a:lnTo>
                <a:cubicBezTo>
                  <a:pt x="1225" y="2447"/>
                  <a:pt x="1243" y="2585"/>
                  <a:pt x="1190" y="2704"/>
                </a:cubicBezTo>
                <a:cubicBezTo>
                  <a:pt x="1172" y="2746"/>
                  <a:pt x="1154" y="2789"/>
                  <a:pt x="1137" y="2831"/>
                </a:cubicBezTo>
                <a:cubicBezTo>
                  <a:pt x="1090" y="2953"/>
                  <a:pt x="980" y="3038"/>
                  <a:pt x="910" y="3038"/>
                </a:cubicBezTo>
                <a:lnTo>
                  <a:pt x="631" y="3038"/>
                </a:lnTo>
                <a:cubicBezTo>
                  <a:pt x="283" y="3038"/>
                  <a:pt x="0" y="3321"/>
                  <a:pt x="0" y="3668"/>
                </a:cubicBezTo>
                <a:lnTo>
                  <a:pt x="0" y="4136"/>
                </a:lnTo>
                <a:cubicBezTo>
                  <a:pt x="0" y="4483"/>
                  <a:pt x="283" y="4766"/>
                  <a:pt x="631" y="4766"/>
                </a:cubicBezTo>
                <a:lnTo>
                  <a:pt x="910" y="4766"/>
                </a:lnTo>
                <a:cubicBezTo>
                  <a:pt x="980" y="4766"/>
                  <a:pt x="1090" y="4851"/>
                  <a:pt x="1137" y="4972"/>
                </a:cubicBezTo>
                <a:cubicBezTo>
                  <a:pt x="1154" y="5015"/>
                  <a:pt x="1172" y="5058"/>
                  <a:pt x="1190" y="5100"/>
                </a:cubicBezTo>
                <a:cubicBezTo>
                  <a:pt x="1243" y="5219"/>
                  <a:pt x="1225" y="5357"/>
                  <a:pt x="1175" y="5406"/>
                </a:cubicBezTo>
                <a:lnTo>
                  <a:pt x="978" y="5604"/>
                </a:lnTo>
                <a:cubicBezTo>
                  <a:pt x="732" y="5850"/>
                  <a:pt x="732" y="6250"/>
                  <a:pt x="978" y="6496"/>
                </a:cubicBezTo>
                <a:lnTo>
                  <a:pt x="1308" y="6826"/>
                </a:lnTo>
                <a:cubicBezTo>
                  <a:pt x="1427" y="6945"/>
                  <a:pt x="1586" y="7011"/>
                  <a:pt x="1754" y="7011"/>
                </a:cubicBezTo>
                <a:cubicBezTo>
                  <a:pt x="1922" y="7011"/>
                  <a:pt x="2081" y="6945"/>
                  <a:pt x="2200" y="6826"/>
                </a:cubicBezTo>
                <a:lnTo>
                  <a:pt x="2398" y="6628"/>
                </a:lnTo>
                <a:cubicBezTo>
                  <a:pt x="2427" y="6599"/>
                  <a:pt x="2484" y="6582"/>
                  <a:pt x="2550" y="6582"/>
                </a:cubicBezTo>
                <a:cubicBezTo>
                  <a:pt x="2602" y="6582"/>
                  <a:pt x="2657" y="6593"/>
                  <a:pt x="2704" y="6614"/>
                </a:cubicBezTo>
                <a:cubicBezTo>
                  <a:pt x="2745" y="6632"/>
                  <a:pt x="2788" y="6650"/>
                  <a:pt x="2831" y="6667"/>
                </a:cubicBezTo>
                <a:cubicBezTo>
                  <a:pt x="2953" y="6714"/>
                  <a:pt x="3038" y="6824"/>
                  <a:pt x="3038" y="6894"/>
                </a:cubicBezTo>
                <a:lnTo>
                  <a:pt x="3038" y="7173"/>
                </a:lnTo>
                <a:cubicBezTo>
                  <a:pt x="3038" y="7521"/>
                  <a:pt x="3321" y="7804"/>
                  <a:pt x="3668" y="7804"/>
                </a:cubicBezTo>
                <a:lnTo>
                  <a:pt x="4136" y="7804"/>
                </a:lnTo>
                <a:cubicBezTo>
                  <a:pt x="4483" y="7804"/>
                  <a:pt x="4766" y="7521"/>
                  <a:pt x="4766" y="7173"/>
                </a:cubicBezTo>
                <a:lnTo>
                  <a:pt x="4766" y="6894"/>
                </a:lnTo>
                <a:cubicBezTo>
                  <a:pt x="4766" y="6824"/>
                  <a:pt x="4851" y="6714"/>
                  <a:pt x="4972" y="6667"/>
                </a:cubicBezTo>
                <a:cubicBezTo>
                  <a:pt x="5015" y="6650"/>
                  <a:pt x="5058" y="6632"/>
                  <a:pt x="5100" y="6614"/>
                </a:cubicBezTo>
                <a:cubicBezTo>
                  <a:pt x="5146" y="6593"/>
                  <a:pt x="5201" y="6582"/>
                  <a:pt x="5254" y="6582"/>
                </a:cubicBezTo>
                <a:cubicBezTo>
                  <a:pt x="5319" y="6582"/>
                  <a:pt x="5377" y="6600"/>
                  <a:pt x="5406" y="6629"/>
                </a:cubicBezTo>
                <a:lnTo>
                  <a:pt x="5604" y="6826"/>
                </a:lnTo>
                <a:cubicBezTo>
                  <a:pt x="5723" y="6945"/>
                  <a:pt x="5882" y="7011"/>
                  <a:pt x="6050" y="7011"/>
                </a:cubicBezTo>
                <a:cubicBezTo>
                  <a:pt x="6068" y="7011"/>
                  <a:pt x="6087" y="7010"/>
                  <a:pt x="6105" y="7009"/>
                </a:cubicBezTo>
                <a:cubicBezTo>
                  <a:pt x="6335" y="6989"/>
                  <a:pt x="6538" y="6785"/>
                  <a:pt x="6647" y="6675"/>
                </a:cubicBezTo>
                <a:lnTo>
                  <a:pt x="6661" y="6661"/>
                </a:lnTo>
                <a:lnTo>
                  <a:pt x="6826" y="6496"/>
                </a:lnTo>
                <a:cubicBezTo>
                  <a:pt x="7072" y="6250"/>
                  <a:pt x="7072" y="5850"/>
                  <a:pt x="6826" y="5604"/>
                </a:cubicBezTo>
                <a:lnTo>
                  <a:pt x="6629" y="5406"/>
                </a:lnTo>
                <a:cubicBezTo>
                  <a:pt x="6579" y="5357"/>
                  <a:pt x="6561" y="5219"/>
                  <a:pt x="6614" y="5100"/>
                </a:cubicBezTo>
                <a:cubicBezTo>
                  <a:pt x="6632" y="5058"/>
                  <a:pt x="6650" y="5015"/>
                  <a:pt x="6667" y="4972"/>
                </a:cubicBezTo>
                <a:cubicBezTo>
                  <a:pt x="6714" y="4851"/>
                  <a:pt x="6824" y="4766"/>
                  <a:pt x="6894" y="4766"/>
                </a:cubicBezTo>
                <a:lnTo>
                  <a:pt x="7173" y="4766"/>
                </a:lnTo>
                <a:cubicBezTo>
                  <a:pt x="7521" y="4766"/>
                  <a:pt x="7804" y="4483"/>
                  <a:pt x="7804" y="4135"/>
                </a:cubicBezTo>
                <a:lnTo>
                  <a:pt x="7804" y="3668"/>
                </a:lnTo>
                <a:cubicBezTo>
                  <a:pt x="7804" y="3321"/>
                  <a:pt x="7521" y="3038"/>
                  <a:pt x="7173" y="3038"/>
                </a:cubicBezTo>
                <a:close/>
                <a:moveTo>
                  <a:pt x="5608" y="3902"/>
                </a:moveTo>
                <a:cubicBezTo>
                  <a:pt x="5608" y="4843"/>
                  <a:pt x="4843" y="5608"/>
                  <a:pt x="3902" y="5608"/>
                </a:cubicBezTo>
                <a:cubicBezTo>
                  <a:pt x="2961" y="5608"/>
                  <a:pt x="2196" y="4843"/>
                  <a:pt x="2196" y="3902"/>
                </a:cubicBezTo>
                <a:cubicBezTo>
                  <a:pt x="2196" y="2961"/>
                  <a:pt x="2961" y="2196"/>
                  <a:pt x="3902" y="2196"/>
                </a:cubicBezTo>
                <a:cubicBezTo>
                  <a:pt x="4843" y="2196"/>
                  <a:pt x="5608" y="2961"/>
                  <a:pt x="5608" y="39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40" name="菱形 39"/>
          <p:cNvSpPr/>
          <p:nvPr/>
        </p:nvSpPr>
        <p:spPr>
          <a:xfrm>
            <a:off x="7077499" y="4786264"/>
            <a:ext cx="924248" cy="924246"/>
          </a:xfrm>
          <a:prstGeom prst="diamond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8100000" scaled="1"/>
          </a:gradFill>
          <a:ln w="28575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165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53" name="Oval 40"/>
          <p:cNvSpPr/>
          <p:nvPr/>
        </p:nvSpPr>
        <p:spPr>
          <a:xfrm>
            <a:off x="7370421" y="5079420"/>
            <a:ext cx="338404" cy="337932"/>
          </a:xfrm>
          <a:custGeom>
            <a:gdLst>
              <a:gd name="connsiteX0" fmla="*/ 485208 w 606933"/>
              <a:gd name="connsiteY0" fmla="*/ 307595 h 606087"/>
              <a:gd name="connsiteX1" fmla="*/ 606933 w 606933"/>
              <a:gd name="connsiteY1" fmla="*/ 307595 h 606087"/>
              <a:gd name="connsiteX2" fmla="*/ 606933 w 606933"/>
              <a:gd name="connsiteY2" fmla="*/ 606087 h 606087"/>
              <a:gd name="connsiteX3" fmla="*/ 485208 w 606933"/>
              <a:gd name="connsiteY3" fmla="*/ 606087 h 606087"/>
              <a:gd name="connsiteX4" fmla="*/ 121725 w 606933"/>
              <a:gd name="connsiteY4" fmla="*/ 163359 h 606087"/>
              <a:gd name="connsiteX5" fmla="*/ 121725 w 606933"/>
              <a:gd name="connsiteY5" fmla="*/ 606087 h 606087"/>
              <a:gd name="connsiteX6" fmla="*/ 0 w 606933"/>
              <a:gd name="connsiteY6" fmla="*/ 606087 h 606087"/>
              <a:gd name="connsiteX7" fmla="*/ 0 w 606933"/>
              <a:gd name="connsiteY7" fmla="*/ 224893 h 606087"/>
              <a:gd name="connsiteX8" fmla="*/ 364380 w 606933"/>
              <a:gd name="connsiteY8" fmla="*/ 62027 h 606087"/>
              <a:gd name="connsiteX9" fmla="*/ 404389 w 606933"/>
              <a:gd name="connsiteY9" fmla="*/ 62027 h 606087"/>
              <a:gd name="connsiteX10" fmla="*/ 404389 w 606933"/>
              <a:gd name="connsiteY10" fmla="*/ 136153 h 606087"/>
              <a:gd name="connsiteX11" fmla="*/ 445197 w 606933"/>
              <a:gd name="connsiteY11" fmla="*/ 136153 h 606087"/>
              <a:gd name="connsiteX12" fmla="*/ 445197 w 606933"/>
              <a:gd name="connsiteY12" fmla="*/ 606087 h 606087"/>
              <a:gd name="connsiteX13" fmla="*/ 323472 w 606933"/>
              <a:gd name="connsiteY13" fmla="*/ 606087 h 606087"/>
              <a:gd name="connsiteX14" fmla="*/ 323472 w 606933"/>
              <a:gd name="connsiteY14" fmla="*/ 136153 h 606087"/>
              <a:gd name="connsiteX15" fmla="*/ 364380 w 606933"/>
              <a:gd name="connsiteY15" fmla="*/ 136153 h 606087"/>
              <a:gd name="connsiteX16" fmla="*/ 161736 w 606933"/>
              <a:gd name="connsiteY16" fmla="*/ 0 h 606087"/>
              <a:gd name="connsiteX17" fmla="*/ 283391 w 606933"/>
              <a:gd name="connsiteY17" fmla="*/ 0 h 606087"/>
              <a:gd name="connsiteX18" fmla="*/ 283391 w 606933"/>
              <a:gd name="connsiteY18" fmla="*/ 606087 h 606087"/>
              <a:gd name="connsiteX19" fmla="*/ 161736 w 606933"/>
              <a:gd name="connsiteY19" fmla="*/ 606087 h 6060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6933" h="606087">
                <a:moveTo>
                  <a:pt x="485208" y="307595"/>
                </a:moveTo>
                <a:lnTo>
                  <a:pt x="606933" y="307595"/>
                </a:lnTo>
                <a:lnTo>
                  <a:pt x="606933" y="606087"/>
                </a:lnTo>
                <a:lnTo>
                  <a:pt x="485208" y="606087"/>
                </a:lnTo>
                <a:close/>
                <a:moveTo>
                  <a:pt x="121725" y="163359"/>
                </a:moveTo>
                <a:lnTo>
                  <a:pt x="121725" y="606087"/>
                </a:lnTo>
                <a:lnTo>
                  <a:pt x="0" y="606087"/>
                </a:lnTo>
                <a:lnTo>
                  <a:pt x="0" y="224893"/>
                </a:lnTo>
                <a:close/>
                <a:moveTo>
                  <a:pt x="364380" y="62027"/>
                </a:moveTo>
                <a:lnTo>
                  <a:pt x="404389" y="62027"/>
                </a:lnTo>
                <a:lnTo>
                  <a:pt x="404389" y="136153"/>
                </a:lnTo>
                <a:lnTo>
                  <a:pt x="445197" y="136153"/>
                </a:lnTo>
                <a:lnTo>
                  <a:pt x="445197" y="606087"/>
                </a:lnTo>
                <a:lnTo>
                  <a:pt x="323472" y="606087"/>
                </a:lnTo>
                <a:lnTo>
                  <a:pt x="323472" y="136153"/>
                </a:lnTo>
                <a:lnTo>
                  <a:pt x="364380" y="136153"/>
                </a:lnTo>
                <a:close/>
                <a:moveTo>
                  <a:pt x="161736" y="0"/>
                </a:moveTo>
                <a:lnTo>
                  <a:pt x="283391" y="0"/>
                </a:lnTo>
                <a:lnTo>
                  <a:pt x="283391" y="606087"/>
                </a:lnTo>
                <a:lnTo>
                  <a:pt x="161736" y="606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208964" y="2017431"/>
            <a:ext cx="2457877" cy="1123745"/>
            <a:chOff x="845174" y="5121881"/>
            <a:chExt cx="2457877" cy="1123745"/>
          </a:xfrm>
        </p:grpSpPr>
        <p:sp>
          <p:nvSpPr>
            <p:cNvPr id="43" name="矩形 42"/>
            <p:cNvSpPr/>
            <p:nvPr/>
          </p:nvSpPr>
          <p:spPr bwMode="auto">
            <a:xfrm>
              <a:off x="845174" y="5460796"/>
              <a:ext cx="2457877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标题文字添加</a:t>
              </a:r>
              <a:endParaRPr lang="zh-CN" altLang="en-US" sz="18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208964" y="3393578"/>
            <a:ext cx="2457877" cy="1123745"/>
            <a:chOff x="845174" y="5121881"/>
            <a:chExt cx="2457877" cy="1123745"/>
          </a:xfrm>
        </p:grpSpPr>
        <p:sp>
          <p:nvSpPr>
            <p:cNvPr id="46" name="矩形 45"/>
            <p:cNvSpPr/>
            <p:nvPr/>
          </p:nvSpPr>
          <p:spPr bwMode="auto">
            <a:xfrm>
              <a:off x="845174" y="5460796"/>
              <a:ext cx="2457877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标题文字添加</a:t>
              </a:r>
              <a:endParaRPr lang="zh-CN" altLang="en-US" sz="18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208964" y="4769725"/>
            <a:ext cx="2457877" cy="1123745"/>
            <a:chOff x="845174" y="5121881"/>
            <a:chExt cx="2457877" cy="1123745"/>
          </a:xfrm>
        </p:grpSpPr>
        <p:sp>
          <p:nvSpPr>
            <p:cNvPr id="49" name="矩形 48"/>
            <p:cNvSpPr/>
            <p:nvPr/>
          </p:nvSpPr>
          <p:spPr bwMode="auto">
            <a:xfrm>
              <a:off x="845174" y="5460796"/>
              <a:ext cx="2457877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标题文字添加</a:t>
              </a:r>
              <a:endParaRPr lang="zh-CN" altLang="en-US" sz="18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44528" y="393944"/>
            <a:ext cx="4354625" cy="646331"/>
            <a:chOff x="415215" y="349434"/>
            <a:chExt cx="4354625" cy="646331"/>
          </a:xfrm>
        </p:grpSpPr>
        <p:grpSp>
          <p:nvGrpSpPr>
            <p:cNvPr id="41" name="组合 40"/>
            <p:cNvGrpSpPr/>
            <p:nvPr/>
          </p:nvGrpSpPr>
          <p:grpSpPr>
            <a:xfrm>
              <a:off x="415215" y="406398"/>
              <a:ext cx="918995" cy="583203"/>
              <a:chOff x="-3024275" y="-1610562"/>
              <a:chExt cx="1248011" cy="7920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-3024275" y="-1610562"/>
                <a:ext cx="792000" cy="7920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-2568264" y="-1610562"/>
                <a:ext cx="792000" cy="792000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 flipH="1">
              <a:off x="1529582" y="349434"/>
              <a:ext cx="32402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经典综艺体简" panose="02010609000101010101" pitchFamily="49" charset="-122"/>
                  <a:sym typeface="站酷文艺体" panose="02000603000000000000" pitchFamily="50" charset="-122"/>
                </a:rPr>
                <a:t>输入标题名称</a:t>
              </a:r>
              <a:endParaRPr lang="zh-CN" altLang="en-US" sz="36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经典综艺体简" panose="02010609000101010101" pitchFamily="49" charset="-122"/>
                <a:sym typeface="站酷文艺体" panose="02000603000000000000" pitchFamily="50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1" grpId="0" animBg="1"/>
      <p:bldP spid="38" grpId="0" animBg="1"/>
      <p:bldP spid="52" grpId="0" animBg="1"/>
      <p:bldP spid="40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90" b="13048"/>
          <a:stretch>
            <a:fillRect/>
          </a:stretch>
        </p:blipFill>
        <p:spPr>
          <a:xfrm>
            <a:off x="0" y="0"/>
            <a:ext cx="5616863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187456" y="807480"/>
            <a:ext cx="1599814" cy="4266370"/>
            <a:chOff x="1316710" y="2406150"/>
            <a:chExt cx="1599814" cy="1499184"/>
          </a:xfrm>
        </p:grpSpPr>
        <p:sp>
          <p:nvSpPr>
            <p:cNvPr id="8" name="文本框 7"/>
            <p:cNvSpPr txBox="1"/>
            <p:nvPr/>
          </p:nvSpPr>
          <p:spPr>
            <a:xfrm>
              <a:off x="1316710" y="2406150"/>
              <a:ext cx="1015663" cy="9233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kumimoji="1" lang="zh-CN" altLang="en-US" sz="54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rPr>
                <a:t>目录</a:t>
              </a:r>
              <a:endParaRPr kumimoji="1" lang="zh-CN" altLang="en-US" sz="54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39416" y="2680957"/>
              <a:ext cx="677108" cy="12243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en-GB" altLang="zh-CN" sz="3200" b="1" i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rPr>
                <a:t>CONTENTS</a:t>
              </a:r>
              <a:endParaRPr kumimoji="1" lang="en-GB" altLang="zh-CN" sz="3200" b="1" i="1"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69700" y="807480"/>
            <a:ext cx="5351623" cy="1015663"/>
            <a:chOff x="4419599" y="864403"/>
            <a:chExt cx="5351622" cy="1015663"/>
          </a:xfrm>
        </p:grpSpPr>
        <p:sp>
          <p:nvSpPr>
            <p:cNvPr id="11" name="圆角矩形 10"/>
            <p:cNvSpPr/>
            <p:nvPr/>
          </p:nvSpPr>
          <p:spPr>
            <a:xfrm>
              <a:off x="4419599" y="969818"/>
              <a:ext cx="831273" cy="83127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b="1" i="1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rPr>
                <a:t>01</a:t>
              </a:r>
              <a:endParaRPr kumimoji="1" lang="zh-CN" altLang="en-US" sz="2000"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568812" y="864403"/>
              <a:ext cx="4202409" cy="1015663"/>
              <a:chOff x="5662027" y="961277"/>
              <a:chExt cx="4202409" cy="1015663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5662028" y="961277"/>
                <a:ext cx="2759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站酷文艺体" panose="02000603000000000000" pitchFamily="50" charset="-122"/>
                    <a:ea typeface="阿里巴巴普惠体 B" panose="00020600040101010101" pitchFamily="18" charset="-122"/>
                    <a:cs typeface="+mn-ea"/>
                    <a:sym typeface="站酷文艺体" panose="02000603000000000000" pitchFamily="50" charset="-122"/>
                  </a:rPr>
                  <a:t>年终总结概述</a:t>
                </a:r>
                <a:endParaRPr kumimoji="1"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662027" y="1422942"/>
                <a:ext cx="42024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站酷文艺体" panose="02000603000000000000" pitchFamily="50" charset="-122"/>
                    <a:ea typeface="站酷文艺体" panose="02000603000000000000" pitchFamily="50" charset="-122"/>
                    <a:sym typeface="站酷文艺体" panose="02000603000000000000" pitchFamily="50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1" lang="en-GB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</p:grpSp>
      </p:grpSp>
      <p:sp>
        <p:nvSpPr>
          <p:cNvPr id="17" name="圆角矩形 16"/>
          <p:cNvSpPr/>
          <p:nvPr/>
        </p:nvSpPr>
        <p:spPr>
          <a:xfrm>
            <a:off x="11720946" y="1730811"/>
            <a:ext cx="471055" cy="3769445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269702" y="2236466"/>
            <a:ext cx="5351621" cy="1022067"/>
            <a:chOff x="4419599" y="2239484"/>
            <a:chExt cx="5351621" cy="1022067"/>
          </a:xfrm>
        </p:grpSpPr>
        <p:sp>
          <p:nvSpPr>
            <p:cNvPr id="12" name="圆角矩形 11"/>
            <p:cNvSpPr/>
            <p:nvPr/>
          </p:nvSpPr>
          <p:spPr>
            <a:xfrm>
              <a:off x="4419599" y="2355272"/>
              <a:ext cx="831273" cy="83127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b="1" i="1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rPr>
                <a:t>02</a:t>
              </a:r>
              <a:endParaRPr kumimoji="1" lang="zh-CN" altLang="en-US" sz="2000"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22474" y="2239484"/>
              <a:ext cx="4248746" cy="1022067"/>
              <a:chOff x="5615690" y="954873"/>
              <a:chExt cx="4248746" cy="1022067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5615690" y="954873"/>
                <a:ext cx="24704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站酷文艺体" panose="02000603000000000000" pitchFamily="50" charset="-122"/>
                    <a:ea typeface="阿里巴巴普惠体 B" panose="00020600040101010101" pitchFamily="18" charset="-122"/>
                    <a:cs typeface="+mn-ea"/>
                    <a:sym typeface="站酷文艺体" panose="02000603000000000000" pitchFamily="50" charset="-122"/>
                  </a:rPr>
                  <a:t>工作完成情况</a:t>
                </a:r>
                <a:endParaRPr kumimoji="1"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662027" y="1422942"/>
                <a:ext cx="42024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站酷文艺体" panose="02000603000000000000" pitchFamily="50" charset="-122"/>
                    <a:ea typeface="站酷文艺体" panose="02000603000000000000" pitchFamily="50" charset="-122"/>
                    <a:sym typeface="站酷文艺体" panose="02000603000000000000" pitchFamily="50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1" lang="en-GB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5269702" y="3567556"/>
            <a:ext cx="5321615" cy="1015663"/>
            <a:chOff x="4419599" y="3624478"/>
            <a:chExt cx="5321615" cy="1015663"/>
          </a:xfrm>
        </p:grpSpPr>
        <p:sp>
          <p:nvSpPr>
            <p:cNvPr id="13" name="圆角矩形 12"/>
            <p:cNvSpPr/>
            <p:nvPr/>
          </p:nvSpPr>
          <p:spPr>
            <a:xfrm>
              <a:off x="4419599" y="3740726"/>
              <a:ext cx="831273" cy="83127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b="1" i="1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rPr>
                <a:t>03</a:t>
              </a:r>
              <a:endParaRPr kumimoji="1" lang="zh-CN" altLang="en-US" sz="2000"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538805" y="3624478"/>
              <a:ext cx="4202409" cy="1015663"/>
              <a:chOff x="5662027" y="961277"/>
              <a:chExt cx="4202409" cy="1015663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5662028" y="961277"/>
                <a:ext cx="2076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站酷文艺体" panose="02000603000000000000" pitchFamily="50" charset="-122"/>
                    <a:ea typeface="阿里巴巴普惠体 B" panose="00020600040101010101" pitchFamily="18" charset="-122"/>
                    <a:cs typeface="+mn-ea"/>
                    <a:sym typeface="站酷文艺体" panose="02000603000000000000" pitchFamily="50" charset="-122"/>
                  </a:rPr>
                  <a:t>存在不足</a:t>
                </a:r>
                <a:endParaRPr kumimoji="1"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662027" y="1422942"/>
                <a:ext cx="42024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站酷文艺体" panose="02000603000000000000" pitchFamily="50" charset="-122"/>
                    <a:ea typeface="站酷文艺体" panose="02000603000000000000" pitchFamily="50" charset="-122"/>
                    <a:sym typeface="站酷文艺体" panose="02000603000000000000" pitchFamily="50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1" lang="en-GB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5269700" y="4949043"/>
            <a:ext cx="5321615" cy="1015663"/>
            <a:chOff x="4419599" y="5005963"/>
            <a:chExt cx="5321614" cy="1015662"/>
          </a:xfrm>
        </p:grpSpPr>
        <p:sp>
          <p:nvSpPr>
            <p:cNvPr id="14" name="圆角矩形 13"/>
            <p:cNvSpPr/>
            <p:nvPr/>
          </p:nvSpPr>
          <p:spPr>
            <a:xfrm>
              <a:off x="4419599" y="5126180"/>
              <a:ext cx="831273" cy="83127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b="1" i="1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rPr>
                <a:t>04</a:t>
              </a:r>
              <a:endParaRPr kumimoji="1" lang="zh-CN" altLang="en-US" sz="2000"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538804" y="5005963"/>
              <a:ext cx="4202409" cy="1015662"/>
              <a:chOff x="5662027" y="961277"/>
              <a:chExt cx="4202409" cy="1015662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5662028" y="961277"/>
                <a:ext cx="2668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站酷文艺体" panose="02000603000000000000" pitchFamily="50" charset="-122"/>
                    <a:ea typeface="阿里巴巴普惠体 B" panose="00020600040101010101" pitchFamily="18" charset="-122"/>
                    <a:cs typeface="+mn-ea"/>
                    <a:sym typeface="站酷文艺体" panose="02000603000000000000" pitchFamily="50" charset="-122"/>
                  </a:rPr>
                  <a:t>明年计划展望</a:t>
                </a:r>
                <a:endParaRPr kumimoji="1"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662027" y="1422942"/>
                <a:ext cx="4202409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站酷文艺体" panose="02000603000000000000" pitchFamily="50" charset="-122"/>
                    <a:ea typeface="站酷文艺体" panose="02000603000000000000" pitchFamily="50" charset="-122"/>
                    <a:sym typeface="站酷文艺体" panose="02000603000000000000" pitchFamily="50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1" lang="en-GB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cs typeface="+mn-ea"/>
                  <a:sym typeface="站酷文艺体" panose="02000603000000000000" pitchFamily="50" charset="-122"/>
                </a:endParaRPr>
              </a:p>
            </p:txBody>
          </p:sp>
        </p:grpSp>
      </p:grpSp>
    </p:spTree>
  </p:cSld>
  <p:clrMapOvr>
    <a:masterClrMapping/>
  </p:clrMapOvr>
  <mc:AlternateContent>
    <mc:Choice xmlns:p15="http://schemas.microsoft.com/office/powerpoint/2012/main" Requires="p15">
      <p:transition spd="slow" advClick="0" advTm="0" p14:dur="200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2"/>
          <a:stretch>
            <a:fillRect/>
          </a:stretch>
        </p:blipFill>
        <p:spPr>
          <a:xfrm>
            <a:off x="0" y="1417008"/>
            <a:ext cx="12192000" cy="54409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69185" y="2160262"/>
            <a:ext cx="6646091" cy="1323439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000" b="1" kern="100">
                <a:solidFill>
                  <a:srgbClr val="C00000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Times New Roman" panose="02020603050405020304" pitchFamily="18" charset="0"/>
                <a:sym typeface="站酷文艺体" panose="02000603000000000000" pitchFamily="50" charset="-122"/>
              </a:rPr>
              <a:t>非常感谢收看</a:t>
            </a:r>
            <a:endParaRPr lang="zh-CN" altLang="zh-CN" sz="8000" b="1" kern="100">
              <a:solidFill>
                <a:srgbClr val="C00000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Times New Roman" panose="02020603050405020304" pitchFamily="18" charset="0"/>
              <a:sym typeface="站酷文艺体" panose="02000603000000000000" pitchFamily="5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4337" y="3517649"/>
            <a:ext cx="8841790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presentation and make it into a film to used wider </a:t>
            </a:r>
            <a:r>
              <a:rPr lang="en-US" altLang="zh-CN" sz="1000" err="1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fieldpresentation and make it into a film to used wider fieldpresentation and make it into a film to used wider fieldpresentation and make It into a film to used wider field</a:t>
            </a:r>
            <a:endParaRPr lang="en-US" altLang="zh-CN" sz="1000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  <a:p>
            <a:pPr algn="ctr">
              <a:lnSpc>
                <a:spcPct val="114000"/>
              </a:lnSpc>
              <a:defRPr/>
            </a:pPr>
            <a:endParaRPr lang="en-US" altLang="zh-CN" sz="1000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 rot="21562602">
            <a:off x="3022054" y="3995271"/>
            <a:ext cx="6458643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适用于项目规划 年终总结 工作计划 团队绍演讲等</a:t>
            </a:r>
            <a:endParaRPr lang="zh-CN" altLang="en-US" sz="2000" b="1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8" name="六边形 7"/>
          <p:cNvSpPr/>
          <p:nvPr/>
        </p:nvSpPr>
        <p:spPr>
          <a:xfrm flipH="1">
            <a:off x="3779533" y="4605344"/>
            <a:ext cx="2015699" cy="431936"/>
          </a:xfrm>
          <a:prstGeom prst="hexagon">
            <a:avLst/>
          </a:prstGeom>
          <a:solidFill>
            <a:schemeClr val="bg1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690779" y="4600423"/>
            <a:ext cx="2159677" cy="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600">
                <a:solidFill>
                  <a:schemeClr val="tx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汇报人：</a:t>
            </a:r>
            <a:r>
              <a:rPr lang="en-US" altLang="zh-CN" sz="1600">
                <a:solidFill>
                  <a:schemeClr val="tx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PPT</a:t>
            </a:r>
            <a:r>
              <a:rPr lang="zh-CN" altLang="en-US" sz="1600">
                <a:solidFill>
                  <a:schemeClr val="tx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汇</a:t>
            </a:r>
            <a:endParaRPr lang="zh-CN" altLang="en-US" sz="1600">
              <a:solidFill>
                <a:schemeClr val="tx1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0" name="六边形 9"/>
          <p:cNvSpPr/>
          <p:nvPr/>
        </p:nvSpPr>
        <p:spPr>
          <a:xfrm flipH="1">
            <a:off x="5913752" y="4608525"/>
            <a:ext cx="2015699" cy="431936"/>
          </a:xfrm>
          <a:prstGeom prst="hexagon">
            <a:avLst/>
          </a:prstGeom>
          <a:solidFill>
            <a:schemeClr val="bg1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5850456" y="4598827"/>
            <a:ext cx="2159677" cy="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600">
                <a:solidFill>
                  <a:schemeClr val="tx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日期：</a:t>
            </a:r>
            <a:r>
              <a:rPr lang="en-US" altLang="zh-CN" sz="1600">
                <a:solidFill>
                  <a:schemeClr val="tx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20XX.XX</a:t>
            </a:r>
            <a:endParaRPr lang="zh-CN" altLang="zh-CN" sz="1600">
              <a:solidFill>
                <a:schemeClr val="tx1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55011" y="859868"/>
            <a:ext cx="3874440" cy="1323439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0" b="1" kern="100">
                <a:latin typeface="站酷文艺体" panose="02000603000000000000" pitchFamily="50" charset="-122"/>
                <a:ea typeface="阿里巴巴普惠体 B" panose="00020600040101010101" pitchFamily="18" charset="-122"/>
                <a:cs typeface="Times New Roman" panose="02020603050405020304" pitchFamily="18" charset="0"/>
                <a:sym typeface="站酷文艺体" panose="02000603000000000000" pitchFamily="50" charset="-122"/>
              </a:rPr>
              <a:t>LOGO</a:t>
            </a:r>
            <a:endParaRPr lang="zh-CN" altLang="zh-CN" sz="8000" b="1" kern="100">
              <a:latin typeface="站酷文艺体" panose="02000603000000000000" pitchFamily="50" charset="-122"/>
              <a:ea typeface="阿里巴巴普惠体 B" panose="00020600040101010101" pitchFamily="18" charset="-122"/>
              <a:cs typeface="Times New Roman" panose="02020603050405020304" pitchFamily="18" charset="0"/>
              <a:sym typeface="站酷文艺体" panose="02000603000000000000" pitchFamily="50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138" y="2946400"/>
            <a:ext cx="596900" cy="657225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575"/>
            <a:ext cx="9359900" cy="657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96" tIns="0" rIns="179996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813"/>
            <a:ext cx="9312275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0"/>
            <a:ext cx="854075" cy="7794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200" y="3921125"/>
            <a:ext cx="8361363" cy="1692275"/>
          </a:xfrm>
          <a:prstGeom prst="rect">
            <a:avLst/>
          </a:prstGeom>
          <a:noFill/>
          <a:ln w="25400">
            <a:noFill/>
          </a:ln>
        </p:spPr>
        <p:txBody>
          <a:bodyPr lIns="121917" tIns="60958" rIns="121917" bIns="60958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675" y="155575"/>
            <a:ext cx="38100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9" t="36067" b="12659"/>
          <a:stretch>
            <a:fillRect/>
          </a:stretch>
        </p:blipFill>
        <p:spPr>
          <a:xfrm>
            <a:off x="0" y="-6787"/>
            <a:ext cx="12192000" cy="6857999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flipH="1" flipV="1">
            <a:off x="8256051" y="744555"/>
            <a:ext cx="3935949" cy="981643"/>
          </a:xfrm>
          <a:custGeom>
            <a:gdLst>
              <a:gd name="connsiteX0" fmla="*/ 3568664 w 3935949"/>
              <a:gd name="connsiteY0" fmla="*/ 981642 h 981642"/>
              <a:gd name="connsiteX1" fmla="*/ 0 w 3935949"/>
              <a:gd name="connsiteY1" fmla="*/ 981642 h 981642"/>
              <a:gd name="connsiteX2" fmla="*/ 0 w 3935949"/>
              <a:gd name="connsiteY2" fmla="*/ 0 h 981642"/>
              <a:gd name="connsiteX3" fmla="*/ 3935949 w 3935949"/>
              <a:gd name="connsiteY3" fmla="*/ 0 h 9816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5949" h="981642">
                <a:moveTo>
                  <a:pt x="3568664" y="981642"/>
                </a:moveTo>
                <a:lnTo>
                  <a:pt x="0" y="981642"/>
                </a:lnTo>
                <a:lnTo>
                  <a:pt x="0" y="0"/>
                </a:lnTo>
                <a:lnTo>
                  <a:pt x="39359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99594" y="2470753"/>
            <a:ext cx="722505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>
                <a:solidFill>
                  <a:srgbClr val="262626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rPr>
              <a:t>年终工作概述</a:t>
            </a:r>
            <a:endParaRPr lang="zh-CN" altLang="en-US">
              <a:solidFill>
                <a:srgbClr val="262626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88368" y="3036357"/>
            <a:ext cx="62637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kumimoji="1" lang="en-GB" altLang="zh-CN" sz="11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  <a:p>
            <a:pPr algn="ctr">
              <a:lnSpc>
                <a:spcPct val="150000"/>
              </a:lnSpc>
            </a:pPr>
            <a:endParaRPr kumimoji="1" lang="en-GB" altLang="zh-CN" sz="11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752113" y="835755"/>
            <a:ext cx="3368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rPr>
              <a:t>PART  ONE</a:t>
            </a:r>
            <a:endParaRPr lang="en-US" altLang="zh-CN" sz="4400" b="1">
              <a:solidFill>
                <a:schemeClr val="bg1"/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0" p14:dur="200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5657022" y="2010238"/>
            <a:ext cx="577124" cy="457167"/>
            <a:chOff x="5618989" y="2467405"/>
            <a:chExt cx="577124" cy="457167"/>
          </a:xfrm>
        </p:grpSpPr>
        <p:sp>
          <p:nvSpPr>
            <p:cNvPr id="6" name="椭圆 5"/>
            <p:cNvSpPr/>
            <p:nvPr/>
          </p:nvSpPr>
          <p:spPr>
            <a:xfrm>
              <a:off x="5618989" y="2467405"/>
              <a:ext cx="457167" cy="4571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634488" y="2492805"/>
              <a:ext cx="561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01</a:t>
              </a:r>
              <a:endParaRPr lang="zh-CN" altLang="en-US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657022" y="3995864"/>
            <a:ext cx="577124" cy="457167"/>
            <a:chOff x="5618989" y="2467405"/>
            <a:chExt cx="577124" cy="457167"/>
          </a:xfrm>
        </p:grpSpPr>
        <p:sp>
          <p:nvSpPr>
            <p:cNvPr id="15" name="椭圆 14"/>
            <p:cNvSpPr/>
            <p:nvPr/>
          </p:nvSpPr>
          <p:spPr>
            <a:xfrm>
              <a:off x="5618989" y="2467405"/>
              <a:ext cx="457167" cy="4571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34488" y="2492805"/>
              <a:ext cx="561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02</a:t>
              </a:r>
              <a:endParaRPr lang="zh-CN" altLang="en-US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2" y="1827804"/>
            <a:ext cx="4981527" cy="3320581"/>
          </a:xfrm>
          <a:prstGeom prst="rect">
            <a:avLst/>
          </a:prstGeom>
        </p:spPr>
      </p:pic>
      <p:sp>
        <p:nvSpPr>
          <p:cNvPr id="17" name="Title 1"/>
          <p:cNvSpPr txBox="1"/>
          <p:nvPr/>
        </p:nvSpPr>
        <p:spPr>
          <a:xfrm>
            <a:off x="6329562" y="1827804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6329561" y="2192671"/>
            <a:ext cx="5399983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kumimoji="1" lang="en-GB" altLang="zh-CN" sz="10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  <a:p>
            <a:pPr>
              <a:lnSpc>
                <a:spcPct val="150000"/>
              </a:lnSpc>
            </a:pPr>
            <a:endParaRPr kumimoji="1" lang="en-GB" altLang="zh-CN" sz="10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6329561" y="3813430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6329560" y="4178297"/>
            <a:ext cx="5399983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kumimoji="1" lang="en-GB" altLang="zh-CN" sz="10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  <a:p>
            <a:pPr>
              <a:lnSpc>
                <a:spcPct val="150000"/>
              </a:lnSpc>
            </a:pPr>
            <a:endParaRPr kumimoji="1" lang="en-GB" altLang="zh-CN" sz="10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44528" y="393944"/>
            <a:ext cx="4354625" cy="646331"/>
            <a:chOff x="415215" y="349434"/>
            <a:chExt cx="4354625" cy="646331"/>
          </a:xfrm>
        </p:grpSpPr>
        <p:grpSp>
          <p:nvGrpSpPr>
            <p:cNvPr id="22" name="组合 21"/>
            <p:cNvGrpSpPr/>
            <p:nvPr/>
          </p:nvGrpSpPr>
          <p:grpSpPr>
            <a:xfrm>
              <a:off x="415215" y="406398"/>
              <a:ext cx="918995" cy="583203"/>
              <a:chOff x="-3024275" y="-1610562"/>
              <a:chExt cx="1248011" cy="79200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-3024275" y="-1610562"/>
                <a:ext cx="792000" cy="7920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-2568264" y="-1610562"/>
                <a:ext cx="792000" cy="792000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 flipH="1">
              <a:off x="1529582" y="349434"/>
              <a:ext cx="32402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经典综艺体简" panose="02010609000101010101" pitchFamily="49" charset="-122"/>
                  <a:sym typeface="站酷文艺体" panose="02000603000000000000" pitchFamily="50" charset="-122"/>
                </a:rPr>
                <a:t>输入标题名称</a:t>
              </a:r>
              <a:endParaRPr lang="zh-CN" altLang="en-US" sz="36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经典综艺体简" panose="02010609000101010101" pitchFamily="49" charset="-122"/>
                <a:sym typeface="站酷文艺体" panose="02000603000000000000" pitchFamily="50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2000">
        <p:random/>
      </p:transition>
    </mc:Choice>
    <mc:Fallback>
      <p:transition spd="slow" advTm="0">
        <p:random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4887435" y="3503935"/>
            <a:ext cx="878694" cy="878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1" name="Freeform 283"/>
          <p:cNvSpPr>
            <a:spLocks noEditPoints="1"/>
          </p:cNvSpPr>
          <p:nvPr/>
        </p:nvSpPr>
        <p:spPr bwMode="auto">
          <a:xfrm>
            <a:off x="5182905" y="3743754"/>
            <a:ext cx="287754" cy="399054"/>
          </a:xfrm>
          <a:custGeom>
            <a:gdLst>
              <a:gd name="T0" fmla="*/ 6 w 45"/>
              <a:gd name="T1" fmla="*/ 0 h 62"/>
              <a:gd name="T2" fmla="*/ 39 w 45"/>
              <a:gd name="T3" fmla="*/ 0 h 62"/>
              <a:gd name="T4" fmla="*/ 45 w 45"/>
              <a:gd name="T5" fmla="*/ 5 h 62"/>
              <a:gd name="T6" fmla="*/ 45 w 45"/>
              <a:gd name="T7" fmla="*/ 56 h 62"/>
              <a:gd name="T8" fmla="*/ 39 w 45"/>
              <a:gd name="T9" fmla="*/ 62 h 62"/>
              <a:gd name="T10" fmla="*/ 6 w 45"/>
              <a:gd name="T11" fmla="*/ 62 h 62"/>
              <a:gd name="T12" fmla="*/ 0 w 45"/>
              <a:gd name="T13" fmla="*/ 56 h 62"/>
              <a:gd name="T14" fmla="*/ 0 w 45"/>
              <a:gd name="T15" fmla="*/ 5 h 62"/>
              <a:gd name="T16" fmla="*/ 6 w 45"/>
              <a:gd name="T17" fmla="*/ 0 h 62"/>
              <a:gd name="T18" fmla="*/ 20 w 45"/>
              <a:gd name="T19" fmla="*/ 54 h 62"/>
              <a:gd name="T20" fmla="*/ 20 w 45"/>
              <a:gd name="T21" fmla="*/ 59 h 62"/>
              <a:gd name="T22" fmla="*/ 25 w 45"/>
              <a:gd name="T23" fmla="*/ 59 h 62"/>
              <a:gd name="T24" fmla="*/ 25 w 45"/>
              <a:gd name="T25" fmla="*/ 54 h 62"/>
              <a:gd name="T26" fmla="*/ 20 w 45"/>
              <a:gd name="T27" fmla="*/ 54 h 62"/>
              <a:gd name="T28" fmla="*/ 15 w 45"/>
              <a:gd name="T29" fmla="*/ 3 h 62"/>
              <a:gd name="T30" fmla="*/ 15 w 45"/>
              <a:gd name="T31" fmla="*/ 5 h 62"/>
              <a:gd name="T32" fmla="*/ 29 w 45"/>
              <a:gd name="T33" fmla="*/ 5 h 62"/>
              <a:gd name="T34" fmla="*/ 29 w 45"/>
              <a:gd name="T35" fmla="*/ 3 h 62"/>
              <a:gd name="T36" fmla="*/ 15 w 45"/>
              <a:gd name="T37" fmla="*/ 3 h 62"/>
              <a:gd name="T38" fmla="*/ 5 w 45"/>
              <a:gd name="T39" fmla="*/ 8 h 62"/>
              <a:gd name="T40" fmla="*/ 5 w 45"/>
              <a:gd name="T41" fmla="*/ 51 h 62"/>
              <a:gd name="T42" fmla="*/ 40 w 45"/>
              <a:gd name="T43" fmla="*/ 51 h 62"/>
              <a:gd name="T44" fmla="*/ 40 w 45"/>
              <a:gd name="T45" fmla="*/ 8 h 62"/>
              <a:gd name="T46" fmla="*/ 5 w 45"/>
              <a:gd name="T47" fmla="*/ 8 h 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" h="62">
                <a:moveTo>
                  <a:pt x="6" y="0"/>
                </a:move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2"/>
                  <a:pt x="45" y="5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9"/>
                  <a:pt x="42" y="62"/>
                  <a:pt x="39" y="62"/>
                </a:cubicBezTo>
                <a:cubicBezTo>
                  <a:pt x="6" y="62"/>
                  <a:pt x="6" y="62"/>
                  <a:pt x="6" y="62"/>
                </a:cubicBezTo>
                <a:cubicBezTo>
                  <a:pt x="2" y="62"/>
                  <a:pt x="0" y="59"/>
                  <a:pt x="0" y="56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20" y="54"/>
                </a:moveTo>
                <a:cubicBezTo>
                  <a:pt x="20" y="59"/>
                  <a:pt x="20" y="59"/>
                  <a:pt x="20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4"/>
                  <a:pt x="25" y="54"/>
                  <a:pt x="25" y="54"/>
                </a:cubicBezTo>
                <a:cubicBezTo>
                  <a:pt x="20" y="54"/>
                  <a:pt x="20" y="54"/>
                  <a:pt x="20" y="54"/>
                </a:cubicBezTo>
                <a:close/>
                <a:moveTo>
                  <a:pt x="15" y="3"/>
                </a:moveTo>
                <a:cubicBezTo>
                  <a:pt x="15" y="5"/>
                  <a:pt x="15" y="5"/>
                  <a:pt x="15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3"/>
                  <a:pt x="29" y="3"/>
                  <a:pt x="29" y="3"/>
                </a:cubicBezTo>
                <a:cubicBezTo>
                  <a:pt x="15" y="3"/>
                  <a:pt x="15" y="3"/>
                  <a:pt x="15" y="3"/>
                </a:cubicBezTo>
                <a:close/>
                <a:moveTo>
                  <a:pt x="5" y="8"/>
                </a:moveTo>
                <a:cubicBezTo>
                  <a:pt x="5" y="51"/>
                  <a:pt x="5" y="51"/>
                  <a:pt x="5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8"/>
                  <a:pt x="40" y="8"/>
                  <a:pt x="40" y="8"/>
                </a:cubicBezTo>
                <a:lnTo>
                  <a:pt x="5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87435" y="4961250"/>
            <a:ext cx="878694" cy="878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188344" y="5181790"/>
            <a:ext cx="276876" cy="437612"/>
          </a:xfrm>
          <a:custGeom>
            <a:gdLst>
              <a:gd name="T0" fmla="*/ 107 w 126"/>
              <a:gd name="T1" fmla="*/ 19 h 199"/>
              <a:gd name="T2" fmla="*/ 117 w 126"/>
              <a:gd name="T3" fmla="*/ 95 h 199"/>
              <a:gd name="T4" fmla="*/ 97 w 126"/>
              <a:gd name="T5" fmla="*/ 123 h 199"/>
              <a:gd name="T6" fmla="*/ 104 w 126"/>
              <a:gd name="T7" fmla="*/ 122 h 199"/>
              <a:gd name="T8" fmla="*/ 108 w 126"/>
              <a:gd name="T9" fmla="*/ 137 h 199"/>
              <a:gd name="T10" fmla="*/ 105 w 126"/>
              <a:gd name="T11" fmla="*/ 149 h 199"/>
              <a:gd name="T12" fmla="*/ 108 w 126"/>
              <a:gd name="T13" fmla="*/ 161 h 199"/>
              <a:gd name="T14" fmla="*/ 104 w 126"/>
              <a:gd name="T15" fmla="*/ 175 h 199"/>
              <a:gd name="T16" fmla="*/ 29 w 126"/>
              <a:gd name="T17" fmla="*/ 181 h 199"/>
              <a:gd name="T18" fmla="*/ 22 w 126"/>
              <a:gd name="T19" fmla="*/ 177 h 199"/>
              <a:gd name="T20" fmla="*/ 22 w 126"/>
              <a:gd name="T21" fmla="*/ 156 h 199"/>
              <a:gd name="T22" fmla="*/ 22 w 126"/>
              <a:gd name="T23" fmla="*/ 153 h 199"/>
              <a:gd name="T24" fmla="*/ 22 w 126"/>
              <a:gd name="T25" fmla="*/ 132 h 199"/>
              <a:gd name="T26" fmla="*/ 28 w 126"/>
              <a:gd name="T27" fmla="*/ 129 h 199"/>
              <a:gd name="T28" fmla="*/ 31 w 126"/>
              <a:gd name="T29" fmla="*/ 117 h 199"/>
              <a:gd name="T30" fmla="*/ 0 w 126"/>
              <a:gd name="T31" fmla="*/ 63 h 199"/>
              <a:gd name="T32" fmla="*/ 63 w 126"/>
              <a:gd name="T33" fmla="*/ 0 h 199"/>
              <a:gd name="T34" fmla="*/ 52 w 126"/>
              <a:gd name="T35" fmla="*/ 76 h 199"/>
              <a:gd name="T36" fmla="*/ 57 w 126"/>
              <a:gd name="T37" fmla="*/ 73 h 199"/>
              <a:gd name="T38" fmla="*/ 63 w 126"/>
              <a:gd name="T39" fmla="*/ 76 h 199"/>
              <a:gd name="T40" fmla="*/ 68 w 126"/>
              <a:gd name="T41" fmla="*/ 73 h 199"/>
              <a:gd name="T42" fmla="*/ 74 w 126"/>
              <a:gd name="T43" fmla="*/ 76 h 199"/>
              <a:gd name="T44" fmla="*/ 81 w 126"/>
              <a:gd name="T45" fmla="*/ 71 h 199"/>
              <a:gd name="T46" fmla="*/ 73 w 126"/>
              <a:gd name="T47" fmla="*/ 96 h 199"/>
              <a:gd name="T48" fmla="*/ 84 w 126"/>
              <a:gd name="T49" fmla="*/ 124 h 199"/>
              <a:gd name="T50" fmla="*/ 84 w 126"/>
              <a:gd name="T51" fmla="*/ 109 h 199"/>
              <a:gd name="T52" fmla="*/ 106 w 126"/>
              <a:gd name="T53" fmla="*/ 88 h 199"/>
              <a:gd name="T54" fmla="*/ 98 w 126"/>
              <a:gd name="T55" fmla="*/ 28 h 199"/>
              <a:gd name="T56" fmla="*/ 28 w 126"/>
              <a:gd name="T57" fmla="*/ 28 h 199"/>
              <a:gd name="T58" fmla="*/ 20 w 126"/>
              <a:gd name="T59" fmla="*/ 89 h 199"/>
              <a:gd name="T60" fmla="*/ 44 w 126"/>
              <a:gd name="T61" fmla="*/ 109 h 199"/>
              <a:gd name="T62" fmla="*/ 44 w 126"/>
              <a:gd name="T63" fmla="*/ 125 h 199"/>
              <a:gd name="T64" fmla="*/ 55 w 126"/>
              <a:gd name="T65" fmla="*/ 96 h 199"/>
              <a:gd name="T66" fmla="*/ 47 w 126"/>
              <a:gd name="T67" fmla="*/ 71 h 199"/>
              <a:gd name="T68" fmla="*/ 76 w 126"/>
              <a:gd name="T69" fmla="*/ 79 h 199"/>
              <a:gd name="T70" fmla="*/ 68 w 126"/>
              <a:gd name="T71" fmla="*/ 78 h 199"/>
              <a:gd name="T72" fmla="*/ 57 w 126"/>
              <a:gd name="T73" fmla="*/ 78 h 199"/>
              <a:gd name="T74" fmla="*/ 52 w 126"/>
              <a:gd name="T75" fmla="*/ 79 h 199"/>
              <a:gd name="T76" fmla="*/ 61 w 126"/>
              <a:gd name="T77" fmla="*/ 94 h 199"/>
              <a:gd name="T78" fmla="*/ 61 w 126"/>
              <a:gd name="T79" fmla="*/ 125 h 199"/>
              <a:gd name="T80" fmla="*/ 66 w 126"/>
              <a:gd name="T81" fmla="*/ 95 h 199"/>
              <a:gd name="T82" fmla="*/ 67 w 126"/>
              <a:gd name="T83" fmla="*/ 93 h 199"/>
              <a:gd name="T84" fmla="*/ 82 w 126"/>
              <a:gd name="T85" fmla="*/ 180 h 199"/>
              <a:gd name="T86" fmla="*/ 64 w 126"/>
              <a:gd name="T87" fmla="*/ 199 h 199"/>
              <a:gd name="T88" fmla="*/ 82 w 126"/>
              <a:gd name="T89" fmla="*/ 180 h 199"/>
              <a:gd name="T90" fmla="*/ 33 w 126"/>
              <a:gd name="T91" fmla="*/ 165 h 199"/>
              <a:gd name="T92" fmla="*/ 33 w 126"/>
              <a:gd name="T93" fmla="*/ 168 h 199"/>
              <a:gd name="T94" fmla="*/ 95 w 126"/>
              <a:gd name="T95" fmla="*/ 161 h 199"/>
              <a:gd name="T96" fmla="*/ 95 w 126"/>
              <a:gd name="T97" fmla="*/ 136 h 199"/>
              <a:gd name="T98" fmla="*/ 33 w 126"/>
              <a:gd name="T99" fmla="*/ 143 h 199"/>
              <a:gd name="T100" fmla="*/ 95 w 126"/>
              <a:gd name="T101" fmla="*/ 139 h 199"/>
              <a:gd name="T102" fmla="*/ 95 w 126"/>
              <a:gd name="T103" fmla="*/ 136 h 1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5" h="199">
                <a:moveTo>
                  <a:pt x="63" y="0"/>
                </a:moveTo>
                <a:cubicBezTo>
                  <a:pt x="80" y="0"/>
                  <a:pt x="96" y="7"/>
                  <a:pt x="107" y="19"/>
                </a:cubicBezTo>
                <a:cubicBezTo>
                  <a:pt x="119" y="30"/>
                  <a:pt x="126" y="46"/>
                  <a:pt x="126" y="63"/>
                </a:cubicBezTo>
                <a:cubicBezTo>
                  <a:pt x="126" y="75"/>
                  <a:pt x="123" y="86"/>
                  <a:pt x="117" y="95"/>
                </a:cubicBezTo>
                <a:cubicBezTo>
                  <a:pt x="112" y="104"/>
                  <a:pt x="105" y="111"/>
                  <a:pt x="97" y="116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6" y="126"/>
                  <a:pt x="106" y="126"/>
                  <a:pt x="106" y="126"/>
                </a:cubicBezTo>
                <a:cubicBezTo>
                  <a:pt x="107" y="130"/>
                  <a:pt x="108" y="134"/>
                  <a:pt x="108" y="137"/>
                </a:cubicBezTo>
                <a:cubicBezTo>
                  <a:pt x="108" y="141"/>
                  <a:pt x="107" y="144"/>
                  <a:pt x="106" y="148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7" y="154"/>
                  <a:pt x="108" y="157"/>
                  <a:pt x="108" y="161"/>
                </a:cubicBezTo>
                <a:cubicBezTo>
                  <a:pt x="108" y="164"/>
                  <a:pt x="107" y="168"/>
                  <a:pt x="106" y="171"/>
                </a:cubicBezTo>
                <a:cubicBezTo>
                  <a:pt x="104" y="175"/>
                  <a:pt x="104" y="175"/>
                  <a:pt x="104" y="175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1" y="174"/>
                  <a:pt x="20" y="171"/>
                  <a:pt x="20" y="167"/>
                </a:cubicBezTo>
                <a:cubicBezTo>
                  <a:pt x="20" y="164"/>
                  <a:pt x="21" y="160"/>
                  <a:pt x="22" y="156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1" y="150"/>
                  <a:pt x="20" y="147"/>
                  <a:pt x="20" y="144"/>
                </a:cubicBezTo>
                <a:cubicBezTo>
                  <a:pt x="20" y="140"/>
                  <a:pt x="21" y="136"/>
                  <a:pt x="22" y="132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2" y="112"/>
                  <a:pt x="15" y="104"/>
                  <a:pt x="9" y="96"/>
                </a:cubicBezTo>
                <a:cubicBezTo>
                  <a:pt x="3" y="86"/>
                  <a:pt x="0" y="75"/>
                  <a:pt x="0" y="63"/>
                </a:cubicBezTo>
                <a:cubicBezTo>
                  <a:pt x="0" y="46"/>
                  <a:pt x="7" y="30"/>
                  <a:pt x="19" y="19"/>
                </a:cubicBezTo>
                <a:cubicBezTo>
                  <a:pt x="30" y="7"/>
                  <a:pt x="46" y="0"/>
                  <a:pt x="63" y="0"/>
                </a:cubicBezTo>
                <a:close/>
                <a:moveTo>
                  <a:pt x="49" y="75"/>
                </a:moveTo>
                <a:cubicBezTo>
                  <a:pt x="50" y="76"/>
                  <a:pt x="51" y="76"/>
                  <a:pt x="52" y="76"/>
                </a:cubicBezTo>
                <a:cubicBezTo>
                  <a:pt x="54" y="76"/>
                  <a:pt x="55" y="75"/>
                  <a:pt x="56" y="74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5" y="76"/>
                  <a:pt x="67" y="74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1" y="76"/>
                  <a:pt x="72" y="76"/>
                  <a:pt x="74" y="76"/>
                </a:cubicBezTo>
                <a:cubicBezTo>
                  <a:pt x="76" y="76"/>
                  <a:pt x="77" y="75"/>
                  <a:pt x="79" y="75"/>
                </a:cubicBezTo>
                <a:cubicBezTo>
                  <a:pt x="81" y="71"/>
                  <a:pt x="81" y="71"/>
                  <a:pt x="81" y="71"/>
                </a:cubicBezTo>
                <a:cubicBezTo>
                  <a:pt x="87" y="74"/>
                  <a:pt x="87" y="74"/>
                  <a:pt x="87" y="7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5" y="102"/>
                  <a:pt x="101" y="96"/>
                  <a:pt x="106" y="88"/>
                </a:cubicBezTo>
                <a:cubicBezTo>
                  <a:pt x="110" y="81"/>
                  <a:pt x="113" y="72"/>
                  <a:pt x="113" y="63"/>
                </a:cubicBezTo>
                <a:cubicBezTo>
                  <a:pt x="113" y="49"/>
                  <a:pt x="107" y="37"/>
                  <a:pt x="98" y="28"/>
                </a:cubicBezTo>
                <a:cubicBezTo>
                  <a:pt x="89" y="19"/>
                  <a:pt x="77" y="13"/>
                  <a:pt x="63" y="13"/>
                </a:cubicBezTo>
                <a:cubicBezTo>
                  <a:pt x="49" y="13"/>
                  <a:pt x="37" y="19"/>
                  <a:pt x="28" y="28"/>
                </a:cubicBezTo>
                <a:cubicBezTo>
                  <a:pt x="19" y="37"/>
                  <a:pt x="13" y="49"/>
                  <a:pt x="13" y="63"/>
                </a:cubicBezTo>
                <a:cubicBezTo>
                  <a:pt x="13" y="73"/>
                  <a:pt x="16" y="81"/>
                  <a:pt x="20" y="89"/>
                </a:cubicBezTo>
                <a:cubicBezTo>
                  <a:pt x="25" y="97"/>
                  <a:pt x="32" y="103"/>
                  <a:pt x="40" y="107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96"/>
                  <a:pt x="55" y="96"/>
                  <a:pt x="55" y="96"/>
                </a:cubicBezTo>
                <a:cubicBezTo>
                  <a:pt x="41" y="74"/>
                  <a:pt x="41" y="74"/>
                  <a:pt x="41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9" y="75"/>
                  <a:pt x="49" y="75"/>
                  <a:pt x="49" y="75"/>
                </a:cubicBezTo>
                <a:close/>
                <a:moveTo>
                  <a:pt x="76" y="79"/>
                </a:moveTo>
                <a:cubicBezTo>
                  <a:pt x="75" y="79"/>
                  <a:pt x="75" y="79"/>
                  <a:pt x="74" y="79"/>
                </a:cubicBezTo>
                <a:cubicBezTo>
                  <a:pt x="72" y="80"/>
                  <a:pt x="70" y="79"/>
                  <a:pt x="68" y="78"/>
                </a:cubicBezTo>
                <a:cubicBezTo>
                  <a:pt x="66" y="79"/>
                  <a:pt x="65" y="80"/>
                  <a:pt x="63" y="80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9"/>
                  <a:pt x="54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4"/>
                  <a:pt x="66" y="94"/>
                  <a:pt x="66" y="94"/>
                </a:cubicBezTo>
                <a:cubicBezTo>
                  <a:pt x="67" y="93"/>
                  <a:pt x="67" y="93"/>
                  <a:pt x="67" y="93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82" y="180"/>
                </a:moveTo>
                <a:cubicBezTo>
                  <a:pt x="46" y="184"/>
                  <a:pt x="46" y="184"/>
                  <a:pt x="46" y="184"/>
                </a:cubicBezTo>
                <a:cubicBezTo>
                  <a:pt x="47" y="192"/>
                  <a:pt x="54" y="199"/>
                  <a:pt x="64" y="199"/>
                </a:cubicBezTo>
                <a:cubicBezTo>
                  <a:pt x="74" y="199"/>
                  <a:pt x="82" y="191"/>
                  <a:pt x="82" y="181"/>
                </a:cubicBezTo>
                <a:cubicBezTo>
                  <a:pt x="82" y="181"/>
                  <a:pt x="82" y="181"/>
                  <a:pt x="82" y="180"/>
                </a:cubicBezTo>
                <a:close/>
                <a:moveTo>
                  <a:pt x="95" y="159"/>
                </a:moveTo>
                <a:cubicBezTo>
                  <a:pt x="33" y="165"/>
                  <a:pt x="33" y="165"/>
                  <a:pt x="33" y="165"/>
                </a:cubicBezTo>
                <a:cubicBezTo>
                  <a:pt x="33" y="166"/>
                  <a:pt x="33" y="166"/>
                  <a:pt x="33" y="167"/>
                </a:cubicBezTo>
                <a:cubicBezTo>
                  <a:pt x="33" y="167"/>
                  <a:pt x="33" y="167"/>
                  <a:pt x="33" y="168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1"/>
                  <a:pt x="95" y="161"/>
                </a:cubicBezTo>
                <a:cubicBezTo>
                  <a:pt x="95" y="160"/>
                  <a:pt x="95" y="160"/>
                  <a:pt x="95" y="159"/>
                </a:cubicBezTo>
                <a:close/>
                <a:moveTo>
                  <a:pt x="95" y="136"/>
                </a:moveTo>
                <a:cubicBezTo>
                  <a:pt x="33" y="141"/>
                  <a:pt x="33" y="141"/>
                  <a:pt x="33" y="141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5" y="138"/>
                  <a:pt x="95" y="137"/>
                </a:cubicBezTo>
                <a:cubicBezTo>
                  <a:pt x="95" y="137"/>
                  <a:pt x="95" y="136"/>
                  <a:pt x="95" y="1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167275" y="3503935"/>
            <a:ext cx="878694" cy="878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167275" y="4961250"/>
            <a:ext cx="878694" cy="878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20" name="Freeform 17"/>
          <p:cNvSpPr>
            <a:spLocks noChangeAspect="1" noChangeArrowheads="1"/>
          </p:cNvSpPr>
          <p:nvPr/>
        </p:nvSpPr>
        <p:spPr bwMode="auto">
          <a:xfrm flipH="1">
            <a:off x="6450978" y="5183544"/>
            <a:ext cx="311286" cy="434104"/>
          </a:xfrm>
          <a:custGeom>
            <a:gdLst>
              <a:gd name="T0" fmla="*/ 326 w 503"/>
              <a:gd name="T1" fmla="*/ 142 h 703"/>
              <a:gd name="T2" fmla="*/ 168 w 503"/>
              <a:gd name="T3" fmla="*/ 142 h 703"/>
              <a:gd name="T4" fmla="*/ 168 w 503"/>
              <a:gd name="T5" fmla="*/ 134 h 703"/>
              <a:gd name="T6" fmla="*/ 184 w 503"/>
              <a:gd name="T7" fmla="*/ 125 h 703"/>
              <a:gd name="T8" fmla="*/ 310 w 503"/>
              <a:gd name="T9" fmla="*/ 125 h 703"/>
              <a:gd name="T10" fmla="*/ 343 w 503"/>
              <a:gd name="T11" fmla="*/ 0 h 703"/>
              <a:gd name="T12" fmla="*/ 151 w 503"/>
              <a:gd name="T13" fmla="*/ 0 h 703"/>
              <a:gd name="T14" fmla="*/ 176 w 503"/>
              <a:gd name="T15" fmla="*/ 125 h 703"/>
              <a:gd name="T16" fmla="*/ 67 w 503"/>
              <a:gd name="T17" fmla="*/ 67 h 703"/>
              <a:gd name="T18" fmla="*/ 75 w 503"/>
              <a:gd name="T19" fmla="*/ 84 h 703"/>
              <a:gd name="T20" fmla="*/ 168 w 503"/>
              <a:gd name="T21" fmla="*/ 134 h 703"/>
              <a:gd name="T22" fmla="*/ 92 w 503"/>
              <a:gd name="T23" fmla="*/ 134 h 703"/>
              <a:gd name="T24" fmla="*/ 84 w 503"/>
              <a:gd name="T25" fmla="*/ 142 h 703"/>
              <a:gd name="T26" fmla="*/ 126 w 503"/>
              <a:gd name="T27" fmla="*/ 159 h 703"/>
              <a:gd name="T28" fmla="*/ 151 w 503"/>
              <a:gd name="T29" fmla="*/ 151 h 703"/>
              <a:gd name="T30" fmla="*/ 0 w 503"/>
              <a:gd name="T31" fmla="*/ 460 h 703"/>
              <a:gd name="T32" fmla="*/ 251 w 503"/>
              <a:gd name="T33" fmla="*/ 702 h 703"/>
              <a:gd name="T34" fmla="*/ 502 w 503"/>
              <a:gd name="T35" fmla="*/ 452 h 703"/>
              <a:gd name="T36" fmla="*/ 326 w 503"/>
              <a:gd name="T37" fmla="*/ 142 h 703"/>
              <a:gd name="T38" fmla="*/ 318 w 503"/>
              <a:gd name="T39" fmla="*/ 535 h 703"/>
              <a:gd name="T40" fmla="*/ 276 w 503"/>
              <a:gd name="T41" fmla="*/ 560 h 703"/>
              <a:gd name="T42" fmla="*/ 276 w 503"/>
              <a:gd name="T43" fmla="*/ 602 h 703"/>
              <a:gd name="T44" fmla="*/ 234 w 503"/>
              <a:gd name="T45" fmla="*/ 602 h 703"/>
              <a:gd name="T46" fmla="*/ 226 w 503"/>
              <a:gd name="T47" fmla="*/ 560 h 703"/>
              <a:gd name="T48" fmla="*/ 176 w 503"/>
              <a:gd name="T49" fmla="*/ 535 h 703"/>
              <a:gd name="T50" fmla="*/ 151 w 503"/>
              <a:gd name="T51" fmla="*/ 485 h 703"/>
              <a:gd name="T52" fmla="*/ 151 w 503"/>
              <a:gd name="T53" fmla="*/ 468 h 703"/>
              <a:gd name="T54" fmla="*/ 193 w 503"/>
              <a:gd name="T55" fmla="*/ 468 h 703"/>
              <a:gd name="T56" fmla="*/ 193 w 503"/>
              <a:gd name="T57" fmla="*/ 476 h 703"/>
              <a:gd name="T58" fmla="*/ 209 w 503"/>
              <a:gd name="T59" fmla="*/ 510 h 703"/>
              <a:gd name="T60" fmla="*/ 251 w 503"/>
              <a:gd name="T61" fmla="*/ 527 h 703"/>
              <a:gd name="T62" fmla="*/ 293 w 503"/>
              <a:gd name="T63" fmla="*/ 510 h 703"/>
              <a:gd name="T64" fmla="*/ 310 w 503"/>
              <a:gd name="T65" fmla="*/ 476 h 703"/>
              <a:gd name="T66" fmla="*/ 293 w 503"/>
              <a:gd name="T67" fmla="*/ 443 h 703"/>
              <a:gd name="T68" fmla="*/ 243 w 503"/>
              <a:gd name="T69" fmla="*/ 426 h 703"/>
              <a:gd name="T70" fmla="*/ 184 w 503"/>
              <a:gd name="T71" fmla="*/ 393 h 703"/>
              <a:gd name="T72" fmla="*/ 159 w 503"/>
              <a:gd name="T73" fmla="*/ 351 h 703"/>
              <a:gd name="T74" fmla="*/ 184 w 503"/>
              <a:gd name="T75" fmla="*/ 293 h 703"/>
              <a:gd name="T76" fmla="*/ 226 w 503"/>
              <a:gd name="T77" fmla="*/ 276 h 703"/>
              <a:gd name="T78" fmla="*/ 226 w 503"/>
              <a:gd name="T79" fmla="*/ 234 h 703"/>
              <a:gd name="T80" fmla="*/ 268 w 503"/>
              <a:gd name="T81" fmla="*/ 234 h 703"/>
              <a:gd name="T82" fmla="*/ 268 w 503"/>
              <a:gd name="T83" fmla="*/ 267 h 703"/>
              <a:gd name="T84" fmla="*/ 318 w 503"/>
              <a:gd name="T85" fmla="*/ 293 h 703"/>
              <a:gd name="T86" fmla="*/ 343 w 503"/>
              <a:gd name="T87" fmla="*/ 351 h 703"/>
              <a:gd name="T88" fmla="*/ 301 w 503"/>
              <a:gd name="T89" fmla="*/ 351 h 703"/>
              <a:gd name="T90" fmla="*/ 284 w 503"/>
              <a:gd name="T91" fmla="*/ 318 h 703"/>
              <a:gd name="T92" fmla="*/ 251 w 503"/>
              <a:gd name="T93" fmla="*/ 301 h 703"/>
              <a:gd name="T94" fmla="*/ 218 w 503"/>
              <a:gd name="T95" fmla="*/ 318 h 703"/>
              <a:gd name="T96" fmla="*/ 201 w 503"/>
              <a:gd name="T97" fmla="*/ 343 h 703"/>
              <a:gd name="T98" fmla="*/ 218 w 503"/>
              <a:gd name="T99" fmla="*/ 376 h 703"/>
              <a:gd name="T100" fmla="*/ 260 w 503"/>
              <a:gd name="T101" fmla="*/ 393 h 703"/>
              <a:gd name="T102" fmla="*/ 326 w 503"/>
              <a:gd name="T103" fmla="*/ 426 h 703"/>
              <a:gd name="T104" fmla="*/ 351 w 503"/>
              <a:gd name="T105" fmla="*/ 476 h 703"/>
              <a:gd name="T106" fmla="*/ 318 w 503"/>
              <a:gd name="T107" fmla="*/ 535 h 703"/>
              <a:gd name="T108" fmla="*/ 318 w 503"/>
              <a:gd name="T109" fmla="*/ 535 h 703"/>
              <a:gd name="T110" fmla="*/ 318 w 503"/>
              <a:gd name="T111" fmla="*/ 535 h 7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2" h="703">
                <a:moveTo>
                  <a:pt x="326" y="142"/>
                </a:moveTo>
                <a:cubicBezTo>
                  <a:pt x="168" y="142"/>
                  <a:pt x="168" y="142"/>
                  <a:pt x="168" y="142"/>
                </a:cubicBezTo>
                <a:cubicBezTo>
                  <a:pt x="168" y="134"/>
                  <a:pt x="168" y="134"/>
                  <a:pt x="168" y="134"/>
                </a:cubicBezTo>
                <a:cubicBezTo>
                  <a:pt x="184" y="125"/>
                  <a:pt x="184" y="125"/>
                  <a:pt x="184" y="125"/>
                </a:cubicBezTo>
                <a:cubicBezTo>
                  <a:pt x="310" y="125"/>
                  <a:pt x="310" y="125"/>
                  <a:pt x="310" y="125"/>
                </a:cubicBezTo>
                <a:cubicBezTo>
                  <a:pt x="343" y="0"/>
                  <a:pt x="343" y="0"/>
                  <a:pt x="343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59" y="100"/>
                  <a:pt x="109" y="50"/>
                  <a:pt x="67" y="67"/>
                </a:cubicBezTo>
                <a:cubicBezTo>
                  <a:pt x="75" y="84"/>
                  <a:pt x="75" y="84"/>
                  <a:pt x="75" y="84"/>
                </a:cubicBezTo>
                <a:cubicBezTo>
                  <a:pt x="109" y="67"/>
                  <a:pt x="159" y="117"/>
                  <a:pt x="168" y="134"/>
                </a:cubicBezTo>
                <a:cubicBezTo>
                  <a:pt x="142" y="142"/>
                  <a:pt x="109" y="151"/>
                  <a:pt x="92" y="134"/>
                </a:cubicBezTo>
                <a:cubicBezTo>
                  <a:pt x="84" y="142"/>
                  <a:pt x="84" y="142"/>
                  <a:pt x="84" y="142"/>
                </a:cubicBezTo>
                <a:cubicBezTo>
                  <a:pt x="92" y="151"/>
                  <a:pt x="109" y="159"/>
                  <a:pt x="126" y="159"/>
                </a:cubicBezTo>
                <a:cubicBezTo>
                  <a:pt x="134" y="159"/>
                  <a:pt x="142" y="159"/>
                  <a:pt x="151" y="151"/>
                </a:cubicBezTo>
                <a:cubicBezTo>
                  <a:pt x="67" y="217"/>
                  <a:pt x="0" y="351"/>
                  <a:pt x="0" y="460"/>
                </a:cubicBezTo>
                <a:cubicBezTo>
                  <a:pt x="0" y="594"/>
                  <a:pt x="117" y="702"/>
                  <a:pt x="251" y="702"/>
                </a:cubicBezTo>
                <a:cubicBezTo>
                  <a:pt x="393" y="702"/>
                  <a:pt x="502" y="594"/>
                  <a:pt x="502" y="452"/>
                </a:cubicBezTo>
                <a:cubicBezTo>
                  <a:pt x="502" y="343"/>
                  <a:pt x="427" y="192"/>
                  <a:pt x="326" y="142"/>
                </a:cubicBezTo>
                <a:close/>
                <a:moveTo>
                  <a:pt x="318" y="535"/>
                </a:moveTo>
                <a:cubicBezTo>
                  <a:pt x="310" y="552"/>
                  <a:pt x="293" y="552"/>
                  <a:pt x="276" y="560"/>
                </a:cubicBezTo>
                <a:cubicBezTo>
                  <a:pt x="276" y="602"/>
                  <a:pt x="276" y="602"/>
                  <a:pt x="276" y="602"/>
                </a:cubicBezTo>
                <a:cubicBezTo>
                  <a:pt x="234" y="602"/>
                  <a:pt x="234" y="602"/>
                  <a:pt x="234" y="602"/>
                </a:cubicBezTo>
                <a:cubicBezTo>
                  <a:pt x="226" y="560"/>
                  <a:pt x="226" y="560"/>
                  <a:pt x="226" y="560"/>
                </a:cubicBezTo>
                <a:cubicBezTo>
                  <a:pt x="209" y="560"/>
                  <a:pt x="193" y="552"/>
                  <a:pt x="176" y="535"/>
                </a:cubicBezTo>
                <a:cubicBezTo>
                  <a:pt x="159" y="518"/>
                  <a:pt x="151" y="502"/>
                  <a:pt x="151" y="485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93" y="468"/>
                  <a:pt x="193" y="468"/>
                  <a:pt x="193" y="468"/>
                </a:cubicBezTo>
                <a:cubicBezTo>
                  <a:pt x="193" y="476"/>
                  <a:pt x="193" y="476"/>
                  <a:pt x="193" y="476"/>
                </a:cubicBezTo>
                <a:cubicBezTo>
                  <a:pt x="193" y="493"/>
                  <a:pt x="201" y="502"/>
                  <a:pt x="209" y="510"/>
                </a:cubicBezTo>
                <a:cubicBezTo>
                  <a:pt x="218" y="518"/>
                  <a:pt x="234" y="527"/>
                  <a:pt x="251" y="527"/>
                </a:cubicBezTo>
                <a:cubicBezTo>
                  <a:pt x="268" y="527"/>
                  <a:pt x="284" y="518"/>
                  <a:pt x="293" y="510"/>
                </a:cubicBezTo>
                <a:cubicBezTo>
                  <a:pt x="301" y="502"/>
                  <a:pt x="310" y="493"/>
                  <a:pt x="310" y="476"/>
                </a:cubicBezTo>
                <a:cubicBezTo>
                  <a:pt x="310" y="460"/>
                  <a:pt x="301" y="452"/>
                  <a:pt x="293" y="443"/>
                </a:cubicBezTo>
                <a:cubicBezTo>
                  <a:pt x="284" y="435"/>
                  <a:pt x="268" y="426"/>
                  <a:pt x="243" y="426"/>
                </a:cubicBezTo>
                <a:cubicBezTo>
                  <a:pt x="218" y="418"/>
                  <a:pt x="193" y="410"/>
                  <a:pt x="184" y="393"/>
                </a:cubicBezTo>
                <a:cubicBezTo>
                  <a:pt x="168" y="385"/>
                  <a:pt x="159" y="368"/>
                  <a:pt x="159" y="351"/>
                </a:cubicBezTo>
                <a:cubicBezTo>
                  <a:pt x="159" y="326"/>
                  <a:pt x="168" y="309"/>
                  <a:pt x="184" y="293"/>
                </a:cubicBezTo>
                <a:cubicBezTo>
                  <a:pt x="201" y="284"/>
                  <a:pt x="209" y="276"/>
                  <a:pt x="226" y="276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68" y="267"/>
                  <a:pt x="268" y="267"/>
                  <a:pt x="268" y="267"/>
                </a:cubicBezTo>
                <a:cubicBezTo>
                  <a:pt x="293" y="276"/>
                  <a:pt x="310" y="276"/>
                  <a:pt x="318" y="293"/>
                </a:cubicBezTo>
                <a:cubicBezTo>
                  <a:pt x="335" y="301"/>
                  <a:pt x="343" y="326"/>
                  <a:pt x="343" y="351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01" y="334"/>
                  <a:pt x="293" y="326"/>
                  <a:pt x="284" y="318"/>
                </a:cubicBezTo>
                <a:cubicBezTo>
                  <a:pt x="284" y="309"/>
                  <a:pt x="268" y="301"/>
                  <a:pt x="251" y="301"/>
                </a:cubicBezTo>
                <a:cubicBezTo>
                  <a:pt x="234" y="301"/>
                  <a:pt x="226" y="309"/>
                  <a:pt x="218" y="318"/>
                </a:cubicBezTo>
                <a:cubicBezTo>
                  <a:pt x="209" y="326"/>
                  <a:pt x="201" y="334"/>
                  <a:pt x="201" y="343"/>
                </a:cubicBezTo>
                <a:cubicBezTo>
                  <a:pt x="201" y="360"/>
                  <a:pt x="209" y="368"/>
                  <a:pt x="218" y="376"/>
                </a:cubicBezTo>
                <a:cubicBezTo>
                  <a:pt x="226" y="385"/>
                  <a:pt x="234" y="385"/>
                  <a:pt x="260" y="393"/>
                </a:cubicBezTo>
                <a:cubicBezTo>
                  <a:pt x="284" y="401"/>
                  <a:pt x="310" y="410"/>
                  <a:pt x="326" y="426"/>
                </a:cubicBezTo>
                <a:cubicBezTo>
                  <a:pt x="343" y="435"/>
                  <a:pt x="351" y="452"/>
                  <a:pt x="351" y="476"/>
                </a:cubicBezTo>
                <a:cubicBezTo>
                  <a:pt x="351" y="502"/>
                  <a:pt x="343" y="518"/>
                  <a:pt x="318" y="535"/>
                </a:cubicBezTo>
                <a:close/>
                <a:moveTo>
                  <a:pt x="318" y="535"/>
                </a:moveTo>
                <a:lnTo>
                  <a:pt x="318" y="5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marL="0" marR="0" lvl="0" indent="0" algn="ctr" defTabSz="542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21" name="Freeform 106"/>
          <p:cNvSpPr>
            <a:spLocks noChangeArrowheads="1"/>
          </p:cNvSpPr>
          <p:nvPr/>
        </p:nvSpPr>
        <p:spPr bwMode="auto">
          <a:xfrm flipH="1">
            <a:off x="6420788" y="3782515"/>
            <a:ext cx="371666" cy="321530"/>
          </a:xfrm>
          <a:custGeom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marL="0" marR="0" lvl="0" indent="0" algn="ctr" defTabSz="542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7159279" y="3549735"/>
            <a:ext cx="1448733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rPr>
              <a:t>添加标题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7159279" y="5009848"/>
            <a:ext cx="1448733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rPr>
              <a:t>添加标题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3288060" y="3540662"/>
            <a:ext cx="1448733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rPr>
              <a:t>添加标题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3322485" y="4955890"/>
            <a:ext cx="1448733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rPr>
              <a:t>添加标题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13928" y="3782515"/>
            <a:ext cx="38035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11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82878" y="5166237"/>
            <a:ext cx="38035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11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159279" y="3773472"/>
            <a:ext cx="38035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11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173400" y="5209982"/>
            <a:ext cx="38035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11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61" b="20723"/>
          <a:stretch>
            <a:fillRect/>
          </a:stretch>
        </p:blipFill>
        <p:spPr>
          <a:xfrm>
            <a:off x="999926" y="1557159"/>
            <a:ext cx="9976993" cy="1643942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444528" y="393944"/>
            <a:ext cx="4354625" cy="646331"/>
            <a:chOff x="415215" y="349434"/>
            <a:chExt cx="4354625" cy="646331"/>
          </a:xfrm>
        </p:grpSpPr>
        <p:grpSp>
          <p:nvGrpSpPr>
            <p:cNvPr id="23" name="组合 22"/>
            <p:cNvGrpSpPr/>
            <p:nvPr/>
          </p:nvGrpSpPr>
          <p:grpSpPr>
            <a:xfrm>
              <a:off x="415215" y="406398"/>
              <a:ext cx="918995" cy="583203"/>
              <a:chOff x="-3024275" y="-1610562"/>
              <a:chExt cx="1248011" cy="7920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-3024275" y="-1610562"/>
                <a:ext cx="792000" cy="7920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-2568264" y="-1610562"/>
                <a:ext cx="792000" cy="792000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 flipH="1">
              <a:off x="1529582" y="349434"/>
              <a:ext cx="32402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经典综艺体简" panose="02010609000101010101" pitchFamily="49" charset="-122"/>
                  <a:sym typeface="站酷文艺体" panose="02000603000000000000" pitchFamily="50" charset="-122"/>
                </a:rPr>
                <a:t>输入标题名称</a:t>
              </a:r>
              <a:endParaRPr lang="zh-CN" altLang="en-US" sz="36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经典综艺体简" panose="02010609000101010101" pitchFamily="49" charset="-122"/>
                <a:sym typeface="站酷文艺体" panose="02000603000000000000" pitchFamily="50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20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86265" y="2008971"/>
            <a:ext cx="7169164" cy="308430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86265" y="2034226"/>
            <a:ext cx="7169164" cy="3059052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351611" y="2263916"/>
            <a:ext cx="2821214" cy="1142795"/>
            <a:chOff x="2221452" y="5008193"/>
            <a:chExt cx="2821214" cy="1142795"/>
          </a:xfrm>
        </p:grpSpPr>
        <p:sp>
          <p:nvSpPr>
            <p:cNvPr id="4" name="矩形 3"/>
            <p:cNvSpPr/>
            <p:nvPr/>
          </p:nvSpPr>
          <p:spPr bwMode="auto">
            <a:xfrm>
              <a:off x="2221452" y="5366158"/>
              <a:ext cx="2821214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221452" y="5008193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标题文字添加</a:t>
              </a:r>
              <a:endParaRPr lang="zh-CN" altLang="en-US" sz="18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351611" y="3830638"/>
            <a:ext cx="2821214" cy="1142795"/>
            <a:chOff x="2221452" y="5008193"/>
            <a:chExt cx="2821214" cy="1142795"/>
          </a:xfrm>
        </p:grpSpPr>
        <p:sp>
          <p:nvSpPr>
            <p:cNvPr id="7" name="矩形 6"/>
            <p:cNvSpPr/>
            <p:nvPr/>
          </p:nvSpPr>
          <p:spPr bwMode="auto">
            <a:xfrm>
              <a:off x="2221452" y="5366158"/>
              <a:ext cx="2821214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21452" y="5008193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标题文字添加</a:t>
              </a:r>
              <a:endParaRPr lang="zh-CN" altLang="en-US" sz="18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46" name="Group 8"/>
          <p:cNvGrpSpPr/>
          <p:nvPr/>
        </p:nvGrpSpPr>
        <p:grpSpPr>
          <a:xfrm>
            <a:off x="3802698" y="2640931"/>
            <a:ext cx="828709" cy="828709"/>
            <a:chOff x="5575299" y="1001130"/>
            <a:chExt cx="518026" cy="518026"/>
          </a:xfrm>
        </p:grpSpPr>
        <p:sp>
          <p:nvSpPr>
            <p:cNvPr id="49" name="椭圆 48"/>
            <p:cNvSpPr/>
            <p:nvPr/>
          </p:nvSpPr>
          <p:spPr>
            <a:xfrm>
              <a:off x="5575299" y="1001130"/>
              <a:ext cx="518026" cy="5180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48" name="Oval 10"/>
            <p:cNvSpPr/>
            <p:nvPr/>
          </p:nvSpPr>
          <p:spPr>
            <a:xfrm>
              <a:off x="5731457" y="1162244"/>
              <a:ext cx="205710" cy="195796"/>
            </a:xfrm>
            <a:custGeom>
              <a:gdLst>
                <a:gd name="T0" fmla="*/ 6829 w 6861"/>
                <a:gd name="T1" fmla="*/ 2470 h 6539"/>
                <a:gd name="T2" fmla="*/ 6615 w 6861"/>
                <a:gd name="T3" fmla="*/ 2270 h 6539"/>
                <a:gd name="T4" fmla="*/ 4720 w 6861"/>
                <a:gd name="T5" fmla="*/ 1799 h 6539"/>
                <a:gd name="T6" fmla="*/ 3686 w 6861"/>
                <a:gd name="T7" fmla="*/ 142 h 6539"/>
                <a:gd name="T8" fmla="*/ 3430 w 6861"/>
                <a:gd name="T9" fmla="*/ 0 h 6539"/>
                <a:gd name="T10" fmla="*/ 3175 w 6861"/>
                <a:gd name="T11" fmla="*/ 142 h 6539"/>
                <a:gd name="T12" fmla="*/ 2141 w 6861"/>
                <a:gd name="T13" fmla="*/ 1799 h 6539"/>
                <a:gd name="T14" fmla="*/ 246 w 6861"/>
                <a:gd name="T15" fmla="*/ 2270 h 6539"/>
                <a:gd name="T16" fmla="*/ 32 w 6861"/>
                <a:gd name="T17" fmla="*/ 2470 h 6539"/>
                <a:gd name="T18" fmla="*/ 88 w 6861"/>
                <a:gd name="T19" fmla="*/ 2757 h 6539"/>
                <a:gd name="T20" fmla="*/ 1344 w 6861"/>
                <a:gd name="T21" fmla="*/ 4252 h 6539"/>
                <a:gd name="T22" fmla="*/ 1206 w 6861"/>
                <a:gd name="T23" fmla="*/ 6200 h 6539"/>
                <a:gd name="T24" fmla="*/ 1330 w 6861"/>
                <a:gd name="T25" fmla="*/ 6465 h 6539"/>
                <a:gd name="T26" fmla="*/ 1620 w 6861"/>
                <a:gd name="T27" fmla="*/ 6500 h 6539"/>
                <a:gd name="T28" fmla="*/ 3430 w 6861"/>
                <a:gd name="T29" fmla="*/ 5768 h 6539"/>
                <a:gd name="T30" fmla="*/ 5241 w 6861"/>
                <a:gd name="T31" fmla="*/ 6500 h 6539"/>
                <a:gd name="T32" fmla="*/ 5531 w 6861"/>
                <a:gd name="T33" fmla="*/ 6465 h 6539"/>
                <a:gd name="T34" fmla="*/ 5654 w 6861"/>
                <a:gd name="T35" fmla="*/ 6200 h 6539"/>
                <a:gd name="T36" fmla="*/ 5517 w 6861"/>
                <a:gd name="T37" fmla="*/ 4252 h 6539"/>
                <a:gd name="T38" fmla="*/ 6773 w 6861"/>
                <a:gd name="T39" fmla="*/ 2757 h 6539"/>
                <a:gd name="T40" fmla="*/ 6829 w 6861"/>
                <a:gd name="T41" fmla="*/ 2470 h 6539"/>
                <a:gd name="T42" fmla="*/ 3618 w 6861"/>
                <a:gd name="T43" fmla="*/ 1362 h 6539"/>
                <a:gd name="T44" fmla="*/ 2881 w 6861"/>
                <a:gd name="T45" fmla="*/ 2543 h 6539"/>
                <a:gd name="T46" fmla="*/ 2747 w 6861"/>
                <a:gd name="T47" fmla="*/ 2640 h 6539"/>
                <a:gd name="T48" fmla="*/ 1397 w 6861"/>
                <a:gd name="T49" fmla="*/ 2976 h 6539"/>
                <a:gd name="T50" fmla="*/ 1343 w 6861"/>
                <a:gd name="T51" fmla="*/ 2983 h 6539"/>
                <a:gd name="T52" fmla="*/ 1129 w 6861"/>
                <a:gd name="T53" fmla="*/ 2815 h 6539"/>
                <a:gd name="T54" fmla="*/ 1290 w 6861"/>
                <a:gd name="T55" fmla="*/ 2547 h 6539"/>
                <a:gd name="T56" fmla="*/ 2554 w 6861"/>
                <a:gd name="T57" fmla="*/ 2233 h 6539"/>
                <a:gd name="T58" fmla="*/ 3243 w 6861"/>
                <a:gd name="T59" fmla="*/ 1129 h 6539"/>
                <a:gd name="T60" fmla="*/ 3547 w 6861"/>
                <a:gd name="T61" fmla="*/ 1058 h 6539"/>
                <a:gd name="T62" fmla="*/ 3618 w 6861"/>
                <a:gd name="T63" fmla="*/ 1362 h 65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60" h="6539">
                  <a:moveTo>
                    <a:pt x="6829" y="2470"/>
                  </a:moveTo>
                  <a:cubicBezTo>
                    <a:pt x="6797" y="2371"/>
                    <a:pt x="6716" y="2295"/>
                    <a:pt x="6615" y="2270"/>
                  </a:cubicBezTo>
                  <a:lnTo>
                    <a:pt x="4720" y="1799"/>
                  </a:lnTo>
                  <a:lnTo>
                    <a:pt x="3686" y="142"/>
                  </a:lnTo>
                  <a:cubicBezTo>
                    <a:pt x="3631" y="54"/>
                    <a:pt x="3534" y="0"/>
                    <a:pt x="3430" y="0"/>
                  </a:cubicBezTo>
                  <a:cubicBezTo>
                    <a:pt x="3326" y="0"/>
                    <a:pt x="3230" y="54"/>
                    <a:pt x="3175" y="142"/>
                  </a:cubicBezTo>
                  <a:lnTo>
                    <a:pt x="2141" y="1799"/>
                  </a:lnTo>
                  <a:lnTo>
                    <a:pt x="246" y="2270"/>
                  </a:lnTo>
                  <a:cubicBezTo>
                    <a:pt x="145" y="2295"/>
                    <a:pt x="64" y="2371"/>
                    <a:pt x="32" y="2470"/>
                  </a:cubicBezTo>
                  <a:cubicBezTo>
                    <a:pt x="0" y="2568"/>
                    <a:pt x="21" y="2677"/>
                    <a:pt x="88" y="2757"/>
                  </a:cubicBezTo>
                  <a:lnTo>
                    <a:pt x="1344" y="4252"/>
                  </a:lnTo>
                  <a:lnTo>
                    <a:pt x="1206" y="6200"/>
                  </a:lnTo>
                  <a:cubicBezTo>
                    <a:pt x="1199" y="6304"/>
                    <a:pt x="1246" y="6404"/>
                    <a:pt x="1330" y="6465"/>
                  </a:cubicBezTo>
                  <a:cubicBezTo>
                    <a:pt x="1414" y="6526"/>
                    <a:pt x="1524" y="6539"/>
                    <a:pt x="1620" y="6500"/>
                  </a:cubicBezTo>
                  <a:lnTo>
                    <a:pt x="3430" y="5768"/>
                  </a:lnTo>
                  <a:lnTo>
                    <a:pt x="5241" y="6500"/>
                  </a:lnTo>
                  <a:cubicBezTo>
                    <a:pt x="5337" y="6539"/>
                    <a:pt x="5447" y="6526"/>
                    <a:pt x="5531" y="6465"/>
                  </a:cubicBezTo>
                  <a:cubicBezTo>
                    <a:pt x="5615" y="6404"/>
                    <a:pt x="5662" y="6304"/>
                    <a:pt x="5654" y="6200"/>
                  </a:cubicBezTo>
                  <a:lnTo>
                    <a:pt x="5517" y="4252"/>
                  </a:lnTo>
                  <a:lnTo>
                    <a:pt x="6773" y="2757"/>
                  </a:lnTo>
                  <a:cubicBezTo>
                    <a:pt x="6840" y="2677"/>
                    <a:pt x="6861" y="2568"/>
                    <a:pt x="6829" y="2470"/>
                  </a:cubicBezTo>
                  <a:close/>
                  <a:moveTo>
                    <a:pt x="3618" y="1362"/>
                  </a:moveTo>
                  <a:lnTo>
                    <a:pt x="2881" y="2543"/>
                  </a:lnTo>
                  <a:cubicBezTo>
                    <a:pt x="2851" y="2591"/>
                    <a:pt x="2803" y="2626"/>
                    <a:pt x="2747" y="2640"/>
                  </a:cubicBezTo>
                  <a:lnTo>
                    <a:pt x="1397" y="2976"/>
                  </a:lnTo>
                  <a:cubicBezTo>
                    <a:pt x="1379" y="2980"/>
                    <a:pt x="1361" y="2983"/>
                    <a:pt x="1343" y="2983"/>
                  </a:cubicBezTo>
                  <a:cubicBezTo>
                    <a:pt x="1244" y="2983"/>
                    <a:pt x="1154" y="2915"/>
                    <a:pt x="1129" y="2815"/>
                  </a:cubicBezTo>
                  <a:cubicBezTo>
                    <a:pt x="1100" y="2697"/>
                    <a:pt x="1172" y="2577"/>
                    <a:pt x="1290" y="2547"/>
                  </a:cubicBezTo>
                  <a:lnTo>
                    <a:pt x="2554" y="2233"/>
                  </a:lnTo>
                  <a:lnTo>
                    <a:pt x="3243" y="1129"/>
                  </a:lnTo>
                  <a:cubicBezTo>
                    <a:pt x="3308" y="1025"/>
                    <a:pt x="3444" y="994"/>
                    <a:pt x="3547" y="1058"/>
                  </a:cubicBezTo>
                  <a:cubicBezTo>
                    <a:pt x="3651" y="1123"/>
                    <a:pt x="3682" y="1259"/>
                    <a:pt x="3618" y="13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41" name="Group 13"/>
          <p:cNvGrpSpPr/>
          <p:nvPr/>
        </p:nvGrpSpPr>
        <p:grpSpPr>
          <a:xfrm>
            <a:off x="1847552" y="2640931"/>
            <a:ext cx="828709" cy="828709"/>
            <a:chOff x="6300536" y="1001130"/>
            <a:chExt cx="518026" cy="518026"/>
          </a:xfrm>
        </p:grpSpPr>
        <p:sp>
          <p:nvSpPr>
            <p:cNvPr id="44" name="椭圆 43"/>
            <p:cNvSpPr/>
            <p:nvPr/>
          </p:nvSpPr>
          <p:spPr>
            <a:xfrm>
              <a:off x="6300536" y="1001130"/>
              <a:ext cx="518026" cy="5180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43" name="Oval 15"/>
            <p:cNvSpPr/>
            <p:nvPr/>
          </p:nvSpPr>
          <p:spPr>
            <a:xfrm>
              <a:off x="6456694" y="1167075"/>
              <a:ext cx="205710" cy="186134"/>
            </a:xfrm>
            <a:custGeom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51" name="Group 18"/>
          <p:cNvGrpSpPr/>
          <p:nvPr/>
        </p:nvGrpSpPr>
        <p:grpSpPr>
          <a:xfrm>
            <a:off x="5757844" y="2640931"/>
            <a:ext cx="828709" cy="828709"/>
            <a:chOff x="7025774" y="1001130"/>
            <a:chExt cx="518026" cy="518026"/>
          </a:xfrm>
        </p:grpSpPr>
        <p:sp>
          <p:nvSpPr>
            <p:cNvPr id="54" name="椭圆 53"/>
            <p:cNvSpPr/>
            <p:nvPr/>
          </p:nvSpPr>
          <p:spPr>
            <a:xfrm>
              <a:off x="7025774" y="1001130"/>
              <a:ext cx="518026" cy="5180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53" name="Oval 20"/>
            <p:cNvSpPr/>
            <p:nvPr/>
          </p:nvSpPr>
          <p:spPr>
            <a:xfrm>
              <a:off x="7181932" y="1167392"/>
              <a:ext cx="205710" cy="185501"/>
            </a:xfrm>
            <a:custGeom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sp>
        <p:nvSpPr>
          <p:cNvPr id="25" name="矩形 24"/>
          <p:cNvSpPr/>
          <p:nvPr/>
        </p:nvSpPr>
        <p:spPr bwMode="auto">
          <a:xfrm>
            <a:off x="931074" y="5367848"/>
            <a:ext cx="7079546" cy="7655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kumimoji="1" lang="en-GB" altLang="zh-CN" sz="10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  <a:p>
            <a:pPr algn="ctr">
              <a:lnSpc>
                <a:spcPct val="150000"/>
              </a:lnSpc>
            </a:pPr>
            <a:endParaRPr kumimoji="1" lang="en-GB" altLang="zh-CN" sz="10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339475" y="3744210"/>
            <a:ext cx="1844860" cy="1150862"/>
            <a:chOff x="1710903" y="5121881"/>
            <a:chExt cx="1844860" cy="1150862"/>
          </a:xfrm>
        </p:grpSpPr>
        <p:sp>
          <p:nvSpPr>
            <p:cNvPr id="27" name="矩形 26"/>
            <p:cNvSpPr/>
            <p:nvPr/>
          </p:nvSpPr>
          <p:spPr bwMode="auto">
            <a:xfrm>
              <a:off x="1821840" y="5441746"/>
              <a:ext cx="1622988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b="1">
                  <a:solidFill>
                    <a:schemeClr val="bg1"/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8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10903" y="5121881"/>
              <a:ext cx="1844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标题文字添加</a:t>
              </a:r>
              <a:endParaRPr lang="zh-CN" altLang="en-US" sz="14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294622" y="3744210"/>
            <a:ext cx="1844860" cy="1150862"/>
            <a:chOff x="1710903" y="5121881"/>
            <a:chExt cx="1844860" cy="1150862"/>
          </a:xfrm>
        </p:grpSpPr>
        <p:sp>
          <p:nvSpPr>
            <p:cNvPr id="30" name="矩形 29"/>
            <p:cNvSpPr/>
            <p:nvPr/>
          </p:nvSpPr>
          <p:spPr bwMode="auto">
            <a:xfrm>
              <a:off x="1821840" y="5441746"/>
              <a:ext cx="1622988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b="1">
                  <a:solidFill>
                    <a:schemeClr val="bg1"/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8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10903" y="5121881"/>
              <a:ext cx="1844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标题文字添加</a:t>
              </a:r>
              <a:endParaRPr lang="zh-CN" altLang="en-US" sz="14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49768" y="3744210"/>
            <a:ext cx="1844860" cy="1150862"/>
            <a:chOff x="1710903" y="5121881"/>
            <a:chExt cx="1844860" cy="1150862"/>
          </a:xfrm>
        </p:grpSpPr>
        <p:sp>
          <p:nvSpPr>
            <p:cNvPr id="33" name="矩形 32"/>
            <p:cNvSpPr/>
            <p:nvPr/>
          </p:nvSpPr>
          <p:spPr bwMode="auto">
            <a:xfrm>
              <a:off x="1821840" y="5441746"/>
              <a:ext cx="1622988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b="1">
                  <a:solidFill>
                    <a:schemeClr val="bg1"/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8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710903" y="5121881"/>
              <a:ext cx="1844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标题文字添加</a:t>
              </a:r>
              <a:endParaRPr lang="zh-CN" altLang="en-US" sz="1400">
                <a:solidFill>
                  <a:schemeClr val="bg1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4528" y="393944"/>
            <a:ext cx="4354625" cy="646331"/>
            <a:chOff x="415215" y="349434"/>
            <a:chExt cx="4354625" cy="646331"/>
          </a:xfrm>
        </p:grpSpPr>
        <p:grpSp>
          <p:nvGrpSpPr>
            <p:cNvPr id="37" name="组合 36"/>
            <p:cNvGrpSpPr/>
            <p:nvPr/>
          </p:nvGrpSpPr>
          <p:grpSpPr>
            <a:xfrm>
              <a:off x="415215" y="406398"/>
              <a:ext cx="918995" cy="583203"/>
              <a:chOff x="-3024275" y="-1610562"/>
              <a:chExt cx="1248011" cy="7920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-3024275" y="-1610562"/>
                <a:ext cx="792000" cy="7920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-2568264" y="-1610562"/>
                <a:ext cx="792000" cy="792000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 flipH="1">
              <a:off x="1529582" y="349434"/>
              <a:ext cx="32402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经典综艺体简" panose="02010609000101010101" pitchFamily="49" charset="-122"/>
                  <a:sym typeface="站酷文艺体" panose="02000603000000000000" pitchFamily="50" charset="-122"/>
                </a:rPr>
                <a:t>输入标题名称</a:t>
              </a:r>
              <a:endParaRPr lang="zh-CN" altLang="en-US" sz="36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经典综艺体简" panose="02010609000101010101" pitchFamily="49" charset="-122"/>
                <a:sym typeface="站酷文艺体" panose="02000603000000000000" pitchFamily="50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îŝḷîďè"/>
          <p:cNvSpPr/>
          <p:nvPr/>
        </p:nvSpPr>
        <p:spPr>
          <a:xfrm>
            <a:off x="1531539" y="4089509"/>
            <a:ext cx="1987443" cy="447195"/>
          </a:xfrm>
          <a:custGeom>
            <a:gdLst>
              <a:gd name="connsiteX0" fmla="*/ 0 w 2078037"/>
              <a:gd name="connsiteY0" fmla="*/ 0 h 394872"/>
              <a:gd name="connsiteX1" fmla="*/ 2078037 w 2078037"/>
              <a:gd name="connsiteY1" fmla="*/ 0 h 394872"/>
              <a:gd name="connsiteX2" fmla="*/ 2078037 w 2078037"/>
              <a:gd name="connsiteY2" fmla="*/ 394872 h 394872"/>
              <a:gd name="connsiteX3" fmla="*/ 0 w 2078037"/>
              <a:gd name="connsiteY3" fmla="*/ 394872 h 394872"/>
              <a:gd name="connsiteX4" fmla="*/ 0 w 2078037"/>
              <a:gd name="connsiteY4" fmla="*/ 0 h 394872"/>
              <a:gd name="connsiteX0-1" fmla="*/ 0 w 2078037"/>
              <a:gd name="connsiteY0-2" fmla="*/ 50800 h 445672"/>
              <a:gd name="connsiteX1-3" fmla="*/ 1258887 w 2078037"/>
              <a:gd name="connsiteY1-4" fmla="*/ 0 h 445672"/>
              <a:gd name="connsiteX2-5" fmla="*/ 2078037 w 2078037"/>
              <a:gd name="connsiteY2-6" fmla="*/ 445672 h 445672"/>
              <a:gd name="connsiteX3-7" fmla="*/ 0 w 2078037"/>
              <a:gd name="connsiteY3-8" fmla="*/ 445672 h 445672"/>
              <a:gd name="connsiteX4-9" fmla="*/ 0 w 2078037"/>
              <a:gd name="connsiteY4-10" fmla="*/ 50800 h 445672"/>
              <a:gd name="connsiteX0-11" fmla="*/ 0 w 2052637"/>
              <a:gd name="connsiteY0-12" fmla="*/ 50800 h 445672"/>
              <a:gd name="connsiteX1-13" fmla="*/ 1258887 w 2052637"/>
              <a:gd name="connsiteY1-14" fmla="*/ 0 h 445672"/>
              <a:gd name="connsiteX2-15" fmla="*/ 2052637 w 2052637"/>
              <a:gd name="connsiteY2-16" fmla="*/ 344072 h 445672"/>
              <a:gd name="connsiteX3-17" fmla="*/ 0 w 2052637"/>
              <a:gd name="connsiteY3-18" fmla="*/ 445672 h 445672"/>
              <a:gd name="connsiteX4-19" fmla="*/ 0 w 2052637"/>
              <a:gd name="connsiteY4-20" fmla="*/ 50800 h 445672"/>
              <a:gd name="connsiteX0-21" fmla="*/ 0 w 2052637"/>
              <a:gd name="connsiteY0-22" fmla="*/ 50800 h 452022"/>
              <a:gd name="connsiteX1-23" fmla="*/ 1258887 w 2052637"/>
              <a:gd name="connsiteY1-24" fmla="*/ 0 h 452022"/>
              <a:gd name="connsiteX2-25" fmla="*/ 2052637 w 2052637"/>
              <a:gd name="connsiteY2-26" fmla="*/ 344072 h 452022"/>
              <a:gd name="connsiteX3-27" fmla="*/ 711200 w 2052637"/>
              <a:gd name="connsiteY3-28" fmla="*/ 452022 h 452022"/>
              <a:gd name="connsiteX4-29" fmla="*/ 0 w 2052637"/>
              <a:gd name="connsiteY4-30" fmla="*/ 50800 h 452022"/>
              <a:gd name="connsiteX0-31" fmla="*/ 0 w 2116137"/>
              <a:gd name="connsiteY0-32" fmla="*/ 50800 h 452022"/>
              <a:gd name="connsiteX1-33" fmla="*/ 1258887 w 2116137"/>
              <a:gd name="connsiteY1-34" fmla="*/ 0 h 452022"/>
              <a:gd name="connsiteX2-35" fmla="*/ 2116137 w 2116137"/>
              <a:gd name="connsiteY2-36" fmla="*/ 305972 h 452022"/>
              <a:gd name="connsiteX3-37" fmla="*/ 711200 w 2116137"/>
              <a:gd name="connsiteY3-38" fmla="*/ 452022 h 452022"/>
              <a:gd name="connsiteX4-39" fmla="*/ 0 w 2116137"/>
              <a:gd name="connsiteY4-40" fmla="*/ 50800 h 452022"/>
              <a:gd name="connsiteX0-41" fmla="*/ 0 w 2065337"/>
              <a:gd name="connsiteY0-42" fmla="*/ 50800 h 452022"/>
              <a:gd name="connsiteX1-43" fmla="*/ 1258887 w 2065337"/>
              <a:gd name="connsiteY1-44" fmla="*/ 0 h 452022"/>
              <a:gd name="connsiteX2-45" fmla="*/ 2065337 w 2065337"/>
              <a:gd name="connsiteY2-46" fmla="*/ 325022 h 452022"/>
              <a:gd name="connsiteX3-47" fmla="*/ 711200 w 2065337"/>
              <a:gd name="connsiteY3-48" fmla="*/ 452022 h 452022"/>
              <a:gd name="connsiteX4-49" fmla="*/ 0 w 2065337"/>
              <a:gd name="connsiteY4-50" fmla="*/ 50800 h 452022"/>
              <a:gd name="connsiteX0-51" fmla="*/ 0 w 2065337"/>
              <a:gd name="connsiteY0-52" fmla="*/ 127000 h 528222"/>
              <a:gd name="connsiteX1-53" fmla="*/ 1258887 w 2065337"/>
              <a:gd name="connsiteY1-54" fmla="*/ 0 h 528222"/>
              <a:gd name="connsiteX2-55" fmla="*/ 2065337 w 2065337"/>
              <a:gd name="connsiteY2-56" fmla="*/ 401222 h 528222"/>
              <a:gd name="connsiteX3-57" fmla="*/ 711200 w 2065337"/>
              <a:gd name="connsiteY3-58" fmla="*/ 528222 h 528222"/>
              <a:gd name="connsiteX4-59" fmla="*/ 0 w 2065337"/>
              <a:gd name="connsiteY4-60" fmla="*/ 127000 h 528222"/>
              <a:gd name="connsiteX0-61" fmla="*/ 0 w 2065337"/>
              <a:gd name="connsiteY0-62" fmla="*/ 63500 h 464722"/>
              <a:gd name="connsiteX1-63" fmla="*/ 1252537 w 2065337"/>
              <a:gd name="connsiteY1-64" fmla="*/ 0 h 464722"/>
              <a:gd name="connsiteX2-65" fmla="*/ 2065337 w 2065337"/>
              <a:gd name="connsiteY2-66" fmla="*/ 337722 h 464722"/>
              <a:gd name="connsiteX3-67" fmla="*/ 711200 w 2065337"/>
              <a:gd name="connsiteY3-68" fmla="*/ 464722 h 464722"/>
              <a:gd name="connsiteX4-69" fmla="*/ 0 w 2065337"/>
              <a:gd name="connsiteY4-70" fmla="*/ 63500 h 46472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5336" h="464722">
                <a:moveTo>
                  <a:pt x="0" y="63500"/>
                </a:moveTo>
                <a:lnTo>
                  <a:pt x="1252537" y="0"/>
                </a:lnTo>
                <a:lnTo>
                  <a:pt x="2065337" y="337722"/>
                </a:lnTo>
                <a:lnTo>
                  <a:pt x="711200" y="464722"/>
                </a:lnTo>
                <a:lnTo>
                  <a:pt x="0" y="635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1" name="i$ḷídê"/>
          <p:cNvSpPr/>
          <p:nvPr/>
        </p:nvSpPr>
        <p:spPr>
          <a:xfrm>
            <a:off x="1531539" y="4148233"/>
            <a:ext cx="693542" cy="1075449"/>
          </a:xfrm>
          <a:custGeom>
            <a:gdLst>
              <a:gd name="connsiteX0" fmla="*/ 0 w 1549400"/>
              <a:gd name="connsiteY0" fmla="*/ 0 h 850900"/>
              <a:gd name="connsiteX1" fmla="*/ 1549400 w 1549400"/>
              <a:gd name="connsiteY1" fmla="*/ 0 h 850900"/>
              <a:gd name="connsiteX2" fmla="*/ 1549400 w 1549400"/>
              <a:gd name="connsiteY2" fmla="*/ 850900 h 850900"/>
              <a:gd name="connsiteX3" fmla="*/ 0 w 1549400"/>
              <a:gd name="connsiteY3" fmla="*/ 850900 h 850900"/>
              <a:gd name="connsiteX4" fmla="*/ 0 w 1549400"/>
              <a:gd name="connsiteY4" fmla="*/ 0 h 850900"/>
              <a:gd name="connsiteX0-1" fmla="*/ 0 w 1549400"/>
              <a:gd name="connsiteY0-2" fmla="*/ 0 h 850900"/>
              <a:gd name="connsiteX1-3" fmla="*/ 1168400 w 1549400"/>
              <a:gd name="connsiteY1-4" fmla="*/ 457200 h 850900"/>
              <a:gd name="connsiteX2-5" fmla="*/ 1549400 w 1549400"/>
              <a:gd name="connsiteY2-6" fmla="*/ 850900 h 850900"/>
              <a:gd name="connsiteX3-7" fmla="*/ 0 w 1549400"/>
              <a:gd name="connsiteY3-8" fmla="*/ 850900 h 850900"/>
              <a:gd name="connsiteX4-9" fmla="*/ 0 w 1549400"/>
              <a:gd name="connsiteY4-10" fmla="*/ 0 h 850900"/>
              <a:gd name="connsiteX0-11" fmla="*/ 0 w 1168400"/>
              <a:gd name="connsiteY0-12" fmla="*/ 0 h 1193800"/>
              <a:gd name="connsiteX1-13" fmla="*/ 1168400 w 1168400"/>
              <a:gd name="connsiteY1-14" fmla="*/ 457200 h 1193800"/>
              <a:gd name="connsiteX2-15" fmla="*/ 1143000 w 1168400"/>
              <a:gd name="connsiteY2-16" fmla="*/ 1193800 h 1193800"/>
              <a:gd name="connsiteX3-17" fmla="*/ 0 w 1168400"/>
              <a:gd name="connsiteY3-18" fmla="*/ 850900 h 1193800"/>
              <a:gd name="connsiteX4-19" fmla="*/ 0 w 1168400"/>
              <a:gd name="connsiteY4-20" fmla="*/ 0 h 1193800"/>
              <a:gd name="connsiteX0-21" fmla="*/ 0 w 1177925"/>
              <a:gd name="connsiteY0-22" fmla="*/ 0 h 1298575"/>
              <a:gd name="connsiteX1-23" fmla="*/ 1168400 w 1177925"/>
              <a:gd name="connsiteY1-24" fmla="*/ 457200 h 1298575"/>
              <a:gd name="connsiteX2-25" fmla="*/ 1177925 w 1177925"/>
              <a:gd name="connsiteY2-26" fmla="*/ 1298575 h 1298575"/>
              <a:gd name="connsiteX3-27" fmla="*/ 0 w 1177925"/>
              <a:gd name="connsiteY3-28" fmla="*/ 850900 h 1298575"/>
              <a:gd name="connsiteX4-29" fmla="*/ 0 w 1177925"/>
              <a:gd name="connsiteY4-30" fmla="*/ 0 h 1298575"/>
              <a:gd name="connsiteX0-31" fmla="*/ 0 w 1177925"/>
              <a:gd name="connsiteY0-32" fmla="*/ 0 h 1298575"/>
              <a:gd name="connsiteX1-33" fmla="*/ 1165225 w 1177925"/>
              <a:gd name="connsiteY1-34" fmla="*/ 590550 h 1298575"/>
              <a:gd name="connsiteX2-35" fmla="*/ 1177925 w 1177925"/>
              <a:gd name="connsiteY2-36" fmla="*/ 1298575 h 1298575"/>
              <a:gd name="connsiteX3-37" fmla="*/ 0 w 1177925"/>
              <a:gd name="connsiteY3-38" fmla="*/ 850900 h 1298575"/>
              <a:gd name="connsiteX4-39" fmla="*/ 0 w 1177925"/>
              <a:gd name="connsiteY4-40" fmla="*/ 0 h 1298575"/>
              <a:gd name="connsiteX0-41" fmla="*/ 0 w 1175543"/>
              <a:gd name="connsiteY0-42" fmla="*/ 0 h 1317625"/>
              <a:gd name="connsiteX1-43" fmla="*/ 1165225 w 1175543"/>
              <a:gd name="connsiteY1-44" fmla="*/ 590550 h 1317625"/>
              <a:gd name="connsiteX2-45" fmla="*/ 1175543 w 1175543"/>
              <a:gd name="connsiteY2-46" fmla="*/ 1317625 h 1317625"/>
              <a:gd name="connsiteX3-47" fmla="*/ 0 w 1175543"/>
              <a:gd name="connsiteY3-48" fmla="*/ 850900 h 1317625"/>
              <a:gd name="connsiteX4-49" fmla="*/ 0 w 1175543"/>
              <a:gd name="connsiteY4-50" fmla="*/ 0 h 1317625"/>
              <a:gd name="connsiteX0-51" fmla="*/ 0 w 1175543"/>
              <a:gd name="connsiteY0-52" fmla="*/ 0 h 1308100"/>
              <a:gd name="connsiteX1-53" fmla="*/ 1165225 w 1175543"/>
              <a:gd name="connsiteY1-54" fmla="*/ 590550 h 1308100"/>
              <a:gd name="connsiteX2-55" fmla="*/ 1175543 w 1175543"/>
              <a:gd name="connsiteY2-56" fmla="*/ 1308100 h 1308100"/>
              <a:gd name="connsiteX3-57" fmla="*/ 0 w 1175543"/>
              <a:gd name="connsiteY3-58" fmla="*/ 850900 h 1308100"/>
              <a:gd name="connsiteX4-59" fmla="*/ 0 w 1175543"/>
              <a:gd name="connsiteY4-60" fmla="*/ 0 h 1308100"/>
              <a:gd name="connsiteX0-61" fmla="*/ 0 w 1181894"/>
              <a:gd name="connsiteY0-62" fmla="*/ 0 h 1308100"/>
              <a:gd name="connsiteX1-63" fmla="*/ 1181894 w 1181894"/>
              <a:gd name="connsiteY1-64" fmla="*/ 592931 h 1308100"/>
              <a:gd name="connsiteX2-65" fmla="*/ 1175543 w 1181894"/>
              <a:gd name="connsiteY2-66" fmla="*/ 1308100 h 1308100"/>
              <a:gd name="connsiteX3-67" fmla="*/ 0 w 1181894"/>
              <a:gd name="connsiteY3-68" fmla="*/ 850900 h 1308100"/>
              <a:gd name="connsiteX4-69" fmla="*/ 0 w 1181894"/>
              <a:gd name="connsiteY4-70" fmla="*/ 0 h 1308100"/>
              <a:gd name="connsiteX0-71" fmla="*/ 0 w 1185068"/>
              <a:gd name="connsiteY0-72" fmla="*/ 0 h 1315243"/>
              <a:gd name="connsiteX1-73" fmla="*/ 1181894 w 1185068"/>
              <a:gd name="connsiteY1-74" fmla="*/ 592931 h 1315243"/>
              <a:gd name="connsiteX2-75" fmla="*/ 1185068 w 1185068"/>
              <a:gd name="connsiteY2-76" fmla="*/ 1315243 h 1315243"/>
              <a:gd name="connsiteX3-77" fmla="*/ 0 w 1185068"/>
              <a:gd name="connsiteY3-78" fmla="*/ 850900 h 1315243"/>
              <a:gd name="connsiteX4-79" fmla="*/ 0 w 1185068"/>
              <a:gd name="connsiteY4-80" fmla="*/ 0 h 1315243"/>
              <a:gd name="connsiteX0-81" fmla="*/ 0 w 1185068"/>
              <a:gd name="connsiteY0-82" fmla="*/ 0 h 1315243"/>
              <a:gd name="connsiteX1-83" fmla="*/ 1174750 w 1185068"/>
              <a:gd name="connsiteY1-84" fmla="*/ 592931 h 1315243"/>
              <a:gd name="connsiteX2-85" fmla="*/ 1185068 w 1185068"/>
              <a:gd name="connsiteY2-86" fmla="*/ 1315243 h 1315243"/>
              <a:gd name="connsiteX3-87" fmla="*/ 0 w 1185068"/>
              <a:gd name="connsiteY3-88" fmla="*/ 850900 h 1315243"/>
              <a:gd name="connsiteX4-89" fmla="*/ 0 w 1185068"/>
              <a:gd name="connsiteY4-90" fmla="*/ 0 h 1315243"/>
              <a:gd name="connsiteX0-91" fmla="*/ 0 w 1185068"/>
              <a:gd name="connsiteY0-92" fmla="*/ 0 h 1315243"/>
              <a:gd name="connsiteX1-93" fmla="*/ 1179513 w 1185068"/>
              <a:gd name="connsiteY1-94" fmla="*/ 592931 h 1315243"/>
              <a:gd name="connsiteX2-95" fmla="*/ 1185068 w 1185068"/>
              <a:gd name="connsiteY2-96" fmla="*/ 1315243 h 1315243"/>
              <a:gd name="connsiteX3-97" fmla="*/ 0 w 1185068"/>
              <a:gd name="connsiteY3-98" fmla="*/ 850900 h 1315243"/>
              <a:gd name="connsiteX4-99" fmla="*/ 0 w 1185068"/>
              <a:gd name="connsiteY4-100" fmla="*/ 0 h 1315243"/>
              <a:gd name="connsiteX0-101" fmla="*/ 457200 w 1185068"/>
              <a:gd name="connsiteY0-102" fmla="*/ 0 h 1115218"/>
              <a:gd name="connsiteX1-103" fmla="*/ 1179513 w 1185068"/>
              <a:gd name="connsiteY1-104" fmla="*/ 392906 h 1115218"/>
              <a:gd name="connsiteX2-105" fmla="*/ 1185068 w 1185068"/>
              <a:gd name="connsiteY2-106" fmla="*/ 1115218 h 1115218"/>
              <a:gd name="connsiteX3-107" fmla="*/ 0 w 1185068"/>
              <a:gd name="connsiteY3-108" fmla="*/ 650875 h 1115218"/>
              <a:gd name="connsiteX4-109" fmla="*/ 457200 w 1185068"/>
              <a:gd name="connsiteY4-110" fmla="*/ 0 h 1115218"/>
              <a:gd name="connsiteX0-111" fmla="*/ 0 w 727868"/>
              <a:gd name="connsiteY0-112" fmla="*/ 0 h 1115218"/>
              <a:gd name="connsiteX1-113" fmla="*/ 722313 w 727868"/>
              <a:gd name="connsiteY1-114" fmla="*/ 392906 h 1115218"/>
              <a:gd name="connsiteX2-115" fmla="*/ 727868 w 727868"/>
              <a:gd name="connsiteY2-116" fmla="*/ 1115218 h 1115218"/>
              <a:gd name="connsiteX3-117" fmla="*/ 12700 w 727868"/>
              <a:gd name="connsiteY3-118" fmla="*/ 587375 h 1115218"/>
              <a:gd name="connsiteX4-119" fmla="*/ 0 w 727868"/>
              <a:gd name="connsiteY4-120" fmla="*/ 0 h 1115218"/>
              <a:gd name="connsiteX0-121" fmla="*/ 0 w 720724"/>
              <a:gd name="connsiteY0-122" fmla="*/ 0 h 1117599"/>
              <a:gd name="connsiteX1-123" fmla="*/ 715169 w 720724"/>
              <a:gd name="connsiteY1-124" fmla="*/ 395287 h 1117599"/>
              <a:gd name="connsiteX2-125" fmla="*/ 720724 w 720724"/>
              <a:gd name="connsiteY2-126" fmla="*/ 1117599 h 1117599"/>
              <a:gd name="connsiteX3-127" fmla="*/ 5556 w 720724"/>
              <a:gd name="connsiteY3-128" fmla="*/ 589756 h 1117599"/>
              <a:gd name="connsiteX4-129" fmla="*/ 0 w 720724"/>
              <a:gd name="connsiteY4-130" fmla="*/ 0 h 1117599"/>
              <a:gd name="connsiteX0-131" fmla="*/ 0 w 720724"/>
              <a:gd name="connsiteY0-132" fmla="*/ 0 h 1117599"/>
              <a:gd name="connsiteX1-133" fmla="*/ 715169 w 720724"/>
              <a:gd name="connsiteY1-134" fmla="*/ 395287 h 1117599"/>
              <a:gd name="connsiteX2-135" fmla="*/ 720724 w 720724"/>
              <a:gd name="connsiteY2-136" fmla="*/ 1117599 h 1117599"/>
              <a:gd name="connsiteX3-137" fmla="*/ 3174 w 720724"/>
              <a:gd name="connsiteY3-138" fmla="*/ 587375 h 1117599"/>
              <a:gd name="connsiteX4-139" fmla="*/ 0 w 720724"/>
              <a:gd name="connsiteY4-140" fmla="*/ 0 h 111759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0724" h="1117599">
                <a:moveTo>
                  <a:pt x="0" y="0"/>
                </a:moveTo>
                <a:lnTo>
                  <a:pt x="715169" y="395287"/>
                </a:lnTo>
                <a:cubicBezTo>
                  <a:pt x="717021" y="636058"/>
                  <a:pt x="718872" y="876828"/>
                  <a:pt x="720724" y="1117599"/>
                </a:cubicBezTo>
                <a:lnTo>
                  <a:pt x="3174" y="587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2" name="îṣ1ïḑe"/>
          <p:cNvSpPr/>
          <p:nvPr/>
        </p:nvSpPr>
        <p:spPr>
          <a:xfrm>
            <a:off x="2211056" y="4409567"/>
            <a:ext cx="1303847" cy="811534"/>
          </a:xfrm>
          <a:custGeom>
            <a:gdLst>
              <a:gd name="connsiteX0" fmla="*/ 0 w 2078037"/>
              <a:gd name="connsiteY0" fmla="*/ 0 h 394872"/>
              <a:gd name="connsiteX1" fmla="*/ 2078037 w 2078037"/>
              <a:gd name="connsiteY1" fmla="*/ 0 h 394872"/>
              <a:gd name="connsiteX2" fmla="*/ 2078037 w 2078037"/>
              <a:gd name="connsiteY2" fmla="*/ 394872 h 394872"/>
              <a:gd name="connsiteX3" fmla="*/ 0 w 2078037"/>
              <a:gd name="connsiteY3" fmla="*/ 394872 h 394872"/>
              <a:gd name="connsiteX4" fmla="*/ 0 w 2078037"/>
              <a:gd name="connsiteY4" fmla="*/ 0 h 394872"/>
              <a:gd name="connsiteX0-1" fmla="*/ 0 w 2078037"/>
              <a:gd name="connsiteY0-2" fmla="*/ 50800 h 445672"/>
              <a:gd name="connsiteX1-3" fmla="*/ 1258887 w 2078037"/>
              <a:gd name="connsiteY1-4" fmla="*/ 0 h 445672"/>
              <a:gd name="connsiteX2-5" fmla="*/ 2078037 w 2078037"/>
              <a:gd name="connsiteY2-6" fmla="*/ 445672 h 445672"/>
              <a:gd name="connsiteX3-7" fmla="*/ 0 w 2078037"/>
              <a:gd name="connsiteY3-8" fmla="*/ 445672 h 445672"/>
              <a:gd name="connsiteX4-9" fmla="*/ 0 w 2078037"/>
              <a:gd name="connsiteY4-10" fmla="*/ 50800 h 445672"/>
              <a:gd name="connsiteX0-11" fmla="*/ 0 w 2052637"/>
              <a:gd name="connsiteY0-12" fmla="*/ 50800 h 445672"/>
              <a:gd name="connsiteX1-13" fmla="*/ 1258887 w 2052637"/>
              <a:gd name="connsiteY1-14" fmla="*/ 0 h 445672"/>
              <a:gd name="connsiteX2-15" fmla="*/ 2052637 w 2052637"/>
              <a:gd name="connsiteY2-16" fmla="*/ 344072 h 445672"/>
              <a:gd name="connsiteX3-17" fmla="*/ 0 w 2052637"/>
              <a:gd name="connsiteY3-18" fmla="*/ 445672 h 445672"/>
              <a:gd name="connsiteX4-19" fmla="*/ 0 w 2052637"/>
              <a:gd name="connsiteY4-20" fmla="*/ 50800 h 445672"/>
              <a:gd name="connsiteX0-21" fmla="*/ 0 w 2052637"/>
              <a:gd name="connsiteY0-22" fmla="*/ 50800 h 452022"/>
              <a:gd name="connsiteX1-23" fmla="*/ 1258887 w 2052637"/>
              <a:gd name="connsiteY1-24" fmla="*/ 0 h 452022"/>
              <a:gd name="connsiteX2-25" fmla="*/ 2052637 w 2052637"/>
              <a:gd name="connsiteY2-26" fmla="*/ 344072 h 452022"/>
              <a:gd name="connsiteX3-27" fmla="*/ 711200 w 2052637"/>
              <a:gd name="connsiteY3-28" fmla="*/ 452022 h 452022"/>
              <a:gd name="connsiteX4-29" fmla="*/ 0 w 2052637"/>
              <a:gd name="connsiteY4-30" fmla="*/ 50800 h 452022"/>
              <a:gd name="connsiteX0-31" fmla="*/ 0 w 2116137"/>
              <a:gd name="connsiteY0-32" fmla="*/ 50800 h 452022"/>
              <a:gd name="connsiteX1-33" fmla="*/ 1258887 w 2116137"/>
              <a:gd name="connsiteY1-34" fmla="*/ 0 h 452022"/>
              <a:gd name="connsiteX2-35" fmla="*/ 2116137 w 2116137"/>
              <a:gd name="connsiteY2-36" fmla="*/ 305972 h 452022"/>
              <a:gd name="connsiteX3-37" fmla="*/ 711200 w 2116137"/>
              <a:gd name="connsiteY3-38" fmla="*/ 452022 h 452022"/>
              <a:gd name="connsiteX4-39" fmla="*/ 0 w 2116137"/>
              <a:gd name="connsiteY4-40" fmla="*/ 50800 h 452022"/>
              <a:gd name="connsiteX0-41" fmla="*/ 0 w 2065337"/>
              <a:gd name="connsiteY0-42" fmla="*/ 50800 h 452022"/>
              <a:gd name="connsiteX1-43" fmla="*/ 1258887 w 2065337"/>
              <a:gd name="connsiteY1-44" fmla="*/ 0 h 452022"/>
              <a:gd name="connsiteX2-45" fmla="*/ 2065337 w 2065337"/>
              <a:gd name="connsiteY2-46" fmla="*/ 325022 h 452022"/>
              <a:gd name="connsiteX3-47" fmla="*/ 711200 w 2065337"/>
              <a:gd name="connsiteY3-48" fmla="*/ 452022 h 452022"/>
              <a:gd name="connsiteX4-49" fmla="*/ 0 w 2065337"/>
              <a:gd name="connsiteY4-50" fmla="*/ 50800 h 452022"/>
              <a:gd name="connsiteX0-51" fmla="*/ 0 w 2065337"/>
              <a:gd name="connsiteY0-52" fmla="*/ 127000 h 528222"/>
              <a:gd name="connsiteX1-53" fmla="*/ 1258887 w 2065337"/>
              <a:gd name="connsiteY1-54" fmla="*/ 0 h 528222"/>
              <a:gd name="connsiteX2-55" fmla="*/ 2065337 w 2065337"/>
              <a:gd name="connsiteY2-56" fmla="*/ 401222 h 528222"/>
              <a:gd name="connsiteX3-57" fmla="*/ 711200 w 2065337"/>
              <a:gd name="connsiteY3-58" fmla="*/ 528222 h 528222"/>
              <a:gd name="connsiteX4-59" fmla="*/ 0 w 2065337"/>
              <a:gd name="connsiteY4-60" fmla="*/ 127000 h 528222"/>
              <a:gd name="connsiteX0-61" fmla="*/ 0 w 2065337"/>
              <a:gd name="connsiteY0-62" fmla="*/ 63500 h 464722"/>
              <a:gd name="connsiteX1-63" fmla="*/ 1252537 w 2065337"/>
              <a:gd name="connsiteY1-64" fmla="*/ 0 h 464722"/>
              <a:gd name="connsiteX2-65" fmla="*/ 2065337 w 2065337"/>
              <a:gd name="connsiteY2-66" fmla="*/ 337722 h 464722"/>
              <a:gd name="connsiteX3-67" fmla="*/ 711200 w 2065337"/>
              <a:gd name="connsiteY3-68" fmla="*/ 464722 h 464722"/>
              <a:gd name="connsiteX4-69" fmla="*/ 0 w 2065337"/>
              <a:gd name="connsiteY4-70" fmla="*/ 63500 h 464722"/>
              <a:gd name="connsiteX0-71" fmla="*/ 0 w 2065337"/>
              <a:gd name="connsiteY0-72" fmla="*/ 115887 h 517109"/>
              <a:gd name="connsiteX1-73" fmla="*/ 1347787 w 2065337"/>
              <a:gd name="connsiteY1-74" fmla="*/ 0 h 517109"/>
              <a:gd name="connsiteX2-75" fmla="*/ 2065337 w 2065337"/>
              <a:gd name="connsiteY2-76" fmla="*/ 390109 h 517109"/>
              <a:gd name="connsiteX3-77" fmla="*/ 711200 w 2065337"/>
              <a:gd name="connsiteY3-78" fmla="*/ 517109 h 517109"/>
              <a:gd name="connsiteX4-79" fmla="*/ 0 w 2065337"/>
              <a:gd name="connsiteY4-80" fmla="*/ 115887 h 517109"/>
              <a:gd name="connsiteX0-81" fmla="*/ 0 w 1348581"/>
              <a:gd name="connsiteY0-82" fmla="*/ 115887 h 747297"/>
              <a:gd name="connsiteX1-83" fmla="*/ 1347787 w 1348581"/>
              <a:gd name="connsiteY1-84" fmla="*/ 0 h 747297"/>
              <a:gd name="connsiteX2-85" fmla="*/ 1348581 w 1348581"/>
              <a:gd name="connsiteY2-86" fmla="*/ 747297 h 747297"/>
              <a:gd name="connsiteX3-87" fmla="*/ 711200 w 1348581"/>
              <a:gd name="connsiteY3-88" fmla="*/ 517109 h 747297"/>
              <a:gd name="connsiteX4-89" fmla="*/ 0 w 1348581"/>
              <a:gd name="connsiteY4-90" fmla="*/ 115887 h 747297"/>
              <a:gd name="connsiteX0-91" fmla="*/ 793 w 1349374"/>
              <a:gd name="connsiteY0-92" fmla="*/ 115887 h 843340"/>
              <a:gd name="connsiteX1-93" fmla="*/ 1348580 w 1349374"/>
              <a:gd name="connsiteY1-94" fmla="*/ 0 h 843340"/>
              <a:gd name="connsiteX2-95" fmla="*/ 1349374 w 1349374"/>
              <a:gd name="connsiteY2-96" fmla="*/ 747297 h 843340"/>
              <a:gd name="connsiteX3-97" fmla="*/ 0 w 1349374"/>
              <a:gd name="connsiteY3-98" fmla="*/ 843340 h 843340"/>
              <a:gd name="connsiteX4-99" fmla="*/ 793 w 1349374"/>
              <a:gd name="connsiteY4-100" fmla="*/ 115887 h 843340"/>
              <a:gd name="connsiteX0-101" fmla="*/ 7 w 1355732"/>
              <a:gd name="connsiteY0-102" fmla="*/ 118268 h 843340"/>
              <a:gd name="connsiteX1-103" fmla="*/ 1354938 w 1355732"/>
              <a:gd name="connsiteY1-104" fmla="*/ 0 h 843340"/>
              <a:gd name="connsiteX2-105" fmla="*/ 1355732 w 1355732"/>
              <a:gd name="connsiteY2-106" fmla="*/ 747297 h 843340"/>
              <a:gd name="connsiteX3-107" fmla="*/ 6358 w 1355732"/>
              <a:gd name="connsiteY3-108" fmla="*/ 843340 h 843340"/>
              <a:gd name="connsiteX4-109" fmla="*/ 7 w 1355732"/>
              <a:gd name="connsiteY4-110" fmla="*/ 118268 h 843340"/>
              <a:gd name="connsiteX0-111" fmla="*/ 7 w 1355732"/>
              <a:gd name="connsiteY0-112" fmla="*/ 118268 h 843340"/>
              <a:gd name="connsiteX1-113" fmla="*/ 1354938 w 1355732"/>
              <a:gd name="connsiteY1-114" fmla="*/ 0 h 843340"/>
              <a:gd name="connsiteX2-115" fmla="*/ 1355732 w 1355732"/>
              <a:gd name="connsiteY2-116" fmla="*/ 713960 h 843340"/>
              <a:gd name="connsiteX3-117" fmla="*/ 6358 w 1355732"/>
              <a:gd name="connsiteY3-118" fmla="*/ 843340 h 843340"/>
              <a:gd name="connsiteX4-119" fmla="*/ 7 w 1355732"/>
              <a:gd name="connsiteY4-120" fmla="*/ 118268 h 843340"/>
              <a:gd name="connsiteX0-121" fmla="*/ 7 w 1354949"/>
              <a:gd name="connsiteY0-122" fmla="*/ 118268 h 843340"/>
              <a:gd name="connsiteX1-123" fmla="*/ 1354938 w 1354949"/>
              <a:gd name="connsiteY1-124" fmla="*/ 0 h 843340"/>
              <a:gd name="connsiteX2-125" fmla="*/ 1350970 w 1354949"/>
              <a:gd name="connsiteY2-126" fmla="*/ 671097 h 843340"/>
              <a:gd name="connsiteX3-127" fmla="*/ 6358 w 1354949"/>
              <a:gd name="connsiteY3-128" fmla="*/ 843340 h 843340"/>
              <a:gd name="connsiteX4-129" fmla="*/ 7 w 1354949"/>
              <a:gd name="connsiteY4-130" fmla="*/ 118268 h 84334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54949" h="843340">
                <a:moveTo>
                  <a:pt x="7" y="118268"/>
                </a:moveTo>
                <a:lnTo>
                  <a:pt x="1354938" y="0"/>
                </a:lnTo>
                <a:cubicBezTo>
                  <a:pt x="1355203" y="249099"/>
                  <a:pt x="1350705" y="421998"/>
                  <a:pt x="1350970" y="671097"/>
                </a:cubicBezTo>
                <a:lnTo>
                  <a:pt x="6358" y="843340"/>
                </a:lnTo>
                <a:cubicBezTo>
                  <a:pt x="6622" y="600856"/>
                  <a:pt x="-257" y="360752"/>
                  <a:pt x="7" y="118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3" name="íṧľîḑè"/>
          <p:cNvSpPr/>
          <p:nvPr/>
        </p:nvSpPr>
        <p:spPr>
          <a:xfrm>
            <a:off x="2750399" y="3491167"/>
            <a:ext cx="2049312" cy="236382"/>
          </a:xfrm>
          <a:custGeom>
            <a:gdLst>
              <a:gd name="connsiteX0" fmla="*/ 0 w 2078037"/>
              <a:gd name="connsiteY0" fmla="*/ 0 h 394872"/>
              <a:gd name="connsiteX1" fmla="*/ 2078037 w 2078037"/>
              <a:gd name="connsiteY1" fmla="*/ 0 h 394872"/>
              <a:gd name="connsiteX2" fmla="*/ 2078037 w 2078037"/>
              <a:gd name="connsiteY2" fmla="*/ 394872 h 394872"/>
              <a:gd name="connsiteX3" fmla="*/ 0 w 2078037"/>
              <a:gd name="connsiteY3" fmla="*/ 394872 h 394872"/>
              <a:gd name="connsiteX4" fmla="*/ 0 w 2078037"/>
              <a:gd name="connsiteY4" fmla="*/ 0 h 394872"/>
              <a:gd name="connsiteX0-1" fmla="*/ 0 w 2078037"/>
              <a:gd name="connsiteY0-2" fmla="*/ 50800 h 445672"/>
              <a:gd name="connsiteX1-3" fmla="*/ 1258887 w 2078037"/>
              <a:gd name="connsiteY1-4" fmla="*/ 0 h 445672"/>
              <a:gd name="connsiteX2-5" fmla="*/ 2078037 w 2078037"/>
              <a:gd name="connsiteY2-6" fmla="*/ 445672 h 445672"/>
              <a:gd name="connsiteX3-7" fmla="*/ 0 w 2078037"/>
              <a:gd name="connsiteY3-8" fmla="*/ 445672 h 445672"/>
              <a:gd name="connsiteX4-9" fmla="*/ 0 w 2078037"/>
              <a:gd name="connsiteY4-10" fmla="*/ 50800 h 445672"/>
              <a:gd name="connsiteX0-11" fmla="*/ 0 w 2052637"/>
              <a:gd name="connsiteY0-12" fmla="*/ 50800 h 445672"/>
              <a:gd name="connsiteX1-13" fmla="*/ 1258887 w 2052637"/>
              <a:gd name="connsiteY1-14" fmla="*/ 0 h 445672"/>
              <a:gd name="connsiteX2-15" fmla="*/ 2052637 w 2052637"/>
              <a:gd name="connsiteY2-16" fmla="*/ 344072 h 445672"/>
              <a:gd name="connsiteX3-17" fmla="*/ 0 w 2052637"/>
              <a:gd name="connsiteY3-18" fmla="*/ 445672 h 445672"/>
              <a:gd name="connsiteX4-19" fmla="*/ 0 w 2052637"/>
              <a:gd name="connsiteY4-20" fmla="*/ 50800 h 445672"/>
              <a:gd name="connsiteX0-21" fmla="*/ 0 w 2052637"/>
              <a:gd name="connsiteY0-22" fmla="*/ 50800 h 452022"/>
              <a:gd name="connsiteX1-23" fmla="*/ 1258887 w 2052637"/>
              <a:gd name="connsiteY1-24" fmla="*/ 0 h 452022"/>
              <a:gd name="connsiteX2-25" fmla="*/ 2052637 w 2052637"/>
              <a:gd name="connsiteY2-26" fmla="*/ 344072 h 452022"/>
              <a:gd name="connsiteX3-27" fmla="*/ 711200 w 2052637"/>
              <a:gd name="connsiteY3-28" fmla="*/ 452022 h 452022"/>
              <a:gd name="connsiteX4-29" fmla="*/ 0 w 2052637"/>
              <a:gd name="connsiteY4-30" fmla="*/ 50800 h 452022"/>
              <a:gd name="connsiteX0-31" fmla="*/ 0 w 2116137"/>
              <a:gd name="connsiteY0-32" fmla="*/ 50800 h 452022"/>
              <a:gd name="connsiteX1-33" fmla="*/ 1258887 w 2116137"/>
              <a:gd name="connsiteY1-34" fmla="*/ 0 h 452022"/>
              <a:gd name="connsiteX2-35" fmla="*/ 2116137 w 2116137"/>
              <a:gd name="connsiteY2-36" fmla="*/ 305972 h 452022"/>
              <a:gd name="connsiteX3-37" fmla="*/ 711200 w 2116137"/>
              <a:gd name="connsiteY3-38" fmla="*/ 452022 h 452022"/>
              <a:gd name="connsiteX4-39" fmla="*/ 0 w 2116137"/>
              <a:gd name="connsiteY4-40" fmla="*/ 50800 h 452022"/>
              <a:gd name="connsiteX0-41" fmla="*/ 0 w 2065337"/>
              <a:gd name="connsiteY0-42" fmla="*/ 50800 h 452022"/>
              <a:gd name="connsiteX1-43" fmla="*/ 1258887 w 2065337"/>
              <a:gd name="connsiteY1-44" fmla="*/ 0 h 452022"/>
              <a:gd name="connsiteX2-45" fmla="*/ 2065337 w 2065337"/>
              <a:gd name="connsiteY2-46" fmla="*/ 325022 h 452022"/>
              <a:gd name="connsiteX3-47" fmla="*/ 711200 w 2065337"/>
              <a:gd name="connsiteY3-48" fmla="*/ 452022 h 452022"/>
              <a:gd name="connsiteX4-49" fmla="*/ 0 w 2065337"/>
              <a:gd name="connsiteY4-50" fmla="*/ 50800 h 452022"/>
              <a:gd name="connsiteX0-51" fmla="*/ 0 w 2065337"/>
              <a:gd name="connsiteY0-52" fmla="*/ 127000 h 528222"/>
              <a:gd name="connsiteX1-53" fmla="*/ 1258887 w 2065337"/>
              <a:gd name="connsiteY1-54" fmla="*/ 0 h 528222"/>
              <a:gd name="connsiteX2-55" fmla="*/ 2065337 w 2065337"/>
              <a:gd name="connsiteY2-56" fmla="*/ 401222 h 528222"/>
              <a:gd name="connsiteX3-57" fmla="*/ 711200 w 2065337"/>
              <a:gd name="connsiteY3-58" fmla="*/ 528222 h 528222"/>
              <a:gd name="connsiteX4-59" fmla="*/ 0 w 2065337"/>
              <a:gd name="connsiteY4-60" fmla="*/ 127000 h 528222"/>
              <a:gd name="connsiteX0-61" fmla="*/ 0 w 2065337"/>
              <a:gd name="connsiteY0-62" fmla="*/ 63500 h 464722"/>
              <a:gd name="connsiteX1-63" fmla="*/ 1252537 w 2065337"/>
              <a:gd name="connsiteY1-64" fmla="*/ 0 h 464722"/>
              <a:gd name="connsiteX2-65" fmla="*/ 2065337 w 2065337"/>
              <a:gd name="connsiteY2-66" fmla="*/ 337722 h 464722"/>
              <a:gd name="connsiteX3-67" fmla="*/ 711200 w 2065337"/>
              <a:gd name="connsiteY3-68" fmla="*/ 464722 h 464722"/>
              <a:gd name="connsiteX4-69" fmla="*/ 0 w 2065337"/>
              <a:gd name="connsiteY4-70" fmla="*/ 63500 h 464722"/>
              <a:gd name="connsiteX0-71" fmla="*/ 0 w 2154237"/>
              <a:gd name="connsiteY0-72" fmla="*/ 273050 h 464722"/>
              <a:gd name="connsiteX1-73" fmla="*/ 1341437 w 2154237"/>
              <a:gd name="connsiteY1-74" fmla="*/ 0 h 464722"/>
              <a:gd name="connsiteX2-75" fmla="*/ 2154237 w 2154237"/>
              <a:gd name="connsiteY2-76" fmla="*/ 337722 h 464722"/>
              <a:gd name="connsiteX3-77" fmla="*/ 800100 w 2154237"/>
              <a:gd name="connsiteY3-78" fmla="*/ 464722 h 464722"/>
              <a:gd name="connsiteX4-79" fmla="*/ 0 w 2154237"/>
              <a:gd name="connsiteY4-80" fmla="*/ 273050 h 464722"/>
              <a:gd name="connsiteX0-81" fmla="*/ 0 w 2154237"/>
              <a:gd name="connsiteY0-82" fmla="*/ 127000 h 318672"/>
              <a:gd name="connsiteX1-83" fmla="*/ 1309687 w 2154237"/>
              <a:gd name="connsiteY1-84" fmla="*/ 0 h 318672"/>
              <a:gd name="connsiteX2-85" fmla="*/ 2154237 w 2154237"/>
              <a:gd name="connsiteY2-86" fmla="*/ 191672 h 318672"/>
              <a:gd name="connsiteX3-87" fmla="*/ 800100 w 2154237"/>
              <a:gd name="connsiteY3-88" fmla="*/ 318672 h 318672"/>
              <a:gd name="connsiteX4-89" fmla="*/ 0 w 2154237"/>
              <a:gd name="connsiteY4-90" fmla="*/ 127000 h 318672"/>
              <a:gd name="connsiteX0-91" fmla="*/ 0 w 2154237"/>
              <a:gd name="connsiteY0-92" fmla="*/ 98425 h 290097"/>
              <a:gd name="connsiteX1-93" fmla="*/ 1309687 w 2154237"/>
              <a:gd name="connsiteY1-94" fmla="*/ 0 h 290097"/>
              <a:gd name="connsiteX2-95" fmla="*/ 2154237 w 2154237"/>
              <a:gd name="connsiteY2-96" fmla="*/ 163097 h 290097"/>
              <a:gd name="connsiteX3-97" fmla="*/ 800100 w 2154237"/>
              <a:gd name="connsiteY3-98" fmla="*/ 290097 h 290097"/>
              <a:gd name="connsiteX4-99" fmla="*/ 0 w 2154237"/>
              <a:gd name="connsiteY4-100" fmla="*/ 98425 h 290097"/>
              <a:gd name="connsiteX0-101" fmla="*/ 0 w 2132012"/>
              <a:gd name="connsiteY0-102" fmla="*/ 95250 h 290097"/>
              <a:gd name="connsiteX1-103" fmla="*/ 1287462 w 2132012"/>
              <a:gd name="connsiteY1-104" fmla="*/ 0 h 290097"/>
              <a:gd name="connsiteX2-105" fmla="*/ 2132012 w 2132012"/>
              <a:gd name="connsiteY2-106" fmla="*/ 163097 h 290097"/>
              <a:gd name="connsiteX3-107" fmla="*/ 777875 w 2132012"/>
              <a:gd name="connsiteY3-108" fmla="*/ 290097 h 290097"/>
              <a:gd name="connsiteX4-109" fmla="*/ 0 w 2132012"/>
              <a:gd name="connsiteY4-110" fmla="*/ 95250 h 290097"/>
              <a:gd name="connsiteX0-111" fmla="*/ 0 w 2129631"/>
              <a:gd name="connsiteY0-112" fmla="*/ 102394 h 290097"/>
              <a:gd name="connsiteX1-113" fmla="*/ 1285081 w 2129631"/>
              <a:gd name="connsiteY1-114" fmla="*/ 0 h 290097"/>
              <a:gd name="connsiteX2-115" fmla="*/ 2129631 w 2129631"/>
              <a:gd name="connsiteY2-116" fmla="*/ 163097 h 290097"/>
              <a:gd name="connsiteX3-117" fmla="*/ 775494 w 2129631"/>
              <a:gd name="connsiteY3-118" fmla="*/ 290097 h 290097"/>
              <a:gd name="connsiteX4-119" fmla="*/ 0 w 2129631"/>
              <a:gd name="connsiteY4-120" fmla="*/ 102394 h 290097"/>
              <a:gd name="connsiteX0-121" fmla="*/ 0 w 2129631"/>
              <a:gd name="connsiteY0-122" fmla="*/ 57944 h 245647"/>
              <a:gd name="connsiteX1-123" fmla="*/ 1285081 w 2129631"/>
              <a:gd name="connsiteY1-124" fmla="*/ 0 h 245647"/>
              <a:gd name="connsiteX2-125" fmla="*/ 2129631 w 2129631"/>
              <a:gd name="connsiteY2-126" fmla="*/ 118647 h 245647"/>
              <a:gd name="connsiteX3-127" fmla="*/ 775494 w 2129631"/>
              <a:gd name="connsiteY3-128" fmla="*/ 245647 h 245647"/>
              <a:gd name="connsiteX4-129" fmla="*/ 0 w 2129631"/>
              <a:gd name="connsiteY4-130" fmla="*/ 57944 h 245647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29631" h="245647">
                <a:moveTo>
                  <a:pt x="0" y="57944"/>
                </a:moveTo>
                <a:lnTo>
                  <a:pt x="1285081" y="0"/>
                </a:lnTo>
                <a:lnTo>
                  <a:pt x="2129631" y="118647"/>
                </a:lnTo>
                <a:lnTo>
                  <a:pt x="775494" y="245647"/>
                </a:lnTo>
                <a:lnTo>
                  <a:pt x="0" y="579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625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4" name="išlîḍè"/>
          <p:cNvSpPr/>
          <p:nvPr/>
        </p:nvSpPr>
        <p:spPr>
          <a:xfrm>
            <a:off x="2751160" y="3552632"/>
            <a:ext cx="754649" cy="866658"/>
          </a:xfrm>
          <a:custGeom>
            <a:gdLst>
              <a:gd name="connsiteX0" fmla="*/ 0 w 1549400"/>
              <a:gd name="connsiteY0" fmla="*/ 0 h 850900"/>
              <a:gd name="connsiteX1" fmla="*/ 1549400 w 1549400"/>
              <a:gd name="connsiteY1" fmla="*/ 0 h 850900"/>
              <a:gd name="connsiteX2" fmla="*/ 1549400 w 1549400"/>
              <a:gd name="connsiteY2" fmla="*/ 850900 h 850900"/>
              <a:gd name="connsiteX3" fmla="*/ 0 w 1549400"/>
              <a:gd name="connsiteY3" fmla="*/ 850900 h 850900"/>
              <a:gd name="connsiteX4" fmla="*/ 0 w 1549400"/>
              <a:gd name="connsiteY4" fmla="*/ 0 h 850900"/>
              <a:gd name="connsiteX0-1" fmla="*/ 0 w 1549400"/>
              <a:gd name="connsiteY0-2" fmla="*/ 0 h 850900"/>
              <a:gd name="connsiteX1-3" fmla="*/ 1168400 w 1549400"/>
              <a:gd name="connsiteY1-4" fmla="*/ 457200 h 850900"/>
              <a:gd name="connsiteX2-5" fmla="*/ 1549400 w 1549400"/>
              <a:gd name="connsiteY2-6" fmla="*/ 850900 h 850900"/>
              <a:gd name="connsiteX3-7" fmla="*/ 0 w 1549400"/>
              <a:gd name="connsiteY3-8" fmla="*/ 850900 h 850900"/>
              <a:gd name="connsiteX4-9" fmla="*/ 0 w 1549400"/>
              <a:gd name="connsiteY4-10" fmla="*/ 0 h 850900"/>
              <a:gd name="connsiteX0-11" fmla="*/ 0 w 1168400"/>
              <a:gd name="connsiteY0-12" fmla="*/ 0 h 1193800"/>
              <a:gd name="connsiteX1-13" fmla="*/ 1168400 w 1168400"/>
              <a:gd name="connsiteY1-14" fmla="*/ 457200 h 1193800"/>
              <a:gd name="connsiteX2-15" fmla="*/ 1143000 w 1168400"/>
              <a:gd name="connsiteY2-16" fmla="*/ 1193800 h 1193800"/>
              <a:gd name="connsiteX3-17" fmla="*/ 0 w 1168400"/>
              <a:gd name="connsiteY3-18" fmla="*/ 850900 h 1193800"/>
              <a:gd name="connsiteX4-19" fmla="*/ 0 w 1168400"/>
              <a:gd name="connsiteY4-20" fmla="*/ 0 h 1193800"/>
              <a:gd name="connsiteX0-21" fmla="*/ 0 w 1177925"/>
              <a:gd name="connsiteY0-22" fmla="*/ 0 h 1298575"/>
              <a:gd name="connsiteX1-23" fmla="*/ 1168400 w 1177925"/>
              <a:gd name="connsiteY1-24" fmla="*/ 457200 h 1298575"/>
              <a:gd name="connsiteX2-25" fmla="*/ 1177925 w 1177925"/>
              <a:gd name="connsiteY2-26" fmla="*/ 1298575 h 1298575"/>
              <a:gd name="connsiteX3-27" fmla="*/ 0 w 1177925"/>
              <a:gd name="connsiteY3-28" fmla="*/ 850900 h 1298575"/>
              <a:gd name="connsiteX4-29" fmla="*/ 0 w 1177925"/>
              <a:gd name="connsiteY4-30" fmla="*/ 0 h 1298575"/>
              <a:gd name="connsiteX0-31" fmla="*/ 0 w 1177925"/>
              <a:gd name="connsiteY0-32" fmla="*/ 0 h 1298575"/>
              <a:gd name="connsiteX1-33" fmla="*/ 1165225 w 1177925"/>
              <a:gd name="connsiteY1-34" fmla="*/ 590550 h 1298575"/>
              <a:gd name="connsiteX2-35" fmla="*/ 1177925 w 1177925"/>
              <a:gd name="connsiteY2-36" fmla="*/ 1298575 h 1298575"/>
              <a:gd name="connsiteX3-37" fmla="*/ 0 w 1177925"/>
              <a:gd name="connsiteY3-38" fmla="*/ 850900 h 1298575"/>
              <a:gd name="connsiteX4-39" fmla="*/ 0 w 1177925"/>
              <a:gd name="connsiteY4-40" fmla="*/ 0 h 1298575"/>
              <a:gd name="connsiteX0-41" fmla="*/ 0 w 1175543"/>
              <a:gd name="connsiteY0-42" fmla="*/ 0 h 1317625"/>
              <a:gd name="connsiteX1-43" fmla="*/ 1165225 w 1175543"/>
              <a:gd name="connsiteY1-44" fmla="*/ 590550 h 1317625"/>
              <a:gd name="connsiteX2-45" fmla="*/ 1175543 w 1175543"/>
              <a:gd name="connsiteY2-46" fmla="*/ 1317625 h 1317625"/>
              <a:gd name="connsiteX3-47" fmla="*/ 0 w 1175543"/>
              <a:gd name="connsiteY3-48" fmla="*/ 850900 h 1317625"/>
              <a:gd name="connsiteX4-49" fmla="*/ 0 w 1175543"/>
              <a:gd name="connsiteY4-50" fmla="*/ 0 h 1317625"/>
              <a:gd name="connsiteX0-51" fmla="*/ 0 w 1175543"/>
              <a:gd name="connsiteY0-52" fmla="*/ 0 h 1308100"/>
              <a:gd name="connsiteX1-53" fmla="*/ 1165225 w 1175543"/>
              <a:gd name="connsiteY1-54" fmla="*/ 590550 h 1308100"/>
              <a:gd name="connsiteX2-55" fmla="*/ 1175543 w 1175543"/>
              <a:gd name="connsiteY2-56" fmla="*/ 1308100 h 1308100"/>
              <a:gd name="connsiteX3-57" fmla="*/ 0 w 1175543"/>
              <a:gd name="connsiteY3-58" fmla="*/ 850900 h 1308100"/>
              <a:gd name="connsiteX4-59" fmla="*/ 0 w 1175543"/>
              <a:gd name="connsiteY4-60" fmla="*/ 0 h 1308100"/>
              <a:gd name="connsiteX0-61" fmla="*/ 0 w 1181894"/>
              <a:gd name="connsiteY0-62" fmla="*/ 0 h 1308100"/>
              <a:gd name="connsiteX1-63" fmla="*/ 1181894 w 1181894"/>
              <a:gd name="connsiteY1-64" fmla="*/ 592931 h 1308100"/>
              <a:gd name="connsiteX2-65" fmla="*/ 1175543 w 1181894"/>
              <a:gd name="connsiteY2-66" fmla="*/ 1308100 h 1308100"/>
              <a:gd name="connsiteX3-67" fmla="*/ 0 w 1181894"/>
              <a:gd name="connsiteY3-68" fmla="*/ 850900 h 1308100"/>
              <a:gd name="connsiteX4-69" fmla="*/ 0 w 1181894"/>
              <a:gd name="connsiteY4-70" fmla="*/ 0 h 1308100"/>
              <a:gd name="connsiteX0-71" fmla="*/ 0 w 1185068"/>
              <a:gd name="connsiteY0-72" fmla="*/ 0 h 1315243"/>
              <a:gd name="connsiteX1-73" fmla="*/ 1181894 w 1185068"/>
              <a:gd name="connsiteY1-74" fmla="*/ 592931 h 1315243"/>
              <a:gd name="connsiteX2-75" fmla="*/ 1185068 w 1185068"/>
              <a:gd name="connsiteY2-76" fmla="*/ 1315243 h 1315243"/>
              <a:gd name="connsiteX3-77" fmla="*/ 0 w 1185068"/>
              <a:gd name="connsiteY3-78" fmla="*/ 850900 h 1315243"/>
              <a:gd name="connsiteX4-79" fmla="*/ 0 w 1185068"/>
              <a:gd name="connsiteY4-80" fmla="*/ 0 h 1315243"/>
              <a:gd name="connsiteX0-81" fmla="*/ 0 w 1185068"/>
              <a:gd name="connsiteY0-82" fmla="*/ 0 h 1315243"/>
              <a:gd name="connsiteX1-83" fmla="*/ 1174750 w 1185068"/>
              <a:gd name="connsiteY1-84" fmla="*/ 592931 h 1315243"/>
              <a:gd name="connsiteX2-85" fmla="*/ 1185068 w 1185068"/>
              <a:gd name="connsiteY2-86" fmla="*/ 1315243 h 1315243"/>
              <a:gd name="connsiteX3-87" fmla="*/ 0 w 1185068"/>
              <a:gd name="connsiteY3-88" fmla="*/ 850900 h 1315243"/>
              <a:gd name="connsiteX4-89" fmla="*/ 0 w 1185068"/>
              <a:gd name="connsiteY4-90" fmla="*/ 0 h 1315243"/>
              <a:gd name="connsiteX0-91" fmla="*/ 0 w 1185068"/>
              <a:gd name="connsiteY0-92" fmla="*/ 0 h 1315243"/>
              <a:gd name="connsiteX1-93" fmla="*/ 1179513 w 1185068"/>
              <a:gd name="connsiteY1-94" fmla="*/ 592931 h 1315243"/>
              <a:gd name="connsiteX2-95" fmla="*/ 1185068 w 1185068"/>
              <a:gd name="connsiteY2-96" fmla="*/ 1315243 h 1315243"/>
              <a:gd name="connsiteX3-97" fmla="*/ 0 w 1185068"/>
              <a:gd name="connsiteY3-98" fmla="*/ 850900 h 1315243"/>
              <a:gd name="connsiteX4-99" fmla="*/ 0 w 1185068"/>
              <a:gd name="connsiteY4-100" fmla="*/ 0 h 1315243"/>
              <a:gd name="connsiteX0-101" fmla="*/ 457200 w 1185068"/>
              <a:gd name="connsiteY0-102" fmla="*/ 0 h 1115218"/>
              <a:gd name="connsiteX1-103" fmla="*/ 1179513 w 1185068"/>
              <a:gd name="connsiteY1-104" fmla="*/ 392906 h 1115218"/>
              <a:gd name="connsiteX2-105" fmla="*/ 1185068 w 1185068"/>
              <a:gd name="connsiteY2-106" fmla="*/ 1115218 h 1115218"/>
              <a:gd name="connsiteX3-107" fmla="*/ 0 w 1185068"/>
              <a:gd name="connsiteY3-108" fmla="*/ 650875 h 1115218"/>
              <a:gd name="connsiteX4-109" fmla="*/ 457200 w 1185068"/>
              <a:gd name="connsiteY4-110" fmla="*/ 0 h 1115218"/>
              <a:gd name="connsiteX0-111" fmla="*/ 0 w 727868"/>
              <a:gd name="connsiteY0-112" fmla="*/ 0 h 1115218"/>
              <a:gd name="connsiteX1-113" fmla="*/ 722313 w 727868"/>
              <a:gd name="connsiteY1-114" fmla="*/ 392906 h 1115218"/>
              <a:gd name="connsiteX2-115" fmla="*/ 727868 w 727868"/>
              <a:gd name="connsiteY2-116" fmla="*/ 1115218 h 1115218"/>
              <a:gd name="connsiteX3-117" fmla="*/ 12700 w 727868"/>
              <a:gd name="connsiteY3-118" fmla="*/ 587375 h 1115218"/>
              <a:gd name="connsiteX4-119" fmla="*/ 0 w 727868"/>
              <a:gd name="connsiteY4-120" fmla="*/ 0 h 1115218"/>
              <a:gd name="connsiteX0-121" fmla="*/ 0 w 720724"/>
              <a:gd name="connsiteY0-122" fmla="*/ 0 h 1117599"/>
              <a:gd name="connsiteX1-123" fmla="*/ 715169 w 720724"/>
              <a:gd name="connsiteY1-124" fmla="*/ 395287 h 1117599"/>
              <a:gd name="connsiteX2-125" fmla="*/ 720724 w 720724"/>
              <a:gd name="connsiteY2-126" fmla="*/ 1117599 h 1117599"/>
              <a:gd name="connsiteX3-127" fmla="*/ 5556 w 720724"/>
              <a:gd name="connsiteY3-128" fmla="*/ 589756 h 1117599"/>
              <a:gd name="connsiteX4-129" fmla="*/ 0 w 720724"/>
              <a:gd name="connsiteY4-130" fmla="*/ 0 h 1117599"/>
              <a:gd name="connsiteX0-131" fmla="*/ 0 w 720724"/>
              <a:gd name="connsiteY0-132" fmla="*/ 0 h 1117599"/>
              <a:gd name="connsiteX1-133" fmla="*/ 715169 w 720724"/>
              <a:gd name="connsiteY1-134" fmla="*/ 395287 h 1117599"/>
              <a:gd name="connsiteX2-135" fmla="*/ 720724 w 720724"/>
              <a:gd name="connsiteY2-136" fmla="*/ 1117599 h 1117599"/>
              <a:gd name="connsiteX3-137" fmla="*/ 3174 w 720724"/>
              <a:gd name="connsiteY3-138" fmla="*/ 587375 h 1117599"/>
              <a:gd name="connsiteX4-139" fmla="*/ 0 w 720724"/>
              <a:gd name="connsiteY4-140" fmla="*/ 0 h 1117599"/>
              <a:gd name="connsiteX0-141" fmla="*/ 63501 w 784225"/>
              <a:gd name="connsiteY0-142" fmla="*/ 0 h 1117599"/>
              <a:gd name="connsiteX1-143" fmla="*/ 778670 w 784225"/>
              <a:gd name="connsiteY1-144" fmla="*/ 395287 h 1117599"/>
              <a:gd name="connsiteX2-145" fmla="*/ 784225 w 784225"/>
              <a:gd name="connsiteY2-146" fmla="*/ 1117599 h 1117599"/>
              <a:gd name="connsiteX3-147" fmla="*/ 0 w 784225"/>
              <a:gd name="connsiteY3-148" fmla="*/ 782638 h 1117599"/>
              <a:gd name="connsiteX4-149" fmla="*/ 63501 w 784225"/>
              <a:gd name="connsiteY4-150" fmla="*/ 0 h 1117599"/>
              <a:gd name="connsiteX0-151" fmla="*/ 0 w 787399"/>
              <a:gd name="connsiteY0-152" fmla="*/ 0 h 908049"/>
              <a:gd name="connsiteX1-153" fmla="*/ 781844 w 787399"/>
              <a:gd name="connsiteY1-154" fmla="*/ 185737 h 908049"/>
              <a:gd name="connsiteX2-155" fmla="*/ 787399 w 787399"/>
              <a:gd name="connsiteY2-156" fmla="*/ 908049 h 908049"/>
              <a:gd name="connsiteX3-157" fmla="*/ 3174 w 787399"/>
              <a:gd name="connsiteY3-158" fmla="*/ 573088 h 908049"/>
              <a:gd name="connsiteX4-159" fmla="*/ 0 w 787399"/>
              <a:gd name="connsiteY4-160" fmla="*/ 0 h 908049"/>
              <a:gd name="connsiteX0-161" fmla="*/ 11673 w 784225"/>
              <a:gd name="connsiteY0-162" fmla="*/ 0 h 900625"/>
              <a:gd name="connsiteX1-163" fmla="*/ 778670 w 784225"/>
              <a:gd name="connsiteY1-164" fmla="*/ 178313 h 900625"/>
              <a:gd name="connsiteX2-165" fmla="*/ 784225 w 784225"/>
              <a:gd name="connsiteY2-166" fmla="*/ 900625 h 900625"/>
              <a:gd name="connsiteX3-167" fmla="*/ 0 w 784225"/>
              <a:gd name="connsiteY3-168" fmla="*/ 565664 h 900625"/>
              <a:gd name="connsiteX4-169" fmla="*/ 11673 w 784225"/>
              <a:gd name="connsiteY4-170" fmla="*/ 0 h 90062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4225" h="900625">
                <a:moveTo>
                  <a:pt x="11673" y="0"/>
                </a:moveTo>
                <a:lnTo>
                  <a:pt x="778670" y="178313"/>
                </a:lnTo>
                <a:cubicBezTo>
                  <a:pt x="780522" y="419084"/>
                  <a:pt x="782373" y="659854"/>
                  <a:pt x="784225" y="900625"/>
                </a:cubicBezTo>
                <a:lnTo>
                  <a:pt x="0" y="565664"/>
                </a:lnTo>
                <a:lnTo>
                  <a:pt x="1167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5" name="is1íďe"/>
          <p:cNvSpPr/>
          <p:nvPr/>
        </p:nvSpPr>
        <p:spPr>
          <a:xfrm>
            <a:off x="3495752" y="3604381"/>
            <a:ext cx="1303847" cy="811534"/>
          </a:xfrm>
          <a:custGeom>
            <a:gdLst>
              <a:gd name="connsiteX0" fmla="*/ 0 w 2078037"/>
              <a:gd name="connsiteY0" fmla="*/ 0 h 394872"/>
              <a:gd name="connsiteX1" fmla="*/ 2078037 w 2078037"/>
              <a:gd name="connsiteY1" fmla="*/ 0 h 394872"/>
              <a:gd name="connsiteX2" fmla="*/ 2078037 w 2078037"/>
              <a:gd name="connsiteY2" fmla="*/ 394872 h 394872"/>
              <a:gd name="connsiteX3" fmla="*/ 0 w 2078037"/>
              <a:gd name="connsiteY3" fmla="*/ 394872 h 394872"/>
              <a:gd name="connsiteX4" fmla="*/ 0 w 2078037"/>
              <a:gd name="connsiteY4" fmla="*/ 0 h 394872"/>
              <a:gd name="connsiteX0-1" fmla="*/ 0 w 2078037"/>
              <a:gd name="connsiteY0-2" fmla="*/ 50800 h 445672"/>
              <a:gd name="connsiteX1-3" fmla="*/ 1258887 w 2078037"/>
              <a:gd name="connsiteY1-4" fmla="*/ 0 h 445672"/>
              <a:gd name="connsiteX2-5" fmla="*/ 2078037 w 2078037"/>
              <a:gd name="connsiteY2-6" fmla="*/ 445672 h 445672"/>
              <a:gd name="connsiteX3-7" fmla="*/ 0 w 2078037"/>
              <a:gd name="connsiteY3-8" fmla="*/ 445672 h 445672"/>
              <a:gd name="connsiteX4-9" fmla="*/ 0 w 2078037"/>
              <a:gd name="connsiteY4-10" fmla="*/ 50800 h 445672"/>
              <a:gd name="connsiteX0-11" fmla="*/ 0 w 2052637"/>
              <a:gd name="connsiteY0-12" fmla="*/ 50800 h 445672"/>
              <a:gd name="connsiteX1-13" fmla="*/ 1258887 w 2052637"/>
              <a:gd name="connsiteY1-14" fmla="*/ 0 h 445672"/>
              <a:gd name="connsiteX2-15" fmla="*/ 2052637 w 2052637"/>
              <a:gd name="connsiteY2-16" fmla="*/ 344072 h 445672"/>
              <a:gd name="connsiteX3-17" fmla="*/ 0 w 2052637"/>
              <a:gd name="connsiteY3-18" fmla="*/ 445672 h 445672"/>
              <a:gd name="connsiteX4-19" fmla="*/ 0 w 2052637"/>
              <a:gd name="connsiteY4-20" fmla="*/ 50800 h 445672"/>
              <a:gd name="connsiteX0-21" fmla="*/ 0 w 2052637"/>
              <a:gd name="connsiteY0-22" fmla="*/ 50800 h 452022"/>
              <a:gd name="connsiteX1-23" fmla="*/ 1258887 w 2052637"/>
              <a:gd name="connsiteY1-24" fmla="*/ 0 h 452022"/>
              <a:gd name="connsiteX2-25" fmla="*/ 2052637 w 2052637"/>
              <a:gd name="connsiteY2-26" fmla="*/ 344072 h 452022"/>
              <a:gd name="connsiteX3-27" fmla="*/ 711200 w 2052637"/>
              <a:gd name="connsiteY3-28" fmla="*/ 452022 h 452022"/>
              <a:gd name="connsiteX4-29" fmla="*/ 0 w 2052637"/>
              <a:gd name="connsiteY4-30" fmla="*/ 50800 h 452022"/>
              <a:gd name="connsiteX0-31" fmla="*/ 0 w 2116137"/>
              <a:gd name="connsiteY0-32" fmla="*/ 50800 h 452022"/>
              <a:gd name="connsiteX1-33" fmla="*/ 1258887 w 2116137"/>
              <a:gd name="connsiteY1-34" fmla="*/ 0 h 452022"/>
              <a:gd name="connsiteX2-35" fmla="*/ 2116137 w 2116137"/>
              <a:gd name="connsiteY2-36" fmla="*/ 305972 h 452022"/>
              <a:gd name="connsiteX3-37" fmla="*/ 711200 w 2116137"/>
              <a:gd name="connsiteY3-38" fmla="*/ 452022 h 452022"/>
              <a:gd name="connsiteX4-39" fmla="*/ 0 w 2116137"/>
              <a:gd name="connsiteY4-40" fmla="*/ 50800 h 452022"/>
              <a:gd name="connsiteX0-41" fmla="*/ 0 w 2065337"/>
              <a:gd name="connsiteY0-42" fmla="*/ 50800 h 452022"/>
              <a:gd name="connsiteX1-43" fmla="*/ 1258887 w 2065337"/>
              <a:gd name="connsiteY1-44" fmla="*/ 0 h 452022"/>
              <a:gd name="connsiteX2-45" fmla="*/ 2065337 w 2065337"/>
              <a:gd name="connsiteY2-46" fmla="*/ 325022 h 452022"/>
              <a:gd name="connsiteX3-47" fmla="*/ 711200 w 2065337"/>
              <a:gd name="connsiteY3-48" fmla="*/ 452022 h 452022"/>
              <a:gd name="connsiteX4-49" fmla="*/ 0 w 2065337"/>
              <a:gd name="connsiteY4-50" fmla="*/ 50800 h 452022"/>
              <a:gd name="connsiteX0-51" fmla="*/ 0 w 2065337"/>
              <a:gd name="connsiteY0-52" fmla="*/ 127000 h 528222"/>
              <a:gd name="connsiteX1-53" fmla="*/ 1258887 w 2065337"/>
              <a:gd name="connsiteY1-54" fmla="*/ 0 h 528222"/>
              <a:gd name="connsiteX2-55" fmla="*/ 2065337 w 2065337"/>
              <a:gd name="connsiteY2-56" fmla="*/ 401222 h 528222"/>
              <a:gd name="connsiteX3-57" fmla="*/ 711200 w 2065337"/>
              <a:gd name="connsiteY3-58" fmla="*/ 528222 h 528222"/>
              <a:gd name="connsiteX4-59" fmla="*/ 0 w 2065337"/>
              <a:gd name="connsiteY4-60" fmla="*/ 127000 h 528222"/>
              <a:gd name="connsiteX0-61" fmla="*/ 0 w 2065337"/>
              <a:gd name="connsiteY0-62" fmla="*/ 63500 h 464722"/>
              <a:gd name="connsiteX1-63" fmla="*/ 1252537 w 2065337"/>
              <a:gd name="connsiteY1-64" fmla="*/ 0 h 464722"/>
              <a:gd name="connsiteX2-65" fmla="*/ 2065337 w 2065337"/>
              <a:gd name="connsiteY2-66" fmla="*/ 337722 h 464722"/>
              <a:gd name="connsiteX3-67" fmla="*/ 711200 w 2065337"/>
              <a:gd name="connsiteY3-68" fmla="*/ 464722 h 464722"/>
              <a:gd name="connsiteX4-69" fmla="*/ 0 w 2065337"/>
              <a:gd name="connsiteY4-70" fmla="*/ 63500 h 464722"/>
              <a:gd name="connsiteX0-71" fmla="*/ 0 w 2065337"/>
              <a:gd name="connsiteY0-72" fmla="*/ 115887 h 517109"/>
              <a:gd name="connsiteX1-73" fmla="*/ 1347787 w 2065337"/>
              <a:gd name="connsiteY1-74" fmla="*/ 0 h 517109"/>
              <a:gd name="connsiteX2-75" fmla="*/ 2065337 w 2065337"/>
              <a:gd name="connsiteY2-76" fmla="*/ 390109 h 517109"/>
              <a:gd name="connsiteX3-77" fmla="*/ 711200 w 2065337"/>
              <a:gd name="connsiteY3-78" fmla="*/ 517109 h 517109"/>
              <a:gd name="connsiteX4-79" fmla="*/ 0 w 2065337"/>
              <a:gd name="connsiteY4-80" fmla="*/ 115887 h 517109"/>
              <a:gd name="connsiteX0-81" fmla="*/ 0 w 1348581"/>
              <a:gd name="connsiteY0-82" fmla="*/ 115887 h 747297"/>
              <a:gd name="connsiteX1-83" fmla="*/ 1347787 w 1348581"/>
              <a:gd name="connsiteY1-84" fmla="*/ 0 h 747297"/>
              <a:gd name="connsiteX2-85" fmla="*/ 1348581 w 1348581"/>
              <a:gd name="connsiteY2-86" fmla="*/ 747297 h 747297"/>
              <a:gd name="connsiteX3-87" fmla="*/ 711200 w 1348581"/>
              <a:gd name="connsiteY3-88" fmla="*/ 517109 h 747297"/>
              <a:gd name="connsiteX4-89" fmla="*/ 0 w 1348581"/>
              <a:gd name="connsiteY4-90" fmla="*/ 115887 h 747297"/>
              <a:gd name="connsiteX0-91" fmla="*/ 793 w 1349374"/>
              <a:gd name="connsiteY0-92" fmla="*/ 115887 h 843340"/>
              <a:gd name="connsiteX1-93" fmla="*/ 1348580 w 1349374"/>
              <a:gd name="connsiteY1-94" fmla="*/ 0 h 843340"/>
              <a:gd name="connsiteX2-95" fmla="*/ 1349374 w 1349374"/>
              <a:gd name="connsiteY2-96" fmla="*/ 747297 h 843340"/>
              <a:gd name="connsiteX3-97" fmla="*/ 0 w 1349374"/>
              <a:gd name="connsiteY3-98" fmla="*/ 843340 h 843340"/>
              <a:gd name="connsiteX4-99" fmla="*/ 793 w 1349374"/>
              <a:gd name="connsiteY4-100" fmla="*/ 115887 h 843340"/>
              <a:gd name="connsiteX0-101" fmla="*/ 7 w 1355732"/>
              <a:gd name="connsiteY0-102" fmla="*/ 118268 h 843340"/>
              <a:gd name="connsiteX1-103" fmla="*/ 1354938 w 1355732"/>
              <a:gd name="connsiteY1-104" fmla="*/ 0 h 843340"/>
              <a:gd name="connsiteX2-105" fmla="*/ 1355732 w 1355732"/>
              <a:gd name="connsiteY2-106" fmla="*/ 747297 h 843340"/>
              <a:gd name="connsiteX3-107" fmla="*/ 6358 w 1355732"/>
              <a:gd name="connsiteY3-108" fmla="*/ 843340 h 843340"/>
              <a:gd name="connsiteX4-109" fmla="*/ 7 w 1355732"/>
              <a:gd name="connsiteY4-110" fmla="*/ 118268 h 843340"/>
              <a:gd name="connsiteX0-111" fmla="*/ 7 w 1355732"/>
              <a:gd name="connsiteY0-112" fmla="*/ 118268 h 843340"/>
              <a:gd name="connsiteX1-113" fmla="*/ 1354938 w 1355732"/>
              <a:gd name="connsiteY1-114" fmla="*/ 0 h 843340"/>
              <a:gd name="connsiteX2-115" fmla="*/ 1355732 w 1355732"/>
              <a:gd name="connsiteY2-116" fmla="*/ 713960 h 843340"/>
              <a:gd name="connsiteX3-117" fmla="*/ 6358 w 1355732"/>
              <a:gd name="connsiteY3-118" fmla="*/ 843340 h 843340"/>
              <a:gd name="connsiteX4-119" fmla="*/ 7 w 1355732"/>
              <a:gd name="connsiteY4-120" fmla="*/ 118268 h 843340"/>
              <a:gd name="connsiteX0-121" fmla="*/ 7 w 1354949"/>
              <a:gd name="connsiteY0-122" fmla="*/ 118268 h 843340"/>
              <a:gd name="connsiteX1-123" fmla="*/ 1354938 w 1354949"/>
              <a:gd name="connsiteY1-124" fmla="*/ 0 h 843340"/>
              <a:gd name="connsiteX2-125" fmla="*/ 1350970 w 1354949"/>
              <a:gd name="connsiteY2-126" fmla="*/ 671097 h 843340"/>
              <a:gd name="connsiteX3-127" fmla="*/ 6358 w 1354949"/>
              <a:gd name="connsiteY3-128" fmla="*/ 843340 h 843340"/>
              <a:gd name="connsiteX4-129" fmla="*/ 7 w 1354949"/>
              <a:gd name="connsiteY4-130" fmla="*/ 118268 h 84334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54949" h="843340">
                <a:moveTo>
                  <a:pt x="7" y="118268"/>
                </a:moveTo>
                <a:lnTo>
                  <a:pt x="1354938" y="0"/>
                </a:lnTo>
                <a:cubicBezTo>
                  <a:pt x="1355203" y="249099"/>
                  <a:pt x="1350705" y="421998"/>
                  <a:pt x="1350970" y="671097"/>
                </a:cubicBezTo>
                <a:lnTo>
                  <a:pt x="6358" y="843340"/>
                </a:lnTo>
                <a:cubicBezTo>
                  <a:pt x="6622" y="600856"/>
                  <a:pt x="-257" y="360752"/>
                  <a:pt x="7" y="118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6" name="íšlíḓe"/>
          <p:cNvSpPr/>
          <p:nvPr/>
        </p:nvSpPr>
        <p:spPr>
          <a:xfrm>
            <a:off x="4011473" y="2847451"/>
            <a:ext cx="1968315" cy="71398"/>
          </a:xfrm>
          <a:custGeom>
            <a:gdLst>
              <a:gd name="connsiteX0" fmla="*/ 0 w 2078037"/>
              <a:gd name="connsiteY0" fmla="*/ 0 h 394872"/>
              <a:gd name="connsiteX1" fmla="*/ 2078037 w 2078037"/>
              <a:gd name="connsiteY1" fmla="*/ 0 h 394872"/>
              <a:gd name="connsiteX2" fmla="*/ 2078037 w 2078037"/>
              <a:gd name="connsiteY2" fmla="*/ 394872 h 394872"/>
              <a:gd name="connsiteX3" fmla="*/ 0 w 2078037"/>
              <a:gd name="connsiteY3" fmla="*/ 394872 h 394872"/>
              <a:gd name="connsiteX4" fmla="*/ 0 w 2078037"/>
              <a:gd name="connsiteY4" fmla="*/ 0 h 394872"/>
              <a:gd name="connsiteX0-1" fmla="*/ 0 w 2078037"/>
              <a:gd name="connsiteY0-2" fmla="*/ 50800 h 445672"/>
              <a:gd name="connsiteX1-3" fmla="*/ 1258887 w 2078037"/>
              <a:gd name="connsiteY1-4" fmla="*/ 0 h 445672"/>
              <a:gd name="connsiteX2-5" fmla="*/ 2078037 w 2078037"/>
              <a:gd name="connsiteY2-6" fmla="*/ 445672 h 445672"/>
              <a:gd name="connsiteX3-7" fmla="*/ 0 w 2078037"/>
              <a:gd name="connsiteY3-8" fmla="*/ 445672 h 445672"/>
              <a:gd name="connsiteX4-9" fmla="*/ 0 w 2078037"/>
              <a:gd name="connsiteY4-10" fmla="*/ 50800 h 445672"/>
              <a:gd name="connsiteX0-11" fmla="*/ 0 w 2052637"/>
              <a:gd name="connsiteY0-12" fmla="*/ 50800 h 445672"/>
              <a:gd name="connsiteX1-13" fmla="*/ 1258887 w 2052637"/>
              <a:gd name="connsiteY1-14" fmla="*/ 0 h 445672"/>
              <a:gd name="connsiteX2-15" fmla="*/ 2052637 w 2052637"/>
              <a:gd name="connsiteY2-16" fmla="*/ 344072 h 445672"/>
              <a:gd name="connsiteX3-17" fmla="*/ 0 w 2052637"/>
              <a:gd name="connsiteY3-18" fmla="*/ 445672 h 445672"/>
              <a:gd name="connsiteX4-19" fmla="*/ 0 w 2052637"/>
              <a:gd name="connsiteY4-20" fmla="*/ 50800 h 445672"/>
              <a:gd name="connsiteX0-21" fmla="*/ 0 w 2052637"/>
              <a:gd name="connsiteY0-22" fmla="*/ 50800 h 452022"/>
              <a:gd name="connsiteX1-23" fmla="*/ 1258887 w 2052637"/>
              <a:gd name="connsiteY1-24" fmla="*/ 0 h 452022"/>
              <a:gd name="connsiteX2-25" fmla="*/ 2052637 w 2052637"/>
              <a:gd name="connsiteY2-26" fmla="*/ 344072 h 452022"/>
              <a:gd name="connsiteX3-27" fmla="*/ 711200 w 2052637"/>
              <a:gd name="connsiteY3-28" fmla="*/ 452022 h 452022"/>
              <a:gd name="connsiteX4-29" fmla="*/ 0 w 2052637"/>
              <a:gd name="connsiteY4-30" fmla="*/ 50800 h 452022"/>
              <a:gd name="connsiteX0-31" fmla="*/ 0 w 2116137"/>
              <a:gd name="connsiteY0-32" fmla="*/ 50800 h 452022"/>
              <a:gd name="connsiteX1-33" fmla="*/ 1258887 w 2116137"/>
              <a:gd name="connsiteY1-34" fmla="*/ 0 h 452022"/>
              <a:gd name="connsiteX2-35" fmla="*/ 2116137 w 2116137"/>
              <a:gd name="connsiteY2-36" fmla="*/ 305972 h 452022"/>
              <a:gd name="connsiteX3-37" fmla="*/ 711200 w 2116137"/>
              <a:gd name="connsiteY3-38" fmla="*/ 452022 h 452022"/>
              <a:gd name="connsiteX4-39" fmla="*/ 0 w 2116137"/>
              <a:gd name="connsiteY4-40" fmla="*/ 50800 h 452022"/>
              <a:gd name="connsiteX0-41" fmla="*/ 0 w 2065337"/>
              <a:gd name="connsiteY0-42" fmla="*/ 50800 h 452022"/>
              <a:gd name="connsiteX1-43" fmla="*/ 1258887 w 2065337"/>
              <a:gd name="connsiteY1-44" fmla="*/ 0 h 452022"/>
              <a:gd name="connsiteX2-45" fmla="*/ 2065337 w 2065337"/>
              <a:gd name="connsiteY2-46" fmla="*/ 325022 h 452022"/>
              <a:gd name="connsiteX3-47" fmla="*/ 711200 w 2065337"/>
              <a:gd name="connsiteY3-48" fmla="*/ 452022 h 452022"/>
              <a:gd name="connsiteX4-49" fmla="*/ 0 w 2065337"/>
              <a:gd name="connsiteY4-50" fmla="*/ 50800 h 452022"/>
              <a:gd name="connsiteX0-51" fmla="*/ 0 w 2065337"/>
              <a:gd name="connsiteY0-52" fmla="*/ 127000 h 528222"/>
              <a:gd name="connsiteX1-53" fmla="*/ 1258887 w 2065337"/>
              <a:gd name="connsiteY1-54" fmla="*/ 0 h 528222"/>
              <a:gd name="connsiteX2-55" fmla="*/ 2065337 w 2065337"/>
              <a:gd name="connsiteY2-56" fmla="*/ 401222 h 528222"/>
              <a:gd name="connsiteX3-57" fmla="*/ 711200 w 2065337"/>
              <a:gd name="connsiteY3-58" fmla="*/ 528222 h 528222"/>
              <a:gd name="connsiteX4-59" fmla="*/ 0 w 2065337"/>
              <a:gd name="connsiteY4-60" fmla="*/ 127000 h 528222"/>
              <a:gd name="connsiteX0-61" fmla="*/ 0 w 2065337"/>
              <a:gd name="connsiteY0-62" fmla="*/ 63500 h 464722"/>
              <a:gd name="connsiteX1-63" fmla="*/ 1252537 w 2065337"/>
              <a:gd name="connsiteY1-64" fmla="*/ 0 h 464722"/>
              <a:gd name="connsiteX2-65" fmla="*/ 2065337 w 2065337"/>
              <a:gd name="connsiteY2-66" fmla="*/ 337722 h 464722"/>
              <a:gd name="connsiteX3-67" fmla="*/ 711200 w 2065337"/>
              <a:gd name="connsiteY3-68" fmla="*/ 464722 h 464722"/>
              <a:gd name="connsiteX4-69" fmla="*/ 0 w 2065337"/>
              <a:gd name="connsiteY4-70" fmla="*/ 63500 h 464722"/>
              <a:gd name="connsiteX0-71" fmla="*/ 0 w 2154237"/>
              <a:gd name="connsiteY0-72" fmla="*/ 273050 h 464722"/>
              <a:gd name="connsiteX1-73" fmla="*/ 1341437 w 2154237"/>
              <a:gd name="connsiteY1-74" fmla="*/ 0 h 464722"/>
              <a:gd name="connsiteX2-75" fmla="*/ 2154237 w 2154237"/>
              <a:gd name="connsiteY2-76" fmla="*/ 337722 h 464722"/>
              <a:gd name="connsiteX3-77" fmla="*/ 800100 w 2154237"/>
              <a:gd name="connsiteY3-78" fmla="*/ 464722 h 464722"/>
              <a:gd name="connsiteX4-79" fmla="*/ 0 w 2154237"/>
              <a:gd name="connsiteY4-80" fmla="*/ 273050 h 464722"/>
              <a:gd name="connsiteX0-81" fmla="*/ 0 w 2154237"/>
              <a:gd name="connsiteY0-82" fmla="*/ 127000 h 318672"/>
              <a:gd name="connsiteX1-83" fmla="*/ 1309687 w 2154237"/>
              <a:gd name="connsiteY1-84" fmla="*/ 0 h 318672"/>
              <a:gd name="connsiteX2-85" fmla="*/ 2154237 w 2154237"/>
              <a:gd name="connsiteY2-86" fmla="*/ 191672 h 318672"/>
              <a:gd name="connsiteX3-87" fmla="*/ 800100 w 2154237"/>
              <a:gd name="connsiteY3-88" fmla="*/ 318672 h 318672"/>
              <a:gd name="connsiteX4-89" fmla="*/ 0 w 2154237"/>
              <a:gd name="connsiteY4-90" fmla="*/ 127000 h 318672"/>
              <a:gd name="connsiteX0-91" fmla="*/ 0 w 2154237"/>
              <a:gd name="connsiteY0-92" fmla="*/ 98425 h 290097"/>
              <a:gd name="connsiteX1-93" fmla="*/ 1309687 w 2154237"/>
              <a:gd name="connsiteY1-94" fmla="*/ 0 h 290097"/>
              <a:gd name="connsiteX2-95" fmla="*/ 2154237 w 2154237"/>
              <a:gd name="connsiteY2-96" fmla="*/ 163097 h 290097"/>
              <a:gd name="connsiteX3-97" fmla="*/ 800100 w 2154237"/>
              <a:gd name="connsiteY3-98" fmla="*/ 290097 h 290097"/>
              <a:gd name="connsiteX4-99" fmla="*/ 0 w 2154237"/>
              <a:gd name="connsiteY4-100" fmla="*/ 98425 h 290097"/>
              <a:gd name="connsiteX0-101" fmla="*/ 0 w 2132012"/>
              <a:gd name="connsiteY0-102" fmla="*/ 95250 h 290097"/>
              <a:gd name="connsiteX1-103" fmla="*/ 1287462 w 2132012"/>
              <a:gd name="connsiteY1-104" fmla="*/ 0 h 290097"/>
              <a:gd name="connsiteX2-105" fmla="*/ 2132012 w 2132012"/>
              <a:gd name="connsiteY2-106" fmla="*/ 163097 h 290097"/>
              <a:gd name="connsiteX3-107" fmla="*/ 777875 w 2132012"/>
              <a:gd name="connsiteY3-108" fmla="*/ 290097 h 290097"/>
              <a:gd name="connsiteX4-109" fmla="*/ 0 w 2132012"/>
              <a:gd name="connsiteY4-110" fmla="*/ 95250 h 290097"/>
              <a:gd name="connsiteX0-111" fmla="*/ 0 w 2129631"/>
              <a:gd name="connsiteY0-112" fmla="*/ 102394 h 290097"/>
              <a:gd name="connsiteX1-113" fmla="*/ 1285081 w 2129631"/>
              <a:gd name="connsiteY1-114" fmla="*/ 0 h 290097"/>
              <a:gd name="connsiteX2-115" fmla="*/ 2129631 w 2129631"/>
              <a:gd name="connsiteY2-116" fmla="*/ 163097 h 290097"/>
              <a:gd name="connsiteX3-117" fmla="*/ 775494 w 2129631"/>
              <a:gd name="connsiteY3-118" fmla="*/ 290097 h 290097"/>
              <a:gd name="connsiteX4-119" fmla="*/ 0 w 2129631"/>
              <a:gd name="connsiteY4-120" fmla="*/ 102394 h 290097"/>
              <a:gd name="connsiteX0-121" fmla="*/ 0 w 2129631"/>
              <a:gd name="connsiteY0-122" fmla="*/ 57944 h 245647"/>
              <a:gd name="connsiteX1-123" fmla="*/ 1285081 w 2129631"/>
              <a:gd name="connsiteY1-124" fmla="*/ 0 h 245647"/>
              <a:gd name="connsiteX2-125" fmla="*/ 2129631 w 2129631"/>
              <a:gd name="connsiteY2-126" fmla="*/ 118647 h 245647"/>
              <a:gd name="connsiteX3-127" fmla="*/ 775494 w 2129631"/>
              <a:gd name="connsiteY3-128" fmla="*/ 245647 h 245647"/>
              <a:gd name="connsiteX4-129" fmla="*/ 0 w 2129631"/>
              <a:gd name="connsiteY4-130" fmla="*/ 57944 h 245647"/>
              <a:gd name="connsiteX0-131" fmla="*/ 0 w 2174081"/>
              <a:gd name="connsiteY0-132" fmla="*/ 156369 h 245647"/>
              <a:gd name="connsiteX1-133" fmla="*/ 1329531 w 2174081"/>
              <a:gd name="connsiteY1-134" fmla="*/ 0 h 245647"/>
              <a:gd name="connsiteX2-135" fmla="*/ 2174081 w 2174081"/>
              <a:gd name="connsiteY2-136" fmla="*/ 118647 h 245647"/>
              <a:gd name="connsiteX3-137" fmla="*/ 819944 w 2174081"/>
              <a:gd name="connsiteY3-138" fmla="*/ 245647 h 245647"/>
              <a:gd name="connsiteX4-139" fmla="*/ 0 w 2174081"/>
              <a:gd name="connsiteY4-140" fmla="*/ 156369 h 245647"/>
              <a:gd name="connsiteX0-141" fmla="*/ 0 w 2174081"/>
              <a:gd name="connsiteY0-142" fmla="*/ 80169 h 169447"/>
              <a:gd name="connsiteX1-143" fmla="*/ 1320006 w 2174081"/>
              <a:gd name="connsiteY1-144" fmla="*/ 0 h 169447"/>
              <a:gd name="connsiteX2-145" fmla="*/ 2174081 w 2174081"/>
              <a:gd name="connsiteY2-146" fmla="*/ 42447 h 169447"/>
              <a:gd name="connsiteX3-147" fmla="*/ 819944 w 2174081"/>
              <a:gd name="connsiteY3-148" fmla="*/ 169447 h 169447"/>
              <a:gd name="connsiteX4-149" fmla="*/ 0 w 2174081"/>
              <a:gd name="connsiteY4-150" fmla="*/ 80169 h 169447"/>
              <a:gd name="connsiteX0-151" fmla="*/ 0 w 2171700"/>
              <a:gd name="connsiteY0-152" fmla="*/ 80169 h 169447"/>
              <a:gd name="connsiteX1-153" fmla="*/ 1317625 w 2171700"/>
              <a:gd name="connsiteY1-154" fmla="*/ 0 h 169447"/>
              <a:gd name="connsiteX2-155" fmla="*/ 2171700 w 2171700"/>
              <a:gd name="connsiteY2-156" fmla="*/ 42447 h 169447"/>
              <a:gd name="connsiteX3-157" fmla="*/ 817563 w 2171700"/>
              <a:gd name="connsiteY3-158" fmla="*/ 169447 h 169447"/>
              <a:gd name="connsiteX4-159" fmla="*/ 0 w 2171700"/>
              <a:gd name="connsiteY4-160" fmla="*/ 80169 h 169447"/>
              <a:gd name="connsiteX0-161" fmla="*/ 0 w 2171700"/>
              <a:gd name="connsiteY0-162" fmla="*/ 63500 h 152778"/>
              <a:gd name="connsiteX1-163" fmla="*/ 1317625 w 2171700"/>
              <a:gd name="connsiteY1-164" fmla="*/ 0 h 152778"/>
              <a:gd name="connsiteX2-165" fmla="*/ 2171700 w 2171700"/>
              <a:gd name="connsiteY2-166" fmla="*/ 25778 h 152778"/>
              <a:gd name="connsiteX3-167" fmla="*/ 817563 w 2171700"/>
              <a:gd name="connsiteY3-168" fmla="*/ 152778 h 152778"/>
              <a:gd name="connsiteX4-169" fmla="*/ 0 w 2171700"/>
              <a:gd name="connsiteY4-170" fmla="*/ 63500 h 152778"/>
              <a:gd name="connsiteX0-171" fmla="*/ 0 w 2171700"/>
              <a:gd name="connsiteY0-172" fmla="*/ 42068 h 131346"/>
              <a:gd name="connsiteX1-173" fmla="*/ 1286669 w 2171700"/>
              <a:gd name="connsiteY1-174" fmla="*/ 0 h 131346"/>
              <a:gd name="connsiteX2-175" fmla="*/ 2171700 w 2171700"/>
              <a:gd name="connsiteY2-176" fmla="*/ 4346 h 131346"/>
              <a:gd name="connsiteX3-177" fmla="*/ 817563 w 2171700"/>
              <a:gd name="connsiteY3-178" fmla="*/ 131346 h 131346"/>
              <a:gd name="connsiteX4-179" fmla="*/ 0 w 2171700"/>
              <a:gd name="connsiteY4-180" fmla="*/ 42068 h 131346"/>
              <a:gd name="connsiteX0-181" fmla="*/ 0 w 2166661"/>
              <a:gd name="connsiteY0-182" fmla="*/ 92074 h 131346"/>
              <a:gd name="connsiteX1-183" fmla="*/ 1281630 w 2166661"/>
              <a:gd name="connsiteY1-184" fmla="*/ 0 h 131346"/>
              <a:gd name="connsiteX2-185" fmla="*/ 2166661 w 2166661"/>
              <a:gd name="connsiteY2-186" fmla="*/ 4346 h 131346"/>
              <a:gd name="connsiteX3-187" fmla="*/ 812524 w 2166661"/>
              <a:gd name="connsiteY3-188" fmla="*/ 131346 h 131346"/>
              <a:gd name="connsiteX4-189" fmla="*/ 0 w 2166661"/>
              <a:gd name="connsiteY4-190" fmla="*/ 92074 h 131346"/>
              <a:gd name="connsiteX0-191" fmla="*/ 0 w 2156583"/>
              <a:gd name="connsiteY0-192" fmla="*/ 92074 h 131346"/>
              <a:gd name="connsiteX1-193" fmla="*/ 1281630 w 2156583"/>
              <a:gd name="connsiteY1-194" fmla="*/ 0 h 131346"/>
              <a:gd name="connsiteX2-195" fmla="*/ 2156583 w 2156583"/>
              <a:gd name="connsiteY2-196" fmla="*/ 77371 h 131346"/>
              <a:gd name="connsiteX3-197" fmla="*/ 812524 w 2156583"/>
              <a:gd name="connsiteY3-198" fmla="*/ 131346 h 131346"/>
              <a:gd name="connsiteX4-199" fmla="*/ 0 w 2156583"/>
              <a:gd name="connsiteY4-200" fmla="*/ 92074 h 131346"/>
              <a:gd name="connsiteX0-201" fmla="*/ 0 w 2156583"/>
              <a:gd name="connsiteY0-202" fmla="*/ 63499 h 102771"/>
              <a:gd name="connsiteX1-203" fmla="*/ 1281630 w 2156583"/>
              <a:gd name="connsiteY1-204" fmla="*/ 0 h 102771"/>
              <a:gd name="connsiteX2-205" fmla="*/ 2156583 w 2156583"/>
              <a:gd name="connsiteY2-206" fmla="*/ 48796 h 102771"/>
              <a:gd name="connsiteX3-207" fmla="*/ 812524 w 2156583"/>
              <a:gd name="connsiteY3-208" fmla="*/ 102771 h 102771"/>
              <a:gd name="connsiteX4-209" fmla="*/ 0 w 2156583"/>
              <a:gd name="connsiteY4-210" fmla="*/ 63499 h 102771"/>
              <a:gd name="connsiteX0-211" fmla="*/ 0 w 2156583"/>
              <a:gd name="connsiteY0-212" fmla="*/ 34924 h 74196"/>
              <a:gd name="connsiteX1-213" fmla="*/ 1243839 w 2156583"/>
              <a:gd name="connsiteY1-214" fmla="*/ 0 h 74196"/>
              <a:gd name="connsiteX2-215" fmla="*/ 2156583 w 2156583"/>
              <a:gd name="connsiteY2-216" fmla="*/ 20221 h 74196"/>
              <a:gd name="connsiteX3-217" fmla="*/ 812524 w 2156583"/>
              <a:gd name="connsiteY3-218" fmla="*/ 74196 h 74196"/>
              <a:gd name="connsiteX4-219" fmla="*/ 0 w 2156583"/>
              <a:gd name="connsiteY4-220" fmla="*/ 34924 h 74196"/>
              <a:gd name="connsiteX0-221" fmla="*/ 0 w 2164142"/>
              <a:gd name="connsiteY0-222" fmla="*/ 37305 h 74196"/>
              <a:gd name="connsiteX1-223" fmla="*/ 1251398 w 2164142"/>
              <a:gd name="connsiteY1-224" fmla="*/ 0 h 74196"/>
              <a:gd name="connsiteX2-225" fmla="*/ 2164142 w 2164142"/>
              <a:gd name="connsiteY2-226" fmla="*/ 20221 h 74196"/>
              <a:gd name="connsiteX3-227" fmla="*/ 820083 w 2164142"/>
              <a:gd name="connsiteY3-228" fmla="*/ 74196 h 74196"/>
              <a:gd name="connsiteX4-229" fmla="*/ 0 w 2164142"/>
              <a:gd name="connsiteY4-230" fmla="*/ 37305 h 7419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4142" h="74196">
                <a:moveTo>
                  <a:pt x="0" y="37305"/>
                </a:moveTo>
                <a:lnTo>
                  <a:pt x="1251398" y="0"/>
                </a:lnTo>
                <a:lnTo>
                  <a:pt x="2164142" y="20221"/>
                </a:lnTo>
                <a:lnTo>
                  <a:pt x="820083" y="74196"/>
                </a:lnTo>
                <a:lnTo>
                  <a:pt x="0" y="3730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7" name="is1íḑe"/>
          <p:cNvSpPr/>
          <p:nvPr/>
        </p:nvSpPr>
        <p:spPr>
          <a:xfrm>
            <a:off x="4012347" y="2882043"/>
            <a:ext cx="802004" cy="729441"/>
          </a:xfrm>
          <a:custGeom>
            <a:gdLst>
              <a:gd name="connsiteX0" fmla="*/ 0 w 1549400"/>
              <a:gd name="connsiteY0" fmla="*/ 0 h 850900"/>
              <a:gd name="connsiteX1" fmla="*/ 1549400 w 1549400"/>
              <a:gd name="connsiteY1" fmla="*/ 0 h 850900"/>
              <a:gd name="connsiteX2" fmla="*/ 1549400 w 1549400"/>
              <a:gd name="connsiteY2" fmla="*/ 850900 h 850900"/>
              <a:gd name="connsiteX3" fmla="*/ 0 w 1549400"/>
              <a:gd name="connsiteY3" fmla="*/ 850900 h 850900"/>
              <a:gd name="connsiteX4" fmla="*/ 0 w 1549400"/>
              <a:gd name="connsiteY4" fmla="*/ 0 h 850900"/>
              <a:gd name="connsiteX0-1" fmla="*/ 0 w 1549400"/>
              <a:gd name="connsiteY0-2" fmla="*/ 0 h 850900"/>
              <a:gd name="connsiteX1-3" fmla="*/ 1168400 w 1549400"/>
              <a:gd name="connsiteY1-4" fmla="*/ 457200 h 850900"/>
              <a:gd name="connsiteX2-5" fmla="*/ 1549400 w 1549400"/>
              <a:gd name="connsiteY2-6" fmla="*/ 850900 h 850900"/>
              <a:gd name="connsiteX3-7" fmla="*/ 0 w 1549400"/>
              <a:gd name="connsiteY3-8" fmla="*/ 850900 h 850900"/>
              <a:gd name="connsiteX4-9" fmla="*/ 0 w 1549400"/>
              <a:gd name="connsiteY4-10" fmla="*/ 0 h 850900"/>
              <a:gd name="connsiteX0-11" fmla="*/ 0 w 1168400"/>
              <a:gd name="connsiteY0-12" fmla="*/ 0 h 1193800"/>
              <a:gd name="connsiteX1-13" fmla="*/ 1168400 w 1168400"/>
              <a:gd name="connsiteY1-14" fmla="*/ 457200 h 1193800"/>
              <a:gd name="connsiteX2-15" fmla="*/ 1143000 w 1168400"/>
              <a:gd name="connsiteY2-16" fmla="*/ 1193800 h 1193800"/>
              <a:gd name="connsiteX3-17" fmla="*/ 0 w 1168400"/>
              <a:gd name="connsiteY3-18" fmla="*/ 850900 h 1193800"/>
              <a:gd name="connsiteX4-19" fmla="*/ 0 w 1168400"/>
              <a:gd name="connsiteY4-20" fmla="*/ 0 h 1193800"/>
              <a:gd name="connsiteX0-21" fmla="*/ 0 w 1177925"/>
              <a:gd name="connsiteY0-22" fmla="*/ 0 h 1298575"/>
              <a:gd name="connsiteX1-23" fmla="*/ 1168400 w 1177925"/>
              <a:gd name="connsiteY1-24" fmla="*/ 457200 h 1298575"/>
              <a:gd name="connsiteX2-25" fmla="*/ 1177925 w 1177925"/>
              <a:gd name="connsiteY2-26" fmla="*/ 1298575 h 1298575"/>
              <a:gd name="connsiteX3-27" fmla="*/ 0 w 1177925"/>
              <a:gd name="connsiteY3-28" fmla="*/ 850900 h 1298575"/>
              <a:gd name="connsiteX4-29" fmla="*/ 0 w 1177925"/>
              <a:gd name="connsiteY4-30" fmla="*/ 0 h 1298575"/>
              <a:gd name="connsiteX0-31" fmla="*/ 0 w 1177925"/>
              <a:gd name="connsiteY0-32" fmla="*/ 0 h 1298575"/>
              <a:gd name="connsiteX1-33" fmla="*/ 1165225 w 1177925"/>
              <a:gd name="connsiteY1-34" fmla="*/ 590550 h 1298575"/>
              <a:gd name="connsiteX2-35" fmla="*/ 1177925 w 1177925"/>
              <a:gd name="connsiteY2-36" fmla="*/ 1298575 h 1298575"/>
              <a:gd name="connsiteX3-37" fmla="*/ 0 w 1177925"/>
              <a:gd name="connsiteY3-38" fmla="*/ 850900 h 1298575"/>
              <a:gd name="connsiteX4-39" fmla="*/ 0 w 1177925"/>
              <a:gd name="connsiteY4-40" fmla="*/ 0 h 1298575"/>
              <a:gd name="connsiteX0-41" fmla="*/ 0 w 1175543"/>
              <a:gd name="connsiteY0-42" fmla="*/ 0 h 1317625"/>
              <a:gd name="connsiteX1-43" fmla="*/ 1165225 w 1175543"/>
              <a:gd name="connsiteY1-44" fmla="*/ 590550 h 1317625"/>
              <a:gd name="connsiteX2-45" fmla="*/ 1175543 w 1175543"/>
              <a:gd name="connsiteY2-46" fmla="*/ 1317625 h 1317625"/>
              <a:gd name="connsiteX3-47" fmla="*/ 0 w 1175543"/>
              <a:gd name="connsiteY3-48" fmla="*/ 850900 h 1317625"/>
              <a:gd name="connsiteX4-49" fmla="*/ 0 w 1175543"/>
              <a:gd name="connsiteY4-50" fmla="*/ 0 h 1317625"/>
              <a:gd name="connsiteX0-51" fmla="*/ 0 w 1175543"/>
              <a:gd name="connsiteY0-52" fmla="*/ 0 h 1308100"/>
              <a:gd name="connsiteX1-53" fmla="*/ 1165225 w 1175543"/>
              <a:gd name="connsiteY1-54" fmla="*/ 590550 h 1308100"/>
              <a:gd name="connsiteX2-55" fmla="*/ 1175543 w 1175543"/>
              <a:gd name="connsiteY2-56" fmla="*/ 1308100 h 1308100"/>
              <a:gd name="connsiteX3-57" fmla="*/ 0 w 1175543"/>
              <a:gd name="connsiteY3-58" fmla="*/ 850900 h 1308100"/>
              <a:gd name="connsiteX4-59" fmla="*/ 0 w 1175543"/>
              <a:gd name="connsiteY4-60" fmla="*/ 0 h 1308100"/>
              <a:gd name="connsiteX0-61" fmla="*/ 0 w 1181894"/>
              <a:gd name="connsiteY0-62" fmla="*/ 0 h 1308100"/>
              <a:gd name="connsiteX1-63" fmla="*/ 1181894 w 1181894"/>
              <a:gd name="connsiteY1-64" fmla="*/ 592931 h 1308100"/>
              <a:gd name="connsiteX2-65" fmla="*/ 1175543 w 1181894"/>
              <a:gd name="connsiteY2-66" fmla="*/ 1308100 h 1308100"/>
              <a:gd name="connsiteX3-67" fmla="*/ 0 w 1181894"/>
              <a:gd name="connsiteY3-68" fmla="*/ 850900 h 1308100"/>
              <a:gd name="connsiteX4-69" fmla="*/ 0 w 1181894"/>
              <a:gd name="connsiteY4-70" fmla="*/ 0 h 1308100"/>
              <a:gd name="connsiteX0-71" fmla="*/ 0 w 1185068"/>
              <a:gd name="connsiteY0-72" fmla="*/ 0 h 1315243"/>
              <a:gd name="connsiteX1-73" fmla="*/ 1181894 w 1185068"/>
              <a:gd name="connsiteY1-74" fmla="*/ 592931 h 1315243"/>
              <a:gd name="connsiteX2-75" fmla="*/ 1185068 w 1185068"/>
              <a:gd name="connsiteY2-76" fmla="*/ 1315243 h 1315243"/>
              <a:gd name="connsiteX3-77" fmla="*/ 0 w 1185068"/>
              <a:gd name="connsiteY3-78" fmla="*/ 850900 h 1315243"/>
              <a:gd name="connsiteX4-79" fmla="*/ 0 w 1185068"/>
              <a:gd name="connsiteY4-80" fmla="*/ 0 h 1315243"/>
              <a:gd name="connsiteX0-81" fmla="*/ 0 w 1185068"/>
              <a:gd name="connsiteY0-82" fmla="*/ 0 h 1315243"/>
              <a:gd name="connsiteX1-83" fmla="*/ 1174750 w 1185068"/>
              <a:gd name="connsiteY1-84" fmla="*/ 592931 h 1315243"/>
              <a:gd name="connsiteX2-85" fmla="*/ 1185068 w 1185068"/>
              <a:gd name="connsiteY2-86" fmla="*/ 1315243 h 1315243"/>
              <a:gd name="connsiteX3-87" fmla="*/ 0 w 1185068"/>
              <a:gd name="connsiteY3-88" fmla="*/ 850900 h 1315243"/>
              <a:gd name="connsiteX4-89" fmla="*/ 0 w 1185068"/>
              <a:gd name="connsiteY4-90" fmla="*/ 0 h 1315243"/>
              <a:gd name="connsiteX0-91" fmla="*/ 0 w 1185068"/>
              <a:gd name="connsiteY0-92" fmla="*/ 0 h 1315243"/>
              <a:gd name="connsiteX1-93" fmla="*/ 1179513 w 1185068"/>
              <a:gd name="connsiteY1-94" fmla="*/ 592931 h 1315243"/>
              <a:gd name="connsiteX2-95" fmla="*/ 1185068 w 1185068"/>
              <a:gd name="connsiteY2-96" fmla="*/ 1315243 h 1315243"/>
              <a:gd name="connsiteX3-97" fmla="*/ 0 w 1185068"/>
              <a:gd name="connsiteY3-98" fmla="*/ 850900 h 1315243"/>
              <a:gd name="connsiteX4-99" fmla="*/ 0 w 1185068"/>
              <a:gd name="connsiteY4-100" fmla="*/ 0 h 1315243"/>
              <a:gd name="connsiteX0-101" fmla="*/ 457200 w 1185068"/>
              <a:gd name="connsiteY0-102" fmla="*/ 0 h 1115218"/>
              <a:gd name="connsiteX1-103" fmla="*/ 1179513 w 1185068"/>
              <a:gd name="connsiteY1-104" fmla="*/ 392906 h 1115218"/>
              <a:gd name="connsiteX2-105" fmla="*/ 1185068 w 1185068"/>
              <a:gd name="connsiteY2-106" fmla="*/ 1115218 h 1115218"/>
              <a:gd name="connsiteX3-107" fmla="*/ 0 w 1185068"/>
              <a:gd name="connsiteY3-108" fmla="*/ 650875 h 1115218"/>
              <a:gd name="connsiteX4-109" fmla="*/ 457200 w 1185068"/>
              <a:gd name="connsiteY4-110" fmla="*/ 0 h 1115218"/>
              <a:gd name="connsiteX0-111" fmla="*/ 0 w 727868"/>
              <a:gd name="connsiteY0-112" fmla="*/ 0 h 1115218"/>
              <a:gd name="connsiteX1-113" fmla="*/ 722313 w 727868"/>
              <a:gd name="connsiteY1-114" fmla="*/ 392906 h 1115218"/>
              <a:gd name="connsiteX2-115" fmla="*/ 727868 w 727868"/>
              <a:gd name="connsiteY2-116" fmla="*/ 1115218 h 1115218"/>
              <a:gd name="connsiteX3-117" fmla="*/ 12700 w 727868"/>
              <a:gd name="connsiteY3-118" fmla="*/ 587375 h 1115218"/>
              <a:gd name="connsiteX4-119" fmla="*/ 0 w 727868"/>
              <a:gd name="connsiteY4-120" fmla="*/ 0 h 1115218"/>
              <a:gd name="connsiteX0-121" fmla="*/ 0 w 720724"/>
              <a:gd name="connsiteY0-122" fmla="*/ 0 h 1117599"/>
              <a:gd name="connsiteX1-123" fmla="*/ 715169 w 720724"/>
              <a:gd name="connsiteY1-124" fmla="*/ 395287 h 1117599"/>
              <a:gd name="connsiteX2-125" fmla="*/ 720724 w 720724"/>
              <a:gd name="connsiteY2-126" fmla="*/ 1117599 h 1117599"/>
              <a:gd name="connsiteX3-127" fmla="*/ 5556 w 720724"/>
              <a:gd name="connsiteY3-128" fmla="*/ 589756 h 1117599"/>
              <a:gd name="connsiteX4-129" fmla="*/ 0 w 720724"/>
              <a:gd name="connsiteY4-130" fmla="*/ 0 h 1117599"/>
              <a:gd name="connsiteX0-131" fmla="*/ 0 w 720724"/>
              <a:gd name="connsiteY0-132" fmla="*/ 0 h 1117599"/>
              <a:gd name="connsiteX1-133" fmla="*/ 715169 w 720724"/>
              <a:gd name="connsiteY1-134" fmla="*/ 395287 h 1117599"/>
              <a:gd name="connsiteX2-135" fmla="*/ 720724 w 720724"/>
              <a:gd name="connsiteY2-136" fmla="*/ 1117599 h 1117599"/>
              <a:gd name="connsiteX3-137" fmla="*/ 3174 w 720724"/>
              <a:gd name="connsiteY3-138" fmla="*/ 587375 h 1117599"/>
              <a:gd name="connsiteX4-139" fmla="*/ 0 w 720724"/>
              <a:gd name="connsiteY4-140" fmla="*/ 0 h 1117599"/>
              <a:gd name="connsiteX0-141" fmla="*/ 63501 w 784225"/>
              <a:gd name="connsiteY0-142" fmla="*/ 0 h 1117599"/>
              <a:gd name="connsiteX1-143" fmla="*/ 778670 w 784225"/>
              <a:gd name="connsiteY1-144" fmla="*/ 395287 h 1117599"/>
              <a:gd name="connsiteX2-145" fmla="*/ 784225 w 784225"/>
              <a:gd name="connsiteY2-146" fmla="*/ 1117599 h 1117599"/>
              <a:gd name="connsiteX3-147" fmla="*/ 0 w 784225"/>
              <a:gd name="connsiteY3-148" fmla="*/ 782638 h 1117599"/>
              <a:gd name="connsiteX4-149" fmla="*/ 63501 w 784225"/>
              <a:gd name="connsiteY4-150" fmla="*/ 0 h 1117599"/>
              <a:gd name="connsiteX0-151" fmla="*/ 0 w 787399"/>
              <a:gd name="connsiteY0-152" fmla="*/ 0 h 908049"/>
              <a:gd name="connsiteX1-153" fmla="*/ 781844 w 787399"/>
              <a:gd name="connsiteY1-154" fmla="*/ 185737 h 908049"/>
              <a:gd name="connsiteX2-155" fmla="*/ 787399 w 787399"/>
              <a:gd name="connsiteY2-156" fmla="*/ 908049 h 908049"/>
              <a:gd name="connsiteX3-157" fmla="*/ 3174 w 787399"/>
              <a:gd name="connsiteY3-158" fmla="*/ 573088 h 908049"/>
              <a:gd name="connsiteX4-159" fmla="*/ 0 w 787399"/>
              <a:gd name="connsiteY4-160" fmla="*/ 0 h 908049"/>
              <a:gd name="connsiteX0-161" fmla="*/ 44451 w 831850"/>
              <a:gd name="connsiteY0-162" fmla="*/ 0 h 908049"/>
              <a:gd name="connsiteX1-163" fmla="*/ 826295 w 831850"/>
              <a:gd name="connsiteY1-164" fmla="*/ 185737 h 908049"/>
              <a:gd name="connsiteX2-165" fmla="*/ 831850 w 831850"/>
              <a:gd name="connsiteY2-166" fmla="*/ 908049 h 908049"/>
              <a:gd name="connsiteX3-167" fmla="*/ 0 w 831850"/>
              <a:gd name="connsiteY3-168" fmla="*/ 792163 h 908049"/>
              <a:gd name="connsiteX4-169" fmla="*/ 44451 w 831850"/>
              <a:gd name="connsiteY4-170" fmla="*/ 0 h 908049"/>
              <a:gd name="connsiteX0-171" fmla="*/ 6351 w 831850"/>
              <a:gd name="connsiteY0-172" fmla="*/ 0 h 803274"/>
              <a:gd name="connsiteX1-173" fmla="*/ 826295 w 831850"/>
              <a:gd name="connsiteY1-174" fmla="*/ 80962 h 803274"/>
              <a:gd name="connsiteX2-175" fmla="*/ 831850 w 831850"/>
              <a:gd name="connsiteY2-176" fmla="*/ 803274 h 803274"/>
              <a:gd name="connsiteX3-177" fmla="*/ 0 w 831850"/>
              <a:gd name="connsiteY3-178" fmla="*/ 687388 h 803274"/>
              <a:gd name="connsiteX4-179" fmla="*/ 6351 w 831850"/>
              <a:gd name="connsiteY4-180" fmla="*/ 0 h 803274"/>
              <a:gd name="connsiteX0-181" fmla="*/ 8733 w 831850"/>
              <a:gd name="connsiteY0-182" fmla="*/ 0 h 753268"/>
              <a:gd name="connsiteX1-183" fmla="*/ 826295 w 831850"/>
              <a:gd name="connsiteY1-184" fmla="*/ 30956 h 753268"/>
              <a:gd name="connsiteX2-185" fmla="*/ 831850 w 831850"/>
              <a:gd name="connsiteY2-186" fmla="*/ 753268 h 753268"/>
              <a:gd name="connsiteX3-187" fmla="*/ 0 w 831850"/>
              <a:gd name="connsiteY3-188" fmla="*/ 637382 h 753268"/>
              <a:gd name="connsiteX4-189" fmla="*/ 8733 w 831850"/>
              <a:gd name="connsiteY4-190" fmla="*/ 0 h 753268"/>
              <a:gd name="connsiteX0-191" fmla="*/ 5558 w 828675"/>
              <a:gd name="connsiteY0-192" fmla="*/ 0 h 753268"/>
              <a:gd name="connsiteX1-193" fmla="*/ 823120 w 828675"/>
              <a:gd name="connsiteY1-194" fmla="*/ 30956 h 753268"/>
              <a:gd name="connsiteX2-195" fmla="*/ 828675 w 828675"/>
              <a:gd name="connsiteY2-196" fmla="*/ 753268 h 753268"/>
              <a:gd name="connsiteX3-197" fmla="*/ 0 w 828675"/>
              <a:gd name="connsiteY3-198" fmla="*/ 640557 h 753268"/>
              <a:gd name="connsiteX4-199" fmla="*/ 5558 w 828675"/>
              <a:gd name="connsiteY4-200" fmla="*/ 0 h 753268"/>
              <a:gd name="connsiteX0-201" fmla="*/ 5558 w 833438"/>
              <a:gd name="connsiteY0-202" fmla="*/ 0 h 758030"/>
              <a:gd name="connsiteX1-203" fmla="*/ 823120 w 833438"/>
              <a:gd name="connsiteY1-204" fmla="*/ 30956 h 758030"/>
              <a:gd name="connsiteX2-205" fmla="*/ 833438 w 833438"/>
              <a:gd name="connsiteY2-206" fmla="*/ 758030 h 758030"/>
              <a:gd name="connsiteX3-207" fmla="*/ 0 w 833438"/>
              <a:gd name="connsiteY3-208" fmla="*/ 640557 h 758030"/>
              <a:gd name="connsiteX4-209" fmla="*/ 5558 w 833438"/>
              <a:gd name="connsiteY4-210" fmla="*/ 0 h 75803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33438" h="758030">
                <a:moveTo>
                  <a:pt x="5558" y="0"/>
                </a:moveTo>
                <a:lnTo>
                  <a:pt x="823120" y="30956"/>
                </a:lnTo>
                <a:cubicBezTo>
                  <a:pt x="824972" y="271727"/>
                  <a:pt x="831586" y="517259"/>
                  <a:pt x="833438" y="758030"/>
                </a:cubicBezTo>
                <a:lnTo>
                  <a:pt x="0" y="640557"/>
                </a:lnTo>
                <a:cubicBezTo>
                  <a:pt x="1853" y="427038"/>
                  <a:pt x="3705" y="213519"/>
                  <a:pt x="55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8" name="ïṣḻîḓè"/>
          <p:cNvSpPr/>
          <p:nvPr/>
        </p:nvSpPr>
        <p:spPr>
          <a:xfrm>
            <a:off x="4799711" y="2865916"/>
            <a:ext cx="1181167" cy="742791"/>
          </a:xfrm>
          <a:custGeom>
            <a:gdLst>
              <a:gd name="connsiteX0" fmla="*/ 0 w 2078037"/>
              <a:gd name="connsiteY0" fmla="*/ 0 h 394872"/>
              <a:gd name="connsiteX1" fmla="*/ 2078037 w 2078037"/>
              <a:gd name="connsiteY1" fmla="*/ 0 h 394872"/>
              <a:gd name="connsiteX2" fmla="*/ 2078037 w 2078037"/>
              <a:gd name="connsiteY2" fmla="*/ 394872 h 394872"/>
              <a:gd name="connsiteX3" fmla="*/ 0 w 2078037"/>
              <a:gd name="connsiteY3" fmla="*/ 394872 h 394872"/>
              <a:gd name="connsiteX4" fmla="*/ 0 w 2078037"/>
              <a:gd name="connsiteY4" fmla="*/ 0 h 394872"/>
              <a:gd name="connsiteX0-1" fmla="*/ 0 w 2078037"/>
              <a:gd name="connsiteY0-2" fmla="*/ 50800 h 445672"/>
              <a:gd name="connsiteX1-3" fmla="*/ 1258887 w 2078037"/>
              <a:gd name="connsiteY1-4" fmla="*/ 0 h 445672"/>
              <a:gd name="connsiteX2-5" fmla="*/ 2078037 w 2078037"/>
              <a:gd name="connsiteY2-6" fmla="*/ 445672 h 445672"/>
              <a:gd name="connsiteX3-7" fmla="*/ 0 w 2078037"/>
              <a:gd name="connsiteY3-8" fmla="*/ 445672 h 445672"/>
              <a:gd name="connsiteX4-9" fmla="*/ 0 w 2078037"/>
              <a:gd name="connsiteY4-10" fmla="*/ 50800 h 445672"/>
              <a:gd name="connsiteX0-11" fmla="*/ 0 w 2052637"/>
              <a:gd name="connsiteY0-12" fmla="*/ 50800 h 445672"/>
              <a:gd name="connsiteX1-13" fmla="*/ 1258887 w 2052637"/>
              <a:gd name="connsiteY1-14" fmla="*/ 0 h 445672"/>
              <a:gd name="connsiteX2-15" fmla="*/ 2052637 w 2052637"/>
              <a:gd name="connsiteY2-16" fmla="*/ 344072 h 445672"/>
              <a:gd name="connsiteX3-17" fmla="*/ 0 w 2052637"/>
              <a:gd name="connsiteY3-18" fmla="*/ 445672 h 445672"/>
              <a:gd name="connsiteX4-19" fmla="*/ 0 w 2052637"/>
              <a:gd name="connsiteY4-20" fmla="*/ 50800 h 445672"/>
              <a:gd name="connsiteX0-21" fmla="*/ 0 w 2052637"/>
              <a:gd name="connsiteY0-22" fmla="*/ 50800 h 452022"/>
              <a:gd name="connsiteX1-23" fmla="*/ 1258887 w 2052637"/>
              <a:gd name="connsiteY1-24" fmla="*/ 0 h 452022"/>
              <a:gd name="connsiteX2-25" fmla="*/ 2052637 w 2052637"/>
              <a:gd name="connsiteY2-26" fmla="*/ 344072 h 452022"/>
              <a:gd name="connsiteX3-27" fmla="*/ 711200 w 2052637"/>
              <a:gd name="connsiteY3-28" fmla="*/ 452022 h 452022"/>
              <a:gd name="connsiteX4-29" fmla="*/ 0 w 2052637"/>
              <a:gd name="connsiteY4-30" fmla="*/ 50800 h 452022"/>
              <a:gd name="connsiteX0-31" fmla="*/ 0 w 2116137"/>
              <a:gd name="connsiteY0-32" fmla="*/ 50800 h 452022"/>
              <a:gd name="connsiteX1-33" fmla="*/ 1258887 w 2116137"/>
              <a:gd name="connsiteY1-34" fmla="*/ 0 h 452022"/>
              <a:gd name="connsiteX2-35" fmla="*/ 2116137 w 2116137"/>
              <a:gd name="connsiteY2-36" fmla="*/ 305972 h 452022"/>
              <a:gd name="connsiteX3-37" fmla="*/ 711200 w 2116137"/>
              <a:gd name="connsiteY3-38" fmla="*/ 452022 h 452022"/>
              <a:gd name="connsiteX4-39" fmla="*/ 0 w 2116137"/>
              <a:gd name="connsiteY4-40" fmla="*/ 50800 h 452022"/>
              <a:gd name="connsiteX0-41" fmla="*/ 0 w 2065337"/>
              <a:gd name="connsiteY0-42" fmla="*/ 50800 h 452022"/>
              <a:gd name="connsiteX1-43" fmla="*/ 1258887 w 2065337"/>
              <a:gd name="connsiteY1-44" fmla="*/ 0 h 452022"/>
              <a:gd name="connsiteX2-45" fmla="*/ 2065337 w 2065337"/>
              <a:gd name="connsiteY2-46" fmla="*/ 325022 h 452022"/>
              <a:gd name="connsiteX3-47" fmla="*/ 711200 w 2065337"/>
              <a:gd name="connsiteY3-48" fmla="*/ 452022 h 452022"/>
              <a:gd name="connsiteX4-49" fmla="*/ 0 w 2065337"/>
              <a:gd name="connsiteY4-50" fmla="*/ 50800 h 452022"/>
              <a:gd name="connsiteX0-51" fmla="*/ 0 w 2065337"/>
              <a:gd name="connsiteY0-52" fmla="*/ 127000 h 528222"/>
              <a:gd name="connsiteX1-53" fmla="*/ 1258887 w 2065337"/>
              <a:gd name="connsiteY1-54" fmla="*/ 0 h 528222"/>
              <a:gd name="connsiteX2-55" fmla="*/ 2065337 w 2065337"/>
              <a:gd name="connsiteY2-56" fmla="*/ 401222 h 528222"/>
              <a:gd name="connsiteX3-57" fmla="*/ 711200 w 2065337"/>
              <a:gd name="connsiteY3-58" fmla="*/ 528222 h 528222"/>
              <a:gd name="connsiteX4-59" fmla="*/ 0 w 2065337"/>
              <a:gd name="connsiteY4-60" fmla="*/ 127000 h 528222"/>
              <a:gd name="connsiteX0-61" fmla="*/ 0 w 2065337"/>
              <a:gd name="connsiteY0-62" fmla="*/ 63500 h 464722"/>
              <a:gd name="connsiteX1-63" fmla="*/ 1252537 w 2065337"/>
              <a:gd name="connsiteY1-64" fmla="*/ 0 h 464722"/>
              <a:gd name="connsiteX2-65" fmla="*/ 2065337 w 2065337"/>
              <a:gd name="connsiteY2-66" fmla="*/ 337722 h 464722"/>
              <a:gd name="connsiteX3-67" fmla="*/ 711200 w 2065337"/>
              <a:gd name="connsiteY3-68" fmla="*/ 464722 h 464722"/>
              <a:gd name="connsiteX4-69" fmla="*/ 0 w 2065337"/>
              <a:gd name="connsiteY4-70" fmla="*/ 63500 h 464722"/>
              <a:gd name="connsiteX0-71" fmla="*/ 0 w 2065337"/>
              <a:gd name="connsiteY0-72" fmla="*/ 115887 h 517109"/>
              <a:gd name="connsiteX1-73" fmla="*/ 1347787 w 2065337"/>
              <a:gd name="connsiteY1-74" fmla="*/ 0 h 517109"/>
              <a:gd name="connsiteX2-75" fmla="*/ 2065337 w 2065337"/>
              <a:gd name="connsiteY2-76" fmla="*/ 390109 h 517109"/>
              <a:gd name="connsiteX3-77" fmla="*/ 711200 w 2065337"/>
              <a:gd name="connsiteY3-78" fmla="*/ 517109 h 517109"/>
              <a:gd name="connsiteX4-79" fmla="*/ 0 w 2065337"/>
              <a:gd name="connsiteY4-80" fmla="*/ 115887 h 517109"/>
              <a:gd name="connsiteX0-81" fmla="*/ 0 w 1348581"/>
              <a:gd name="connsiteY0-82" fmla="*/ 115887 h 747297"/>
              <a:gd name="connsiteX1-83" fmla="*/ 1347787 w 1348581"/>
              <a:gd name="connsiteY1-84" fmla="*/ 0 h 747297"/>
              <a:gd name="connsiteX2-85" fmla="*/ 1348581 w 1348581"/>
              <a:gd name="connsiteY2-86" fmla="*/ 747297 h 747297"/>
              <a:gd name="connsiteX3-87" fmla="*/ 711200 w 1348581"/>
              <a:gd name="connsiteY3-88" fmla="*/ 517109 h 747297"/>
              <a:gd name="connsiteX4-89" fmla="*/ 0 w 1348581"/>
              <a:gd name="connsiteY4-90" fmla="*/ 115887 h 747297"/>
              <a:gd name="connsiteX0-91" fmla="*/ 793 w 1349374"/>
              <a:gd name="connsiteY0-92" fmla="*/ 115887 h 843340"/>
              <a:gd name="connsiteX1-93" fmla="*/ 1348580 w 1349374"/>
              <a:gd name="connsiteY1-94" fmla="*/ 0 h 843340"/>
              <a:gd name="connsiteX2-95" fmla="*/ 1349374 w 1349374"/>
              <a:gd name="connsiteY2-96" fmla="*/ 747297 h 843340"/>
              <a:gd name="connsiteX3-97" fmla="*/ 0 w 1349374"/>
              <a:gd name="connsiteY3-98" fmla="*/ 843340 h 843340"/>
              <a:gd name="connsiteX4-99" fmla="*/ 793 w 1349374"/>
              <a:gd name="connsiteY4-100" fmla="*/ 115887 h 843340"/>
              <a:gd name="connsiteX0-101" fmla="*/ 7 w 1355732"/>
              <a:gd name="connsiteY0-102" fmla="*/ 118268 h 843340"/>
              <a:gd name="connsiteX1-103" fmla="*/ 1354938 w 1355732"/>
              <a:gd name="connsiteY1-104" fmla="*/ 0 h 843340"/>
              <a:gd name="connsiteX2-105" fmla="*/ 1355732 w 1355732"/>
              <a:gd name="connsiteY2-106" fmla="*/ 747297 h 843340"/>
              <a:gd name="connsiteX3-107" fmla="*/ 6358 w 1355732"/>
              <a:gd name="connsiteY3-108" fmla="*/ 843340 h 843340"/>
              <a:gd name="connsiteX4-109" fmla="*/ 7 w 1355732"/>
              <a:gd name="connsiteY4-110" fmla="*/ 118268 h 843340"/>
              <a:gd name="connsiteX0-111" fmla="*/ 7 w 1355732"/>
              <a:gd name="connsiteY0-112" fmla="*/ 118268 h 843340"/>
              <a:gd name="connsiteX1-113" fmla="*/ 1354938 w 1355732"/>
              <a:gd name="connsiteY1-114" fmla="*/ 0 h 843340"/>
              <a:gd name="connsiteX2-115" fmla="*/ 1355732 w 1355732"/>
              <a:gd name="connsiteY2-116" fmla="*/ 713960 h 843340"/>
              <a:gd name="connsiteX3-117" fmla="*/ 6358 w 1355732"/>
              <a:gd name="connsiteY3-118" fmla="*/ 843340 h 843340"/>
              <a:gd name="connsiteX4-119" fmla="*/ 7 w 1355732"/>
              <a:gd name="connsiteY4-120" fmla="*/ 118268 h 843340"/>
              <a:gd name="connsiteX0-121" fmla="*/ 7 w 1354949"/>
              <a:gd name="connsiteY0-122" fmla="*/ 118268 h 843340"/>
              <a:gd name="connsiteX1-123" fmla="*/ 1354938 w 1354949"/>
              <a:gd name="connsiteY1-124" fmla="*/ 0 h 843340"/>
              <a:gd name="connsiteX2-125" fmla="*/ 1350970 w 1354949"/>
              <a:gd name="connsiteY2-126" fmla="*/ 671097 h 843340"/>
              <a:gd name="connsiteX3-127" fmla="*/ 6358 w 1354949"/>
              <a:gd name="connsiteY3-128" fmla="*/ 843340 h 843340"/>
              <a:gd name="connsiteX4-129" fmla="*/ 7 w 1354949"/>
              <a:gd name="connsiteY4-130" fmla="*/ 118268 h 843340"/>
              <a:gd name="connsiteX0-131" fmla="*/ 7 w 1354944"/>
              <a:gd name="connsiteY0-132" fmla="*/ 118268 h 843340"/>
              <a:gd name="connsiteX1-133" fmla="*/ 1354938 w 1354944"/>
              <a:gd name="connsiteY1-134" fmla="*/ 0 h 843340"/>
              <a:gd name="connsiteX2-135" fmla="*/ 1345748 w 1354944"/>
              <a:gd name="connsiteY2-136" fmla="*/ 747297 h 843340"/>
              <a:gd name="connsiteX3-137" fmla="*/ 6358 w 1354944"/>
              <a:gd name="connsiteY3-138" fmla="*/ 843340 h 843340"/>
              <a:gd name="connsiteX4-139" fmla="*/ 7 w 1354944"/>
              <a:gd name="connsiteY4-140" fmla="*/ 118268 h 843340"/>
              <a:gd name="connsiteX0-141" fmla="*/ 7 w 1349727"/>
              <a:gd name="connsiteY0-142" fmla="*/ 27781 h 752853"/>
              <a:gd name="connsiteX1-143" fmla="*/ 1349717 w 1349727"/>
              <a:gd name="connsiteY1-144" fmla="*/ 0 h 752853"/>
              <a:gd name="connsiteX2-145" fmla="*/ 1345748 w 1349727"/>
              <a:gd name="connsiteY2-146" fmla="*/ 656810 h 752853"/>
              <a:gd name="connsiteX3-147" fmla="*/ 6358 w 1349727"/>
              <a:gd name="connsiteY3-148" fmla="*/ 752853 h 752853"/>
              <a:gd name="connsiteX4-149" fmla="*/ 7 w 1349727"/>
              <a:gd name="connsiteY4-150" fmla="*/ 27781 h 752853"/>
              <a:gd name="connsiteX0-151" fmla="*/ 7 w 1345748"/>
              <a:gd name="connsiteY0-152" fmla="*/ 46831 h 771903"/>
              <a:gd name="connsiteX1-153" fmla="*/ 1339274 w 1345748"/>
              <a:gd name="connsiteY1-154" fmla="*/ 0 h 771903"/>
              <a:gd name="connsiteX2-155" fmla="*/ 1345748 w 1345748"/>
              <a:gd name="connsiteY2-156" fmla="*/ 675860 h 771903"/>
              <a:gd name="connsiteX3-157" fmla="*/ 6358 w 1345748"/>
              <a:gd name="connsiteY3-158" fmla="*/ 771903 h 771903"/>
              <a:gd name="connsiteX4-159" fmla="*/ 7 w 1345748"/>
              <a:gd name="connsiteY4-160" fmla="*/ 46831 h 77190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45748" h="771903">
                <a:moveTo>
                  <a:pt x="7" y="46831"/>
                </a:moveTo>
                <a:lnTo>
                  <a:pt x="1339274" y="0"/>
                </a:lnTo>
                <a:cubicBezTo>
                  <a:pt x="1339539" y="249099"/>
                  <a:pt x="1345483" y="426761"/>
                  <a:pt x="1345748" y="675860"/>
                </a:cubicBezTo>
                <a:lnTo>
                  <a:pt x="6358" y="771903"/>
                </a:lnTo>
                <a:cubicBezTo>
                  <a:pt x="6622" y="529419"/>
                  <a:pt x="-257" y="289315"/>
                  <a:pt x="7" y="468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19" name="íS1íḑe"/>
          <p:cNvSpPr/>
          <p:nvPr/>
        </p:nvSpPr>
        <p:spPr>
          <a:xfrm>
            <a:off x="5960300" y="2206172"/>
            <a:ext cx="1024928" cy="661333"/>
          </a:xfrm>
          <a:custGeom>
            <a:gdLst>
              <a:gd name="connsiteX0" fmla="*/ 0 w 2078037"/>
              <a:gd name="connsiteY0" fmla="*/ 0 h 394872"/>
              <a:gd name="connsiteX1" fmla="*/ 2078037 w 2078037"/>
              <a:gd name="connsiteY1" fmla="*/ 0 h 394872"/>
              <a:gd name="connsiteX2" fmla="*/ 2078037 w 2078037"/>
              <a:gd name="connsiteY2" fmla="*/ 394872 h 394872"/>
              <a:gd name="connsiteX3" fmla="*/ 0 w 2078037"/>
              <a:gd name="connsiteY3" fmla="*/ 394872 h 394872"/>
              <a:gd name="connsiteX4" fmla="*/ 0 w 2078037"/>
              <a:gd name="connsiteY4" fmla="*/ 0 h 394872"/>
              <a:gd name="connsiteX0-1" fmla="*/ 0 w 2078037"/>
              <a:gd name="connsiteY0-2" fmla="*/ 50800 h 445672"/>
              <a:gd name="connsiteX1-3" fmla="*/ 1258887 w 2078037"/>
              <a:gd name="connsiteY1-4" fmla="*/ 0 h 445672"/>
              <a:gd name="connsiteX2-5" fmla="*/ 2078037 w 2078037"/>
              <a:gd name="connsiteY2-6" fmla="*/ 445672 h 445672"/>
              <a:gd name="connsiteX3-7" fmla="*/ 0 w 2078037"/>
              <a:gd name="connsiteY3-8" fmla="*/ 445672 h 445672"/>
              <a:gd name="connsiteX4-9" fmla="*/ 0 w 2078037"/>
              <a:gd name="connsiteY4-10" fmla="*/ 50800 h 445672"/>
              <a:gd name="connsiteX0-11" fmla="*/ 0 w 2052637"/>
              <a:gd name="connsiteY0-12" fmla="*/ 50800 h 445672"/>
              <a:gd name="connsiteX1-13" fmla="*/ 1258887 w 2052637"/>
              <a:gd name="connsiteY1-14" fmla="*/ 0 h 445672"/>
              <a:gd name="connsiteX2-15" fmla="*/ 2052637 w 2052637"/>
              <a:gd name="connsiteY2-16" fmla="*/ 344072 h 445672"/>
              <a:gd name="connsiteX3-17" fmla="*/ 0 w 2052637"/>
              <a:gd name="connsiteY3-18" fmla="*/ 445672 h 445672"/>
              <a:gd name="connsiteX4-19" fmla="*/ 0 w 2052637"/>
              <a:gd name="connsiteY4-20" fmla="*/ 50800 h 445672"/>
              <a:gd name="connsiteX0-21" fmla="*/ 0 w 2052637"/>
              <a:gd name="connsiteY0-22" fmla="*/ 50800 h 452022"/>
              <a:gd name="connsiteX1-23" fmla="*/ 1258887 w 2052637"/>
              <a:gd name="connsiteY1-24" fmla="*/ 0 h 452022"/>
              <a:gd name="connsiteX2-25" fmla="*/ 2052637 w 2052637"/>
              <a:gd name="connsiteY2-26" fmla="*/ 344072 h 452022"/>
              <a:gd name="connsiteX3-27" fmla="*/ 711200 w 2052637"/>
              <a:gd name="connsiteY3-28" fmla="*/ 452022 h 452022"/>
              <a:gd name="connsiteX4-29" fmla="*/ 0 w 2052637"/>
              <a:gd name="connsiteY4-30" fmla="*/ 50800 h 452022"/>
              <a:gd name="connsiteX0-31" fmla="*/ 0 w 2116137"/>
              <a:gd name="connsiteY0-32" fmla="*/ 50800 h 452022"/>
              <a:gd name="connsiteX1-33" fmla="*/ 1258887 w 2116137"/>
              <a:gd name="connsiteY1-34" fmla="*/ 0 h 452022"/>
              <a:gd name="connsiteX2-35" fmla="*/ 2116137 w 2116137"/>
              <a:gd name="connsiteY2-36" fmla="*/ 305972 h 452022"/>
              <a:gd name="connsiteX3-37" fmla="*/ 711200 w 2116137"/>
              <a:gd name="connsiteY3-38" fmla="*/ 452022 h 452022"/>
              <a:gd name="connsiteX4-39" fmla="*/ 0 w 2116137"/>
              <a:gd name="connsiteY4-40" fmla="*/ 50800 h 452022"/>
              <a:gd name="connsiteX0-41" fmla="*/ 0 w 2065337"/>
              <a:gd name="connsiteY0-42" fmla="*/ 50800 h 452022"/>
              <a:gd name="connsiteX1-43" fmla="*/ 1258887 w 2065337"/>
              <a:gd name="connsiteY1-44" fmla="*/ 0 h 452022"/>
              <a:gd name="connsiteX2-45" fmla="*/ 2065337 w 2065337"/>
              <a:gd name="connsiteY2-46" fmla="*/ 325022 h 452022"/>
              <a:gd name="connsiteX3-47" fmla="*/ 711200 w 2065337"/>
              <a:gd name="connsiteY3-48" fmla="*/ 452022 h 452022"/>
              <a:gd name="connsiteX4-49" fmla="*/ 0 w 2065337"/>
              <a:gd name="connsiteY4-50" fmla="*/ 50800 h 452022"/>
              <a:gd name="connsiteX0-51" fmla="*/ 0 w 2065337"/>
              <a:gd name="connsiteY0-52" fmla="*/ 127000 h 528222"/>
              <a:gd name="connsiteX1-53" fmla="*/ 1258887 w 2065337"/>
              <a:gd name="connsiteY1-54" fmla="*/ 0 h 528222"/>
              <a:gd name="connsiteX2-55" fmla="*/ 2065337 w 2065337"/>
              <a:gd name="connsiteY2-56" fmla="*/ 401222 h 528222"/>
              <a:gd name="connsiteX3-57" fmla="*/ 711200 w 2065337"/>
              <a:gd name="connsiteY3-58" fmla="*/ 528222 h 528222"/>
              <a:gd name="connsiteX4-59" fmla="*/ 0 w 2065337"/>
              <a:gd name="connsiteY4-60" fmla="*/ 127000 h 528222"/>
              <a:gd name="connsiteX0-61" fmla="*/ 0 w 2065337"/>
              <a:gd name="connsiteY0-62" fmla="*/ 63500 h 464722"/>
              <a:gd name="connsiteX1-63" fmla="*/ 1252537 w 2065337"/>
              <a:gd name="connsiteY1-64" fmla="*/ 0 h 464722"/>
              <a:gd name="connsiteX2-65" fmla="*/ 2065337 w 2065337"/>
              <a:gd name="connsiteY2-66" fmla="*/ 337722 h 464722"/>
              <a:gd name="connsiteX3-67" fmla="*/ 711200 w 2065337"/>
              <a:gd name="connsiteY3-68" fmla="*/ 464722 h 464722"/>
              <a:gd name="connsiteX4-69" fmla="*/ 0 w 2065337"/>
              <a:gd name="connsiteY4-70" fmla="*/ 63500 h 464722"/>
              <a:gd name="connsiteX0-71" fmla="*/ 0 w 2065337"/>
              <a:gd name="connsiteY0-72" fmla="*/ 115887 h 517109"/>
              <a:gd name="connsiteX1-73" fmla="*/ 1347787 w 2065337"/>
              <a:gd name="connsiteY1-74" fmla="*/ 0 h 517109"/>
              <a:gd name="connsiteX2-75" fmla="*/ 2065337 w 2065337"/>
              <a:gd name="connsiteY2-76" fmla="*/ 390109 h 517109"/>
              <a:gd name="connsiteX3-77" fmla="*/ 711200 w 2065337"/>
              <a:gd name="connsiteY3-78" fmla="*/ 517109 h 517109"/>
              <a:gd name="connsiteX4-79" fmla="*/ 0 w 2065337"/>
              <a:gd name="connsiteY4-80" fmla="*/ 115887 h 517109"/>
              <a:gd name="connsiteX0-81" fmla="*/ 0 w 1348581"/>
              <a:gd name="connsiteY0-82" fmla="*/ 115887 h 747297"/>
              <a:gd name="connsiteX1-83" fmla="*/ 1347787 w 1348581"/>
              <a:gd name="connsiteY1-84" fmla="*/ 0 h 747297"/>
              <a:gd name="connsiteX2-85" fmla="*/ 1348581 w 1348581"/>
              <a:gd name="connsiteY2-86" fmla="*/ 747297 h 747297"/>
              <a:gd name="connsiteX3-87" fmla="*/ 711200 w 1348581"/>
              <a:gd name="connsiteY3-88" fmla="*/ 517109 h 747297"/>
              <a:gd name="connsiteX4-89" fmla="*/ 0 w 1348581"/>
              <a:gd name="connsiteY4-90" fmla="*/ 115887 h 747297"/>
              <a:gd name="connsiteX0-91" fmla="*/ 793 w 1349374"/>
              <a:gd name="connsiteY0-92" fmla="*/ 115887 h 843340"/>
              <a:gd name="connsiteX1-93" fmla="*/ 1348580 w 1349374"/>
              <a:gd name="connsiteY1-94" fmla="*/ 0 h 843340"/>
              <a:gd name="connsiteX2-95" fmla="*/ 1349374 w 1349374"/>
              <a:gd name="connsiteY2-96" fmla="*/ 747297 h 843340"/>
              <a:gd name="connsiteX3-97" fmla="*/ 0 w 1349374"/>
              <a:gd name="connsiteY3-98" fmla="*/ 843340 h 843340"/>
              <a:gd name="connsiteX4-99" fmla="*/ 793 w 1349374"/>
              <a:gd name="connsiteY4-100" fmla="*/ 115887 h 843340"/>
              <a:gd name="connsiteX0-101" fmla="*/ 7 w 1355732"/>
              <a:gd name="connsiteY0-102" fmla="*/ 118268 h 843340"/>
              <a:gd name="connsiteX1-103" fmla="*/ 1354938 w 1355732"/>
              <a:gd name="connsiteY1-104" fmla="*/ 0 h 843340"/>
              <a:gd name="connsiteX2-105" fmla="*/ 1355732 w 1355732"/>
              <a:gd name="connsiteY2-106" fmla="*/ 747297 h 843340"/>
              <a:gd name="connsiteX3-107" fmla="*/ 6358 w 1355732"/>
              <a:gd name="connsiteY3-108" fmla="*/ 843340 h 843340"/>
              <a:gd name="connsiteX4-109" fmla="*/ 7 w 1355732"/>
              <a:gd name="connsiteY4-110" fmla="*/ 118268 h 843340"/>
              <a:gd name="connsiteX0-111" fmla="*/ 7 w 1355732"/>
              <a:gd name="connsiteY0-112" fmla="*/ 118268 h 843340"/>
              <a:gd name="connsiteX1-113" fmla="*/ 1354938 w 1355732"/>
              <a:gd name="connsiteY1-114" fmla="*/ 0 h 843340"/>
              <a:gd name="connsiteX2-115" fmla="*/ 1355732 w 1355732"/>
              <a:gd name="connsiteY2-116" fmla="*/ 713960 h 843340"/>
              <a:gd name="connsiteX3-117" fmla="*/ 6358 w 1355732"/>
              <a:gd name="connsiteY3-118" fmla="*/ 843340 h 843340"/>
              <a:gd name="connsiteX4-119" fmla="*/ 7 w 1355732"/>
              <a:gd name="connsiteY4-120" fmla="*/ 118268 h 843340"/>
              <a:gd name="connsiteX0-121" fmla="*/ 7 w 1354949"/>
              <a:gd name="connsiteY0-122" fmla="*/ 118268 h 843340"/>
              <a:gd name="connsiteX1-123" fmla="*/ 1354938 w 1354949"/>
              <a:gd name="connsiteY1-124" fmla="*/ 0 h 843340"/>
              <a:gd name="connsiteX2-125" fmla="*/ 1350970 w 1354949"/>
              <a:gd name="connsiteY2-126" fmla="*/ 671097 h 843340"/>
              <a:gd name="connsiteX3-127" fmla="*/ 6358 w 1354949"/>
              <a:gd name="connsiteY3-128" fmla="*/ 843340 h 843340"/>
              <a:gd name="connsiteX4-129" fmla="*/ 7 w 1354949"/>
              <a:gd name="connsiteY4-130" fmla="*/ 118268 h 843340"/>
              <a:gd name="connsiteX0-131" fmla="*/ 7 w 1354944"/>
              <a:gd name="connsiteY0-132" fmla="*/ 118268 h 843340"/>
              <a:gd name="connsiteX1-133" fmla="*/ 1354938 w 1354944"/>
              <a:gd name="connsiteY1-134" fmla="*/ 0 h 843340"/>
              <a:gd name="connsiteX2-135" fmla="*/ 1345748 w 1354944"/>
              <a:gd name="connsiteY2-136" fmla="*/ 747297 h 843340"/>
              <a:gd name="connsiteX3-137" fmla="*/ 6358 w 1354944"/>
              <a:gd name="connsiteY3-138" fmla="*/ 843340 h 843340"/>
              <a:gd name="connsiteX4-139" fmla="*/ 7 w 1354944"/>
              <a:gd name="connsiteY4-140" fmla="*/ 118268 h 843340"/>
              <a:gd name="connsiteX0-141" fmla="*/ 7 w 1349727"/>
              <a:gd name="connsiteY0-142" fmla="*/ 27781 h 752853"/>
              <a:gd name="connsiteX1-143" fmla="*/ 1349717 w 1349727"/>
              <a:gd name="connsiteY1-144" fmla="*/ 0 h 752853"/>
              <a:gd name="connsiteX2-145" fmla="*/ 1345748 w 1349727"/>
              <a:gd name="connsiteY2-146" fmla="*/ 656810 h 752853"/>
              <a:gd name="connsiteX3-147" fmla="*/ 6358 w 1349727"/>
              <a:gd name="connsiteY3-148" fmla="*/ 752853 h 752853"/>
              <a:gd name="connsiteX4-149" fmla="*/ 7 w 1349727"/>
              <a:gd name="connsiteY4-150" fmla="*/ 27781 h 752853"/>
              <a:gd name="connsiteX0-151" fmla="*/ 7 w 1345748"/>
              <a:gd name="connsiteY0-152" fmla="*/ 46831 h 771903"/>
              <a:gd name="connsiteX1-153" fmla="*/ 1339274 w 1345748"/>
              <a:gd name="connsiteY1-154" fmla="*/ 0 h 771903"/>
              <a:gd name="connsiteX2-155" fmla="*/ 1345748 w 1345748"/>
              <a:gd name="connsiteY2-156" fmla="*/ 675860 h 771903"/>
              <a:gd name="connsiteX3-157" fmla="*/ 6358 w 1345748"/>
              <a:gd name="connsiteY3-158" fmla="*/ 771903 h 771903"/>
              <a:gd name="connsiteX4-159" fmla="*/ 7 w 1345748"/>
              <a:gd name="connsiteY4-160" fmla="*/ 46831 h 771903"/>
              <a:gd name="connsiteX0-161" fmla="*/ 4 w 1349226"/>
              <a:gd name="connsiteY0-162" fmla="*/ 0 h 775872"/>
              <a:gd name="connsiteX1-163" fmla="*/ 1342752 w 1349226"/>
              <a:gd name="connsiteY1-164" fmla="*/ 3969 h 775872"/>
              <a:gd name="connsiteX2-165" fmla="*/ 1349226 w 1349226"/>
              <a:gd name="connsiteY2-166" fmla="*/ 679829 h 775872"/>
              <a:gd name="connsiteX3-167" fmla="*/ 9836 w 1349226"/>
              <a:gd name="connsiteY3-168" fmla="*/ 775872 h 775872"/>
              <a:gd name="connsiteX4-169" fmla="*/ 4 w 1349226"/>
              <a:gd name="connsiteY4-170" fmla="*/ 0 h 775872"/>
              <a:gd name="connsiteX0-171" fmla="*/ 4 w 1349226"/>
              <a:gd name="connsiteY0-172" fmla="*/ 0 h 775872"/>
              <a:gd name="connsiteX1-173" fmla="*/ 1342752 w 1349226"/>
              <a:gd name="connsiteY1-174" fmla="*/ 42069 h 775872"/>
              <a:gd name="connsiteX2-175" fmla="*/ 1349226 w 1349226"/>
              <a:gd name="connsiteY2-176" fmla="*/ 679829 h 775872"/>
              <a:gd name="connsiteX3-177" fmla="*/ 9836 w 1349226"/>
              <a:gd name="connsiteY3-178" fmla="*/ 775872 h 775872"/>
              <a:gd name="connsiteX4-179" fmla="*/ 4 w 1349226"/>
              <a:gd name="connsiteY4-180" fmla="*/ 0 h 77587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49226" h="775872">
                <a:moveTo>
                  <a:pt x="4" y="0"/>
                </a:moveTo>
                <a:lnTo>
                  <a:pt x="1342752" y="42069"/>
                </a:lnTo>
                <a:cubicBezTo>
                  <a:pt x="1343017" y="291168"/>
                  <a:pt x="1348961" y="430730"/>
                  <a:pt x="1349226" y="679829"/>
                </a:cubicBezTo>
                <a:lnTo>
                  <a:pt x="9836" y="775872"/>
                </a:lnTo>
                <a:cubicBezTo>
                  <a:pt x="10100" y="533388"/>
                  <a:pt x="-260" y="242484"/>
                  <a:pt x="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20" name="iṣḻîdê"/>
          <p:cNvSpPr/>
          <p:nvPr/>
        </p:nvSpPr>
        <p:spPr>
          <a:xfrm>
            <a:off x="5137003" y="2206719"/>
            <a:ext cx="835611" cy="661975"/>
          </a:xfrm>
          <a:custGeom>
            <a:gdLst>
              <a:gd name="connsiteX0" fmla="*/ 0 w 1549400"/>
              <a:gd name="connsiteY0" fmla="*/ 0 h 850900"/>
              <a:gd name="connsiteX1" fmla="*/ 1549400 w 1549400"/>
              <a:gd name="connsiteY1" fmla="*/ 0 h 850900"/>
              <a:gd name="connsiteX2" fmla="*/ 1549400 w 1549400"/>
              <a:gd name="connsiteY2" fmla="*/ 850900 h 850900"/>
              <a:gd name="connsiteX3" fmla="*/ 0 w 1549400"/>
              <a:gd name="connsiteY3" fmla="*/ 850900 h 850900"/>
              <a:gd name="connsiteX4" fmla="*/ 0 w 1549400"/>
              <a:gd name="connsiteY4" fmla="*/ 0 h 850900"/>
              <a:gd name="connsiteX0-1" fmla="*/ 0 w 1549400"/>
              <a:gd name="connsiteY0-2" fmla="*/ 0 h 850900"/>
              <a:gd name="connsiteX1-3" fmla="*/ 1168400 w 1549400"/>
              <a:gd name="connsiteY1-4" fmla="*/ 457200 h 850900"/>
              <a:gd name="connsiteX2-5" fmla="*/ 1549400 w 1549400"/>
              <a:gd name="connsiteY2-6" fmla="*/ 850900 h 850900"/>
              <a:gd name="connsiteX3-7" fmla="*/ 0 w 1549400"/>
              <a:gd name="connsiteY3-8" fmla="*/ 850900 h 850900"/>
              <a:gd name="connsiteX4-9" fmla="*/ 0 w 1549400"/>
              <a:gd name="connsiteY4-10" fmla="*/ 0 h 850900"/>
              <a:gd name="connsiteX0-11" fmla="*/ 0 w 1168400"/>
              <a:gd name="connsiteY0-12" fmla="*/ 0 h 1193800"/>
              <a:gd name="connsiteX1-13" fmla="*/ 1168400 w 1168400"/>
              <a:gd name="connsiteY1-14" fmla="*/ 457200 h 1193800"/>
              <a:gd name="connsiteX2-15" fmla="*/ 1143000 w 1168400"/>
              <a:gd name="connsiteY2-16" fmla="*/ 1193800 h 1193800"/>
              <a:gd name="connsiteX3-17" fmla="*/ 0 w 1168400"/>
              <a:gd name="connsiteY3-18" fmla="*/ 850900 h 1193800"/>
              <a:gd name="connsiteX4-19" fmla="*/ 0 w 1168400"/>
              <a:gd name="connsiteY4-20" fmla="*/ 0 h 1193800"/>
              <a:gd name="connsiteX0-21" fmla="*/ 0 w 1177925"/>
              <a:gd name="connsiteY0-22" fmla="*/ 0 h 1298575"/>
              <a:gd name="connsiteX1-23" fmla="*/ 1168400 w 1177925"/>
              <a:gd name="connsiteY1-24" fmla="*/ 457200 h 1298575"/>
              <a:gd name="connsiteX2-25" fmla="*/ 1177925 w 1177925"/>
              <a:gd name="connsiteY2-26" fmla="*/ 1298575 h 1298575"/>
              <a:gd name="connsiteX3-27" fmla="*/ 0 w 1177925"/>
              <a:gd name="connsiteY3-28" fmla="*/ 850900 h 1298575"/>
              <a:gd name="connsiteX4-29" fmla="*/ 0 w 1177925"/>
              <a:gd name="connsiteY4-30" fmla="*/ 0 h 1298575"/>
              <a:gd name="connsiteX0-31" fmla="*/ 0 w 1177925"/>
              <a:gd name="connsiteY0-32" fmla="*/ 0 h 1298575"/>
              <a:gd name="connsiteX1-33" fmla="*/ 1165225 w 1177925"/>
              <a:gd name="connsiteY1-34" fmla="*/ 590550 h 1298575"/>
              <a:gd name="connsiteX2-35" fmla="*/ 1177925 w 1177925"/>
              <a:gd name="connsiteY2-36" fmla="*/ 1298575 h 1298575"/>
              <a:gd name="connsiteX3-37" fmla="*/ 0 w 1177925"/>
              <a:gd name="connsiteY3-38" fmla="*/ 850900 h 1298575"/>
              <a:gd name="connsiteX4-39" fmla="*/ 0 w 1177925"/>
              <a:gd name="connsiteY4-40" fmla="*/ 0 h 1298575"/>
              <a:gd name="connsiteX0-41" fmla="*/ 0 w 1175543"/>
              <a:gd name="connsiteY0-42" fmla="*/ 0 h 1317625"/>
              <a:gd name="connsiteX1-43" fmla="*/ 1165225 w 1175543"/>
              <a:gd name="connsiteY1-44" fmla="*/ 590550 h 1317625"/>
              <a:gd name="connsiteX2-45" fmla="*/ 1175543 w 1175543"/>
              <a:gd name="connsiteY2-46" fmla="*/ 1317625 h 1317625"/>
              <a:gd name="connsiteX3-47" fmla="*/ 0 w 1175543"/>
              <a:gd name="connsiteY3-48" fmla="*/ 850900 h 1317625"/>
              <a:gd name="connsiteX4-49" fmla="*/ 0 w 1175543"/>
              <a:gd name="connsiteY4-50" fmla="*/ 0 h 1317625"/>
              <a:gd name="connsiteX0-51" fmla="*/ 0 w 1175543"/>
              <a:gd name="connsiteY0-52" fmla="*/ 0 h 1308100"/>
              <a:gd name="connsiteX1-53" fmla="*/ 1165225 w 1175543"/>
              <a:gd name="connsiteY1-54" fmla="*/ 590550 h 1308100"/>
              <a:gd name="connsiteX2-55" fmla="*/ 1175543 w 1175543"/>
              <a:gd name="connsiteY2-56" fmla="*/ 1308100 h 1308100"/>
              <a:gd name="connsiteX3-57" fmla="*/ 0 w 1175543"/>
              <a:gd name="connsiteY3-58" fmla="*/ 850900 h 1308100"/>
              <a:gd name="connsiteX4-59" fmla="*/ 0 w 1175543"/>
              <a:gd name="connsiteY4-60" fmla="*/ 0 h 1308100"/>
              <a:gd name="connsiteX0-61" fmla="*/ 0 w 1181894"/>
              <a:gd name="connsiteY0-62" fmla="*/ 0 h 1308100"/>
              <a:gd name="connsiteX1-63" fmla="*/ 1181894 w 1181894"/>
              <a:gd name="connsiteY1-64" fmla="*/ 592931 h 1308100"/>
              <a:gd name="connsiteX2-65" fmla="*/ 1175543 w 1181894"/>
              <a:gd name="connsiteY2-66" fmla="*/ 1308100 h 1308100"/>
              <a:gd name="connsiteX3-67" fmla="*/ 0 w 1181894"/>
              <a:gd name="connsiteY3-68" fmla="*/ 850900 h 1308100"/>
              <a:gd name="connsiteX4-69" fmla="*/ 0 w 1181894"/>
              <a:gd name="connsiteY4-70" fmla="*/ 0 h 1308100"/>
              <a:gd name="connsiteX0-71" fmla="*/ 0 w 1185068"/>
              <a:gd name="connsiteY0-72" fmla="*/ 0 h 1315243"/>
              <a:gd name="connsiteX1-73" fmla="*/ 1181894 w 1185068"/>
              <a:gd name="connsiteY1-74" fmla="*/ 592931 h 1315243"/>
              <a:gd name="connsiteX2-75" fmla="*/ 1185068 w 1185068"/>
              <a:gd name="connsiteY2-76" fmla="*/ 1315243 h 1315243"/>
              <a:gd name="connsiteX3-77" fmla="*/ 0 w 1185068"/>
              <a:gd name="connsiteY3-78" fmla="*/ 850900 h 1315243"/>
              <a:gd name="connsiteX4-79" fmla="*/ 0 w 1185068"/>
              <a:gd name="connsiteY4-80" fmla="*/ 0 h 1315243"/>
              <a:gd name="connsiteX0-81" fmla="*/ 0 w 1185068"/>
              <a:gd name="connsiteY0-82" fmla="*/ 0 h 1315243"/>
              <a:gd name="connsiteX1-83" fmla="*/ 1174750 w 1185068"/>
              <a:gd name="connsiteY1-84" fmla="*/ 592931 h 1315243"/>
              <a:gd name="connsiteX2-85" fmla="*/ 1185068 w 1185068"/>
              <a:gd name="connsiteY2-86" fmla="*/ 1315243 h 1315243"/>
              <a:gd name="connsiteX3-87" fmla="*/ 0 w 1185068"/>
              <a:gd name="connsiteY3-88" fmla="*/ 850900 h 1315243"/>
              <a:gd name="connsiteX4-89" fmla="*/ 0 w 1185068"/>
              <a:gd name="connsiteY4-90" fmla="*/ 0 h 1315243"/>
              <a:gd name="connsiteX0-91" fmla="*/ 0 w 1185068"/>
              <a:gd name="connsiteY0-92" fmla="*/ 0 h 1315243"/>
              <a:gd name="connsiteX1-93" fmla="*/ 1179513 w 1185068"/>
              <a:gd name="connsiteY1-94" fmla="*/ 592931 h 1315243"/>
              <a:gd name="connsiteX2-95" fmla="*/ 1185068 w 1185068"/>
              <a:gd name="connsiteY2-96" fmla="*/ 1315243 h 1315243"/>
              <a:gd name="connsiteX3-97" fmla="*/ 0 w 1185068"/>
              <a:gd name="connsiteY3-98" fmla="*/ 850900 h 1315243"/>
              <a:gd name="connsiteX4-99" fmla="*/ 0 w 1185068"/>
              <a:gd name="connsiteY4-100" fmla="*/ 0 h 1315243"/>
              <a:gd name="connsiteX0-101" fmla="*/ 457200 w 1185068"/>
              <a:gd name="connsiteY0-102" fmla="*/ 0 h 1115218"/>
              <a:gd name="connsiteX1-103" fmla="*/ 1179513 w 1185068"/>
              <a:gd name="connsiteY1-104" fmla="*/ 392906 h 1115218"/>
              <a:gd name="connsiteX2-105" fmla="*/ 1185068 w 1185068"/>
              <a:gd name="connsiteY2-106" fmla="*/ 1115218 h 1115218"/>
              <a:gd name="connsiteX3-107" fmla="*/ 0 w 1185068"/>
              <a:gd name="connsiteY3-108" fmla="*/ 650875 h 1115218"/>
              <a:gd name="connsiteX4-109" fmla="*/ 457200 w 1185068"/>
              <a:gd name="connsiteY4-110" fmla="*/ 0 h 1115218"/>
              <a:gd name="connsiteX0-111" fmla="*/ 0 w 727868"/>
              <a:gd name="connsiteY0-112" fmla="*/ 0 h 1115218"/>
              <a:gd name="connsiteX1-113" fmla="*/ 722313 w 727868"/>
              <a:gd name="connsiteY1-114" fmla="*/ 392906 h 1115218"/>
              <a:gd name="connsiteX2-115" fmla="*/ 727868 w 727868"/>
              <a:gd name="connsiteY2-116" fmla="*/ 1115218 h 1115218"/>
              <a:gd name="connsiteX3-117" fmla="*/ 12700 w 727868"/>
              <a:gd name="connsiteY3-118" fmla="*/ 587375 h 1115218"/>
              <a:gd name="connsiteX4-119" fmla="*/ 0 w 727868"/>
              <a:gd name="connsiteY4-120" fmla="*/ 0 h 1115218"/>
              <a:gd name="connsiteX0-121" fmla="*/ 0 w 720724"/>
              <a:gd name="connsiteY0-122" fmla="*/ 0 h 1117599"/>
              <a:gd name="connsiteX1-123" fmla="*/ 715169 w 720724"/>
              <a:gd name="connsiteY1-124" fmla="*/ 395287 h 1117599"/>
              <a:gd name="connsiteX2-125" fmla="*/ 720724 w 720724"/>
              <a:gd name="connsiteY2-126" fmla="*/ 1117599 h 1117599"/>
              <a:gd name="connsiteX3-127" fmla="*/ 5556 w 720724"/>
              <a:gd name="connsiteY3-128" fmla="*/ 589756 h 1117599"/>
              <a:gd name="connsiteX4-129" fmla="*/ 0 w 720724"/>
              <a:gd name="connsiteY4-130" fmla="*/ 0 h 1117599"/>
              <a:gd name="connsiteX0-131" fmla="*/ 0 w 720724"/>
              <a:gd name="connsiteY0-132" fmla="*/ 0 h 1117599"/>
              <a:gd name="connsiteX1-133" fmla="*/ 715169 w 720724"/>
              <a:gd name="connsiteY1-134" fmla="*/ 395287 h 1117599"/>
              <a:gd name="connsiteX2-135" fmla="*/ 720724 w 720724"/>
              <a:gd name="connsiteY2-136" fmla="*/ 1117599 h 1117599"/>
              <a:gd name="connsiteX3-137" fmla="*/ 3174 w 720724"/>
              <a:gd name="connsiteY3-138" fmla="*/ 587375 h 1117599"/>
              <a:gd name="connsiteX4-139" fmla="*/ 0 w 720724"/>
              <a:gd name="connsiteY4-140" fmla="*/ 0 h 1117599"/>
              <a:gd name="connsiteX0-141" fmla="*/ 63501 w 784225"/>
              <a:gd name="connsiteY0-142" fmla="*/ 0 h 1117599"/>
              <a:gd name="connsiteX1-143" fmla="*/ 778670 w 784225"/>
              <a:gd name="connsiteY1-144" fmla="*/ 395287 h 1117599"/>
              <a:gd name="connsiteX2-145" fmla="*/ 784225 w 784225"/>
              <a:gd name="connsiteY2-146" fmla="*/ 1117599 h 1117599"/>
              <a:gd name="connsiteX3-147" fmla="*/ 0 w 784225"/>
              <a:gd name="connsiteY3-148" fmla="*/ 782638 h 1117599"/>
              <a:gd name="connsiteX4-149" fmla="*/ 63501 w 784225"/>
              <a:gd name="connsiteY4-150" fmla="*/ 0 h 1117599"/>
              <a:gd name="connsiteX0-151" fmla="*/ 0 w 787399"/>
              <a:gd name="connsiteY0-152" fmla="*/ 0 h 908049"/>
              <a:gd name="connsiteX1-153" fmla="*/ 781844 w 787399"/>
              <a:gd name="connsiteY1-154" fmla="*/ 185737 h 908049"/>
              <a:gd name="connsiteX2-155" fmla="*/ 787399 w 787399"/>
              <a:gd name="connsiteY2-156" fmla="*/ 908049 h 908049"/>
              <a:gd name="connsiteX3-157" fmla="*/ 3174 w 787399"/>
              <a:gd name="connsiteY3-158" fmla="*/ 573088 h 908049"/>
              <a:gd name="connsiteX4-159" fmla="*/ 0 w 787399"/>
              <a:gd name="connsiteY4-160" fmla="*/ 0 h 908049"/>
              <a:gd name="connsiteX0-161" fmla="*/ 44451 w 831850"/>
              <a:gd name="connsiteY0-162" fmla="*/ 0 h 908049"/>
              <a:gd name="connsiteX1-163" fmla="*/ 826295 w 831850"/>
              <a:gd name="connsiteY1-164" fmla="*/ 185737 h 908049"/>
              <a:gd name="connsiteX2-165" fmla="*/ 831850 w 831850"/>
              <a:gd name="connsiteY2-166" fmla="*/ 908049 h 908049"/>
              <a:gd name="connsiteX3-167" fmla="*/ 0 w 831850"/>
              <a:gd name="connsiteY3-168" fmla="*/ 792163 h 908049"/>
              <a:gd name="connsiteX4-169" fmla="*/ 44451 w 831850"/>
              <a:gd name="connsiteY4-170" fmla="*/ 0 h 908049"/>
              <a:gd name="connsiteX0-171" fmla="*/ 6351 w 831850"/>
              <a:gd name="connsiteY0-172" fmla="*/ 0 h 803274"/>
              <a:gd name="connsiteX1-173" fmla="*/ 826295 w 831850"/>
              <a:gd name="connsiteY1-174" fmla="*/ 80962 h 803274"/>
              <a:gd name="connsiteX2-175" fmla="*/ 831850 w 831850"/>
              <a:gd name="connsiteY2-176" fmla="*/ 803274 h 803274"/>
              <a:gd name="connsiteX3-177" fmla="*/ 0 w 831850"/>
              <a:gd name="connsiteY3-178" fmla="*/ 687388 h 803274"/>
              <a:gd name="connsiteX4-179" fmla="*/ 6351 w 831850"/>
              <a:gd name="connsiteY4-180" fmla="*/ 0 h 803274"/>
              <a:gd name="connsiteX0-181" fmla="*/ 8733 w 831850"/>
              <a:gd name="connsiteY0-182" fmla="*/ 0 h 753268"/>
              <a:gd name="connsiteX1-183" fmla="*/ 826295 w 831850"/>
              <a:gd name="connsiteY1-184" fmla="*/ 30956 h 753268"/>
              <a:gd name="connsiteX2-185" fmla="*/ 831850 w 831850"/>
              <a:gd name="connsiteY2-186" fmla="*/ 753268 h 753268"/>
              <a:gd name="connsiteX3-187" fmla="*/ 0 w 831850"/>
              <a:gd name="connsiteY3-188" fmla="*/ 637382 h 753268"/>
              <a:gd name="connsiteX4-189" fmla="*/ 8733 w 831850"/>
              <a:gd name="connsiteY4-190" fmla="*/ 0 h 753268"/>
              <a:gd name="connsiteX0-191" fmla="*/ 39690 w 862807"/>
              <a:gd name="connsiteY0-192" fmla="*/ 0 h 753268"/>
              <a:gd name="connsiteX1-193" fmla="*/ 857252 w 862807"/>
              <a:gd name="connsiteY1-194" fmla="*/ 30956 h 753268"/>
              <a:gd name="connsiteX2-195" fmla="*/ 862807 w 862807"/>
              <a:gd name="connsiteY2-196" fmla="*/ 753268 h 753268"/>
              <a:gd name="connsiteX3-197" fmla="*/ 0 w 862807"/>
              <a:gd name="connsiteY3-198" fmla="*/ 739776 h 753268"/>
              <a:gd name="connsiteX4-199" fmla="*/ 39690 w 862807"/>
              <a:gd name="connsiteY4-200" fmla="*/ 0 h 753268"/>
              <a:gd name="connsiteX0-201" fmla="*/ 39690 w 862807"/>
              <a:gd name="connsiteY0-202" fmla="*/ 0 h 758030"/>
              <a:gd name="connsiteX1-203" fmla="*/ 857252 w 862807"/>
              <a:gd name="connsiteY1-204" fmla="*/ 30956 h 758030"/>
              <a:gd name="connsiteX2-205" fmla="*/ 862807 w 862807"/>
              <a:gd name="connsiteY2-206" fmla="*/ 758030 h 758030"/>
              <a:gd name="connsiteX3-207" fmla="*/ 0 w 862807"/>
              <a:gd name="connsiteY3-208" fmla="*/ 739776 h 758030"/>
              <a:gd name="connsiteX4-209" fmla="*/ 39690 w 862807"/>
              <a:gd name="connsiteY4-210" fmla="*/ 0 h 758030"/>
              <a:gd name="connsiteX0-211" fmla="*/ 0 w 868361"/>
              <a:gd name="connsiteY0-212" fmla="*/ 2381 h 727074"/>
              <a:gd name="connsiteX1-213" fmla="*/ 862806 w 868361"/>
              <a:gd name="connsiteY1-214" fmla="*/ 0 h 727074"/>
              <a:gd name="connsiteX2-215" fmla="*/ 868361 w 868361"/>
              <a:gd name="connsiteY2-216" fmla="*/ 727074 h 727074"/>
              <a:gd name="connsiteX3-217" fmla="*/ 5554 w 868361"/>
              <a:gd name="connsiteY3-218" fmla="*/ 708820 h 727074"/>
              <a:gd name="connsiteX4-219" fmla="*/ 0 w 868361"/>
              <a:gd name="connsiteY4-220" fmla="*/ 2381 h 727074"/>
              <a:gd name="connsiteX0-221" fmla="*/ 0 w 868361"/>
              <a:gd name="connsiteY0-222" fmla="*/ 56356 h 781049"/>
              <a:gd name="connsiteX1-223" fmla="*/ 862806 w 868361"/>
              <a:gd name="connsiteY1-224" fmla="*/ 0 h 781049"/>
              <a:gd name="connsiteX2-225" fmla="*/ 868361 w 868361"/>
              <a:gd name="connsiteY2-226" fmla="*/ 781049 h 781049"/>
              <a:gd name="connsiteX3-227" fmla="*/ 5554 w 868361"/>
              <a:gd name="connsiteY3-228" fmla="*/ 762795 h 781049"/>
              <a:gd name="connsiteX4-229" fmla="*/ 0 w 868361"/>
              <a:gd name="connsiteY4-230" fmla="*/ 56356 h 78104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68361" h="781049">
                <a:moveTo>
                  <a:pt x="0" y="56356"/>
                </a:moveTo>
                <a:lnTo>
                  <a:pt x="862806" y="0"/>
                </a:lnTo>
                <a:cubicBezTo>
                  <a:pt x="864658" y="240771"/>
                  <a:pt x="866509" y="540278"/>
                  <a:pt x="868361" y="781049"/>
                </a:cubicBezTo>
                <a:lnTo>
                  <a:pt x="5554" y="762795"/>
                </a:lnTo>
                <a:cubicBezTo>
                  <a:pt x="3703" y="527315"/>
                  <a:pt x="1851" y="291836"/>
                  <a:pt x="0" y="5635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25" name="ïṧḷidé"/>
          <p:cNvSpPr/>
          <p:nvPr/>
        </p:nvSpPr>
        <p:spPr bwMode="auto">
          <a:xfrm>
            <a:off x="5247416" y="3095984"/>
            <a:ext cx="285756" cy="285828"/>
          </a:xfrm>
          <a:custGeom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endParaRPr lang="en-US"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26" name="îs1ïḓè"/>
          <p:cNvSpPr/>
          <p:nvPr/>
        </p:nvSpPr>
        <p:spPr>
          <a:xfrm>
            <a:off x="2727244" y="4690154"/>
            <a:ext cx="285756" cy="250360"/>
          </a:xfrm>
          <a:custGeom>
            <a:rect l="0" t="0" r="0" b="0"/>
            <a:pathLst>
              <a:path w="119999" h="119999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 anchorCtr="0">
            <a:normAutofit fontScale="25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sz="3600">
              <a:solidFill>
                <a:schemeClr val="bg2">
                  <a:lumMod val="50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27" name="íṧļïďé"/>
          <p:cNvSpPr/>
          <p:nvPr/>
        </p:nvSpPr>
        <p:spPr>
          <a:xfrm>
            <a:off x="6359384" y="2394965"/>
            <a:ext cx="231523" cy="283746"/>
          </a:xfrm>
          <a:custGeom>
            <a:rect l="0" t="0" r="0" b="0"/>
            <a:pathLst>
              <a:path w="119999" h="119999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 anchorCtr="0">
            <a:normAutofit fontScale="25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sz="3600">
              <a:solidFill>
                <a:schemeClr val="bg2">
                  <a:lumMod val="50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28" name="ísḻïdê"/>
          <p:cNvSpPr/>
          <p:nvPr/>
        </p:nvSpPr>
        <p:spPr>
          <a:xfrm>
            <a:off x="4007972" y="3872496"/>
            <a:ext cx="285756" cy="281654"/>
          </a:xfrm>
          <a:custGeom>
            <a:rect l="0" t="0" r="0" b="0"/>
            <a:pathLst>
              <a:path w="119999" h="119999" extrusionOk="0">
                <a:moveTo>
                  <a:pt x="105647" y="48605"/>
                </a:moveTo>
                <a:lnTo>
                  <a:pt x="105647" y="48605"/>
                </a:lnTo>
                <a:cubicBezTo>
                  <a:pt x="104252" y="50016"/>
                  <a:pt x="104252" y="58487"/>
                  <a:pt x="114219" y="64134"/>
                </a:cubicBezTo>
                <a:cubicBezTo>
                  <a:pt x="114219" y="64134"/>
                  <a:pt x="100066" y="66957"/>
                  <a:pt x="90299" y="54252"/>
                </a:cubicBezTo>
                <a:cubicBezTo>
                  <a:pt x="87308" y="54252"/>
                  <a:pt x="84518" y="55663"/>
                  <a:pt x="81727" y="55663"/>
                </a:cubicBezTo>
                <a:cubicBezTo>
                  <a:pt x="60598" y="55663"/>
                  <a:pt x="47840" y="42756"/>
                  <a:pt x="47840" y="27226"/>
                </a:cubicBezTo>
                <a:cubicBezTo>
                  <a:pt x="47840" y="12907"/>
                  <a:pt x="60598" y="0"/>
                  <a:pt x="81727" y="0"/>
                </a:cubicBezTo>
                <a:cubicBezTo>
                  <a:pt x="102857" y="0"/>
                  <a:pt x="119800" y="12907"/>
                  <a:pt x="119800" y="27226"/>
                </a:cubicBezTo>
                <a:cubicBezTo>
                  <a:pt x="119800" y="35697"/>
                  <a:pt x="114219" y="44168"/>
                  <a:pt x="105647" y="48605"/>
                </a:cubicBezTo>
                <a:close/>
                <a:moveTo>
                  <a:pt x="40863" y="30050"/>
                </a:moveTo>
                <a:lnTo>
                  <a:pt x="40863" y="30050"/>
                </a:lnTo>
                <a:cubicBezTo>
                  <a:pt x="42259" y="46991"/>
                  <a:pt x="56411" y="61310"/>
                  <a:pt x="78936" y="62722"/>
                </a:cubicBezTo>
                <a:cubicBezTo>
                  <a:pt x="81727" y="62722"/>
                  <a:pt x="84518" y="62722"/>
                  <a:pt x="87308" y="61310"/>
                </a:cubicBezTo>
                <a:lnTo>
                  <a:pt x="87308" y="61310"/>
                </a:lnTo>
                <a:lnTo>
                  <a:pt x="87308" y="61310"/>
                </a:lnTo>
                <a:cubicBezTo>
                  <a:pt x="94485" y="68369"/>
                  <a:pt x="102857" y="69983"/>
                  <a:pt x="107043" y="69983"/>
                </a:cubicBezTo>
                <a:cubicBezTo>
                  <a:pt x="102857" y="88537"/>
                  <a:pt x="84518" y="102655"/>
                  <a:pt x="56411" y="102655"/>
                </a:cubicBezTo>
                <a:cubicBezTo>
                  <a:pt x="53621" y="102655"/>
                  <a:pt x="49435" y="101243"/>
                  <a:pt x="45049" y="99831"/>
                </a:cubicBezTo>
                <a:cubicBezTo>
                  <a:pt x="31096" y="119798"/>
                  <a:pt x="7176" y="115563"/>
                  <a:pt x="7176" y="115563"/>
                </a:cubicBezTo>
                <a:cubicBezTo>
                  <a:pt x="23920" y="108302"/>
                  <a:pt x="23920" y="94184"/>
                  <a:pt x="19734" y="92773"/>
                </a:cubicBezTo>
                <a:cubicBezTo>
                  <a:pt x="7176" y="85512"/>
                  <a:pt x="0" y="72806"/>
                  <a:pt x="0" y="59899"/>
                </a:cubicBezTo>
                <a:cubicBezTo>
                  <a:pt x="0" y="39932"/>
                  <a:pt x="18338" y="22789"/>
                  <a:pt x="43654" y="18554"/>
                </a:cubicBezTo>
                <a:cubicBezTo>
                  <a:pt x="42259" y="22789"/>
                  <a:pt x="40863" y="25815"/>
                  <a:pt x="40863" y="300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 anchorCtr="0">
            <a:normAutofit fontScale="25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sz="3600">
              <a:solidFill>
                <a:schemeClr val="bg2">
                  <a:lumMod val="50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grpSp>
        <p:nvGrpSpPr>
          <p:cNvPr id="4" name="iS1iḑè"/>
          <p:cNvGrpSpPr/>
          <p:nvPr/>
        </p:nvGrpSpPr>
        <p:grpSpPr>
          <a:xfrm>
            <a:off x="2444898" y="3556664"/>
            <a:ext cx="8220324" cy="2353596"/>
            <a:chOff x="1695450" y="3463646"/>
            <a:chExt cx="9825038" cy="2620785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695450" y="6084431"/>
              <a:ext cx="982503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133725" y="5191372"/>
              <a:ext cx="838676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581525" y="4290759"/>
              <a:ext cx="693896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886450" y="3463646"/>
              <a:ext cx="563403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/>
          <p:cNvSpPr txBox="1"/>
          <p:nvPr/>
        </p:nvSpPr>
        <p:spPr>
          <a:xfrm>
            <a:off x="6268108" y="2918849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6061659" y="3268460"/>
            <a:ext cx="6218184" cy="261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8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36" name="Title 1"/>
          <p:cNvSpPr txBox="1"/>
          <p:nvPr/>
        </p:nvSpPr>
        <p:spPr>
          <a:xfrm>
            <a:off x="5066042" y="3648706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38" name="Title 1"/>
          <p:cNvSpPr txBox="1"/>
          <p:nvPr/>
        </p:nvSpPr>
        <p:spPr>
          <a:xfrm>
            <a:off x="3854710" y="4467664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3648261" y="4817275"/>
            <a:ext cx="6218184" cy="261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8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2713679" y="5237995"/>
            <a:ext cx="2408906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rPr>
              <a:t>输入文本内容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sym typeface="站酷文艺体" panose="02000603000000000000" pitchFamily="50" charset="-122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2507230" y="5587606"/>
            <a:ext cx="6218184" cy="261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站酷文艺体" panose="02000603000000000000" pitchFamily="50" charset="-122"/>
                <a:sym typeface="站酷文艺体" panose="02000603000000000000" pitchFamily="50" charset="-122"/>
              </a:rPr>
              <a:t>点击输入您的内容，或者通过复制您的文本后，在此框中选择粘贴。请言简意赅，简单说明即可，不必繁琐。</a:t>
            </a:r>
            <a:endParaRPr kumimoji="1" lang="en-GB" altLang="zh-CN" sz="800">
              <a:solidFill>
                <a:schemeClr val="tx1">
                  <a:lumMod val="75000"/>
                  <a:lumOff val="25000"/>
                </a:schemeClr>
              </a:solidFill>
              <a:latin typeface="站酷文艺体" panose="02000603000000000000" pitchFamily="50" charset="-122"/>
              <a:ea typeface="阿里巴巴普惠体 B" panose="00020600040101010101" pitchFamily="18" charset="-122"/>
              <a:cs typeface="+mn-ea"/>
              <a:sym typeface="站酷文艺体" panose="02000603000000000000" pitchFamily="50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44528" y="393944"/>
            <a:ext cx="4354625" cy="646331"/>
            <a:chOff x="415215" y="349434"/>
            <a:chExt cx="4354625" cy="646331"/>
          </a:xfrm>
        </p:grpSpPr>
        <p:grpSp>
          <p:nvGrpSpPr>
            <p:cNvPr id="31" name="组合 30"/>
            <p:cNvGrpSpPr/>
            <p:nvPr/>
          </p:nvGrpSpPr>
          <p:grpSpPr>
            <a:xfrm>
              <a:off x="415215" y="406398"/>
              <a:ext cx="918995" cy="583203"/>
              <a:chOff x="-3024275" y="-1610562"/>
              <a:chExt cx="1248011" cy="7920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-3024275" y="-1610562"/>
                <a:ext cx="792000" cy="7920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-2568264" y="-1610562"/>
                <a:ext cx="792000" cy="792000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 flipH="1">
              <a:off x="1529582" y="349434"/>
              <a:ext cx="32402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经典综艺体简" panose="02010609000101010101" pitchFamily="49" charset="-122"/>
                  <a:sym typeface="站酷文艺体" panose="02000603000000000000" pitchFamily="50" charset="-122"/>
                </a:rPr>
                <a:t>输入标题名称</a:t>
              </a:r>
              <a:endParaRPr lang="zh-CN" altLang="en-US" sz="36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经典综艺体简" panose="02010609000101010101" pitchFamily="49" charset="-122"/>
                <a:sym typeface="站酷文艺体" panose="02000603000000000000" pitchFamily="50" charset="-122"/>
              </a:endParaRPr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1417739" y="1466702"/>
            <a:ext cx="2316163" cy="3949700"/>
            <a:chOff x="1055688" y="1799486"/>
            <a:chExt cx="2315545" cy="3951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51"/>
            <p:cNvSpPr/>
            <p:nvPr/>
          </p:nvSpPr>
          <p:spPr>
            <a:xfrm>
              <a:off x="1055688" y="1799486"/>
              <a:ext cx="2315544" cy="39510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defRPr/>
              </a:pPr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9" name="Rectangle 53"/>
            <p:cNvSpPr/>
            <p:nvPr/>
          </p:nvSpPr>
          <p:spPr>
            <a:xfrm>
              <a:off x="1055688" y="5013715"/>
              <a:ext cx="2315544" cy="736859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defRPr/>
              </a:pPr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cxnSp>
          <p:nvCxnSpPr>
            <p:cNvPr id="10" name="Straight Connector 54"/>
            <p:cNvCxnSpPr/>
            <p:nvPr/>
          </p:nvCxnSpPr>
          <p:spPr>
            <a:xfrm>
              <a:off x="1055688" y="2645921"/>
              <a:ext cx="2315544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55"/>
            <p:cNvSpPr/>
            <p:nvPr/>
          </p:nvSpPr>
          <p:spPr>
            <a:xfrm>
              <a:off x="1055688" y="1799486"/>
              <a:ext cx="2315545" cy="8464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defRPr/>
              </a:pPr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2" name="Rectangle 57"/>
            <p:cNvSpPr/>
            <p:nvPr/>
          </p:nvSpPr>
          <p:spPr bwMode="auto">
            <a:xfrm>
              <a:off x="1752306" y="1927566"/>
              <a:ext cx="1126646" cy="6432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en-US" sz="3300" b="1">
                  <a:solidFill>
                    <a:srgbClr val="FFFFFF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100$</a:t>
              </a:r>
              <a:endParaRPr lang="en-US" sz="3300" b="1">
                <a:solidFill>
                  <a:srgbClr val="FFFFFF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4" name="Rectangle 59"/>
            <p:cNvSpPr/>
            <p:nvPr/>
          </p:nvSpPr>
          <p:spPr bwMode="auto">
            <a:xfrm>
              <a:off x="1311088" y="2900101"/>
              <a:ext cx="1773387" cy="2689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标题文本预设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cxnSp>
          <p:nvCxnSpPr>
            <p:cNvPr id="15" name="Straight Connector 63"/>
            <p:cNvCxnSpPr/>
            <p:nvPr/>
          </p:nvCxnSpPr>
          <p:spPr>
            <a:xfrm>
              <a:off x="1055688" y="3266851"/>
              <a:ext cx="2315544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64"/>
            <p:cNvCxnSpPr/>
            <p:nvPr/>
          </p:nvCxnSpPr>
          <p:spPr>
            <a:xfrm>
              <a:off x="1055688" y="3809967"/>
              <a:ext cx="2315544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65"/>
            <p:cNvCxnSpPr/>
            <p:nvPr/>
          </p:nvCxnSpPr>
          <p:spPr>
            <a:xfrm>
              <a:off x="1055688" y="4353083"/>
              <a:ext cx="2315544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: Rounded Corners 66"/>
            <p:cNvSpPr/>
            <p:nvPr/>
          </p:nvSpPr>
          <p:spPr>
            <a:xfrm>
              <a:off x="1331686" y="5188948"/>
              <a:ext cx="1773387" cy="38536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zh-CN" altLang="en-US" sz="1350" b="1">
                  <a:solidFill>
                    <a:srgbClr val="FFFFFF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标题文本预设</a:t>
              </a:r>
              <a:endParaRPr lang="zh-CN" altLang="en-US" sz="1350" b="1">
                <a:solidFill>
                  <a:srgbClr val="FFFFFF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19" name="Rectangle 122"/>
            <p:cNvSpPr/>
            <p:nvPr/>
          </p:nvSpPr>
          <p:spPr bwMode="auto">
            <a:xfrm>
              <a:off x="1311088" y="3442762"/>
              <a:ext cx="1773387" cy="2689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标题文本预设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0" name="Rectangle 123"/>
            <p:cNvSpPr/>
            <p:nvPr/>
          </p:nvSpPr>
          <p:spPr bwMode="auto">
            <a:xfrm>
              <a:off x="1311088" y="3947651"/>
              <a:ext cx="1773387" cy="2689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标题文本预设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1" name="Rectangle 124"/>
            <p:cNvSpPr/>
            <p:nvPr/>
          </p:nvSpPr>
          <p:spPr bwMode="auto">
            <a:xfrm>
              <a:off x="1311088" y="4546908"/>
              <a:ext cx="1773387" cy="2689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标题文本预设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86730" y="1466702"/>
            <a:ext cx="2314575" cy="3949700"/>
            <a:chOff x="3640975" y="1799486"/>
            <a:chExt cx="2315607" cy="3951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 69"/>
            <p:cNvSpPr/>
            <p:nvPr/>
          </p:nvSpPr>
          <p:spPr>
            <a:xfrm>
              <a:off x="3640975" y="1799486"/>
              <a:ext cx="2315607" cy="39510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defRPr/>
              </a:pPr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4" name="Rectangle 71"/>
            <p:cNvSpPr/>
            <p:nvPr/>
          </p:nvSpPr>
          <p:spPr>
            <a:xfrm>
              <a:off x="3640975" y="5013715"/>
              <a:ext cx="2315607" cy="736859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defRPr/>
              </a:pPr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cxnSp>
          <p:nvCxnSpPr>
            <p:cNvPr id="25" name="Straight Connector 72"/>
            <p:cNvCxnSpPr/>
            <p:nvPr/>
          </p:nvCxnSpPr>
          <p:spPr>
            <a:xfrm>
              <a:off x="3640975" y="2645921"/>
              <a:ext cx="2315607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73"/>
            <p:cNvSpPr/>
            <p:nvPr/>
          </p:nvSpPr>
          <p:spPr>
            <a:xfrm>
              <a:off x="3640975" y="1799486"/>
              <a:ext cx="2315607" cy="8464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defRPr/>
              </a:pPr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27" name="Rectangle 75"/>
            <p:cNvSpPr/>
            <p:nvPr/>
          </p:nvSpPr>
          <p:spPr bwMode="auto">
            <a:xfrm>
              <a:off x="4394810" y="1924263"/>
              <a:ext cx="1133766" cy="6821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en-US" sz="3300" b="1">
                  <a:solidFill>
                    <a:srgbClr val="FFFFFF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180$</a:t>
              </a:r>
              <a:endParaRPr lang="en-US" sz="3300" b="1">
                <a:solidFill>
                  <a:srgbClr val="FFFFFF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cxnSp>
          <p:nvCxnSpPr>
            <p:cNvPr id="29" name="Straight Connector 81"/>
            <p:cNvCxnSpPr/>
            <p:nvPr/>
          </p:nvCxnSpPr>
          <p:spPr>
            <a:xfrm>
              <a:off x="3640975" y="3266851"/>
              <a:ext cx="2315607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82"/>
            <p:cNvCxnSpPr/>
            <p:nvPr/>
          </p:nvCxnSpPr>
          <p:spPr>
            <a:xfrm>
              <a:off x="3640975" y="3809967"/>
              <a:ext cx="2315607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83"/>
            <p:cNvCxnSpPr/>
            <p:nvPr/>
          </p:nvCxnSpPr>
          <p:spPr>
            <a:xfrm>
              <a:off x="3640975" y="4353083"/>
              <a:ext cx="2315607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: Rounded Corners 84"/>
            <p:cNvSpPr/>
            <p:nvPr/>
          </p:nvSpPr>
          <p:spPr>
            <a:xfrm>
              <a:off x="3916973" y="5188948"/>
              <a:ext cx="1773387" cy="38536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zh-CN" altLang="en-US" sz="1350" b="1">
                  <a:solidFill>
                    <a:srgbClr val="FFFFFF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标题文本预设</a:t>
              </a:r>
              <a:endParaRPr lang="zh-CN" altLang="en-US" sz="1350" b="1">
                <a:solidFill>
                  <a:srgbClr val="FFFFFF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3" name="Rectangle 125"/>
            <p:cNvSpPr/>
            <p:nvPr/>
          </p:nvSpPr>
          <p:spPr bwMode="auto">
            <a:xfrm>
              <a:off x="3911553" y="2900101"/>
              <a:ext cx="1773387" cy="2689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标题文本预设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4" name="Rectangle 126"/>
            <p:cNvSpPr/>
            <p:nvPr/>
          </p:nvSpPr>
          <p:spPr bwMode="auto">
            <a:xfrm>
              <a:off x="3911553" y="3442762"/>
              <a:ext cx="1773387" cy="2689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标题文本预设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5" name="Rectangle 127"/>
            <p:cNvSpPr/>
            <p:nvPr/>
          </p:nvSpPr>
          <p:spPr bwMode="auto">
            <a:xfrm>
              <a:off x="3911553" y="3947651"/>
              <a:ext cx="1773387" cy="2689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标题文本预设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6" name="Rectangle 128"/>
            <p:cNvSpPr/>
            <p:nvPr/>
          </p:nvSpPr>
          <p:spPr bwMode="auto">
            <a:xfrm>
              <a:off x="3911553" y="4546908"/>
              <a:ext cx="1773387" cy="2689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标题文本预设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211286" y="1466702"/>
            <a:ext cx="2316163" cy="3949700"/>
            <a:chOff x="6226264" y="1799486"/>
            <a:chExt cx="2315841" cy="3951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Rectangle 87"/>
            <p:cNvSpPr/>
            <p:nvPr/>
          </p:nvSpPr>
          <p:spPr>
            <a:xfrm>
              <a:off x="6226264" y="1799486"/>
              <a:ext cx="2315841" cy="39510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defRPr/>
              </a:pPr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9" name="Rectangle 89"/>
            <p:cNvSpPr/>
            <p:nvPr/>
          </p:nvSpPr>
          <p:spPr>
            <a:xfrm>
              <a:off x="6226264" y="5013715"/>
              <a:ext cx="2315841" cy="736859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defRPr/>
              </a:pPr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cxnSp>
          <p:nvCxnSpPr>
            <p:cNvPr id="40" name="Straight Connector 90"/>
            <p:cNvCxnSpPr/>
            <p:nvPr/>
          </p:nvCxnSpPr>
          <p:spPr>
            <a:xfrm>
              <a:off x="6226264" y="2645921"/>
              <a:ext cx="2315841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91"/>
            <p:cNvSpPr/>
            <p:nvPr/>
          </p:nvSpPr>
          <p:spPr>
            <a:xfrm>
              <a:off x="6226264" y="1799486"/>
              <a:ext cx="2315841" cy="8464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defRPr/>
              </a:pPr>
              <a:endParaRPr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42" name="Rectangle 93"/>
            <p:cNvSpPr/>
            <p:nvPr/>
          </p:nvSpPr>
          <p:spPr bwMode="auto">
            <a:xfrm>
              <a:off x="6974813" y="1953521"/>
              <a:ext cx="1144318" cy="7025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en-US" sz="3300" b="1">
                  <a:solidFill>
                    <a:srgbClr val="FFFFFF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299$</a:t>
              </a:r>
              <a:endParaRPr lang="en-US" sz="3300" b="1">
                <a:solidFill>
                  <a:srgbClr val="FFFFFF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cxnSp>
          <p:nvCxnSpPr>
            <p:cNvPr id="44" name="Straight Connector 99"/>
            <p:cNvCxnSpPr/>
            <p:nvPr/>
          </p:nvCxnSpPr>
          <p:spPr>
            <a:xfrm>
              <a:off x="6226264" y="3266851"/>
              <a:ext cx="2315841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100"/>
            <p:cNvCxnSpPr/>
            <p:nvPr/>
          </p:nvCxnSpPr>
          <p:spPr>
            <a:xfrm>
              <a:off x="6226264" y="3809967"/>
              <a:ext cx="2315841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101"/>
            <p:cNvCxnSpPr/>
            <p:nvPr/>
          </p:nvCxnSpPr>
          <p:spPr>
            <a:xfrm>
              <a:off x="6226264" y="4353083"/>
              <a:ext cx="2315841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: Rounded Corners 102"/>
            <p:cNvSpPr/>
            <p:nvPr/>
          </p:nvSpPr>
          <p:spPr>
            <a:xfrm>
              <a:off x="6502262" y="5188948"/>
              <a:ext cx="1773386" cy="38536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zh-CN" altLang="en-US" sz="1350" b="1">
                  <a:solidFill>
                    <a:srgbClr val="FFFFFF"/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标题文本预设</a:t>
              </a:r>
              <a:endParaRPr lang="zh-CN" altLang="en-US" sz="1350" b="1">
                <a:solidFill>
                  <a:srgbClr val="FFFFFF"/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48" name="Rectangle 129"/>
            <p:cNvSpPr/>
            <p:nvPr/>
          </p:nvSpPr>
          <p:spPr bwMode="auto">
            <a:xfrm>
              <a:off x="6512018" y="2900101"/>
              <a:ext cx="1773387" cy="2689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标题文本预设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49" name="Rectangle 130"/>
            <p:cNvSpPr/>
            <p:nvPr/>
          </p:nvSpPr>
          <p:spPr bwMode="auto">
            <a:xfrm>
              <a:off x="6512018" y="3442762"/>
              <a:ext cx="1773387" cy="2689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标题文本预设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50" name="Rectangle 131"/>
            <p:cNvSpPr/>
            <p:nvPr/>
          </p:nvSpPr>
          <p:spPr bwMode="auto">
            <a:xfrm>
              <a:off x="6512018" y="3947651"/>
              <a:ext cx="1773387" cy="2689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标题文本预设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51" name="Rectangle 132"/>
            <p:cNvSpPr/>
            <p:nvPr/>
          </p:nvSpPr>
          <p:spPr bwMode="auto">
            <a:xfrm>
              <a:off x="6512018" y="4546908"/>
              <a:ext cx="1773387" cy="2689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FontTx/>
                <a:buNone/>
                <a:tabLst>
                  <a:tab pos="266700"/>
                  <a:tab pos="533400"/>
                  <a:tab pos="800100"/>
                  <a:tab pos="1066800"/>
                  <a:tab pos="1333500"/>
                  <a:tab pos="1600200"/>
                  <a:tab pos="1866900"/>
                  <a:tab pos="2133600"/>
                  <a:tab pos="2400300"/>
                  <a:tab pos="2667000"/>
                  <a:tab pos="2933700"/>
                  <a:tab pos="3200400"/>
                </a:tabLs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标题文本预设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44528" y="393944"/>
            <a:ext cx="4354625" cy="646331"/>
            <a:chOff x="415215" y="349434"/>
            <a:chExt cx="4354625" cy="646331"/>
          </a:xfrm>
        </p:grpSpPr>
        <p:grpSp>
          <p:nvGrpSpPr>
            <p:cNvPr id="53" name="组合 52"/>
            <p:cNvGrpSpPr/>
            <p:nvPr/>
          </p:nvGrpSpPr>
          <p:grpSpPr>
            <a:xfrm>
              <a:off x="415215" y="406398"/>
              <a:ext cx="918995" cy="583203"/>
              <a:chOff x="-3024275" y="-1610562"/>
              <a:chExt cx="1248011" cy="7920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-3024275" y="-1610562"/>
                <a:ext cx="792000" cy="7920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-2568264" y="-1610562"/>
                <a:ext cx="792000" cy="792000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 flipH="1">
              <a:off x="1529582" y="349434"/>
              <a:ext cx="32402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经典综艺体简" panose="02010609000101010101" pitchFamily="49" charset="-122"/>
                  <a:sym typeface="站酷文艺体" panose="02000603000000000000" pitchFamily="50" charset="-122"/>
                </a:rPr>
                <a:t>输入标题名称</a:t>
              </a:r>
              <a:endParaRPr lang="zh-CN" altLang="en-US" sz="36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经典综艺体简" panose="02010609000101010101" pitchFamily="49" charset="-122"/>
                <a:sym typeface="站酷文艺体" panose="02000603000000000000" pitchFamily="50" charset="-122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043863" y="2482492"/>
            <a:ext cx="5458537" cy="987621"/>
            <a:chOff x="1934830" y="2352404"/>
            <a:chExt cx="5458537" cy="987621"/>
          </a:xfrm>
        </p:grpSpPr>
        <p:sp>
          <p:nvSpPr>
            <p:cNvPr id="6" name="文本框 5"/>
            <p:cNvSpPr txBox="1"/>
            <p:nvPr/>
          </p:nvSpPr>
          <p:spPr>
            <a:xfrm>
              <a:off x="1934831" y="2352404"/>
              <a:ext cx="15073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000" b="1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添加标题</a:t>
              </a:r>
              <a:endParaRPr lang="zh-CN" altLang="en-US" sz="2000" b="1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4830" y="2786027"/>
              <a:ext cx="5458537" cy="55399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1047" y="4075422"/>
            <a:ext cx="5601353" cy="2264211"/>
            <a:chOff x="901047" y="3839916"/>
            <a:chExt cx="6368595" cy="2574349"/>
          </a:xfrm>
        </p:grpSpPr>
        <p:grpSp>
          <p:nvGrpSpPr>
            <p:cNvPr id="8" name="组合 7"/>
            <p:cNvGrpSpPr/>
            <p:nvPr/>
          </p:nvGrpSpPr>
          <p:grpSpPr>
            <a:xfrm>
              <a:off x="1518607" y="3839916"/>
              <a:ext cx="957888" cy="957888"/>
              <a:chOff x="440591" y="3672114"/>
              <a:chExt cx="1915886" cy="1915886"/>
            </a:xfrm>
          </p:grpSpPr>
          <p:sp>
            <p:nvSpPr>
              <p:cNvPr id="4" name="弧形 3"/>
              <p:cNvSpPr/>
              <p:nvPr/>
            </p:nvSpPr>
            <p:spPr>
              <a:xfrm>
                <a:off x="440591" y="3672114"/>
                <a:ext cx="1915886" cy="1915886"/>
              </a:xfrm>
              <a:prstGeom prst="arc">
                <a:avLst>
                  <a:gd name="adj1" fmla="val 16200000"/>
                  <a:gd name="adj2" fmla="val 5383145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sz="14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23" name="弧形 22"/>
              <p:cNvSpPr/>
              <p:nvPr/>
            </p:nvSpPr>
            <p:spPr>
              <a:xfrm flipH="1">
                <a:off x="440591" y="3672114"/>
                <a:ext cx="1915886" cy="1915886"/>
              </a:xfrm>
              <a:prstGeom prst="arc">
                <a:avLst>
                  <a:gd name="adj1" fmla="val 16200000"/>
                  <a:gd name="adj2" fmla="val 5383145"/>
                </a:avLst>
              </a:prstGeom>
              <a:ln w="28575">
                <a:solidFill>
                  <a:srgbClr val="322C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sz="14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248489" y="5036923"/>
              <a:ext cx="1498122" cy="384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1600" b="1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添加标题</a:t>
              </a:r>
              <a:endParaRPr lang="zh-CN" altLang="en-US" sz="1600" b="1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01047" y="5364462"/>
              <a:ext cx="2193008" cy="104980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606401" y="3839916"/>
              <a:ext cx="957888" cy="957888"/>
              <a:chOff x="440591" y="3672114"/>
              <a:chExt cx="1915886" cy="1915886"/>
            </a:xfrm>
          </p:grpSpPr>
          <p:sp>
            <p:nvSpPr>
              <p:cNvPr id="35" name="弧形 34"/>
              <p:cNvSpPr/>
              <p:nvPr/>
            </p:nvSpPr>
            <p:spPr>
              <a:xfrm>
                <a:off x="440591" y="3672114"/>
                <a:ext cx="1915886" cy="1915886"/>
              </a:xfrm>
              <a:prstGeom prst="arc">
                <a:avLst>
                  <a:gd name="adj1" fmla="val 16200000"/>
                  <a:gd name="adj2" fmla="val 5383145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sz="14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36" name="弧形 35"/>
              <p:cNvSpPr/>
              <p:nvPr/>
            </p:nvSpPr>
            <p:spPr>
              <a:xfrm flipH="1">
                <a:off x="440591" y="3672114"/>
                <a:ext cx="1915886" cy="1915886"/>
              </a:xfrm>
              <a:prstGeom prst="arc">
                <a:avLst>
                  <a:gd name="adj1" fmla="val 16200000"/>
                  <a:gd name="adj2" fmla="val 5383145"/>
                </a:avLst>
              </a:prstGeom>
              <a:ln w="28575">
                <a:solidFill>
                  <a:srgbClr val="322C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sz="14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3336282" y="5036923"/>
              <a:ext cx="1498122" cy="384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1600" b="1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添加标题</a:t>
              </a:r>
              <a:endParaRPr lang="zh-CN" altLang="en-US" sz="1600" b="1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988841" y="5364463"/>
              <a:ext cx="2193008" cy="104980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694194" y="3839916"/>
              <a:ext cx="957888" cy="957888"/>
              <a:chOff x="440591" y="3672114"/>
              <a:chExt cx="1915886" cy="1915886"/>
            </a:xfrm>
          </p:grpSpPr>
          <p:sp>
            <p:nvSpPr>
              <p:cNvPr id="41" name="弧形 40"/>
              <p:cNvSpPr/>
              <p:nvPr/>
            </p:nvSpPr>
            <p:spPr>
              <a:xfrm>
                <a:off x="440591" y="3672114"/>
                <a:ext cx="1915886" cy="1915886"/>
              </a:xfrm>
              <a:prstGeom prst="arc">
                <a:avLst>
                  <a:gd name="adj1" fmla="val 16200000"/>
                  <a:gd name="adj2" fmla="val 5383145"/>
                </a:avLst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sz="14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42" name="弧形 41"/>
              <p:cNvSpPr/>
              <p:nvPr/>
            </p:nvSpPr>
            <p:spPr>
              <a:xfrm flipH="1">
                <a:off x="440591" y="3672114"/>
                <a:ext cx="1915886" cy="1915886"/>
              </a:xfrm>
              <a:prstGeom prst="arc">
                <a:avLst>
                  <a:gd name="adj1" fmla="val 16200000"/>
                  <a:gd name="adj2" fmla="val 5383145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sz="1400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5424076" y="5036923"/>
              <a:ext cx="1498122" cy="384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1600" b="1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rPr>
                <a:t>添加标题</a:t>
              </a:r>
              <a:endParaRPr lang="zh-CN" altLang="en-US" sz="1600" b="1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076634" y="5364463"/>
              <a:ext cx="2193008" cy="104980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文艺体" panose="02000603000000000000" pitchFamily="50" charset="-122"/>
                  <a:ea typeface="站酷文艺体" panose="02000603000000000000" pitchFamily="50" charset="-122"/>
                  <a:sym typeface="站酷文艺体" panose="02000603000000000000" pitchFamily="50" charset="-122"/>
                </a:rPr>
                <a:t>点击输入您的内容，或者通过复制您的文本后，在此框中选择粘贴。请言简意赅，简单说明即可，不必繁琐。</a:t>
              </a:r>
              <a:endParaRPr kumimoji="1" lang="en-GB" alt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站酷文艺体" panose="02000603000000000000" pitchFamily="50" charset="-122"/>
                <a:ea typeface="阿里巴巴普惠体 B" panose="00020600040101010101" pitchFamily="18" charset="-122"/>
                <a:cs typeface="+mn-ea"/>
                <a:sym typeface="站酷文艺体" panose="02000603000000000000" pitchFamily="50" charset="-122"/>
              </a:endParaRPr>
            </a:p>
          </p:txBody>
        </p:sp>
        <p:sp>
          <p:nvSpPr>
            <p:cNvPr id="50" name="椭圆 46"/>
            <p:cNvSpPr/>
            <p:nvPr/>
          </p:nvSpPr>
          <p:spPr>
            <a:xfrm>
              <a:off x="1788344" y="4113213"/>
              <a:ext cx="418411" cy="422242"/>
            </a:xfrm>
            <a:custGeom>
              <a:gdLst>
                <a:gd name="connsiteX0" fmla="*/ 107916 w 601288"/>
                <a:gd name="connsiteY0" fmla="*/ 441881 h 606792"/>
                <a:gd name="connsiteX1" fmla="*/ 372117 w 601288"/>
                <a:gd name="connsiteY1" fmla="*/ 441881 h 606792"/>
                <a:gd name="connsiteX2" fmla="*/ 391991 w 601288"/>
                <a:gd name="connsiteY2" fmla="*/ 461663 h 606792"/>
                <a:gd name="connsiteX3" fmla="*/ 372117 w 601288"/>
                <a:gd name="connsiteY3" fmla="*/ 481539 h 606792"/>
                <a:gd name="connsiteX4" fmla="*/ 107916 w 601288"/>
                <a:gd name="connsiteY4" fmla="*/ 481539 h 606792"/>
                <a:gd name="connsiteX5" fmla="*/ 88136 w 601288"/>
                <a:gd name="connsiteY5" fmla="*/ 461663 h 606792"/>
                <a:gd name="connsiteX6" fmla="*/ 107916 w 601288"/>
                <a:gd name="connsiteY6" fmla="*/ 441881 h 606792"/>
                <a:gd name="connsiteX7" fmla="*/ 107916 w 601288"/>
                <a:gd name="connsiteY7" fmla="*/ 336385 h 606792"/>
                <a:gd name="connsiteX8" fmla="*/ 372117 w 601288"/>
                <a:gd name="connsiteY8" fmla="*/ 336385 h 606792"/>
                <a:gd name="connsiteX9" fmla="*/ 391991 w 601288"/>
                <a:gd name="connsiteY9" fmla="*/ 356131 h 606792"/>
                <a:gd name="connsiteX10" fmla="*/ 372117 w 601288"/>
                <a:gd name="connsiteY10" fmla="*/ 375972 h 606792"/>
                <a:gd name="connsiteX11" fmla="*/ 107916 w 601288"/>
                <a:gd name="connsiteY11" fmla="*/ 375972 h 606792"/>
                <a:gd name="connsiteX12" fmla="*/ 88136 w 601288"/>
                <a:gd name="connsiteY12" fmla="*/ 356131 h 606792"/>
                <a:gd name="connsiteX13" fmla="*/ 107916 w 601288"/>
                <a:gd name="connsiteY13" fmla="*/ 336385 h 606792"/>
                <a:gd name="connsiteX14" fmla="*/ 107916 w 601288"/>
                <a:gd name="connsiteY14" fmla="*/ 230819 h 606792"/>
                <a:gd name="connsiteX15" fmla="*/ 372117 w 601288"/>
                <a:gd name="connsiteY15" fmla="*/ 230819 h 606792"/>
                <a:gd name="connsiteX16" fmla="*/ 391991 w 601288"/>
                <a:gd name="connsiteY16" fmla="*/ 250659 h 606792"/>
                <a:gd name="connsiteX17" fmla="*/ 372117 w 601288"/>
                <a:gd name="connsiteY17" fmla="*/ 270406 h 606792"/>
                <a:gd name="connsiteX18" fmla="*/ 107916 w 601288"/>
                <a:gd name="connsiteY18" fmla="*/ 270406 h 606792"/>
                <a:gd name="connsiteX19" fmla="*/ 88136 w 601288"/>
                <a:gd name="connsiteY19" fmla="*/ 250659 h 606792"/>
                <a:gd name="connsiteX20" fmla="*/ 107916 w 601288"/>
                <a:gd name="connsiteY20" fmla="*/ 230819 h 606792"/>
                <a:gd name="connsiteX21" fmla="*/ 107917 w 601288"/>
                <a:gd name="connsiteY21" fmla="*/ 125324 h 606792"/>
                <a:gd name="connsiteX22" fmla="*/ 319286 w 601288"/>
                <a:gd name="connsiteY22" fmla="*/ 125324 h 606792"/>
                <a:gd name="connsiteX23" fmla="*/ 339067 w 601288"/>
                <a:gd name="connsiteY23" fmla="*/ 145070 h 606792"/>
                <a:gd name="connsiteX24" fmla="*/ 319286 w 601288"/>
                <a:gd name="connsiteY24" fmla="*/ 164911 h 606792"/>
                <a:gd name="connsiteX25" fmla="*/ 107917 w 601288"/>
                <a:gd name="connsiteY25" fmla="*/ 164911 h 606792"/>
                <a:gd name="connsiteX26" fmla="*/ 88136 w 601288"/>
                <a:gd name="connsiteY26" fmla="*/ 145070 h 606792"/>
                <a:gd name="connsiteX27" fmla="*/ 107917 w 601288"/>
                <a:gd name="connsiteY27" fmla="*/ 125324 h 606792"/>
                <a:gd name="connsiteX28" fmla="*/ 64716 w 601288"/>
                <a:gd name="connsiteY28" fmla="*/ 39600 h 606792"/>
                <a:gd name="connsiteX29" fmla="*/ 39659 w 601288"/>
                <a:gd name="connsiteY29" fmla="*/ 64620 h 606792"/>
                <a:gd name="connsiteX30" fmla="*/ 39659 w 601288"/>
                <a:gd name="connsiteY30" fmla="*/ 542266 h 606792"/>
                <a:gd name="connsiteX31" fmla="*/ 64716 w 601288"/>
                <a:gd name="connsiteY31" fmla="*/ 567192 h 606792"/>
                <a:gd name="connsiteX32" fmla="*/ 415334 w 601288"/>
                <a:gd name="connsiteY32" fmla="*/ 567192 h 606792"/>
                <a:gd name="connsiteX33" fmla="*/ 440392 w 601288"/>
                <a:gd name="connsiteY33" fmla="*/ 542266 h 606792"/>
                <a:gd name="connsiteX34" fmla="*/ 440392 w 601288"/>
                <a:gd name="connsiteY34" fmla="*/ 201762 h 606792"/>
                <a:gd name="connsiteX35" fmla="*/ 386038 w 601288"/>
                <a:gd name="connsiteY35" fmla="*/ 201762 h 606792"/>
                <a:gd name="connsiteX36" fmla="*/ 369081 w 601288"/>
                <a:gd name="connsiteY36" fmla="*/ 184831 h 606792"/>
                <a:gd name="connsiteX37" fmla="*/ 369081 w 601288"/>
                <a:gd name="connsiteY37" fmla="*/ 99893 h 606792"/>
                <a:gd name="connsiteX38" fmla="*/ 386038 w 601288"/>
                <a:gd name="connsiteY38" fmla="*/ 83056 h 606792"/>
                <a:gd name="connsiteX39" fmla="*/ 440392 w 601288"/>
                <a:gd name="connsiteY39" fmla="*/ 83056 h 606792"/>
                <a:gd name="connsiteX40" fmla="*/ 440392 w 601288"/>
                <a:gd name="connsiteY40" fmla="*/ 64620 h 606792"/>
                <a:gd name="connsiteX41" fmla="*/ 415334 w 601288"/>
                <a:gd name="connsiteY41" fmla="*/ 39600 h 606792"/>
                <a:gd name="connsiteX42" fmla="*/ 64716 w 601288"/>
                <a:gd name="connsiteY42" fmla="*/ 0 h 606792"/>
                <a:gd name="connsiteX43" fmla="*/ 415334 w 601288"/>
                <a:gd name="connsiteY43" fmla="*/ 0 h 606792"/>
                <a:gd name="connsiteX44" fmla="*/ 479957 w 601288"/>
                <a:gd name="connsiteY44" fmla="*/ 64620 h 606792"/>
                <a:gd name="connsiteX45" fmla="*/ 479957 w 601288"/>
                <a:gd name="connsiteY45" fmla="*/ 83056 h 606792"/>
                <a:gd name="connsiteX46" fmla="*/ 536572 w 601288"/>
                <a:gd name="connsiteY46" fmla="*/ 83056 h 606792"/>
                <a:gd name="connsiteX47" fmla="*/ 544014 w 601288"/>
                <a:gd name="connsiteY47" fmla="*/ 85784 h 606792"/>
                <a:gd name="connsiteX48" fmla="*/ 597426 w 601288"/>
                <a:gd name="connsiteY48" fmla="*/ 132439 h 606792"/>
                <a:gd name="connsiteX49" fmla="*/ 601288 w 601288"/>
                <a:gd name="connsiteY49" fmla="*/ 140810 h 606792"/>
                <a:gd name="connsiteX50" fmla="*/ 597708 w 601288"/>
                <a:gd name="connsiteY50" fmla="*/ 149276 h 606792"/>
                <a:gd name="connsiteX51" fmla="*/ 544108 w 601288"/>
                <a:gd name="connsiteY51" fmla="*/ 198752 h 606792"/>
                <a:gd name="connsiteX52" fmla="*/ 536383 w 601288"/>
                <a:gd name="connsiteY52" fmla="*/ 201762 h 606792"/>
                <a:gd name="connsiteX53" fmla="*/ 479957 w 601288"/>
                <a:gd name="connsiteY53" fmla="*/ 201762 h 606792"/>
                <a:gd name="connsiteX54" fmla="*/ 479957 w 601288"/>
                <a:gd name="connsiteY54" fmla="*/ 542266 h 606792"/>
                <a:gd name="connsiteX55" fmla="*/ 415334 w 601288"/>
                <a:gd name="connsiteY55" fmla="*/ 606792 h 606792"/>
                <a:gd name="connsiteX56" fmla="*/ 64716 w 601288"/>
                <a:gd name="connsiteY56" fmla="*/ 606792 h 606792"/>
                <a:gd name="connsiteX57" fmla="*/ 0 w 601288"/>
                <a:gd name="connsiteY57" fmla="*/ 542266 h 606792"/>
                <a:gd name="connsiteX58" fmla="*/ 0 w 601288"/>
                <a:gd name="connsiteY58" fmla="*/ 64620 h 606792"/>
                <a:gd name="connsiteX59" fmla="*/ 64716 w 601288"/>
                <a:gd name="connsiteY59" fmla="*/ 0 h 6067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1288" h="606792">
                  <a:moveTo>
                    <a:pt x="107916" y="441881"/>
                  </a:moveTo>
                  <a:lnTo>
                    <a:pt x="372117" y="441881"/>
                  </a:lnTo>
                  <a:cubicBezTo>
                    <a:pt x="383043" y="441881"/>
                    <a:pt x="391991" y="450736"/>
                    <a:pt x="391991" y="461663"/>
                  </a:cubicBezTo>
                  <a:cubicBezTo>
                    <a:pt x="391991" y="472590"/>
                    <a:pt x="383043" y="481539"/>
                    <a:pt x="372117" y="481539"/>
                  </a:cubicBezTo>
                  <a:lnTo>
                    <a:pt x="107916" y="481539"/>
                  </a:lnTo>
                  <a:cubicBezTo>
                    <a:pt x="96990" y="481539"/>
                    <a:pt x="88136" y="472590"/>
                    <a:pt x="88136" y="461663"/>
                  </a:cubicBezTo>
                  <a:cubicBezTo>
                    <a:pt x="88136" y="450736"/>
                    <a:pt x="96990" y="441881"/>
                    <a:pt x="107916" y="441881"/>
                  </a:cubicBezTo>
                  <a:close/>
                  <a:moveTo>
                    <a:pt x="107916" y="336385"/>
                  </a:moveTo>
                  <a:lnTo>
                    <a:pt x="372117" y="336385"/>
                  </a:lnTo>
                  <a:cubicBezTo>
                    <a:pt x="383043" y="336385"/>
                    <a:pt x="391991" y="345224"/>
                    <a:pt x="391991" y="356131"/>
                  </a:cubicBezTo>
                  <a:cubicBezTo>
                    <a:pt x="391991" y="367133"/>
                    <a:pt x="383043" y="375972"/>
                    <a:pt x="372117" y="375972"/>
                  </a:cubicBezTo>
                  <a:lnTo>
                    <a:pt x="107916" y="375972"/>
                  </a:lnTo>
                  <a:cubicBezTo>
                    <a:pt x="96990" y="375972"/>
                    <a:pt x="88136" y="367133"/>
                    <a:pt x="88136" y="356131"/>
                  </a:cubicBezTo>
                  <a:cubicBezTo>
                    <a:pt x="88136" y="345224"/>
                    <a:pt x="96990" y="336385"/>
                    <a:pt x="107916" y="336385"/>
                  </a:cubicBezTo>
                  <a:close/>
                  <a:moveTo>
                    <a:pt x="107916" y="230819"/>
                  </a:moveTo>
                  <a:lnTo>
                    <a:pt x="372117" y="230819"/>
                  </a:lnTo>
                  <a:cubicBezTo>
                    <a:pt x="383043" y="230819"/>
                    <a:pt x="391991" y="239658"/>
                    <a:pt x="391991" y="250659"/>
                  </a:cubicBezTo>
                  <a:cubicBezTo>
                    <a:pt x="391991" y="261567"/>
                    <a:pt x="383043" y="270406"/>
                    <a:pt x="372117" y="270406"/>
                  </a:cubicBezTo>
                  <a:lnTo>
                    <a:pt x="107916" y="270406"/>
                  </a:lnTo>
                  <a:cubicBezTo>
                    <a:pt x="96990" y="270406"/>
                    <a:pt x="88136" y="261567"/>
                    <a:pt x="88136" y="250659"/>
                  </a:cubicBezTo>
                  <a:cubicBezTo>
                    <a:pt x="88136" y="239658"/>
                    <a:pt x="96990" y="230819"/>
                    <a:pt x="107916" y="230819"/>
                  </a:cubicBezTo>
                  <a:close/>
                  <a:moveTo>
                    <a:pt x="107917" y="125324"/>
                  </a:moveTo>
                  <a:lnTo>
                    <a:pt x="319286" y="125324"/>
                  </a:lnTo>
                  <a:cubicBezTo>
                    <a:pt x="330213" y="125324"/>
                    <a:pt x="339067" y="134163"/>
                    <a:pt x="339067" y="145070"/>
                  </a:cubicBezTo>
                  <a:cubicBezTo>
                    <a:pt x="339067" y="156072"/>
                    <a:pt x="330213" y="164911"/>
                    <a:pt x="319286" y="164911"/>
                  </a:cubicBezTo>
                  <a:lnTo>
                    <a:pt x="107917" y="164911"/>
                  </a:lnTo>
                  <a:cubicBezTo>
                    <a:pt x="96990" y="164911"/>
                    <a:pt x="88136" y="156072"/>
                    <a:pt x="88136" y="145070"/>
                  </a:cubicBezTo>
                  <a:cubicBezTo>
                    <a:pt x="88136" y="134163"/>
                    <a:pt x="96990" y="125324"/>
                    <a:pt x="107917" y="125324"/>
                  </a:cubicBezTo>
                  <a:close/>
                  <a:moveTo>
                    <a:pt x="64716" y="39600"/>
                  </a:moveTo>
                  <a:cubicBezTo>
                    <a:pt x="50869" y="39600"/>
                    <a:pt x="39659" y="50793"/>
                    <a:pt x="39659" y="64620"/>
                  </a:cubicBezTo>
                  <a:lnTo>
                    <a:pt x="39659" y="542266"/>
                  </a:lnTo>
                  <a:cubicBezTo>
                    <a:pt x="39659" y="555999"/>
                    <a:pt x="50869" y="567192"/>
                    <a:pt x="64716" y="567192"/>
                  </a:cubicBezTo>
                  <a:lnTo>
                    <a:pt x="415334" y="567192"/>
                  </a:lnTo>
                  <a:cubicBezTo>
                    <a:pt x="429088" y="567192"/>
                    <a:pt x="440392" y="555999"/>
                    <a:pt x="440392" y="542266"/>
                  </a:cubicBezTo>
                  <a:lnTo>
                    <a:pt x="440392" y="201762"/>
                  </a:lnTo>
                  <a:lnTo>
                    <a:pt x="386038" y="201762"/>
                  </a:lnTo>
                  <a:cubicBezTo>
                    <a:pt x="376712" y="201762"/>
                    <a:pt x="369081" y="194143"/>
                    <a:pt x="369081" y="184831"/>
                  </a:cubicBezTo>
                  <a:lnTo>
                    <a:pt x="369081" y="99893"/>
                  </a:lnTo>
                  <a:cubicBezTo>
                    <a:pt x="369081" y="90581"/>
                    <a:pt x="376712" y="83056"/>
                    <a:pt x="386038" y="83056"/>
                  </a:cubicBezTo>
                  <a:lnTo>
                    <a:pt x="440392" y="83056"/>
                  </a:lnTo>
                  <a:lnTo>
                    <a:pt x="440392" y="64620"/>
                  </a:lnTo>
                  <a:cubicBezTo>
                    <a:pt x="440392" y="50793"/>
                    <a:pt x="429088" y="39600"/>
                    <a:pt x="415334" y="39600"/>
                  </a:cubicBezTo>
                  <a:close/>
                  <a:moveTo>
                    <a:pt x="64716" y="0"/>
                  </a:moveTo>
                  <a:lnTo>
                    <a:pt x="415334" y="0"/>
                  </a:lnTo>
                  <a:cubicBezTo>
                    <a:pt x="450942" y="0"/>
                    <a:pt x="479957" y="28971"/>
                    <a:pt x="479957" y="64620"/>
                  </a:cubicBezTo>
                  <a:lnTo>
                    <a:pt x="479957" y="83056"/>
                  </a:lnTo>
                  <a:lnTo>
                    <a:pt x="536572" y="83056"/>
                  </a:lnTo>
                  <a:cubicBezTo>
                    <a:pt x="539303" y="83056"/>
                    <a:pt x="541941" y="83997"/>
                    <a:pt x="544014" y="85784"/>
                  </a:cubicBezTo>
                  <a:lnTo>
                    <a:pt x="597426" y="132439"/>
                  </a:lnTo>
                  <a:cubicBezTo>
                    <a:pt x="599875" y="134602"/>
                    <a:pt x="601288" y="137612"/>
                    <a:pt x="601288" y="140810"/>
                  </a:cubicBezTo>
                  <a:cubicBezTo>
                    <a:pt x="601288" y="144008"/>
                    <a:pt x="600063" y="147018"/>
                    <a:pt x="597708" y="149276"/>
                  </a:cubicBezTo>
                  <a:lnTo>
                    <a:pt x="544108" y="198752"/>
                  </a:lnTo>
                  <a:cubicBezTo>
                    <a:pt x="542035" y="200633"/>
                    <a:pt x="539209" y="201762"/>
                    <a:pt x="536383" y="201762"/>
                  </a:cubicBezTo>
                  <a:lnTo>
                    <a:pt x="479957" y="201762"/>
                  </a:lnTo>
                  <a:lnTo>
                    <a:pt x="479957" y="542266"/>
                  </a:lnTo>
                  <a:cubicBezTo>
                    <a:pt x="479957" y="577821"/>
                    <a:pt x="450942" y="606792"/>
                    <a:pt x="415334" y="606792"/>
                  </a:cubicBezTo>
                  <a:lnTo>
                    <a:pt x="64716" y="606792"/>
                  </a:lnTo>
                  <a:cubicBezTo>
                    <a:pt x="29014" y="606792"/>
                    <a:pt x="0" y="577821"/>
                    <a:pt x="0" y="542266"/>
                  </a:cubicBezTo>
                  <a:lnTo>
                    <a:pt x="0" y="64620"/>
                  </a:lnTo>
                  <a:cubicBezTo>
                    <a:pt x="0" y="28971"/>
                    <a:pt x="29014" y="0"/>
                    <a:pt x="64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51" name="椭圆 47"/>
            <p:cNvSpPr/>
            <p:nvPr/>
          </p:nvSpPr>
          <p:spPr>
            <a:xfrm>
              <a:off x="3874222" y="4140863"/>
              <a:ext cx="422242" cy="366941"/>
            </a:xfrm>
            <a:custGeom>
              <a:gdLst>
                <a:gd name="connsiteX0" fmla="*/ 468425 w 609570"/>
                <a:gd name="connsiteY0" fmla="*/ 313388 h 529735"/>
                <a:gd name="connsiteX1" fmla="*/ 397381 w 609570"/>
                <a:gd name="connsiteY1" fmla="*/ 384321 h 529735"/>
                <a:gd name="connsiteX2" fmla="*/ 468425 w 609570"/>
                <a:gd name="connsiteY2" fmla="*/ 455255 h 529735"/>
                <a:gd name="connsiteX3" fmla="*/ 539470 w 609570"/>
                <a:gd name="connsiteY3" fmla="*/ 384321 h 529735"/>
                <a:gd name="connsiteX4" fmla="*/ 468425 w 609570"/>
                <a:gd name="connsiteY4" fmla="*/ 313388 h 529735"/>
                <a:gd name="connsiteX5" fmla="*/ 468425 w 609570"/>
                <a:gd name="connsiteY5" fmla="*/ 285014 h 529735"/>
                <a:gd name="connsiteX6" fmla="*/ 567887 w 609570"/>
                <a:gd name="connsiteY6" fmla="*/ 384321 h 529735"/>
                <a:gd name="connsiteX7" fmla="*/ 556639 w 609570"/>
                <a:gd name="connsiteY7" fmla="*/ 430310 h 529735"/>
                <a:gd name="connsiteX8" fmla="*/ 553915 w 609570"/>
                <a:gd name="connsiteY8" fmla="*/ 435394 h 529735"/>
                <a:gd name="connsiteX9" fmla="*/ 601515 w 609570"/>
                <a:gd name="connsiteY9" fmla="*/ 482683 h 529735"/>
                <a:gd name="connsiteX10" fmla="*/ 609567 w 609570"/>
                <a:gd name="connsiteY10" fmla="*/ 502071 h 529735"/>
                <a:gd name="connsiteX11" fmla="*/ 601633 w 609570"/>
                <a:gd name="connsiteY11" fmla="*/ 521578 h 529735"/>
                <a:gd name="connsiteX12" fmla="*/ 582096 w 609570"/>
                <a:gd name="connsiteY12" fmla="*/ 529735 h 529735"/>
                <a:gd name="connsiteX13" fmla="*/ 562677 w 609570"/>
                <a:gd name="connsiteY13" fmla="*/ 521696 h 529735"/>
                <a:gd name="connsiteX14" fmla="*/ 513657 w 609570"/>
                <a:gd name="connsiteY14" fmla="*/ 472988 h 529735"/>
                <a:gd name="connsiteX15" fmla="*/ 508684 w 609570"/>
                <a:gd name="connsiteY15" fmla="*/ 475116 h 529735"/>
                <a:gd name="connsiteX16" fmla="*/ 468425 w 609570"/>
                <a:gd name="connsiteY16" fmla="*/ 483747 h 529735"/>
                <a:gd name="connsiteX17" fmla="*/ 368845 w 609570"/>
                <a:gd name="connsiteY17" fmla="*/ 384321 h 529735"/>
                <a:gd name="connsiteX18" fmla="*/ 468425 w 609570"/>
                <a:gd name="connsiteY18" fmla="*/ 285014 h 529735"/>
                <a:gd name="connsiteX19" fmla="*/ 214632 w 609570"/>
                <a:gd name="connsiteY19" fmla="*/ 275770 h 529735"/>
                <a:gd name="connsiteX20" fmla="*/ 408821 w 609570"/>
                <a:gd name="connsiteY20" fmla="*/ 275770 h 529735"/>
                <a:gd name="connsiteX21" fmla="*/ 410479 w 609570"/>
                <a:gd name="connsiteY21" fmla="*/ 275888 h 529735"/>
                <a:gd name="connsiteX22" fmla="*/ 361576 w 609570"/>
                <a:gd name="connsiteY22" fmla="*/ 323119 h 529735"/>
                <a:gd name="connsiteX23" fmla="*/ 214632 w 609570"/>
                <a:gd name="connsiteY23" fmla="*/ 323119 h 529735"/>
                <a:gd name="connsiteX24" fmla="*/ 190950 w 609570"/>
                <a:gd name="connsiteY24" fmla="*/ 299445 h 529735"/>
                <a:gd name="connsiteX25" fmla="*/ 214632 w 609570"/>
                <a:gd name="connsiteY25" fmla="*/ 275770 h 529735"/>
                <a:gd name="connsiteX26" fmla="*/ 136157 w 609570"/>
                <a:gd name="connsiteY26" fmla="*/ 270689 h 529735"/>
                <a:gd name="connsiteX27" fmla="*/ 164913 w 609570"/>
                <a:gd name="connsiteY27" fmla="*/ 299445 h 529735"/>
                <a:gd name="connsiteX28" fmla="*/ 136157 w 609570"/>
                <a:gd name="connsiteY28" fmla="*/ 328201 h 529735"/>
                <a:gd name="connsiteX29" fmla="*/ 107401 w 609570"/>
                <a:gd name="connsiteY29" fmla="*/ 299445 h 529735"/>
                <a:gd name="connsiteX30" fmla="*/ 136157 w 609570"/>
                <a:gd name="connsiteY30" fmla="*/ 270689 h 529735"/>
                <a:gd name="connsiteX31" fmla="*/ 214631 w 609570"/>
                <a:gd name="connsiteY31" fmla="*/ 181212 h 529735"/>
                <a:gd name="connsiteX32" fmla="*/ 408814 w 609570"/>
                <a:gd name="connsiteY32" fmla="*/ 181212 h 529735"/>
                <a:gd name="connsiteX33" fmla="*/ 432495 w 609570"/>
                <a:gd name="connsiteY33" fmla="*/ 204851 h 529735"/>
                <a:gd name="connsiteX34" fmla="*/ 408814 w 609570"/>
                <a:gd name="connsiteY34" fmla="*/ 228491 h 529735"/>
                <a:gd name="connsiteX35" fmla="*/ 214631 w 609570"/>
                <a:gd name="connsiteY35" fmla="*/ 228491 h 529735"/>
                <a:gd name="connsiteX36" fmla="*/ 190950 w 609570"/>
                <a:gd name="connsiteY36" fmla="*/ 204851 h 529735"/>
                <a:gd name="connsiteX37" fmla="*/ 214631 w 609570"/>
                <a:gd name="connsiteY37" fmla="*/ 181212 h 529735"/>
                <a:gd name="connsiteX38" fmla="*/ 136157 w 609570"/>
                <a:gd name="connsiteY38" fmla="*/ 176131 h 529735"/>
                <a:gd name="connsiteX39" fmla="*/ 164913 w 609570"/>
                <a:gd name="connsiteY39" fmla="*/ 204851 h 529735"/>
                <a:gd name="connsiteX40" fmla="*/ 136157 w 609570"/>
                <a:gd name="connsiteY40" fmla="*/ 233571 h 529735"/>
                <a:gd name="connsiteX41" fmla="*/ 107401 w 609570"/>
                <a:gd name="connsiteY41" fmla="*/ 204851 h 529735"/>
                <a:gd name="connsiteX42" fmla="*/ 136157 w 609570"/>
                <a:gd name="connsiteY42" fmla="*/ 176131 h 529735"/>
                <a:gd name="connsiteX43" fmla="*/ 15748 w 609570"/>
                <a:gd name="connsiteY43" fmla="*/ 0 h 529735"/>
                <a:gd name="connsiteX44" fmla="*/ 500389 w 609570"/>
                <a:gd name="connsiteY44" fmla="*/ 0 h 529735"/>
                <a:gd name="connsiteX45" fmla="*/ 516256 w 609570"/>
                <a:gd name="connsiteY45" fmla="*/ 15724 h 529735"/>
                <a:gd name="connsiteX46" fmla="*/ 516256 w 609570"/>
                <a:gd name="connsiteY46" fmla="*/ 271089 h 529735"/>
                <a:gd name="connsiteX47" fmla="*/ 484641 w 609570"/>
                <a:gd name="connsiteY47" fmla="*/ 262459 h 529735"/>
                <a:gd name="connsiteX48" fmla="*/ 484641 w 609570"/>
                <a:gd name="connsiteY48" fmla="*/ 121416 h 529735"/>
                <a:gd name="connsiteX49" fmla="*/ 31615 w 609570"/>
                <a:gd name="connsiteY49" fmla="*/ 121416 h 529735"/>
                <a:gd name="connsiteX50" fmla="*/ 31615 w 609570"/>
                <a:gd name="connsiteY50" fmla="*/ 393215 h 529735"/>
                <a:gd name="connsiteX51" fmla="*/ 345513 w 609570"/>
                <a:gd name="connsiteY51" fmla="*/ 393215 h 529735"/>
                <a:gd name="connsiteX52" fmla="*/ 352025 w 609570"/>
                <a:gd name="connsiteY52" fmla="*/ 424663 h 529735"/>
                <a:gd name="connsiteX53" fmla="*/ 15748 w 609570"/>
                <a:gd name="connsiteY53" fmla="*/ 424663 h 529735"/>
                <a:gd name="connsiteX54" fmla="*/ 0 w 609570"/>
                <a:gd name="connsiteY54" fmla="*/ 408939 h 529735"/>
                <a:gd name="connsiteX55" fmla="*/ 0 w 609570"/>
                <a:gd name="connsiteY55" fmla="*/ 15724 h 529735"/>
                <a:gd name="connsiteX56" fmla="*/ 15748 w 609570"/>
                <a:gd name="connsiteY56" fmla="*/ 0 h 5297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9570" h="529735">
                  <a:moveTo>
                    <a:pt x="468425" y="313388"/>
                  </a:moveTo>
                  <a:cubicBezTo>
                    <a:pt x="429233" y="313388"/>
                    <a:pt x="397381" y="345190"/>
                    <a:pt x="397381" y="384321"/>
                  </a:cubicBezTo>
                  <a:cubicBezTo>
                    <a:pt x="397381" y="423453"/>
                    <a:pt x="429233" y="455255"/>
                    <a:pt x="468425" y="455255"/>
                  </a:cubicBezTo>
                  <a:cubicBezTo>
                    <a:pt x="507618" y="455255"/>
                    <a:pt x="539470" y="423453"/>
                    <a:pt x="539470" y="384321"/>
                  </a:cubicBezTo>
                  <a:cubicBezTo>
                    <a:pt x="539470" y="345308"/>
                    <a:pt x="507618" y="313388"/>
                    <a:pt x="468425" y="313388"/>
                  </a:cubicBezTo>
                  <a:close/>
                  <a:moveTo>
                    <a:pt x="468425" y="285014"/>
                  </a:moveTo>
                  <a:cubicBezTo>
                    <a:pt x="523248" y="285014"/>
                    <a:pt x="567887" y="329584"/>
                    <a:pt x="567887" y="384321"/>
                  </a:cubicBezTo>
                  <a:cubicBezTo>
                    <a:pt x="567887" y="400518"/>
                    <a:pt x="564098" y="416005"/>
                    <a:pt x="556639" y="430310"/>
                  </a:cubicBezTo>
                  <a:lnTo>
                    <a:pt x="553915" y="435394"/>
                  </a:lnTo>
                  <a:lnTo>
                    <a:pt x="601515" y="482683"/>
                  </a:lnTo>
                  <a:cubicBezTo>
                    <a:pt x="606725" y="487884"/>
                    <a:pt x="609567" y="494741"/>
                    <a:pt x="609567" y="502071"/>
                  </a:cubicBezTo>
                  <a:cubicBezTo>
                    <a:pt x="609685" y="509519"/>
                    <a:pt x="606843" y="516376"/>
                    <a:pt x="601633" y="521578"/>
                  </a:cubicBezTo>
                  <a:cubicBezTo>
                    <a:pt x="596423" y="526780"/>
                    <a:pt x="589437" y="529735"/>
                    <a:pt x="582096" y="529735"/>
                  </a:cubicBezTo>
                  <a:cubicBezTo>
                    <a:pt x="574755" y="529735"/>
                    <a:pt x="567887" y="526898"/>
                    <a:pt x="562677" y="521696"/>
                  </a:cubicBezTo>
                  <a:lnTo>
                    <a:pt x="513657" y="472988"/>
                  </a:lnTo>
                  <a:lnTo>
                    <a:pt x="508684" y="475116"/>
                  </a:lnTo>
                  <a:cubicBezTo>
                    <a:pt x="495896" y="480791"/>
                    <a:pt x="482397" y="483747"/>
                    <a:pt x="468425" y="483747"/>
                  </a:cubicBezTo>
                  <a:cubicBezTo>
                    <a:pt x="413484" y="483747"/>
                    <a:pt x="368845" y="439177"/>
                    <a:pt x="368845" y="384321"/>
                  </a:cubicBezTo>
                  <a:cubicBezTo>
                    <a:pt x="368845" y="329584"/>
                    <a:pt x="413484" y="285014"/>
                    <a:pt x="468425" y="285014"/>
                  </a:cubicBezTo>
                  <a:close/>
                  <a:moveTo>
                    <a:pt x="214632" y="275770"/>
                  </a:moveTo>
                  <a:lnTo>
                    <a:pt x="408821" y="275770"/>
                  </a:lnTo>
                  <a:cubicBezTo>
                    <a:pt x="409413" y="275770"/>
                    <a:pt x="409887" y="275770"/>
                    <a:pt x="410479" y="275888"/>
                  </a:cubicBezTo>
                  <a:cubicBezTo>
                    <a:pt x="390113" y="286661"/>
                    <a:pt x="373180" y="303114"/>
                    <a:pt x="361576" y="323119"/>
                  </a:cubicBezTo>
                  <a:lnTo>
                    <a:pt x="214632" y="323119"/>
                  </a:lnTo>
                  <a:cubicBezTo>
                    <a:pt x="201607" y="323119"/>
                    <a:pt x="190950" y="312466"/>
                    <a:pt x="190950" y="299445"/>
                  </a:cubicBezTo>
                  <a:cubicBezTo>
                    <a:pt x="190950" y="286305"/>
                    <a:pt x="201607" y="275770"/>
                    <a:pt x="214632" y="275770"/>
                  </a:cubicBezTo>
                  <a:close/>
                  <a:moveTo>
                    <a:pt x="136157" y="270689"/>
                  </a:moveTo>
                  <a:cubicBezTo>
                    <a:pt x="152039" y="270689"/>
                    <a:pt x="164913" y="283563"/>
                    <a:pt x="164913" y="299445"/>
                  </a:cubicBezTo>
                  <a:cubicBezTo>
                    <a:pt x="164913" y="315327"/>
                    <a:pt x="152039" y="328201"/>
                    <a:pt x="136157" y="328201"/>
                  </a:cubicBezTo>
                  <a:cubicBezTo>
                    <a:pt x="120275" y="328201"/>
                    <a:pt x="107401" y="315327"/>
                    <a:pt x="107401" y="299445"/>
                  </a:cubicBezTo>
                  <a:cubicBezTo>
                    <a:pt x="107401" y="283563"/>
                    <a:pt x="120275" y="270689"/>
                    <a:pt x="136157" y="270689"/>
                  </a:cubicBezTo>
                  <a:close/>
                  <a:moveTo>
                    <a:pt x="214631" y="181212"/>
                  </a:moveTo>
                  <a:lnTo>
                    <a:pt x="408814" y="181212"/>
                  </a:lnTo>
                  <a:cubicBezTo>
                    <a:pt x="421957" y="181212"/>
                    <a:pt x="432495" y="191731"/>
                    <a:pt x="432495" y="204851"/>
                  </a:cubicBezTo>
                  <a:cubicBezTo>
                    <a:pt x="432495" y="217853"/>
                    <a:pt x="421957" y="228491"/>
                    <a:pt x="408814" y="228491"/>
                  </a:cubicBezTo>
                  <a:lnTo>
                    <a:pt x="214631" y="228491"/>
                  </a:lnTo>
                  <a:cubicBezTo>
                    <a:pt x="201606" y="228491"/>
                    <a:pt x="190950" y="217853"/>
                    <a:pt x="190950" y="204851"/>
                  </a:cubicBezTo>
                  <a:cubicBezTo>
                    <a:pt x="190950" y="191731"/>
                    <a:pt x="201606" y="181212"/>
                    <a:pt x="214631" y="181212"/>
                  </a:cubicBezTo>
                  <a:close/>
                  <a:moveTo>
                    <a:pt x="136157" y="176131"/>
                  </a:moveTo>
                  <a:cubicBezTo>
                    <a:pt x="152039" y="176131"/>
                    <a:pt x="164913" y="188989"/>
                    <a:pt x="164913" y="204851"/>
                  </a:cubicBezTo>
                  <a:cubicBezTo>
                    <a:pt x="164913" y="220713"/>
                    <a:pt x="152039" y="233571"/>
                    <a:pt x="136157" y="233571"/>
                  </a:cubicBezTo>
                  <a:cubicBezTo>
                    <a:pt x="120275" y="233571"/>
                    <a:pt x="107401" y="220713"/>
                    <a:pt x="107401" y="204851"/>
                  </a:cubicBezTo>
                  <a:cubicBezTo>
                    <a:pt x="107401" y="188989"/>
                    <a:pt x="120275" y="176131"/>
                    <a:pt x="136157" y="176131"/>
                  </a:cubicBezTo>
                  <a:close/>
                  <a:moveTo>
                    <a:pt x="15748" y="0"/>
                  </a:moveTo>
                  <a:lnTo>
                    <a:pt x="500389" y="0"/>
                  </a:lnTo>
                  <a:cubicBezTo>
                    <a:pt x="509152" y="0"/>
                    <a:pt x="516256" y="7093"/>
                    <a:pt x="516256" y="15724"/>
                  </a:cubicBezTo>
                  <a:lnTo>
                    <a:pt x="516256" y="271089"/>
                  </a:lnTo>
                  <a:cubicBezTo>
                    <a:pt x="506310" y="266833"/>
                    <a:pt x="495653" y="263995"/>
                    <a:pt x="484641" y="262459"/>
                  </a:cubicBezTo>
                  <a:lnTo>
                    <a:pt x="484641" y="121416"/>
                  </a:lnTo>
                  <a:lnTo>
                    <a:pt x="31615" y="121416"/>
                  </a:lnTo>
                  <a:lnTo>
                    <a:pt x="31615" y="393215"/>
                  </a:lnTo>
                  <a:lnTo>
                    <a:pt x="345513" y="393215"/>
                  </a:lnTo>
                  <a:cubicBezTo>
                    <a:pt x="346341" y="404210"/>
                    <a:pt x="348591" y="414732"/>
                    <a:pt x="352025" y="424663"/>
                  </a:cubicBezTo>
                  <a:lnTo>
                    <a:pt x="15748" y="424663"/>
                  </a:lnTo>
                  <a:cubicBezTo>
                    <a:pt x="7104" y="424663"/>
                    <a:pt x="0" y="417688"/>
                    <a:pt x="0" y="408939"/>
                  </a:cubicBezTo>
                  <a:lnTo>
                    <a:pt x="0" y="15724"/>
                  </a:lnTo>
                  <a:cubicBezTo>
                    <a:pt x="0" y="7093"/>
                    <a:pt x="7104" y="0"/>
                    <a:pt x="1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  <p:sp>
          <p:nvSpPr>
            <p:cNvPr id="52" name="椭圆 48"/>
            <p:cNvSpPr/>
            <p:nvPr/>
          </p:nvSpPr>
          <p:spPr>
            <a:xfrm>
              <a:off x="5962015" y="4168706"/>
              <a:ext cx="422242" cy="311256"/>
            </a:xfrm>
            <a:custGeom>
              <a:gdLst>
                <a:gd name="connsiteX0" fmla="*/ 180979 w 609685"/>
                <a:gd name="connsiteY0" fmla="*/ 360377 h 449431"/>
                <a:gd name="connsiteX1" fmla="*/ 585044 w 609685"/>
                <a:gd name="connsiteY1" fmla="*/ 360377 h 449431"/>
                <a:gd name="connsiteX2" fmla="*/ 609685 w 609685"/>
                <a:gd name="connsiteY2" fmla="*/ 385093 h 449431"/>
                <a:gd name="connsiteX3" fmla="*/ 585044 w 609685"/>
                <a:gd name="connsiteY3" fmla="*/ 409702 h 449431"/>
                <a:gd name="connsiteX4" fmla="*/ 180979 w 609685"/>
                <a:gd name="connsiteY4" fmla="*/ 409702 h 449431"/>
                <a:gd name="connsiteX5" fmla="*/ 156232 w 609685"/>
                <a:gd name="connsiteY5" fmla="*/ 385093 h 449431"/>
                <a:gd name="connsiteX6" fmla="*/ 180979 w 609685"/>
                <a:gd name="connsiteY6" fmla="*/ 360377 h 449431"/>
                <a:gd name="connsiteX7" fmla="*/ 64426 w 609685"/>
                <a:gd name="connsiteY7" fmla="*/ 351779 h 449431"/>
                <a:gd name="connsiteX8" fmla="*/ 31040 w 609685"/>
                <a:gd name="connsiteY8" fmla="*/ 385111 h 449431"/>
                <a:gd name="connsiteX9" fmla="*/ 64426 w 609685"/>
                <a:gd name="connsiteY9" fmla="*/ 418336 h 449431"/>
                <a:gd name="connsiteX10" fmla="*/ 97706 w 609685"/>
                <a:gd name="connsiteY10" fmla="*/ 385111 h 449431"/>
                <a:gd name="connsiteX11" fmla="*/ 64426 w 609685"/>
                <a:gd name="connsiteY11" fmla="*/ 351779 h 449431"/>
                <a:gd name="connsiteX12" fmla="*/ 64426 w 609685"/>
                <a:gd name="connsiteY12" fmla="*/ 320790 h 449431"/>
                <a:gd name="connsiteX13" fmla="*/ 128852 w 609685"/>
                <a:gd name="connsiteY13" fmla="*/ 385111 h 449431"/>
                <a:gd name="connsiteX14" fmla="*/ 64426 w 609685"/>
                <a:gd name="connsiteY14" fmla="*/ 449431 h 449431"/>
                <a:gd name="connsiteX15" fmla="*/ 0 w 609685"/>
                <a:gd name="connsiteY15" fmla="*/ 385111 h 449431"/>
                <a:gd name="connsiteX16" fmla="*/ 64426 w 609685"/>
                <a:gd name="connsiteY16" fmla="*/ 320790 h 449431"/>
                <a:gd name="connsiteX17" fmla="*/ 180979 w 609685"/>
                <a:gd name="connsiteY17" fmla="*/ 200123 h 449431"/>
                <a:gd name="connsiteX18" fmla="*/ 585044 w 609685"/>
                <a:gd name="connsiteY18" fmla="*/ 200123 h 449431"/>
                <a:gd name="connsiteX19" fmla="*/ 609685 w 609685"/>
                <a:gd name="connsiteY19" fmla="*/ 224715 h 449431"/>
                <a:gd name="connsiteX20" fmla="*/ 585044 w 609685"/>
                <a:gd name="connsiteY20" fmla="*/ 249307 h 449431"/>
                <a:gd name="connsiteX21" fmla="*/ 180979 w 609685"/>
                <a:gd name="connsiteY21" fmla="*/ 249307 h 449431"/>
                <a:gd name="connsiteX22" fmla="*/ 156232 w 609685"/>
                <a:gd name="connsiteY22" fmla="*/ 224715 h 449431"/>
                <a:gd name="connsiteX23" fmla="*/ 180979 w 609685"/>
                <a:gd name="connsiteY23" fmla="*/ 200123 h 449431"/>
                <a:gd name="connsiteX24" fmla="*/ 64426 w 609685"/>
                <a:gd name="connsiteY24" fmla="*/ 191384 h 449431"/>
                <a:gd name="connsiteX25" fmla="*/ 31040 w 609685"/>
                <a:gd name="connsiteY25" fmla="*/ 224715 h 449431"/>
                <a:gd name="connsiteX26" fmla="*/ 64426 w 609685"/>
                <a:gd name="connsiteY26" fmla="*/ 258047 h 449431"/>
                <a:gd name="connsiteX27" fmla="*/ 97706 w 609685"/>
                <a:gd name="connsiteY27" fmla="*/ 224715 h 449431"/>
                <a:gd name="connsiteX28" fmla="*/ 64426 w 609685"/>
                <a:gd name="connsiteY28" fmla="*/ 191384 h 449431"/>
                <a:gd name="connsiteX29" fmla="*/ 64426 w 609685"/>
                <a:gd name="connsiteY29" fmla="*/ 160395 h 449431"/>
                <a:gd name="connsiteX30" fmla="*/ 128852 w 609685"/>
                <a:gd name="connsiteY30" fmla="*/ 224715 h 449431"/>
                <a:gd name="connsiteX31" fmla="*/ 64426 w 609685"/>
                <a:gd name="connsiteY31" fmla="*/ 289036 h 449431"/>
                <a:gd name="connsiteX32" fmla="*/ 0 w 609685"/>
                <a:gd name="connsiteY32" fmla="*/ 224715 h 449431"/>
                <a:gd name="connsiteX33" fmla="*/ 64426 w 609685"/>
                <a:gd name="connsiteY33" fmla="*/ 160395 h 449431"/>
                <a:gd name="connsiteX34" fmla="*/ 180979 w 609685"/>
                <a:gd name="connsiteY34" fmla="*/ 39728 h 449431"/>
                <a:gd name="connsiteX35" fmla="*/ 585044 w 609685"/>
                <a:gd name="connsiteY35" fmla="*/ 39728 h 449431"/>
                <a:gd name="connsiteX36" fmla="*/ 609685 w 609685"/>
                <a:gd name="connsiteY36" fmla="*/ 64337 h 449431"/>
                <a:gd name="connsiteX37" fmla="*/ 585044 w 609685"/>
                <a:gd name="connsiteY37" fmla="*/ 89053 h 449431"/>
                <a:gd name="connsiteX38" fmla="*/ 180979 w 609685"/>
                <a:gd name="connsiteY38" fmla="*/ 89053 h 449431"/>
                <a:gd name="connsiteX39" fmla="*/ 156232 w 609685"/>
                <a:gd name="connsiteY39" fmla="*/ 64337 h 449431"/>
                <a:gd name="connsiteX40" fmla="*/ 180979 w 609685"/>
                <a:gd name="connsiteY40" fmla="*/ 39728 h 449431"/>
                <a:gd name="connsiteX41" fmla="*/ 64426 w 609685"/>
                <a:gd name="connsiteY41" fmla="*/ 31095 h 449431"/>
                <a:gd name="connsiteX42" fmla="*/ 31040 w 609685"/>
                <a:gd name="connsiteY42" fmla="*/ 64320 h 449431"/>
                <a:gd name="connsiteX43" fmla="*/ 64426 w 609685"/>
                <a:gd name="connsiteY43" fmla="*/ 97652 h 449431"/>
                <a:gd name="connsiteX44" fmla="*/ 97706 w 609685"/>
                <a:gd name="connsiteY44" fmla="*/ 64320 h 449431"/>
                <a:gd name="connsiteX45" fmla="*/ 64426 w 609685"/>
                <a:gd name="connsiteY45" fmla="*/ 31095 h 449431"/>
                <a:gd name="connsiteX46" fmla="*/ 64426 w 609685"/>
                <a:gd name="connsiteY46" fmla="*/ 0 h 449431"/>
                <a:gd name="connsiteX47" fmla="*/ 128852 w 609685"/>
                <a:gd name="connsiteY47" fmla="*/ 64320 h 449431"/>
                <a:gd name="connsiteX48" fmla="*/ 64426 w 609685"/>
                <a:gd name="connsiteY48" fmla="*/ 128641 h 449431"/>
                <a:gd name="connsiteX49" fmla="*/ 0 w 609685"/>
                <a:gd name="connsiteY49" fmla="*/ 64320 h 449431"/>
                <a:gd name="connsiteX50" fmla="*/ 64426 w 609685"/>
                <a:gd name="connsiteY50" fmla="*/ 0 h 4494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9685" h="449431">
                  <a:moveTo>
                    <a:pt x="180979" y="360377"/>
                  </a:moveTo>
                  <a:lnTo>
                    <a:pt x="585044" y="360377"/>
                  </a:lnTo>
                  <a:cubicBezTo>
                    <a:pt x="598698" y="360377"/>
                    <a:pt x="609685" y="371457"/>
                    <a:pt x="609685" y="385093"/>
                  </a:cubicBezTo>
                  <a:cubicBezTo>
                    <a:pt x="609685" y="398623"/>
                    <a:pt x="598698" y="409702"/>
                    <a:pt x="585044" y="409702"/>
                  </a:cubicBezTo>
                  <a:lnTo>
                    <a:pt x="180979" y="409702"/>
                  </a:lnTo>
                  <a:cubicBezTo>
                    <a:pt x="167326" y="409702"/>
                    <a:pt x="156232" y="398623"/>
                    <a:pt x="156232" y="385093"/>
                  </a:cubicBezTo>
                  <a:cubicBezTo>
                    <a:pt x="156232" y="371457"/>
                    <a:pt x="167326" y="360377"/>
                    <a:pt x="180979" y="360377"/>
                  </a:cubicBezTo>
                  <a:close/>
                  <a:moveTo>
                    <a:pt x="64426" y="351779"/>
                  </a:moveTo>
                  <a:cubicBezTo>
                    <a:pt x="46080" y="351779"/>
                    <a:pt x="31040" y="366688"/>
                    <a:pt x="31040" y="385111"/>
                  </a:cubicBezTo>
                  <a:cubicBezTo>
                    <a:pt x="31040" y="403427"/>
                    <a:pt x="46080" y="418336"/>
                    <a:pt x="64426" y="418336"/>
                  </a:cubicBezTo>
                  <a:cubicBezTo>
                    <a:pt x="82772" y="418336"/>
                    <a:pt x="97706" y="403427"/>
                    <a:pt x="97706" y="385111"/>
                  </a:cubicBezTo>
                  <a:cubicBezTo>
                    <a:pt x="97706" y="366688"/>
                    <a:pt x="82772" y="351779"/>
                    <a:pt x="64426" y="351779"/>
                  </a:cubicBezTo>
                  <a:close/>
                  <a:moveTo>
                    <a:pt x="64426" y="320790"/>
                  </a:moveTo>
                  <a:cubicBezTo>
                    <a:pt x="99946" y="320790"/>
                    <a:pt x="128852" y="349649"/>
                    <a:pt x="128852" y="385111"/>
                  </a:cubicBezTo>
                  <a:cubicBezTo>
                    <a:pt x="128852" y="420572"/>
                    <a:pt x="99946" y="449431"/>
                    <a:pt x="64426" y="449431"/>
                  </a:cubicBezTo>
                  <a:cubicBezTo>
                    <a:pt x="28906" y="449431"/>
                    <a:pt x="0" y="420572"/>
                    <a:pt x="0" y="385111"/>
                  </a:cubicBezTo>
                  <a:cubicBezTo>
                    <a:pt x="0" y="349649"/>
                    <a:pt x="28906" y="320790"/>
                    <a:pt x="64426" y="320790"/>
                  </a:cubicBezTo>
                  <a:close/>
                  <a:moveTo>
                    <a:pt x="180979" y="200123"/>
                  </a:moveTo>
                  <a:lnTo>
                    <a:pt x="585044" y="200123"/>
                  </a:lnTo>
                  <a:cubicBezTo>
                    <a:pt x="598698" y="200123"/>
                    <a:pt x="609685" y="211088"/>
                    <a:pt x="609685" y="224715"/>
                  </a:cubicBezTo>
                  <a:cubicBezTo>
                    <a:pt x="609685" y="238342"/>
                    <a:pt x="598698" y="249307"/>
                    <a:pt x="585044" y="249307"/>
                  </a:cubicBezTo>
                  <a:lnTo>
                    <a:pt x="180979" y="249307"/>
                  </a:lnTo>
                  <a:cubicBezTo>
                    <a:pt x="167326" y="249307"/>
                    <a:pt x="156232" y="238342"/>
                    <a:pt x="156232" y="224715"/>
                  </a:cubicBezTo>
                  <a:cubicBezTo>
                    <a:pt x="156232" y="211088"/>
                    <a:pt x="167326" y="200123"/>
                    <a:pt x="180979" y="200123"/>
                  </a:cubicBezTo>
                  <a:close/>
                  <a:moveTo>
                    <a:pt x="64426" y="191384"/>
                  </a:moveTo>
                  <a:cubicBezTo>
                    <a:pt x="46080" y="191384"/>
                    <a:pt x="31040" y="206399"/>
                    <a:pt x="31040" y="224715"/>
                  </a:cubicBezTo>
                  <a:cubicBezTo>
                    <a:pt x="31040" y="243032"/>
                    <a:pt x="46080" y="258047"/>
                    <a:pt x="64426" y="258047"/>
                  </a:cubicBezTo>
                  <a:cubicBezTo>
                    <a:pt x="82772" y="258047"/>
                    <a:pt x="97706" y="243032"/>
                    <a:pt x="97706" y="224715"/>
                  </a:cubicBezTo>
                  <a:cubicBezTo>
                    <a:pt x="97706" y="206399"/>
                    <a:pt x="82772" y="191384"/>
                    <a:pt x="64426" y="191384"/>
                  </a:cubicBezTo>
                  <a:close/>
                  <a:moveTo>
                    <a:pt x="64426" y="160395"/>
                  </a:moveTo>
                  <a:cubicBezTo>
                    <a:pt x="99946" y="160395"/>
                    <a:pt x="128852" y="189254"/>
                    <a:pt x="128852" y="224715"/>
                  </a:cubicBezTo>
                  <a:cubicBezTo>
                    <a:pt x="128852" y="260177"/>
                    <a:pt x="99946" y="289036"/>
                    <a:pt x="64426" y="289036"/>
                  </a:cubicBezTo>
                  <a:cubicBezTo>
                    <a:pt x="28906" y="289036"/>
                    <a:pt x="0" y="260177"/>
                    <a:pt x="0" y="224715"/>
                  </a:cubicBezTo>
                  <a:cubicBezTo>
                    <a:pt x="0" y="189254"/>
                    <a:pt x="28906" y="160395"/>
                    <a:pt x="64426" y="160395"/>
                  </a:cubicBezTo>
                  <a:close/>
                  <a:moveTo>
                    <a:pt x="180979" y="39728"/>
                  </a:moveTo>
                  <a:lnTo>
                    <a:pt x="585044" y="39728"/>
                  </a:lnTo>
                  <a:cubicBezTo>
                    <a:pt x="598698" y="39728"/>
                    <a:pt x="609685" y="50807"/>
                    <a:pt x="609685" y="64337"/>
                  </a:cubicBezTo>
                  <a:cubicBezTo>
                    <a:pt x="609685" y="77973"/>
                    <a:pt x="598698" y="89053"/>
                    <a:pt x="585044" y="89053"/>
                  </a:cubicBezTo>
                  <a:lnTo>
                    <a:pt x="180979" y="89053"/>
                  </a:lnTo>
                  <a:cubicBezTo>
                    <a:pt x="167326" y="89053"/>
                    <a:pt x="156232" y="77973"/>
                    <a:pt x="156232" y="64337"/>
                  </a:cubicBezTo>
                  <a:cubicBezTo>
                    <a:pt x="156232" y="50807"/>
                    <a:pt x="167326" y="39728"/>
                    <a:pt x="180979" y="39728"/>
                  </a:cubicBezTo>
                  <a:close/>
                  <a:moveTo>
                    <a:pt x="64426" y="31095"/>
                  </a:moveTo>
                  <a:cubicBezTo>
                    <a:pt x="46080" y="31095"/>
                    <a:pt x="31040" y="46004"/>
                    <a:pt x="31040" y="64320"/>
                  </a:cubicBezTo>
                  <a:cubicBezTo>
                    <a:pt x="31040" y="82743"/>
                    <a:pt x="46080" y="97652"/>
                    <a:pt x="64426" y="97652"/>
                  </a:cubicBezTo>
                  <a:cubicBezTo>
                    <a:pt x="82772" y="97652"/>
                    <a:pt x="97706" y="82743"/>
                    <a:pt x="97706" y="64320"/>
                  </a:cubicBezTo>
                  <a:cubicBezTo>
                    <a:pt x="97706" y="46004"/>
                    <a:pt x="82772" y="31095"/>
                    <a:pt x="64426" y="31095"/>
                  </a:cubicBezTo>
                  <a:close/>
                  <a:moveTo>
                    <a:pt x="64426" y="0"/>
                  </a:moveTo>
                  <a:cubicBezTo>
                    <a:pt x="99946" y="0"/>
                    <a:pt x="128852" y="28859"/>
                    <a:pt x="128852" y="64320"/>
                  </a:cubicBezTo>
                  <a:cubicBezTo>
                    <a:pt x="128852" y="99782"/>
                    <a:pt x="99946" y="128641"/>
                    <a:pt x="64426" y="128641"/>
                  </a:cubicBezTo>
                  <a:cubicBezTo>
                    <a:pt x="28906" y="128641"/>
                    <a:pt x="0" y="99782"/>
                    <a:pt x="0" y="64320"/>
                  </a:cubicBezTo>
                  <a:cubicBezTo>
                    <a:pt x="0" y="28859"/>
                    <a:pt x="28906" y="0"/>
                    <a:pt x="64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latin typeface="站酷文艺体" panose="02000603000000000000" pitchFamily="50" charset="-122"/>
                <a:ea typeface="阿里巴巴普惠体 B" panose="00020600040101010101" pitchFamily="18" charset="-122"/>
                <a:sym typeface="站酷文艺体" panose="02000603000000000000" pitchFamily="50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44528" y="393944"/>
            <a:ext cx="4354625" cy="646331"/>
            <a:chOff x="415215" y="349434"/>
            <a:chExt cx="4354625" cy="646331"/>
          </a:xfrm>
        </p:grpSpPr>
        <p:grpSp>
          <p:nvGrpSpPr>
            <p:cNvPr id="29" name="组合 28"/>
            <p:cNvGrpSpPr/>
            <p:nvPr/>
          </p:nvGrpSpPr>
          <p:grpSpPr>
            <a:xfrm>
              <a:off x="415215" y="406398"/>
              <a:ext cx="918995" cy="583203"/>
              <a:chOff x="-3024275" y="-1610562"/>
              <a:chExt cx="1248011" cy="79200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-3024275" y="-1610562"/>
                <a:ext cx="792000" cy="7920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-2568264" y="-1610562"/>
                <a:ext cx="792000" cy="792000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站酷文艺体" panose="02000603000000000000" pitchFamily="50" charset="-122"/>
                  <a:ea typeface="阿里巴巴普惠体 B" panose="00020600040101010101" pitchFamily="18" charset="-122"/>
                  <a:sym typeface="站酷文艺体" panose="02000603000000000000" pitchFamily="50" charset="-122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 flipH="1">
              <a:off x="1529582" y="349434"/>
              <a:ext cx="32402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>
                  <a:latin typeface="站酷文艺体" panose="02000603000000000000" pitchFamily="50" charset="-122"/>
                  <a:ea typeface="阿里巴巴普惠体 B" panose="00020600040101010101" pitchFamily="18" charset="-122"/>
                  <a:cs typeface="经典综艺体简" panose="02010609000101010101" pitchFamily="49" charset="-122"/>
                  <a:sym typeface="站酷文艺体" panose="02000603000000000000" pitchFamily="50" charset="-122"/>
                </a:rPr>
                <a:t>输入标题名称</a:t>
              </a:r>
              <a:endParaRPr lang="zh-CN" altLang="en-US" sz="3600" b="1">
                <a:latin typeface="站酷文艺体" panose="02000603000000000000" pitchFamily="50" charset="-122"/>
                <a:ea typeface="阿里巴巴普惠体 B" panose="00020600040101010101" pitchFamily="18" charset="-122"/>
                <a:cs typeface="经典综艺体简" panose="02010609000101010101" pitchFamily="49" charset="-122"/>
                <a:sym typeface="站酷文艺体" panose="02000603000000000000" pitchFamily="50" charset="-122"/>
              </a:endParaRPr>
            </a:p>
          </p:txBody>
        </p:sp>
      </p:grp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r="7534"/>
          <a:stretch>
            <a:fillRect/>
          </a:stretch>
        </p:blipFill>
        <p:spPr/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PA" val="v4.3.3"/>
</p:tagLst>
</file>

<file path=ppt/tags/tag62.xml><?xml version="1.0" encoding="utf-8"?>
<p:tagLst xmlns:p="http://schemas.openxmlformats.org/presentationml/2006/main">
  <p:tag name="PA" val="v4.3.3"/>
</p:tagLst>
</file>

<file path=ppt/tags/tag63.xml><?xml version="1.0" encoding="utf-8"?>
<p:tagLst xmlns:p="http://schemas.openxmlformats.org/presentationml/2006/main">
  <p:tag name="PA" val="v4.3.3"/>
</p:tagLst>
</file>

<file path=ppt/tags/tag64.xml><?xml version="1.0" encoding="utf-8"?>
<p:tagLst xmlns:p="http://schemas.openxmlformats.org/presentationml/2006/main">
  <p:tag name="PA" val="v4.3.3"/>
</p:tagLst>
</file>

<file path=ppt/tags/tag65.xml><?xml version="1.0" encoding="utf-8"?>
<p:tagLst xmlns:p="http://schemas.openxmlformats.org/presentationml/2006/main">
  <p:tag name="MH" val="20181129104614"/>
  <p:tag name="MH_LIBRARY" val="GRAPHIC"/>
  <p:tag name="MH_ORDER" val="3"/>
  <p:tag name="MH_TYPE" val="Other"/>
</p:tagLst>
</file>

<file path=ppt/tags/tag66.xml><?xml version="1.0" encoding="utf-8"?>
<p:tagLst xmlns:p="http://schemas.openxmlformats.org/presentationml/2006/main">
  <p:tag name="MH" val="20181129104614"/>
  <p:tag name="MH_LIBRARY" val="GRAPHIC"/>
  <p:tag name="MH_ORDER" val="4"/>
  <p:tag name="MH_TYPE" val="Other"/>
</p:tagLst>
</file>

<file path=ppt/tags/tag67.xml><?xml version="1.0" encoding="utf-8"?>
<p:tagLst xmlns:p="http://schemas.openxmlformats.org/presentationml/2006/main">
  <p:tag name="MH" val="20181129104614"/>
  <p:tag name="MH_LIBRARY" val="GRAPHIC"/>
  <p:tag name="MH_ORDER" val="7"/>
  <p:tag name="MH_TYPE" val="Other"/>
</p:tagLst>
</file>

<file path=ppt/tags/tag68.xml><?xml version="1.0" encoding="utf-8"?>
<p:tagLst xmlns:p="http://schemas.openxmlformats.org/presentationml/2006/main">
  <p:tag name="MH" val="20181129104614"/>
  <p:tag name="MH_LIBRARY" val="GRAPHIC"/>
  <p:tag name="MH_ORDER" val="1"/>
  <p:tag name="MH_TYPE" val="SubTitle"/>
</p:tagLst>
</file>

<file path=ppt/tags/tag69.xml><?xml version="1.0" encoding="utf-8"?>
<p:tagLst xmlns:p="http://schemas.openxmlformats.org/presentationml/2006/main">
  <p:tag name="MH" val="20181129104614"/>
  <p:tag name="MH_LIBRARY" val="GRAPHIC"/>
  <p:tag name="MH_ORDER" val="1"/>
  <p:tag name="MH_TYPE" val="Tex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MH" val="20181129104614"/>
  <p:tag name="MH_LIBRARY" val="GRAPHIC"/>
  <p:tag name="MH_ORDER" val="10"/>
  <p:tag name="MH_TYPE" val="Other"/>
</p:tagLst>
</file>

<file path=ppt/tags/tag71.xml><?xml version="1.0" encoding="utf-8"?>
<p:tagLst xmlns:p="http://schemas.openxmlformats.org/presentationml/2006/main">
  <p:tag name="MH" val="20181129104614"/>
  <p:tag name="MH_LIBRARY" val="GRAPHIC"/>
  <p:tag name="MH_ORDER" val="5"/>
  <p:tag name="MH_TYPE" val="Other"/>
</p:tagLst>
</file>

<file path=ppt/tags/tag72.xml><?xml version="1.0" encoding="utf-8"?>
<p:tagLst xmlns:p="http://schemas.openxmlformats.org/presentationml/2006/main">
  <p:tag name="MH" val="20181129104614"/>
  <p:tag name="MH_LIBRARY" val="GRAPHIC"/>
  <p:tag name="MH_ORDER" val="2"/>
  <p:tag name="MH_TYPE" val="Other"/>
</p:tagLst>
</file>

<file path=ppt/tags/tag73.xml><?xml version="1.0" encoding="utf-8"?>
<p:tagLst xmlns:p="http://schemas.openxmlformats.org/presentationml/2006/main">
  <p:tag name="MH" val="20181129104614"/>
  <p:tag name="MH_LIBRARY" val="GRAPHIC"/>
  <p:tag name="MH_ORDER" val="8"/>
  <p:tag name="MH_TYPE" val="Other"/>
</p:tagLst>
</file>

<file path=ppt/tags/tag74.xml><?xml version="1.0" encoding="utf-8"?>
<p:tagLst xmlns:p="http://schemas.openxmlformats.org/presentationml/2006/main">
  <p:tag name="MH" val="20181129104614"/>
  <p:tag name="MH_LIBRARY" val="GRAPHIC"/>
  <p:tag name="MH_ORDER" val="2"/>
  <p:tag name="MH_TYPE" val="SubTitle"/>
</p:tagLst>
</file>

<file path=ppt/tags/tag75.xml><?xml version="1.0" encoding="utf-8"?>
<p:tagLst xmlns:p="http://schemas.openxmlformats.org/presentationml/2006/main">
  <p:tag name="MH" val="20181129104614"/>
  <p:tag name="MH_LIBRARY" val="GRAPHIC"/>
  <p:tag name="MH_ORDER" val="2"/>
  <p:tag name="MH_TYPE" val="Text"/>
</p:tagLst>
</file>

<file path=ppt/tags/tag76.xml><?xml version="1.0" encoding="utf-8"?>
<p:tagLst xmlns:p="http://schemas.openxmlformats.org/presentationml/2006/main">
  <p:tag name="MH" val="20181129104614"/>
  <p:tag name="MH_LIBRARY" val="GRAPHIC"/>
  <p:tag name="MH_ORDER" val="11"/>
  <p:tag name="MH_TYPE" val="Other"/>
</p:tagLst>
</file>

<file path=ppt/tags/tag77.xml><?xml version="1.0" encoding="utf-8"?>
<p:tagLst xmlns:p="http://schemas.openxmlformats.org/presentationml/2006/main">
  <p:tag name="MH" val="20181129104614"/>
  <p:tag name="MH_LIBRARY" val="GRAPHIC"/>
  <p:tag name="MH_ORDER" val="1"/>
  <p:tag name="MH_TYPE" val="Other"/>
</p:tagLst>
</file>

<file path=ppt/tags/tag78.xml><?xml version="1.0" encoding="utf-8"?>
<p:tagLst xmlns:p="http://schemas.openxmlformats.org/presentationml/2006/main">
  <p:tag name="MH" val="20181129104614"/>
  <p:tag name="MH_LIBRARY" val="GRAPHIC"/>
  <p:tag name="MH_ORDER" val="9"/>
  <p:tag name="MH_TYPE" val="Other"/>
</p:tagLst>
</file>

<file path=ppt/tags/tag79.xml><?xml version="1.0" encoding="utf-8"?>
<p:tagLst xmlns:p="http://schemas.openxmlformats.org/presentationml/2006/main">
  <p:tag name="MH" val="20181129104614"/>
  <p:tag name="MH_LIBRARY" val="GRAPHIC"/>
  <p:tag name="MH_ORDER" val="3"/>
  <p:tag name="MH_TYPE" val="SubTitle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MH" val="20181129104614"/>
  <p:tag name="MH_LIBRARY" val="GRAPHIC"/>
  <p:tag name="MH_ORDER" val="3"/>
  <p:tag name="MH_TYPE" val="Text"/>
</p:tagLst>
</file>

<file path=ppt/tags/tag81.xml><?xml version="1.0" encoding="utf-8"?>
<p:tagLst xmlns:p="http://schemas.openxmlformats.org/presentationml/2006/main">
  <p:tag name="MH" val="20181129104614"/>
  <p:tag name="MH_LIBRARY" val="GRAPHIC"/>
  <p:tag name="MH_ORDER" val="12"/>
  <p:tag name="MH_TYPE" val="Other"/>
</p:tagLst>
</file>

<file path=ppt/tags/tag82.xml><?xml version="1.0" encoding="utf-8"?>
<p:tagLst xmlns:p="http://schemas.openxmlformats.org/presentationml/2006/main">
  <p:tag name="MH" val="20181129104614"/>
  <p:tag name="MH_LIBRARY" val="GRAPHIC"/>
  <p:tag name="MH_ORDER" val="5"/>
  <p:tag name="MH_TYPE" val="Other"/>
</p:tagLst>
</file>

<file path=ppt/tags/tag8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办公资源网：www.bangongziyuan.com">
  <a:themeElements>
    <a:clrScheme name="自定义 13">
      <a:dk1>
        <a:sysClr val="windowText" lastClr="000000"/>
      </a:dk1>
      <a:lt1>
        <a:sysClr val="window" lastClr="FFFFFF"/>
      </a:lt1>
      <a:dk2>
        <a:srgbClr val="444D26"/>
      </a:dk2>
      <a:lt2>
        <a:srgbClr val="E43886"/>
      </a:lt2>
      <a:accent1>
        <a:srgbClr val="E43886"/>
      </a:accent1>
      <a:accent2>
        <a:srgbClr val="E43886"/>
      </a:accent2>
      <a:accent3>
        <a:srgbClr val="E43886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222</Paragraphs>
  <Slides>22</Slides>
  <Notes>20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9">
      <vt:lpstr>Arial</vt:lpstr>
      <vt:lpstr>Calibri Light</vt:lpstr>
      <vt:lpstr>Calibri</vt:lpstr>
      <vt:lpstr>站酷文艺体</vt:lpstr>
      <vt:lpstr>阿里巴巴普惠体 B</vt:lpstr>
      <vt:lpstr>仿宋_GB2312</vt:lpstr>
      <vt:lpstr>Times New Roman</vt:lpstr>
      <vt:lpstr>微软雅黑</vt:lpstr>
      <vt:lpstr>Source Sans Pro Black</vt:lpstr>
      <vt:lpstr>经典综艺体简</vt:lpstr>
      <vt:lpstr>阿里巴巴普惠体 R</vt:lpstr>
      <vt:lpstr>Segoe UI Light</vt:lpstr>
      <vt:lpstr>Wingdings</vt:lpstr>
      <vt:lpstr>Symbol</vt:lpstr>
      <vt:lpstr>Meiryo</vt:lpstr>
      <vt:lpstr>宋体</vt:lpstr>
      <vt:lpstr>办公资源网：www.bangongziyuan.com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14</cp:revision>
  <dcterms:created xsi:type="dcterms:W3CDTF">2019-11-28T03:46:00Z</dcterms:created>
  <dcterms:modified xsi:type="dcterms:W3CDTF">2023-05-08T04:48:53Z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2052-11.1.0.9022</vt:lpwstr>
  </property>
</Properties>
</file>