
<file path=[Content_Types].xml><?xml version="1.0" encoding="utf-8"?>
<Types xmlns="http://schemas.openxmlformats.org/package/2006/content-types">
  <Default Extension="dat" ContentType="application/unknown"/>
  <Default Extension="rels" ContentType="application/vnd.openxmlformats-package.relationships+xml"/>
  <Default Extension="xml" ContentType="application/xml"/>
  <Default Extension="jpeg" ContentType="image/jpeg"/>
  <Default Extension="xlsx" ContentType="application/vnd.openxmlformats-officedocument.spreadsheetml.sheet"/>
  <Default Extension="wav" ContentType="audio/x-wav"/>
  <Default Extension="emf" ContentType="image/x-emf"/>
  <Default Extension="png" ContentType="image/png"/>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olors1.xml" ContentType="application/vnd.ms-office.chartcolorstyle+xml"/>
  <Override PartName="/ppt/charts/style1.xml" ContentType="application/vnd.ms-office.chart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3.4-->
<p:presentation xmlns:r="http://schemas.openxmlformats.org/officeDocument/2006/relationships" xmlns:a="http://schemas.openxmlformats.org/drawingml/2006/main" xmlns:p="http://schemas.openxmlformats.org/presentationml/2006/main">
  <p:sldMasterIdLst>
    <p:sldMasterId id="2147483648" r:id="rId1"/>
    <p:sldMasterId id="2147483671" r:id="rId2"/>
  </p:sldMasterIdLst>
  <p:notesMasterIdLst>
    <p:notesMasterId r:id="rId3"/>
  </p:notesMasterIdLst>
  <p:sldIdLst>
    <p:sldId id="292" r:id="rId4"/>
    <p:sldId id="260" r:id="rId5"/>
    <p:sldId id="261" r:id="rId6"/>
    <p:sldId id="267" r:id="rId7"/>
    <p:sldId id="294" r:id="rId8"/>
    <p:sldId id="263" r:id="rId9"/>
    <p:sldId id="269" r:id="rId10"/>
    <p:sldId id="265" r:id="rId11"/>
    <p:sldId id="281" r:id="rId12"/>
    <p:sldId id="295" r:id="rId13"/>
    <p:sldId id="270" r:id="rId14"/>
    <p:sldId id="293" r:id="rId15"/>
    <p:sldId id="274" r:id="rId16"/>
    <p:sldId id="296" r:id="rId17"/>
    <p:sldId id="282" r:id="rId18"/>
    <p:sldId id="266" r:id="rId19"/>
    <p:sldId id="298" r:id="rId20"/>
    <p:sldId id="297" r:id="rId21"/>
    <p:sldId id="276" r:id="rId22"/>
    <p:sldId id="273" r:id="rId23"/>
    <p:sldId id="271" r:id="rId24"/>
    <p:sldId id="283" r:id="rId25"/>
    <p:sldId id="277" r:id="rId26"/>
    <p:sldId id="278" r:id="rId27"/>
    <p:sldId id="280" r:id="rId28"/>
    <p:sldId id="279" r:id="rId29"/>
    <p:sldId id="299" r:id="rId30"/>
    <p:sldId id="284" r:id="rId31"/>
    <p:sldId id="320" r:id="rId32"/>
    <p:sldId id="351" r:id="rId33"/>
  </p:sldIdLst>
  <p:sldSz cx="9144000" cy="5143500" type="screen16x9"/>
  <p:notesSz cx="6858000" cy="9144000"/>
  <p:custDataLst>
    <p:tags r:id="rId34"/>
  </p:custDataLst>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7" autoAdjust="0"/>
    <p:restoredTop sz="94660"/>
  </p:normalViewPr>
  <p:slideViewPr>
    <p:cSldViewPr snapToGrid="0" showGuides="1">
      <p:cViewPr varScale="1">
        <p:scale>
          <a:sx n="143" d="100"/>
          <a:sy n="143" d="100"/>
        </p:scale>
        <p:origin x="720" y="102"/>
      </p:cViewPr>
      <p:guideLst>
        <p:guide orient="horz" pos="1620"/>
        <p:guide pos="2880"/>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slideMaster" Target="slideMasters/slideMaster2.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slide" Target="slides/slide19.xml" /><Relationship Id="rId23" Type="http://schemas.openxmlformats.org/officeDocument/2006/relationships/slide" Target="slides/slide20.xml" /><Relationship Id="rId24" Type="http://schemas.openxmlformats.org/officeDocument/2006/relationships/slide" Target="slides/slide21.xml" /><Relationship Id="rId25" Type="http://schemas.openxmlformats.org/officeDocument/2006/relationships/slide" Target="slides/slide22.xml" /><Relationship Id="rId26" Type="http://schemas.openxmlformats.org/officeDocument/2006/relationships/slide" Target="slides/slide23.xml" /><Relationship Id="rId27" Type="http://schemas.openxmlformats.org/officeDocument/2006/relationships/slide" Target="slides/slide24.xml" /><Relationship Id="rId28" Type="http://schemas.openxmlformats.org/officeDocument/2006/relationships/slide" Target="slides/slide25.xml" /><Relationship Id="rId29" Type="http://schemas.openxmlformats.org/officeDocument/2006/relationships/slide" Target="slides/slide26.xml" /><Relationship Id="rId3" Type="http://schemas.openxmlformats.org/officeDocument/2006/relationships/notesMaster" Target="notesMasters/notesMaster1.xml" /><Relationship Id="rId30" Type="http://schemas.openxmlformats.org/officeDocument/2006/relationships/slide" Target="slides/slide27.xml" /><Relationship Id="rId31" Type="http://schemas.openxmlformats.org/officeDocument/2006/relationships/slide" Target="slides/slide28.xml" /><Relationship Id="rId32" Type="http://schemas.openxmlformats.org/officeDocument/2006/relationships/slide" Target="slides/slide29.xml" /><Relationship Id="rId33" Type="http://schemas.openxmlformats.org/officeDocument/2006/relationships/slide" Target="slides/slide30.xml" /><Relationship Id="rId34" Type="http://schemas.openxmlformats.org/officeDocument/2006/relationships/tags" Target="tags/tag70.xml" /><Relationship Id="rId35" Type="http://schemas.openxmlformats.org/officeDocument/2006/relationships/presProps" Target="presProps.xml" /><Relationship Id="rId36" Type="http://schemas.openxmlformats.org/officeDocument/2006/relationships/viewProps" Target="viewProps.xml" /><Relationship Id="rId37" Type="http://schemas.openxmlformats.org/officeDocument/2006/relationships/theme" Target="theme/theme1.xml" /><Relationship Id="rId38" Type="http://schemas.openxmlformats.org/officeDocument/2006/relationships/tableStyles" Target="tableStyles.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charts/_rels/chart1.xml.rels>&#65279;<?xml version="1.0" encoding="utf-8" standalone="yes"?><Relationships xmlns="http://schemas.openxmlformats.org/package/2006/relationships"><Relationship Id="rId1" Type="http://schemas.openxmlformats.org/officeDocument/2006/relationships/package" Target="../embeddings/Microsoft_Excel_Worksheet1.xlsx" /><Relationship Id="rId2" Type="http://schemas.microsoft.com/office/2011/relationships/chartColorStyle" Target="colors1.xml" /><Relationship Id="rId3" Type="http://schemas.microsoft.com/office/2011/relationships/chartStyle" Target="style1.xml" /></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0682825893163681"/>
          <c:w val="1"/>
          <c:h val="0.9317173957824707"/>
        </c:manualLayout>
      </c:layout>
      <c:lineChart>
        <c:grouping/>
        <c:varyColors val="0"/>
        <c:ser>
          <c:idx val="0"/>
          <c:order val="0"/>
          <c:tx>
            <c:strRef>
              <c:f>Sheet1!$B$1</c:f>
              <c:strCache>
                <c:ptCount val="1"/>
                <c:pt idx="0">
                  <c:v>系列 1</c:v>
                </c:pt>
              </c:strCache>
            </c:strRef>
          </c:tx>
          <c:spPr>
            <a:ln w="9525" cap="rnd">
              <a:solidFill>
                <a:schemeClr val="bg1">
                  <a:lumMod val="75000"/>
                </a:schemeClr>
              </a:solidFill>
              <a:round/>
            </a:ln>
            <a:effectLst/>
          </c:spPr>
          <c:marker>
            <c:symbol val="none"/>
          </c:marker>
          <c:dLbls>
            <c:dLbl>
              <c:idx val="0"/>
              <c:txPr>
                <a:bodyPr rot="0" spcFirstLastPara="1" vertOverflow="ellipsis" vert="horz" wrap="square" lIns="38100" tIns="19050" rIns="38100" bIns="19050" anchor="ctr" anchorCtr="1">
                  <a:spAutoFit/>
                </a:bodyPr>
                <a:p>
                  <a:pPr>
                    <a:defRPr lang="zh-CN" sz="1200" b="0" i="0" u="none" strike="noStrike" kern="1200" baseline="0" smtId="4294967295">
                      <a:solidFill>
                        <a:schemeClr val="tx1">
                          <a:lumMod val="75000"/>
                          <a:lumOff val="25000"/>
                        </a:schemeClr>
                      </a:solidFill>
                      <a:latin typeface="微软雅黑 Light" panose="020b0502040204020203" pitchFamily="34" charset="-122"/>
                      <a:ea typeface="微软雅黑 Light" panose="020b0502040204020203" pitchFamily="34" charset="-122"/>
                      <a:cs typeface="+mn-cs"/>
                    </a:defRPr>
                  </a:pPr>
                  <a:endParaRPr lang="zh-CN" sz="1200" b="0" i="0" u="none" strike="noStrike" kern="1200" baseline="0" smtId="4294967295">
                    <a:solidFill>
                      <a:schemeClr val="tx1">
                        <a:lumMod val="75000"/>
                        <a:lumOff val="25000"/>
                      </a:schemeClr>
                    </a:solidFill>
                    <a:latin typeface="微软雅黑 Light" panose="020b0502040204020203" pitchFamily="34" charset="-122"/>
                    <a:ea typeface="微软雅黑 Light" panose="020b0502040204020203" pitchFamily="34" charset="-122"/>
                    <a:cs typeface="+mn-cs"/>
                  </a:endParaRPr>
                </a:p>
              </c:txPr>
              <c:dLblPos val="t"/>
              <c:showLegendKey val="0"/>
              <c:showVal val="1"/>
              <c:showCatName val="0"/>
              <c:showSerName val="0"/>
              <c:showPercent val="0"/>
              <c:showBubbleSize val="0"/>
              <c:extLst/>
            </c:dLbl>
            <c:dLbl>
              <c:idx val="1"/>
              <c:txPr>
                <a:bodyPr rot="0" spcFirstLastPara="1" vertOverflow="ellipsis" vert="horz" wrap="square" lIns="38100" tIns="19050" rIns="38100" bIns="19050" anchor="ctr" anchorCtr="1">
                  <a:spAutoFit/>
                </a:bodyPr>
                <a:p>
                  <a:pPr>
                    <a:defRPr lang="zh-CN" sz="1200" b="0" i="0" u="none" strike="noStrike" kern="1200" baseline="0" smtId="4294967295">
                      <a:solidFill>
                        <a:schemeClr val="tx1">
                          <a:lumMod val="75000"/>
                          <a:lumOff val="25000"/>
                        </a:schemeClr>
                      </a:solidFill>
                      <a:latin typeface="微软雅黑 Light" panose="020b0502040204020203" pitchFamily="34" charset="-122"/>
                      <a:ea typeface="微软雅黑 Light" panose="020b0502040204020203" pitchFamily="34" charset="-122"/>
                      <a:cs typeface="+mn-cs"/>
                    </a:defRPr>
                  </a:pPr>
                  <a:endParaRPr lang="zh-CN" sz="1200" b="0" i="0" u="none" strike="noStrike" kern="1200" baseline="0" smtId="4294967295">
                    <a:solidFill>
                      <a:schemeClr val="tx1">
                        <a:lumMod val="75000"/>
                        <a:lumOff val="25000"/>
                      </a:schemeClr>
                    </a:solidFill>
                    <a:latin typeface="微软雅黑 Light" panose="020b0502040204020203" pitchFamily="34" charset="-122"/>
                    <a:ea typeface="微软雅黑 Light" panose="020b0502040204020203" pitchFamily="34" charset="-122"/>
                    <a:cs typeface="+mn-cs"/>
                  </a:endParaRPr>
                </a:p>
              </c:txPr>
              <c:dLblPos val="t"/>
              <c:showLegendKey val="0"/>
              <c:showVal val="1"/>
              <c:showCatName val="0"/>
              <c:showSerName val="0"/>
              <c:showPercent val="0"/>
              <c:showBubbleSize val="0"/>
              <c:extLst/>
            </c:dLbl>
            <c:dLbl>
              <c:idx val="2"/>
              <c:txPr>
                <a:bodyPr rot="0" spcFirstLastPara="1" vertOverflow="ellipsis" vert="horz" wrap="square" lIns="38100" tIns="19050" rIns="38100" bIns="19050" anchor="ctr" anchorCtr="1">
                  <a:spAutoFit/>
                </a:bodyPr>
                <a:p>
                  <a:pPr>
                    <a:defRPr lang="zh-CN" sz="1200" b="0" i="0" u="none" strike="noStrike" kern="1200" baseline="0" smtId="4294967295">
                      <a:solidFill>
                        <a:schemeClr val="tx1">
                          <a:lumMod val="75000"/>
                          <a:lumOff val="25000"/>
                        </a:schemeClr>
                      </a:solidFill>
                      <a:latin typeface="微软雅黑 Light" panose="020b0502040204020203" pitchFamily="34" charset="-122"/>
                      <a:ea typeface="微软雅黑 Light" panose="020b0502040204020203" pitchFamily="34" charset="-122"/>
                      <a:cs typeface="+mn-cs"/>
                    </a:defRPr>
                  </a:pPr>
                  <a:endParaRPr lang="zh-CN" sz="1200" b="0" i="0" u="none" strike="noStrike" kern="1200" baseline="0" smtId="4294967295">
                    <a:solidFill>
                      <a:schemeClr val="tx1">
                        <a:lumMod val="75000"/>
                        <a:lumOff val="25000"/>
                      </a:schemeClr>
                    </a:solidFill>
                    <a:latin typeface="微软雅黑 Light" panose="020b0502040204020203" pitchFamily="34" charset="-122"/>
                    <a:ea typeface="微软雅黑 Light" panose="020b0502040204020203" pitchFamily="34" charset="-122"/>
                    <a:cs typeface="+mn-cs"/>
                  </a:endParaRPr>
                </a:p>
              </c:txPr>
              <c:dLblPos val="t"/>
              <c:showLegendKey val="0"/>
              <c:showVal val="1"/>
              <c:showCatName val="0"/>
              <c:showSerName val="0"/>
              <c:showPercent val="0"/>
              <c:showBubbleSize val="0"/>
              <c:extLst/>
            </c:dLbl>
            <c:dLbl>
              <c:idx val="3"/>
              <c:layout>
                <c:manualLayout>
                  <c:x val="-0.016704829409718513"/>
                  <c:y val="0.015627523884177208"/>
                </c:manualLayout>
              </c:layout>
              <c:txPr>
                <a:bodyPr rot="0" spcFirstLastPara="1" vertOverflow="ellipsis" vert="horz" wrap="square" lIns="38100" tIns="19050" rIns="38100" bIns="19050" anchor="ctr" anchorCtr="1">
                  <a:spAutoFit/>
                </a:bodyPr>
                <a:p>
                  <a:pPr>
                    <a:defRPr lang="zh-CN" sz="1200" b="0" i="0" u="none" strike="noStrike" kern="1200" baseline="0" smtId="4294967295">
                      <a:solidFill>
                        <a:schemeClr val="tx1">
                          <a:lumMod val="75000"/>
                          <a:lumOff val="25000"/>
                        </a:schemeClr>
                      </a:solidFill>
                      <a:latin typeface="微软雅黑 Light" panose="020b0502040204020203" pitchFamily="34" charset="-122"/>
                      <a:ea typeface="微软雅黑 Light" panose="020b0502040204020203" pitchFamily="34" charset="-122"/>
                      <a:cs typeface="+mn-cs"/>
                    </a:defRPr>
                  </a:pPr>
                  <a:endParaRPr lang="zh-CN" sz="1200" b="0" i="0" u="none" strike="noStrike" kern="1200" baseline="0" smtId="4294967295">
                    <a:solidFill>
                      <a:schemeClr val="tx1">
                        <a:lumMod val="75000"/>
                        <a:lumOff val="25000"/>
                      </a:schemeClr>
                    </a:solidFill>
                    <a:latin typeface="微软雅黑 Light" panose="020b0502040204020203" pitchFamily="34" charset="-122"/>
                    <a:ea typeface="微软雅黑 Light" panose="020b0502040204020203" pitchFamily="34" charset="-122"/>
                    <a:cs typeface="+mn-cs"/>
                  </a:endParaRPr>
                </a:p>
              </c:txPr>
              <c:dLblPos val="r"/>
              <c:showLegendKey val="0"/>
              <c:showVal val="1"/>
              <c:showCatName val="0"/>
              <c:showSerName val="0"/>
              <c:showPercent val="0"/>
              <c:showBubbleSize val="0"/>
              <c:extLst/>
            </c:dLbl>
            <c:spPr>
              <a:noFill/>
              <a:ln>
                <a:noFill/>
              </a:ln>
              <a:effectLst/>
            </c:spPr>
            <c:txPr>
              <a:bodyPr rot="0" spcFirstLastPara="1" vertOverflow="ellipsis" vert="horz" wrap="square" lIns="38100" tIns="19050" rIns="38100" bIns="19050" anchor="ctr" anchorCtr="1">
                <a:spAutoFit/>
              </a:bodyPr>
              <a:p>
                <a:pPr>
                  <a:defRPr lang="zh-CN" sz="1200" b="0" i="0" u="none" strike="noStrike" kern="1200" baseline="0" smtId="4294967295">
                    <a:solidFill>
                      <a:schemeClr val="tx1">
                        <a:lumMod val="75000"/>
                        <a:lumOff val="25000"/>
                      </a:schemeClr>
                    </a:solidFill>
                    <a:latin typeface="微软雅黑 Light" panose="020b0502040204020203" pitchFamily="34" charset="-122"/>
                    <a:ea typeface="微软雅黑 Light" panose="020b0502040204020203" pitchFamily="34" charset="-122"/>
                    <a:cs typeface="+mn-cs"/>
                  </a:defRPr>
                </a:pPr>
                <a:endParaRPr lang="zh-CN" sz="1200" b="0" i="0" u="none" strike="noStrike" kern="1200" baseline="0" smtId="4294967295">
                  <a:solidFill>
                    <a:schemeClr val="tx1">
                      <a:lumMod val="75000"/>
                      <a:lumOff val="25000"/>
                    </a:schemeClr>
                  </a:solidFill>
                  <a:latin typeface="微软雅黑 Light" panose="020b0502040204020203" pitchFamily="34" charset="-122"/>
                  <a:ea typeface="微软雅黑 Light" panose="020b0502040204020203" pitchFamily="34" charset="-122"/>
                  <a:cs typeface="+mn-cs"/>
                </a:endParaRPr>
              </a:p>
            </c:txPr>
            <c:dLblPos val="t"/>
            <c:showLegendKey val="0"/>
            <c:showVal val="1"/>
            <c:showCatName val="0"/>
            <c:showSerName val="0"/>
            <c:showPercent val="0"/>
            <c:showBubbleSize val="0"/>
            <c:showLeaderLines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smooth val="1"/>
        </c:ser>
        <c:ser>
          <c:idx val="1"/>
          <c:order val="1"/>
          <c:tx>
            <c:strRef>
              <c:f>Sheet1!$C$1</c:f>
              <c:strCache>
                <c:ptCount val="1"/>
                <c:pt idx="0">
                  <c:v>系列 2</c:v>
                </c:pt>
              </c:strCache>
            </c:strRef>
          </c:tx>
          <c:spPr>
            <a:ln w="9525" cap="rnd">
              <a:solidFill>
                <a:schemeClr val="accent1"/>
              </a:solidFill>
              <a:round/>
            </a:ln>
            <a:effectLst/>
          </c:spPr>
          <c:marker>
            <c:symbol val="none"/>
          </c:marker>
          <c:dLbls>
            <c:dLbl>
              <c:idx val="0"/>
              <c:txPr>
                <a:bodyPr rot="0" spcFirstLastPara="1" vertOverflow="ellipsis" vert="horz" wrap="square" lIns="38100" tIns="19050" rIns="38100" bIns="19050" anchor="ctr" anchorCtr="1">
                  <a:spAutoFit/>
                </a:bodyPr>
                <a:p>
                  <a:pPr>
                    <a:defRPr lang="zh-CN" sz="1400" b="0" i="0" u="none" strike="noStrike" kern="1200" baseline="0" smtId="4294967295">
                      <a:solidFill>
                        <a:schemeClr val="tx1">
                          <a:lumMod val="75000"/>
                          <a:lumOff val="25000"/>
                        </a:schemeClr>
                      </a:solidFill>
                      <a:latin typeface="微软雅黑 Light" panose="020b0502040204020203" pitchFamily="34" charset="-122"/>
                      <a:ea typeface="微软雅黑 Light" panose="020b0502040204020203" pitchFamily="34" charset="-122"/>
                      <a:cs typeface="+mn-cs"/>
                    </a:defRPr>
                  </a:pPr>
                  <a:endParaRPr lang="zh-CN" sz="1400" b="0" i="0" u="none" strike="noStrike" kern="1200" baseline="0" smtId="4294967295">
                    <a:solidFill>
                      <a:schemeClr val="tx1">
                        <a:lumMod val="75000"/>
                        <a:lumOff val="25000"/>
                      </a:schemeClr>
                    </a:solidFill>
                    <a:latin typeface="微软雅黑 Light" panose="020b0502040204020203" pitchFamily="34" charset="-122"/>
                    <a:ea typeface="微软雅黑 Light" panose="020b0502040204020203" pitchFamily="34" charset="-122"/>
                    <a:cs typeface="+mn-cs"/>
                  </a:endParaRPr>
                </a:p>
              </c:txPr>
              <c:dLblPos val="t"/>
              <c:showLegendKey val="0"/>
              <c:showVal val="1"/>
              <c:showCatName val="0"/>
              <c:showSerName val="0"/>
              <c:showPercent val="0"/>
              <c:showBubbleSize val="0"/>
              <c:extLst/>
            </c:dLbl>
            <c:dLbl>
              <c:idx val="1"/>
              <c:txPr>
                <a:bodyPr rot="0" spcFirstLastPara="1" vertOverflow="ellipsis" vert="horz" wrap="square" lIns="38100" tIns="19050" rIns="38100" bIns="19050" anchor="ctr" anchorCtr="1">
                  <a:spAutoFit/>
                </a:bodyPr>
                <a:p>
                  <a:pPr>
                    <a:defRPr lang="zh-CN" sz="1400" b="0" i="0" u="none" strike="noStrike" kern="1200" baseline="0" smtId="4294967295">
                      <a:solidFill>
                        <a:schemeClr val="tx1">
                          <a:lumMod val="75000"/>
                          <a:lumOff val="25000"/>
                        </a:schemeClr>
                      </a:solidFill>
                      <a:latin typeface="微软雅黑 Light" panose="020b0502040204020203" pitchFamily="34" charset="-122"/>
                      <a:ea typeface="微软雅黑 Light" panose="020b0502040204020203" pitchFamily="34" charset="-122"/>
                      <a:cs typeface="+mn-cs"/>
                    </a:defRPr>
                  </a:pPr>
                  <a:endParaRPr lang="zh-CN" sz="1400" b="0" i="0" u="none" strike="noStrike" kern="1200" baseline="0" smtId="4294967295">
                    <a:solidFill>
                      <a:schemeClr val="tx1">
                        <a:lumMod val="75000"/>
                        <a:lumOff val="25000"/>
                      </a:schemeClr>
                    </a:solidFill>
                    <a:latin typeface="微软雅黑 Light" panose="020b0502040204020203" pitchFamily="34" charset="-122"/>
                    <a:ea typeface="微软雅黑 Light" panose="020b0502040204020203" pitchFamily="34" charset="-122"/>
                    <a:cs typeface="+mn-cs"/>
                  </a:endParaRPr>
                </a:p>
              </c:txPr>
              <c:dLblPos val="t"/>
              <c:showLegendKey val="0"/>
              <c:showVal val="1"/>
              <c:showCatName val="0"/>
              <c:showSerName val="0"/>
              <c:showPercent val="0"/>
              <c:showBubbleSize val="0"/>
              <c:extLst/>
            </c:dLbl>
            <c:dLbl>
              <c:idx val="2"/>
              <c:txPr>
                <a:bodyPr rot="0" spcFirstLastPara="1" vertOverflow="ellipsis" vert="horz" wrap="square" lIns="38100" tIns="19050" rIns="38100" bIns="19050" anchor="ctr" anchorCtr="1">
                  <a:spAutoFit/>
                </a:bodyPr>
                <a:p>
                  <a:pPr>
                    <a:defRPr lang="zh-CN" sz="1400" b="0" i="0" u="none" strike="noStrike" kern="1200" baseline="0" smtId="4294967295">
                      <a:solidFill>
                        <a:schemeClr val="tx1">
                          <a:lumMod val="75000"/>
                          <a:lumOff val="25000"/>
                        </a:schemeClr>
                      </a:solidFill>
                      <a:latin typeface="微软雅黑 Light" panose="020b0502040204020203" pitchFamily="34" charset="-122"/>
                      <a:ea typeface="微软雅黑 Light" panose="020b0502040204020203" pitchFamily="34" charset="-122"/>
                      <a:cs typeface="+mn-cs"/>
                    </a:defRPr>
                  </a:pPr>
                  <a:endParaRPr lang="zh-CN" sz="1400" b="0" i="0" u="none" strike="noStrike" kern="1200" baseline="0" smtId="4294967295">
                    <a:solidFill>
                      <a:schemeClr val="tx1">
                        <a:lumMod val="75000"/>
                        <a:lumOff val="25000"/>
                      </a:schemeClr>
                    </a:solidFill>
                    <a:latin typeface="微软雅黑 Light" panose="020b0502040204020203" pitchFamily="34" charset="-122"/>
                    <a:ea typeface="微软雅黑 Light" panose="020b0502040204020203" pitchFamily="34" charset="-122"/>
                    <a:cs typeface="+mn-cs"/>
                  </a:endParaRPr>
                </a:p>
              </c:txPr>
              <c:dLblPos val="t"/>
              <c:showLegendKey val="0"/>
              <c:showVal val="1"/>
              <c:showCatName val="0"/>
              <c:showSerName val="0"/>
              <c:showPercent val="0"/>
              <c:showBubbleSize val="0"/>
              <c:extLst/>
            </c:dLbl>
            <c:dLbl>
              <c:idx val="3"/>
              <c:txPr>
                <a:bodyPr rot="0" spcFirstLastPara="1" vertOverflow="ellipsis" vert="horz" wrap="square" lIns="38100" tIns="19050" rIns="38100" bIns="19050" anchor="ctr" anchorCtr="1">
                  <a:spAutoFit/>
                </a:bodyPr>
                <a:p>
                  <a:pPr>
                    <a:defRPr lang="zh-CN" sz="1400" b="0" i="0" u="none" strike="noStrike" kern="1200" baseline="0" smtId="4294967295">
                      <a:solidFill>
                        <a:schemeClr val="tx1">
                          <a:lumMod val="75000"/>
                          <a:lumOff val="25000"/>
                        </a:schemeClr>
                      </a:solidFill>
                      <a:latin typeface="微软雅黑 Light" panose="020b0502040204020203" pitchFamily="34" charset="-122"/>
                      <a:ea typeface="微软雅黑 Light" panose="020b0502040204020203" pitchFamily="34" charset="-122"/>
                      <a:cs typeface="+mn-cs"/>
                    </a:defRPr>
                  </a:pPr>
                  <a:endParaRPr lang="zh-CN" sz="1400" b="0" i="0" u="none" strike="noStrike" kern="1200" baseline="0" smtId="4294967295">
                    <a:solidFill>
                      <a:schemeClr val="tx1">
                        <a:lumMod val="75000"/>
                        <a:lumOff val="25000"/>
                      </a:schemeClr>
                    </a:solidFill>
                    <a:latin typeface="微软雅黑 Light" panose="020b0502040204020203" pitchFamily="34" charset="-122"/>
                    <a:ea typeface="微软雅黑 Light" panose="020b0502040204020203" pitchFamily="34" charset="-122"/>
                    <a:cs typeface="+mn-cs"/>
                  </a:endParaRPr>
                </a:p>
              </c:txPr>
              <c:dLblPos val="t"/>
              <c:showLegendKey val="0"/>
              <c:showVal val="1"/>
              <c:showCatName val="0"/>
              <c:showSerName val="0"/>
              <c:showPercent val="0"/>
              <c:showBubbleSize val="0"/>
              <c:extLst/>
            </c:dLbl>
            <c:spPr>
              <a:noFill/>
              <a:ln>
                <a:noFill/>
              </a:ln>
              <a:effectLst/>
            </c:spPr>
            <c:txPr>
              <a:bodyPr rot="0" spcFirstLastPara="1" vertOverflow="ellipsis" vert="horz" wrap="square" lIns="38100" tIns="19050" rIns="38100" bIns="19050" anchor="ctr" anchorCtr="1">
                <a:spAutoFit/>
              </a:bodyPr>
              <a:p>
                <a:pPr>
                  <a:defRPr lang="zh-CN" sz="1400" b="0" i="0" u="none" strike="noStrike" kern="1200" baseline="0" smtId="4294967295">
                    <a:solidFill>
                      <a:schemeClr val="tx1">
                        <a:lumMod val="75000"/>
                        <a:lumOff val="25000"/>
                      </a:schemeClr>
                    </a:solidFill>
                    <a:latin typeface="微软雅黑 Light" panose="020b0502040204020203" pitchFamily="34" charset="-122"/>
                    <a:ea typeface="微软雅黑 Light" panose="020b0502040204020203" pitchFamily="34" charset="-122"/>
                    <a:cs typeface="+mn-cs"/>
                  </a:defRPr>
                </a:pPr>
                <a:endParaRPr lang="zh-CN" sz="1400" b="0" i="0" u="none" strike="noStrike" kern="1200" baseline="0" smtId="4294967295">
                  <a:solidFill>
                    <a:schemeClr val="tx1">
                      <a:lumMod val="75000"/>
                      <a:lumOff val="25000"/>
                    </a:schemeClr>
                  </a:solidFill>
                  <a:latin typeface="微软雅黑 Light" panose="020b0502040204020203" pitchFamily="34" charset="-122"/>
                  <a:ea typeface="微软雅黑 Light" panose="020b0502040204020203" pitchFamily="34" charset="-122"/>
                  <a:cs typeface="+mn-cs"/>
                </a:endParaRPr>
              </a:p>
            </c:txPr>
            <c:dLblPos val="t"/>
            <c:showLegendKey val="0"/>
            <c:showVal val="1"/>
            <c:showCatName val="0"/>
            <c:showSerName val="0"/>
            <c:showPercent val="0"/>
            <c:showBubbleSize val="0"/>
            <c:showLeaderLines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c:v>
                </c:pt>
                <c:pt idx="2">
                  <c:v>1.8</c:v>
                </c:pt>
                <c:pt idx="3">
                  <c:v>2.8</c:v>
                </c:pt>
              </c:numCache>
            </c:numRef>
          </c:val>
          <c:smooth val="1"/>
        </c:ser>
        <c:ser>
          <c:idx val="2"/>
          <c:order val="2"/>
          <c:tx>
            <c:strRef>
              <c:f>Sheet1!$D$1</c:f>
              <c:strCache>
                <c:ptCount val="1"/>
                <c:pt idx="0">
                  <c:v>系列 3</c:v>
                </c:pt>
              </c:strCache>
            </c:strRef>
          </c:tx>
          <c:spPr>
            <a:ln w="9525" cap="rnd">
              <a:solidFill>
                <a:schemeClr val="accent3"/>
              </a:solidFill>
              <a:round/>
            </a:ln>
            <a:effectLst/>
          </c:spPr>
          <c:marker>
            <c:symbol val="none"/>
          </c:marker>
          <c:dLbls>
            <c:dLbl>
              <c:idx val="0"/>
              <c:layout>
                <c:manualLayout>
                  <c:x val="-0.012194983661174774"/>
                  <c:y val="0.025986243039369583"/>
                </c:manualLayout>
              </c:layout>
              <c:txPr>
                <a:bodyPr rot="0" spcFirstLastPara="1" vertOverflow="ellipsis" vert="horz" wrap="square" lIns="38100" tIns="19050" rIns="38100" bIns="19050" anchor="ctr" anchorCtr="1">
                  <a:spAutoFit/>
                </a:bodyPr>
                <a:p>
                  <a:pPr>
                    <a:defRPr lang="zh-CN" sz="1400" b="0" i="0" u="none" strike="noStrike" kern="1200" baseline="0" smtId="4294967295">
                      <a:solidFill>
                        <a:schemeClr val="tx1">
                          <a:lumMod val="75000"/>
                          <a:lumOff val="25000"/>
                        </a:schemeClr>
                      </a:solidFill>
                      <a:latin typeface="微软雅黑 Light" panose="020b0502040204020203" pitchFamily="34" charset="-122"/>
                      <a:ea typeface="微软雅黑 Light" panose="020b0502040204020203" pitchFamily="34" charset="-122"/>
                      <a:cs typeface="+mn-cs"/>
                    </a:defRPr>
                  </a:pPr>
                  <a:endParaRPr lang="zh-CN" sz="1400" b="0" i="0" u="none" strike="noStrike" kern="1200" baseline="0" smtId="4294967295">
                    <a:solidFill>
                      <a:schemeClr val="tx1">
                        <a:lumMod val="75000"/>
                        <a:lumOff val="25000"/>
                      </a:schemeClr>
                    </a:solidFill>
                    <a:latin typeface="微软雅黑 Light" panose="020b0502040204020203" pitchFamily="34" charset="-122"/>
                    <a:ea typeface="微软雅黑 Light" panose="020b0502040204020203" pitchFamily="34" charset="-122"/>
                    <a:cs typeface="+mn-cs"/>
                  </a:endParaRPr>
                </a:p>
              </c:txPr>
              <c:dLblPos val="r"/>
              <c:showLegendKey val="0"/>
              <c:showVal val="1"/>
              <c:showCatName val="0"/>
              <c:showSerName val="0"/>
              <c:showPercent val="0"/>
              <c:showBubbleSize val="0"/>
              <c:extLst/>
            </c:dLbl>
            <c:dLbl>
              <c:idx val="1"/>
              <c:layout>
                <c:manualLayout>
                  <c:x val="-0.0096530411392450333"/>
                  <c:y val="0.044608768075704575"/>
                </c:manualLayout>
              </c:layout>
              <c:txPr>
                <a:bodyPr rot="0" spcFirstLastPara="1" vertOverflow="ellipsis" vert="horz" wrap="square" lIns="38100" tIns="19050" rIns="38100" bIns="19050" anchor="ctr" anchorCtr="1">
                  <a:spAutoFit/>
                </a:bodyPr>
                <a:p>
                  <a:pPr>
                    <a:defRPr lang="zh-CN" sz="1400" b="0" i="0" u="none" strike="noStrike" kern="1200" baseline="0" smtId="4294967295">
                      <a:solidFill>
                        <a:schemeClr val="tx1">
                          <a:lumMod val="75000"/>
                          <a:lumOff val="25000"/>
                        </a:schemeClr>
                      </a:solidFill>
                      <a:latin typeface="微软雅黑 Light" panose="020b0502040204020203" pitchFamily="34" charset="-122"/>
                      <a:ea typeface="微软雅黑 Light" panose="020b0502040204020203" pitchFamily="34" charset="-122"/>
                      <a:cs typeface="+mn-cs"/>
                    </a:defRPr>
                  </a:pPr>
                  <a:endParaRPr lang="zh-CN" sz="1400" b="0" i="0" u="none" strike="noStrike" kern="1200" baseline="0" smtId="4294967295">
                    <a:solidFill>
                      <a:schemeClr val="tx1">
                        <a:lumMod val="75000"/>
                        <a:lumOff val="25000"/>
                      </a:schemeClr>
                    </a:solidFill>
                    <a:latin typeface="微软雅黑 Light" panose="020b0502040204020203" pitchFamily="34" charset="-122"/>
                    <a:ea typeface="微软雅黑 Light" panose="020b0502040204020203" pitchFamily="34" charset="-122"/>
                    <a:cs typeface="+mn-cs"/>
                  </a:endParaRPr>
                </a:p>
              </c:txPr>
              <c:dLblPos val="r"/>
              <c:showLegendKey val="0"/>
              <c:showVal val="1"/>
              <c:showCatName val="0"/>
              <c:showSerName val="0"/>
              <c:showPercent val="0"/>
              <c:showBubbleSize val="0"/>
              <c:extLst/>
            </c:dLbl>
            <c:dLbl>
              <c:idx val="2"/>
              <c:layout>
                <c:manualLayout>
                  <c:x val="-0.007111099548637867"/>
                  <c:y val="0.013571226038038731"/>
                </c:manualLayout>
              </c:layout>
              <c:txPr>
                <a:bodyPr rot="0" spcFirstLastPara="1" vertOverflow="ellipsis" vert="horz" wrap="square" lIns="38100" tIns="19050" rIns="38100" bIns="19050" anchor="ctr" anchorCtr="1">
                  <a:spAutoFit/>
                </a:bodyPr>
                <a:p>
                  <a:pPr>
                    <a:defRPr lang="zh-CN" sz="1400" b="0" i="0" u="none" strike="noStrike" kern="1200" baseline="0" smtId="4294967295">
                      <a:solidFill>
                        <a:schemeClr val="tx1">
                          <a:lumMod val="75000"/>
                          <a:lumOff val="25000"/>
                        </a:schemeClr>
                      </a:solidFill>
                      <a:latin typeface="微软雅黑 Light" panose="020b0502040204020203" pitchFamily="34" charset="-122"/>
                      <a:ea typeface="微软雅黑 Light" panose="020b0502040204020203" pitchFamily="34" charset="-122"/>
                      <a:cs typeface="+mn-cs"/>
                    </a:defRPr>
                  </a:pPr>
                  <a:endParaRPr lang="zh-CN" sz="1400" b="0" i="0" u="none" strike="noStrike" kern="1200" baseline="0" smtId="4294967295">
                    <a:solidFill>
                      <a:schemeClr val="tx1">
                        <a:lumMod val="75000"/>
                        <a:lumOff val="25000"/>
                      </a:schemeClr>
                    </a:solidFill>
                    <a:latin typeface="微软雅黑 Light" panose="020b0502040204020203" pitchFamily="34" charset="-122"/>
                    <a:ea typeface="微软雅黑 Light" panose="020b0502040204020203" pitchFamily="34" charset="-122"/>
                    <a:cs typeface="+mn-cs"/>
                  </a:endParaRPr>
                </a:p>
              </c:txPr>
              <c:dLblPos val="r"/>
              <c:showLegendKey val="0"/>
              <c:showVal val="1"/>
              <c:showCatName val="0"/>
              <c:showSerName val="0"/>
              <c:showPercent val="0"/>
              <c:showBubbleSize val="0"/>
              <c:extLst/>
            </c:dLbl>
            <c:dLbl>
              <c:idx val="3"/>
              <c:txPr>
                <a:bodyPr rot="0" spcFirstLastPara="1" vertOverflow="ellipsis" vert="horz" wrap="square" lIns="38100" tIns="19050" rIns="38100" bIns="19050" anchor="ctr" anchorCtr="1">
                  <a:spAutoFit/>
                </a:bodyPr>
                <a:p>
                  <a:pPr>
                    <a:defRPr lang="zh-CN" sz="1400" b="0" i="0" u="none" strike="noStrike" kern="1200" baseline="0" smtId="4294967295">
                      <a:solidFill>
                        <a:schemeClr val="tx1">
                          <a:lumMod val="75000"/>
                          <a:lumOff val="25000"/>
                        </a:schemeClr>
                      </a:solidFill>
                      <a:latin typeface="微软雅黑 Light" panose="020b0502040204020203" pitchFamily="34" charset="-122"/>
                      <a:ea typeface="微软雅黑 Light" panose="020b0502040204020203" pitchFamily="34" charset="-122"/>
                      <a:cs typeface="+mn-cs"/>
                    </a:defRPr>
                  </a:pPr>
                  <a:endParaRPr lang="zh-CN" sz="1400" b="0" i="0" u="none" strike="noStrike" kern="1200" baseline="0" smtId="4294967295">
                    <a:solidFill>
                      <a:schemeClr val="tx1">
                        <a:lumMod val="75000"/>
                        <a:lumOff val="25000"/>
                      </a:schemeClr>
                    </a:solidFill>
                    <a:latin typeface="微软雅黑 Light" panose="020b0502040204020203" pitchFamily="34" charset="-122"/>
                    <a:ea typeface="微软雅黑 Light" panose="020b0502040204020203" pitchFamily="34" charset="-122"/>
                    <a:cs typeface="+mn-cs"/>
                  </a:endParaRPr>
                </a:p>
              </c:txPr>
              <c:dLblPos val="t"/>
              <c:showLegendKey val="0"/>
              <c:showVal val="1"/>
              <c:showCatName val="0"/>
              <c:showSerName val="0"/>
              <c:showPercent val="0"/>
              <c:showBubbleSize val="0"/>
              <c:extLst/>
            </c:dLbl>
            <c:spPr>
              <a:noFill/>
              <a:ln>
                <a:noFill/>
              </a:ln>
              <a:effectLst/>
            </c:spPr>
            <c:txPr>
              <a:bodyPr rot="0" spcFirstLastPara="1" vertOverflow="ellipsis" vert="horz" wrap="square" lIns="38100" tIns="19050" rIns="38100" bIns="19050" anchor="ctr" anchorCtr="1">
                <a:spAutoFit/>
              </a:bodyPr>
              <a:p>
                <a:pPr>
                  <a:defRPr lang="zh-CN" sz="1400" b="0" i="0" u="none" strike="noStrike" kern="1200" baseline="0" smtId="4294967295">
                    <a:solidFill>
                      <a:schemeClr val="tx1">
                        <a:lumMod val="75000"/>
                        <a:lumOff val="25000"/>
                      </a:schemeClr>
                    </a:solidFill>
                    <a:latin typeface="微软雅黑 Light" panose="020b0502040204020203" pitchFamily="34" charset="-122"/>
                    <a:ea typeface="微软雅黑 Light" panose="020b0502040204020203" pitchFamily="34" charset="-122"/>
                    <a:cs typeface="+mn-cs"/>
                  </a:defRPr>
                </a:pPr>
                <a:endParaRPr lang="zh-CN" sz="1400" b="0" i="0" u="none" strike="noStrike" kern="1200" baseline="0" smtId="4294967295">
                  <a:solidFill>
                    <a:schemeClr val="tx1">
                      <a:lumMod val="75000"/>
                      <a:lumOff val="25000"/>
                    </a:schemeClr>
                  </a:solidFill>
                  <a:latin typeface="微软雅黑 Light" panose="020b0502040204020203" pitchFamily="34" charset="-122"/>
                  <a:ea typeface="微软雅黑 Light" panose="020b0502040204020203" pitchFamily="34" charset="-122"/>
                  <a:cs typeface="+mn-cs"/>
                </a:endParaRPr>
              </a:p>
            </c:txPr>
            <c:dLblPos val="t"/>
            <c:showLegendKey val="0"/>
            <c:showVal val="1"/>
            <c:showCatName val="0"/>
            <c:showSerName val="0"/>
            <c:showPercent val="0"/>
            <c:showBubbleSize val="0"/>
            <c:showLeaderLines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smooth val="1"/>
        </c:ser>
        <c:dLbls>
          <c:showLegendKey val="0"/>
          <c:showVal val="0"/>
          <c:showCatName val="0"/>
          <c:showSerName val="0"/>
          <c:showPercent val="0"/>
          <c:showBubbleSize val="0"/>
          <c:showLeaderLines val="0"/>
        </c:dLbls>
        <c:axId val="103406976"/>
        <c:axId val="106501248"/>
      </c:lineChart>
      <c:catAx>
        <c:axId val="103406976"/>
        <c:scaling>
          <c:orientation/>
        </c:scaling>
        <c:delete val="1"/>
        <c:axPos val="b"/>
        <c:numFmt formatCode="General" sourceLinked="1"/>
        <c:majorTickMark val="none"/>
        <c:minorTickMark val="none"/>
        <c:tickLblPos val="none"/>
        <c:txPr>
          <a:bodyPr rot="-60000000" spcFirstLastPara="0" vertOverflow="ellipsis" vert="horz" wrap="square" anchor="ctr" anchorCtr="1"/>
          <a:p>
            <a:pPr>
              <a:defRPr lang="zh-CN" sz="1195" b="0" i="0" u="none" strike="noStrike" kern="1200" baseline="0" smtId="4294967295">
                <a:solidFill>
                  <a:schemeClr val="tx1">
                    <a:lumMod val="65000"/>
                    <a:lumOff val="35000"/>
                  </a:schemeClr>
                </a:solidFill>
                <a:latin typeface="+mn-lt"/>
                <a:ea typeface="+mn-ea"/>
                <a:cs typeface="+mn-cs"/>
              </a:defRPr>
            </a:pPr>
            <a:endParaRPr lang="zh-CN" sz="1195" b="0" i="0" u="none" strike="noStrike" kern="1200" baseline="0" smtId="4294967295">
              <a:solidFill>
                <a:schemeClr val="tx1">
                  <a:lumMod val="65000"/>
                  <a:lumOff val="35000"/>
                </a:schemeClr>
              </a:solidFill>
              <a:latin typeface="+mn-lt"/>
              <a:ea typeface="+mn-ea"/>
              <a:cs typeface="+mn-cs"/>
            </a:endParaRPr>
          </a:p>
        </c:txPr>
        <c:crossAx val="106501248"/>
        <c:auto val="0"/>
        <c:lblAlgn val="ctr"/>
        <c:lblOffset/>
        <c:noMultiLvlLbl val="0"/>
      </c:catAx>
      <c:valAx>
        <c:axId val="106501248"/>
        <c:scaling>
          <c:orientation/>
        </c:scaling>
        <c:delete val="1"/>
        <c:axPos val="l"/>
        <c:numFmt formatCode="General" sourceLinked="1"/>
        <c:majorTickMark val="none"/>
        <c:minorTickMark val="none"/>
        <c:tickLblPos val="none"/>
        <c:txPr>
          <a:bodyPr rot="-60000000" spcFirstLastPara="0" vertOverflow="ellipsis" vert="horz" wrap="square" anchor="ctr" anchorCtr="1"/>
          <a:p>
            <a:pPr>
              <a:defRPr lang="zh-CN" sz="1195" b="0" i="0" u="none" strike="noStrike" kern="1200" baseline="0" smtId="4294967295">
                <a:solidFill>
                  <a:schemeClr val="tx1">
                    <a:lumMod val="65000"/>
                    <a:lumOff val="35000"/>
                  </a:schemeClr>
                </a:solidFill>
                <a:latin typeface="+mn-lt"/>
                <a:ea typeface="+mn-ea"/>
                <a:cs typeface="+mn-cs"/>
              </a:defRPr>
            </a:pPr>
            <a:endParaRPr lang="zh-CN" sz="1195" b="0" i="0" u="none" strike="noStrike" kern="1200" baseline="0" smtId="4294967295">
              <a:solidFill>
                <a:schemeClr val="tx1">
                  <a:lumMod val="65000"/>
                  <a:lumOff val="35000"/>
                </a:schemeClr>
              </a:solidFill>
              <a:latin typeface="+mn-lt"/>
              <a:ea typeface="+mn-ea"/>
              <a:cs typeface="+mn-cs"/>
            </a:endParaRPr>
          </a:p>
        </c:txPr>
        <c:crossAx val="103406976"/>
        <c:crossBetween val="between"/>
      </c:valAx>
      <c:spPr>
        <a:noFill/>
        <a:ln w="25400">
          <a:noFill/>
        </a:ln>
        <a:effectLst/>
      </c:spPr>
    </c:plotArea>
    <c:plotVisOnly val="1"/>
    <c:dispBlanksAs val="gap"/>
    <c:showDLblsOverMax val="0"/>
  </c:chart>
  <c:spPr>
    <a:noFill/>
    <a:ln>
      <a:noFill/>
    </a:ln>
    <a:effectLst/>
  </c:spPr>
  <c:txPr>
    <a:bodyPr/>
    <a:p>
      <a:pPr>
        <a:defRPr lang="zh-CN" smtId="4294967295"/>
      </a:pPr>
      <a:endParaRPr lang="zh-CN" smtId="4294967295"/>
    </a:p>
  </c:txPr>
  <c:externalData r:id="rId1">
    <c:autoUpdate val="0"/>
  </c:externalData>
</c:chartSpace>
</file>

<file path=ppt/charts/colors1.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a="http://schemas.openxmlformats.org/drawingml/2006/main" xmlns:r="http://schemas.openxmlformats.org/officeDocument/2006/relationships" xmlns:cs="http://schemas.microsoft.com/office/drawing/2012/chartStyle"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&#65279;<?xml version="1.0" encoding="utf-8" standalone="yes"?><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884C67-C676-450A-BD5D-7A804C260519}" type="datetimeFigureOut">
              <a:rPr lang="zh-CN" altLang="en-US" smtClean="0"/>
              <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6EDE67-C8DF-40B2-B8C2-7D70996B5EDD}" type="slidenum">
              <a:rPr lang="zh-CN" altLang="en-US" smtClean="0"/>
              <a:t/>
            </a:fld>
            <a:endParaRPr lang="zh-CN" altLang="en-US"/>
          </a:p>
        </p:txBody>
      </p:sp>
    </p:spTree>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9.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20.xml.rels>&#65279;<?xml version="1.0" encoding="utf-8" standalone="yes"?><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21.xml.rels>&#65279;<?xml version="1.0" encoding="utf-8" standalone="yes"?><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22.xml.rels>&#65279;<?xml version="1.0" encoding="utf-8" standalone="yes"?><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s>
</file>

<file path=ppt/notesSlides/_rels/notesSlide23.xml.rels>&#65279;<?xml version="1.0" encoding="utf-8" standalone="yes"?><Relationships xmlns="http://schemas.openxmlformats.org/package/2006/relationships"><Relationship Id="rId1" Type="http://schemas.openxmlformats.org/officeDocument/2006/relationships/slide" Target="../slides/slide23.xml" /><Relationship Id="rId2" Type="http://schemas.openxmlformats.org/officeDocument/2006/relationships/notesMaster" Target="../notesMasters/notesMaster1.xml" /></Relationships>
</file>

<file path=ppt/notesSlides/_rels/notesSlide24.xml.rels>&#65279;<?xml version="1.0" encoding="utf-8" standalone="yes"?><Relationships xmlns="http://schemas.openxmlformats.org/package/2006/relationships"><Relationship Id="rId1" Type="http://schemas.openxmlformats.org/officeDocument/2006/relationships/slide" Target="../slides/slide24.xml" /><Relationship Id="rId2" Type="http://schemas.openxmlformats.org/officeDocument/2006/relationships/notesMaster" Target="../notesMasters/notesMaster1.xml" /></Relationships>
</file>

<file path=ppt/notesSlides/_rels/notesSlide25.xml.rels>&#65279;<?xml version="1.0" encoding="utf-8" standalone="yes"?><Relationships xmlns="http://schemas.openxmlformats.org/package/2006/relationships"><Relationship Id="rId1" Type="http://schemas.openxmlformats.org/officeDocument/2006/relationships/slide" Target="../slides/slide25.xml" /><Relationship Id="rId2" Type="http://schemas.openxmlformats.org/officeDocument/2006/relationships/notesMaster" Target="../notesMasters/notesMaster1.xml" /></Relationships>
</file>

<file path=ppt/notesSlides/_rels/notesSlide26.xml.rels>&#65279;<?xml version="1.0" encoding="utf-8" standalone="yes"?><Relationships xmlns="http://schemas.openxmlformats.org/package/2006/relationships"><Relationship Id="rId1" Type="http://schemas.openxmlformats.org/officeDocument/2006/relationships/slide" Target="../slides/slide26.xml" /><Relationship Id="rId2" Type="http://schemas.openxmlformats.org/officeDocument/2006/relationships/notesMaster" Target="../notesMasters/notesMaster1.xml" /></Relationships>
</file>

<file path=ppt/notesSlides/_rels/notesSlide27.xml.rels>&#65279;<?xml version="1.0" encoding="utf-8" standalone="yes"?><Relationships xmlns="http://schemas.openxmlformats.org/package/2006/relationships"><Relationship Id="rId1" Type="http://schemas.openxmlformats.org/officeDocument/2006/relationships/slide" Target="../slides/slide27.xml" /><Relationship Id="rId2" Type="http://schemas.openxmlformats.org/officeDocument/2006/relationships/notesMaster" Target="../notesMasters/notesMaster1.xml" /></Relationships>
</file>

<file path=ppt/notesSlides/_rels/notesSlide28.xml.rels>&#65279;<?xml version="1.0" encoding="utf-8" standalone="yes"?><Relationships xmlns="http://schemas.openxmlformats.org/package/2006/relationships"><Relationship Id="rId1" Type="http://schemas.openxmlformats.org/officeDocument/2006/relationships/slide" Target="../slides/slide28.xml" /><Relationship Id="rId2" Type="http://schemas.openxmlformats.org/officeDocument/2006/relationships/notesMaster" Target="../notesMasters/notesMaster1.xml" /></Relationships>
</file>

<file path=ppt/notesSlides/_rels/notesSlide29.xml.rels>&#65279;<?xml version="1.0" encoding="utf-8" standalone="yes"?><Relationships xmlns="http://schemas.openxmlformats.org/package/2006/relationships"><Relationship Id="rId1" Type="http://schemas.openxmlformats.org/officeDocument/2006/relationships/slide" Target="../slides/slide29.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30.xml.rels>&#65279;<?xml version="1.0" encoding="utf-8" standalone="yes"?><Relationships xmlns="http://schemas.openxmlformats.org/package/2006/relationships"><Relationship Id="rId1" Type="http://schemas.openxmlformats.org/officeDocument/2006/relationships/slide" Target="../slides/slide30.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96EDE67-C8DF-40B2-B8C2-7D70996B5EDD}"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96EDE67-C8DF-40B2-B8C2-7D70996B5EDD}" type="slidenum">
              <a:rPr lang="zh-CN" altLang="en-US" smtClean="0">
                <a:solidFill>
                  <a:prstClr val="black"/>
                </a:solidFill>
              </a:rPr>
              <a:t>10</a:t>
            </a:fld>
            <a:endParaRPr lang="zh-CN" alt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96EDE67-C8DF-40B2-B8C2-7D70996B5EDD}"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96EDE67-C8DF-40B2-B8C2-7D70996B5EDD}"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96EDE67-C8DF-40B2-B8C2-7D70996B5EDD}"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96EDE67-C8DF-40B2-B8C2-7D70996B5EDD}"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96EDE67-C8DF-40B2-B8C2-7D70996B5EDD}"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96EDE67-C8DF-40B2-B8C2-7D70996B5EDD}"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96EDE67-C8DF-40B2-B8C2-7D70996B5EDD}"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96EDE67-C8DF-40B2-B8C2-7D70996B5EDD}"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96EDE67-C8DF-40B2-B8C2-7D70996B5EDD}"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96EDE67-C8DF-40B2-B8C2-7D70996B5EDD}"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96EDE67-C8DF-40B2-B8C2-7D70996B5EDD}"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96EDE67-C8DF-40B2-B8C2-7D70996B5EDD}"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96EDE67-C8DF-40B2-B8C2-7D70996B5EDD}"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96EDE67-C8DF-40B2-B8C2-7D70996B5EDD}"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96EDE67-C8DF-40B2-B8C2-7D70996B5EDD}"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96EDE67-C8DF-40B2-B8C2-7D70996B5EDD}"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96EDE67-C8DF-40B2-B8C2-7D70996B5EDD}"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96EDE67-C8DF-40B2-B8C2-7D70996B5EDD}"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96EDE67-C8DF-40B2-B8C2-7D70996B5EDD}"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t>29</a:t>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96EDE67-C8DF-40B2-B8C2-7D70996B5EDD}"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900">
                <a:solidFill>
                  <a:srgbClr val="000000"/>
                </a:solidFill>
                <a:latin typeface="Calibri"/>
                <a:ea typeface="宋体" panose="02010600030101010101" pitchFamily="2" charset="-122"/>
              </a:rPr>
              <a:t>30</a:t>
            </a:fld>
            <a:endParaRPr lang="zh-CN" altLang="en-US" sz="900">
              <a:solidFill>
                <a:srgbClr val="000000"/>
              </a:solidFill>
              <a:latin typeface="Calibri"/>
              <a:ea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96EDE67-C8DF-40B2-B8C2-7D70996B5EDD}"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96EDE67-C8DF-40B2-B8C2-7D70996B5EDD}"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96EDE67-C8DF-40B2-B8C2-7D70996B5EDD}"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96EDE67-C8DF-40B2-B8C2-7D70996B5EDD}"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96EDE67-C8DF-40B2-B8C2-7D70996B5EDD}"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96EDE67-C8DF-40B2-B8C2-7D70996B5EDD}" type="slidenum">
              <a:rPr lang="zh-CN" altLang="en-US" smtClean="0"/>
              <a:t>9</a:t>
            </a:fld>
            <a:endParaRPr lang="zh-CN" altLang="en-US"/>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tags" Target="../tags/tag1.xml" /><Relationship Id="rId2" Type="http://schemas.openxmlformats.org/officeDocument/2006/relationships/tags" Target="../tags/tag2.xml" /><Relationship Id="rId3" Type="http://schemas.openxmlformats.org/officeDocument/2006/relationships/tags" Target="../tags/tag3.xml" /><Relationship Id="rId4" Type="http://schemas.openxmlformats.org/officeDocument/2006/relationships/tags" Target="../tags/tag4.xml" /><Relationship Id="rId5" Type="http://schemas.openxmlformats.org/officeDocument/2006/relationships/tags" Target="../tags/tag5.xml" /><Relationship Id="rId6" Type="http://schemas.openxmlformats.org/officeDocument/2006/relationships/slideMaster" Target="../slideMasters/slideMaster2.xml" /></Relationships>
</file>

<file path=ppt/slideLayouts/_rels/slideLayout13.xml.rels>&#65279;<?xml version="1.0" encoding="utf-8" standalone="yes"?><Relationships xmlns="http://schemas.openxmlformats.org/package/2006/relationships"><Relationship Id="rId1" Type="http://schemas.openxmlformats.org/officeDocument/2006/relationships/tags" Target="../tags/tag6.xml" /><Relationship Id="rId2" Type="http://schemas.openxmlformats.org/officeDocument/2006/relationships/tags" Target="../tags/tag7.xml" /><Relationship Id="rId3" Type="http://schemas.openxmlformats.org/officeDocument/2006/relationships/tags" Target="../tags/tag8.xml" /><Relationship Id="rId4" Type="http://schemas.openxmlformats.org/officeDocument/2006/relationships/tags" Target="../tags/tag9.xml" /><Relationship Id="rId5" Type="http://schemas.openxmlformats.org/officeDocument/2006/relationships/tags" Target="../tags/tag10.xml" /><Relationship Id="rId6" Type="http://schemas.openxmlformats.org/officeDocument/2006/relationships/slideMaster" Target="../slideMasters/slideMaster2.xml" /></Relationships>
</file>

<file path=ppt/slideLayouts/_rels/slideLayout14.xml.rels>&#65279;<?xml version="1.0" encoding="utf-8" standalone="yes"?><Relationships xmlns="http://schemas.openxmlformats.org/package/2006/relationships"><Relationship Id="rId1" Type="http://schemas.openxmlformats.org/officeDocument/2006/relationships/tags" Target="../tags/tag11.xml" /><Relationship Id="rId2" Type="http://schemas.openxmlformats.org/officeDocument/2006/relationships/tags" Target="../tags/tag12.xml" /><Relationship Id="rId3" Type="http://schemas.openxmlformats.org/officeDocument/2006/relationships/tags" Target="../tags/tag13.xml" /><Relationship Id="rId4" Type="http://schemas.openxmlformats.org/officeDocument/2006/relationships/tags" Target="../tags/tag14.xml" /><Relationship Id="rId5" Type="http://schemas.openxmlformats.org/officeDocument/2006/relationships/tags" Target="../tags/tag15.xml" /><Relationship Id="rId6" Type="http://schemas.openxmlformats.org/officeDocument/2006/relationships/slideMaster" Target="../slideMasters/slideMaster2.xml" /></Relationships>
</file>

<file path=ppt/slideLayouts/_rels/slideLayout15.xml.rels>&#65279;<?xml version="1.0" encoding="utf-8" standalone="yes"?><Relationships xmlns="http://schemas.openxmlformats.org/package/2006/relationships"><Relationship Id="rId1" Type="http://schemas.openxmlformats.org/officeDocument/2006/relationships/tags" Target="../tags/tag16.xml" /><Relationship Id="rId2" Type="http://schemas.openxmlformats.org/officeDocument/2006/relationships/tags" Target="../tags/tag17.xml" /><Relationship Id="rId3" Type="http://schemas.openxmlformats.org/officeDocument/2006/relationships/tags" Target="../tags/tag18.xml" /><Relationship Id="rId4" Type="http://schemas.openxmlformats.org/officeDocument/2006/relationships/tags" Target="../tags/tag19.xml" /><Relationship Id="rId5" Type="http://schemas.openxmlformats.org/officeDocument/2006/relationships/tags" Target="../tags/tag20.xml" /><Relationship Id="rId6" Type="http://schemas.openxmlformats.org/officeDocument/2006/relationships/tags" Target="../tags/tag21.xml" /><Relationship Id="rId7" Type="http://schemas.openxmlformats.org/officeDocument/2006/relationships/slideMaster" Target="../slideMasters/slideMaster2.xml" /></Relationships>
</file>

<file path=ppt/slideLayouts/_rels/slideLayout16.xml.rels>&#65279;<?xml version="1.0" encoding="utf-8" standalone="yes"?><Relationships xmlns="http://schemas.openxmlformats.org/package/2006/relationships"><Relationship Id="rId1" Type="http://schemas.openxmlformats.org/officeDocument/2006/relationships/tags" Target="../tags/tag22.xml" /><Relationship Id="rId2" Type="http://schemas.openxmlformats.org/officeDocument/2006/relationships/tags" Target="../tags/tag23.xml" /><Relationship Id="rId3" Type="http://schemas.openxmlformats.org/officeDocument/2006/relationships/tags" Target="../tags/tag24.xml" /><Relationship Id="rId4" Type="http://schemas.openxmlformats.org/officeDocument/2006/relationships/tags" Target="../tags/tag25.xml" /><Relationship Id="rId5" Type="http://schemas.openxmlformats.org/officeDocument/2006/relationships/tags" Target="../tags/tag26.xml" /><Relationship Id="rId6" Type="http://schemas.openxmlformats.org/officeDocument/2006/relationships/tags" Target="../tags/tag27.xml" /><Relationship Id="rId7" Type="http://schemas.openxmlformats.org/officeDocument/2006/relationships/tags" Target="../tags/tag28.xml" /><Relationship Id="rId8" Type="http://schemas.openxmlformats.org/officeDocument/2006/relationships/tags" Target="../tags/tag29.xml" /><Relationship Id="rId9" Type="http://schemas.openxmlformats.org/officeDocument/2006/relationships/slideMaster" Target="../slideMasters/slideMaster2.xml" /></Relationships>
</file>

<file path=ppt/slideLayouts/_rels/slideLayout17.xml.rels>&#65279;<?xml version="1.0" encoding="utf-8" standalone="yes"?><Relationships xmlns="http://schemas.openxmlformats.org/package/2006/relationships"><Relationship Id="rId1" Type="http://schemas.openxmlformats.org/officeDocument/2006/relationships/tags" Target="../tags/tag30.xml" /><Relationship Id="rId2" Type="http://schemas.openxmlformats.org/officeDocument/2006/relationships/tags" Target="../tags/tag31.xml" /><Relationship Id="rId3" Type="http://schemas.openxmlformats.org/officeDocument/2006/relationships/tags" Target="../tags/tag32.xml" /><Relationship Id="rId4" Type="http://schemas.openxmlformats.org/officeDocument/2006/relationships/tags" Target="../tags/tag33.xml" /><Relationship Id="rId5" Type="http://schemas.openxmlformats.org/officeDocument/2006/relationships/slideMaster" Target="../slideMasters/slideMaster2.xml" /></Relationships>
</file>

<file path=ppt/slideLayouts/_rels/slideLayout18.xml.rels>&#65279;<?xml version="1.0" encoding="utf-8" standalone="yes"?><Relationships xmlns="http://schemas.openxmlformats.org/package/2006/relationships"><Relationship Id="rId1" Type="http://schemas.openxmlformats.org/officeDocument/2006/relationships/tags" Target="../tags/tag34.xml" /><Relationship Id="rId2" Type="http://schemas.openxmlformats.org/officeDocument/2006/relationships/tags" Target="../tags/tag35.xml" /><Relationship Id="rId3" Type="http://schemas.openxmlformats.org/officeDocument/2006/relationships/tags" Target="../tags/tag36.xml" /><Relationship Id="rId4" Type="http://schemas.openxmlformats.org/officeDocument/2006/relationships/slideMaster" Target="../slideMasters/slideMaster2.xml" /></Relationships>
</file>

<file path=ppt/slideLayouts/_rels/slideLayout19.xml.rels>&#65279;<?xml version="1.0" encoding="utf-8" standalone="yes"?><Relationships xmlns="http://schemas.openxmlformats.org/package/2006/relationships"><Relationship Id="rId1" Type="http://schemas.openxmlformats.org/officeDocument/2006/relationships/tags" Target="../tags/tag37.xml" /><Relationship Id="rId2" Type="http://schemas.openxmlformats.org/officeDocument/2006/relationships/tags" Target="../tags/tag38.xml" /><Relationship Id="rId3" Type="http://schemas.openxmlformats.org/officeDocument/2006/relationships/tags" Target="../tags/tag39.xml" /><Relationship Id="rId4" Type="http://schemas.openxmlformats.org/officeDocument/2006/relationships/tags" Target="../tags/tag40.xml" /><Relationship Id="rId5" Type="http://schemas.openxmlformats.org/officeDocument/2006/relationships/tags" Target="../tags/tag41.xml" /><Relationship Id="rId6" Type="http://schemas.openxmlformats.org/officeDocument/2006/relationships/tags" Target="../tags/tag42.xml" /><Relationship Id="rId7" Type="http://schemas.openxmlformats.org/officeDocument/2006/relationships/slideMaster" Target="../slideMasters/slideMaster2.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tags" Target="../tags/tag43.xml" /><Relationship Id="rId2" Type="http://schemas.openxmlformats.org/officeDocument/2006/relationships/tags" Target="../tags/tag44.xml" /><Relationship Id="rId3" Type="http://schemas.openxmlformats.org/officeDocument/2006/relationships/tags" Target="../tags/tag45.xml" /><Relationship Id="rId4" Type="http://schemas.openxmlformats.org/officeDocument/2006/relationships/tags" Target="../tags/tag46.xml" /><Relationship Id="rId5" Type="http://schemas.openxmlformats.org/officeDocument/2006/relationships/tags" Target="../tags/tag47.xml" /><Relationship Id="rId6" Type="http://schemas.openxmlformats.org/officeDocument/2006/relationships/slideMaster" Target="../slideMasters/slideMaster2.xml" /></Relationships>
</file>

<file path=ppt/slideLayouts/_rels/slideLayout21.xml.rels>&#65279;<?xml version="1.0" encoding="utf-8" standalone="yes"?><Relationships xmlns="http://schemas.openxmlformats.org/package/2006/relationships"><Relationship Id="rId1" Type="http://schemas.openxmlformats.org/officeDocument/2006/relationships/tags" Target="../tags/tag48.xml" /><Relationship Id="rId2" Type="http://schemas.openxmlformats.org/officeDocument/2006/relationships/tags" Target="../tags/tag49.xml" /><Relationship Id="rId3" Type="http://schemas.openxmlformats.org/officeDocument/2006/relationships/tags" Target="../tags/tag50.xml" /><Relationship Id="rId4" Type="http://schemas.openxmlformats.org/officeDocument/2006/relationships/tags" Target="../tags/tag51.xml" /><Relationship Id="rId5" Type="http://schemas.openxmlformats.org/officeDocument/2006/relationships/slideMaster" Target="../slideMasters/slideMaster2.xml" /></Relationships>
</file>

<file path=ppt/slideLayouts/_rels/slideLayout22.xml.rels>&#65279;<?xml version="1.0" encoding="utf-8" standalone="yes"?><Relationships xmlns="http://schemas.openxmlformats.org/package/2006/relationships"><Relationship Id="rId1" Type="http://schemas.openxmlformats.org/officeDocument/2006/relationships/tags" Target="../tags/tag52.xml" /><Relationship Id="rId2" Type="http://schemas.openxmlformats.org/officeDocument/2006/relationships/tags" Target="../tags/tag53.xml" /><Relationship Id="rId3" Type="http://schemas.openxmlformats.org/officeDocument/2006/relationships/tags" Target="../tags/tag54.xml" /><Relationship Id="rId4" Type="http://schemas.openxmlformats.org/officeDocument/2006/relationships/tags" Target="../tags/tag55.xml" /><Relationship Id="rId5" Type="http://schemas.openxmlformats.org/officeDocument/2006/relationships/tags" Target="../tags/tag56.xml" /><Relationship Id="rId6" Type="http://schemas.openxmlformats.org/officeDocument/2006/relationships/slideMaster" Target="../slideMasters/slideMaster2.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image" Target="../media/image1.emf" /><Relationship Id="rId2"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en-US"/>
          </a:p>
        </p:txBody>
      </p:sp>
      <p:sp>
        <p:nvSpPr>
          <p:cNvPr id="4" name="Date Placeholder 3"/>
          <p:cNvSpPr>
            <a:spLocks noGrp="1"/>
          </p:cNvSpPr>
          <p:nvPr>
            <p:ph type="dt" sz="half" idx="10"/>
          </p:nvPr>
        </p:nvSpPr>
        <p:spPr/>
        <p:txBody>
          <a:bodyPr/>
          <a:lstStyle/>
          <a:p>
            <a:fld id="{CF1C44BD-41C6-4BC4-8AFD-5049F6472E73}" type="datetimeFigureOut">
              <a:rPr lang="zh-CN" altLang="en-US" smtClean="0"/>
              <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759890A-0D75-4F3D-8D47-669CB0F68B44}" type="slidenum">
              <a:rPr lang="zh-CN" altLang="en-US" smtClean="0"/>
              <a:t/>
            </a:fld>
            <a:endParaRPr lang="zh-CN" altLang="en-US"/>
          </a:p>
        </p:txBody>
      </p:sp>
    </p:spTree>
  </p:cSld>
  <p:clrMapOvr>
    <a:masterClrMapping/>
  </p:clrMapOvr>
  <p:transition spd="slow">
    <p:push dir="u"/>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p>
        </p:txBody>
      </p:sp>
      <p:sp>
        <p:nvSpPr>
          <p:cNvPr id="4" name="Date Placeholder 3"/>
          <p:cNvSpPr>
            <a:spLocks noGrp="1"/>
          </p:cNvSpPr>
          <p:nvPr>
            <p:ph type="dt" sz="half" idx="10"/>
          </p:nvPr>
        </p:nvSpPr>
        <p:spPr/>
        <p:txBody>
          <a:bodyPr/>
          <a:lstStyle/>
          <a:p>
            <a:fld id="{CF1C44BD-41C6-4BC4-8AFD-5049F6472E73}" type="datetimeFigureOut">
              <a:rPr lang="zh-CN" altLang="en-US" smtClean="0"/>
              <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759890A-0D75-4F3D-8D47-669CB0F68B44}" type="slidenum">
              <a:rPr lang="zh-CN" altLang="en-US" smtClean="0"/>
              <a:t/>
            </a:fld>
            <a:endParaRPr lang="zh-CN" altLang="en-US"/>
          </a:p>
        </p:txBody>
      </p:sp>
    </p:spTree>
  </p:cSld>
  <p:clrMapOvr>
    <a:masterClrMapping/>
  </p:clrMapOvr>
  <p:transition spd="slow">
    <p:push dir="u"/>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10;文本">
    <p:spTree>
      <p:nvGrpSpPr>
        <p:cNvPr id="1" name=""/>
        <p:cNvGrpSpPr/>
        <p:nvPr/>
      </p:nvGrpSpPr>
      <p:grpSpPr>
        <a:xfrm>
          <a:off x="0" y="0"/>
          <a: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p>
        </p:txBody>
      </p:sp>
      <p:sp>
        <p:nvSpPr>
          <p:cNvPr id="4" name="Date Placeholder 3"/>
          <p:cNvSpPr>
            <a:spLocks noGrp="1"/>
          </p:cNvSpPr>
          <p:nvPr>
            <p:ph type="dt" sz="half" idx="10"/>
          </p:nvPr>
        </p:nvSpPr>
        <p:spPr/>
        <p:txBody>
          <a:bodyPr/>
          <a:lstStyle/>
          <a:p>
            <a:fld id="{CF1C44BD-41C6-4BC4-8AFD-5049F6472E73}" type="datetimeFigureOut">
              <a:rPr lang="zh-CN" altLang="en-US" smtClean="0"/>
              <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759890A-0D75-4F3D-8D47-669CB0F68B44}" type="slidenum">
              <a:rPr lang="zh-CN" altLang="en-US" smtClean="0"/>
              <a:t/>
            </a:fld>
            <a:endParaRPr lang="zh-CN" altLang="en-US"/>
          </a:p>
        </p:txBody>
      </p:sp>
    </p:spTree>
  </p:cSld>
  <p:clrMapOvr>
    <a:masterClrMapping/>
  </p:clrMapOvr>
  <p:transition spd="slow">
    <p:push dir="u"/>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custDataLst>
              <p:tags r:id="rId1"/>
            </p:custDataLst>
          </p:nvPr>
        </p:nvSpPr>
        <p:spPr>
          <a:xfrm>
            <a:off x="899100" y="685800"/>
            <a:ext cx="7349400" cy="1927800"/>
          </a:xfrm>
        </p:spPr>
        <p:txBody>
          <a:bodyPr lIns="90000" tIns="46800" rIns="90000" bIns="46800" anchor="b" anchorCtr="0">
            <a:normAutofit/>
          </a:bodyPr>
          <a:lstStyle>
            <a:lvl1pPr algn="ctr">
              <a:defRPr sz="4500"/>
            </a:lvl1pPr>
          </a:lstStyle>
          <a:p>
            <a:r>
              <a:rPr lang="zh-CN" altLang="en-US"/>
              <a:t>单击此处编辑母版标题样式</a:t>
            </a:r>
            <a:endParaRPr lang="zh-CN" altLang="en-US"/>
          </a:p>
        </p:txBody>
      </p:sp>
      <p:sp>
        <p:nvSpPr>
          <p:cNvPr id="3" name="副标题 2"/>
          <p:cNvSpPr>
            <a:spLocks noGrp="1"/>
          </p:cNvSpPr>
          <p:nvPr>
            <p:ph type="subTitle" idx="1"/>
            <p:custDataLst>
              <p:tags r:id="rId2"/>
            </p:custDataLst>
          </p:nvPr>
        </p:nvSpPr>
        <p:spPr>
          <a:xfrm>
            <a:off x="899100" y="2670300"/>
            <a:ext cx="7349400" cy="1104300"/>
          </a:xfrm>
        </p:spPr>
        <p:txBody>
          <a:bodyPr lIns="90000" tIns="46800" rIns="90000" bIns="46800">
            <a:normAutofit/>
          </a:bodyPr>
          <a:lstStyle>
            <a:lvl1pPr marL="0" indent="0" algn="ctr">
              <a:lnSpc>
                <a:spcPct val="110000"/>
              </a:lnSpc>
              <a:buNone/>
              <a:defRPr sz="1800" spc="15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zh-CN" altLang="en-US"/>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456300" y="456300"/>
            <a:ext cx="8226900" cy="5292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2"/>
            </p:custDataLst>
          </p:nvPr>
        </p:nvSpPr>
        <p:spPr>
          <a:xfrm>
            <a:off x="456300" y="1117800"/>
            <a:ext cx="8226900" cy="3569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hasCustomPrompt="1"/>
            <p:custDataLst>
              <p:tags r:id="rId1"/>
            </p:custDataLst>
          </p:nvPr>
        </p:nvSpPr>
        <p:spPr>
          <a:xfrm>
            <a:off x="1493100" y="2886300"/>
            <a:ext cx="5826600" cy="575100"/>
          </a:xfrm>
        </p:spPr>
        <p:txBody>
          <a:bodyPr lIns="90000" tIns="46800" rIns="90000" bIns="46800" anchor="b" anchorCtr="0">
            <a:normAutofit/>
          </a:bodyPr>
          <a:lstStyle>
            <a:lvl1pPr>
              <a:defRPr sz="3300"/>
            </a:lvl1pPr>
          </a:lstStyle>
          <a:p>
            <a:r>
              <a:rPr lang="zh-CN" altLang="en-US"/>
              <a:t>单击此处编辑标题</a:t>
            </a:r>
            <a:endParaRPr lang="zh-CN" altLang="en-US"/>
          </a:p>
        </p:txBody>
      </p:sp>
      <p:sp>
        <p:nvSpPr>
          <p:cNvPr id="3" name="文本占位符 2"/>
          <p:cNvSpPr>
            <a:spLocks noGrp="1"/>
          </p:cNvSpPr>
          <p:nvPr>
            <p:ph type="body" idx="1" hasCustomPrompt="1"/>
            <p:custDataLst>
              <p:tags r:id="rId2"/>
            </p:custDataLst>
          </p:nvPr>
        </p:nvSpPr>
        <p:spPr>
          <a:xfrm>
            <a:off x="1493100" y="3461400"/>
            <a:ext cx="5826600" cy="650700"/>
          </a:xfrm>
        </p:spPr>
        <p:txBody>
          <a:bodyPr lIns="90000" tIns="46800" rIns="90000" bIns="46800">
            <a:normAutofit/>
          </a:bodyPr>
          <a:lstStyle>
            <a:lvl1pPr marL="0" indent="0">
              <a:buNone/>
              <a:defRPr sz="1350">
                <a:solidFill>
                  <a:schemeClr val="tx1">
                    <a:lumMod val="65000"/>
                    <a:lumOff val="35000"/>
                  </a:schemeClr>
                </a:solidFill>
              </a:defRPr>
            </a:lvl1pPr>
            <a:lvl2pPr marL="342900" indent="0">
              <a:buNone/>
              <a:defRPr sz="1200">
                <a:solidFill>
                  <a:schemeClr val="tx1">
                    <a:tint val="75000"/>
                  </a:schemeClr>
                </a:solidFill>
              </a:defRPr>
            </a:lvl2pPr>
            <a:lvl3pPr marL="685800" indent="0">
              <a:buNone/>
              <a:defRPr sz="12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单击此处编辑文本</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456300" y="456300"/>
            <a:ext cx="8226900" cy="5292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2"/>
            </p:custDataLst>
          </p:nvPr>
        </p:nvSpPr>
        <p:spPr>
          <a:xfrm>
            <a:off x="456300" y="1125900"/>
            <a:ext cx="3882600" cy="35613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3"/>
            </p:custDataLst>
          </p:nvPr>
        </p:nvSpPr>
        <p:spPr>
          <a:xfrm>
            <a:off x="4808700" y="1125900"/>
            <a:ext cx="3882600" cy="3561300"/>
          </a:xfrm>
        </p:spPr>
        <p:txBody>
          <a:bodyPr lIns="90000" tIns="46800" rIns="90000" bIns="4680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456300" y="456300"/>
            <a:ext cx="8226900" cy="5292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2"/>
            </p:custDataLst>
          </p:nvPr>
        </p:nvSpPr>
        <p:spPr>
          <a:xfrm>
            <a:off x="456300" y="1071900"/>
            <a:ext cx="4006800" cy="286200"/>
          </a:xfrm>
        </p:spPr>
        <p:txBody>
          <a:bodyPr lIns="101600" tIns="38100" rIns="76200" bIns="38100" anchor="t" anchorCtr="0">
            <a:normAutofit/>
          </a:bodyPr>
          <a:lstStyle>
            <a:lvl1pPr marL="0" indent="0">
              <a:lnSpc>
                <a:spcPct val="100000"/>
              </a:lnSpc>
              <a:buNone/>
              <a:defRPr sz="1500" b="1" spc="150">
                <a:solidFill>
                  <a:schemeClr val="tx1">
                    <a:lumMod val="75000"/>
                    <a:lumOff val="2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单击此处编辑文本</a:t>
            </a:r>
            <a:endParaRPr lang="zh-CN" altLang="en-US"/>
          </a:p>
        </p:txBody>
      </p:sp>
      <p:sp>
        <p:nvSpPr>
          <p:cNvPr id="4" name="内容占位符 3"/>
          <p:cNvSpPr>
            <a:spLocks noGrp="1"/>
          </p:cNvSpPr>
          <p:nvPr>
            <p:ph sz="half" idx="2"/>
            <p:custDataLst>
              <p:tags r:id="rId3"/>
            </p:custDataLst>
          </p:nvPr>
        </p:nvSpPr>
        <p:spPr>
          <a:xfrm>
            <a:off x="456300" y="1390500"/>
            <a:ext cx="4006800" cy="32967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4"/>
            </p:custDataLst>
          </p:nvPr>
        </p:nvSpPr>
        <p:spPr>
          <a:xfrm>
            <a:off x="4676813" y="1066297"/>
            <a:ext cx="4006800" cy="286200"/>
          </a:xfrm>
        </p:spPr>
        <p:txBody>
          <a:bodyPr vert="horz" lIns="101600" tIns="38100" rIns="76200" bIns="38100" rtlCol="0" anchor="t" anchorCtr="0">
            <a:normAutofit/>
          </a:bodyPr>
          <a:lstStyle>
            <a:lvl1pPr marL="0" indent="0">
              <a:lnSpc>
                <a:spcPct val="100000"/>
              </a:lnSpc>
              <a:buNone/>
              <a:defRPr sz="1500" b="1" spc="150">
                <a:solidFill>
                  <a:schemeClr val="tx1">
                    <a:lumMod val="75000"/>
                    <a:lumOff val="2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5"/>
            </p:custDataLst>
          </p:nvPr>
        </p:nvSpPr>
        <p:spPr>
          <a:xfrm>
            <a:off x="4676813" y="1390500"/>
            <a:ext cx="4006800" cy="32967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456300" y="456300"/>
            <a:ext cx="8226900" cy="5292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图片与标题">
    <p:spTree>
      <p:nvGrpSpPr>
        <p:cNvPr id="1" name=""/>
        <p:cNvGrpSpPr/>
        <p:nvPr/>
      </p:nvGrpSpPr>
      <p:grpSpPr>
        <a:xfrm>
          <a:off x="0" y="0"/>
          <a:ext cx="0" cy="0"/>
        </a:xfrm>
      </p:grpSpPr>
      <p:sp>
        <p:nvSpPr>
          <p:cNvPr id="3" name="图片占位符 2"/>
          <p:cNvSpPr>
            <a:spLocks noGrp="1"/>
          </p:cNvSpPr>
          <p:nvPr>
            <p:ph type="pic" idx="1"/>
            <p:custDataLst>
              <p:tags r:id="rId1"/>
            </p:custDataLst>
          </p:nvPr>
        </p:nvSpPr>
        <p:spPr>
          <a:xfrm>
            <a:off x="456300" y="1166400"/>
            <a:ext cx="3924808" cy="3456000"/>
          </a:xfrm>
        </p:spPr>
        <p:txBody>
          <a:bodyPr vert="horz" lIns="90000" tIns="46800" rIns="90000" bIns="46800" rtlCol="0">
            <a:normAutofit/>
          </a:bodyPr>
          <a:lstStyle>
            <a:lvl1pPr>
              <a:buNone/>
              <a:defRPr sz="1200"/>
            </a:lvl1pPr>
          </a:lstStyle>
          <a:p>
            <a:pPr lvl="0"/>
            <a:endParaRPr lang="zh-CN" altLang="en-US"/>
          </a:p>
        </p:txBody>
      </p:sp>
      <p:sp>
        <p:nvSpPr>
          <p:cNvPr id="4" name="文本占位符 3"/>
          <p:cNvSpPr>
            <a:spLocks noGrp="1"/>
          </p:cNvSpPr>
          <p:nvPr>
            <p:ph type="body" sz="half" idx="2"/>
            <p:custDataLst>
              <p:tags r:id="rId2"/>
            </p:custDataLst>
          </p:nvPr>
        </p:nvSpPr>
        <p:spPr>
          <a:xfrm>
            <a:off x="4762800" y="1166400"/>
            <a:ext cx="3920400" cy="3456000"/>
          </a:xfrm>
        </p:spPr>
        <p:txBody>
          <a:bodyPr vert="horz" lIns="90000" tIns="46800" rIns="90000" bIns="46800" rtlCol="0">
            <a:normAutofit/>
          </a:bodyPr>
          <a:lstStyle>
            <a:lvl1pPr>
              <a:buNone/>
              <a:defRPr sz="12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
            </a:fld>
            <a:endParaRPr lang="zh-CN" altLang="en-US"/>
          </a:p>
        </p:txBody>
      </p:sp>
      <p:sp>
        <p:nvSpPr>
          <p:cNvPr id="6" name="页脚占位符 5"/>
          <p:cNvSpPr>
            <a:spLocks noGrp="1"/>
          </p:cNvSpPr>
          <p:nvPr>
            <p:ph type="ftr" sz="quarter" idx="11"/>
            <p:custDataLst>
              <p:tags r:id="rId4"/>
            </p:custDataLst>
          </p:nvPr>
        </p:nvSpPr>
        <p:spPr/>
        <p:txBody>
          <a:bodyPr/>
          <a:lstStyle/>
          <a:p>
            <a:endParaRPr lang="zh-CN" altLang="en-US"/>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
            </a:fld>
            <a:endParaRPr lang="zh-CN" altLang="en-US"/>
          </a:p>
        </p:txBody>
      </p:sp>
      <p:sp>
        <p:nvSpPr>
          <p:cNvPr id="9" name="标题 8"/>
          <p:cNvSpPr>
            <a:spLocks noGrp="1"/>
          </p:cNvSpPr>
          <p:nvPr>
            <p:ph type="title"/>
            <p:custDataLst>
              <p:tags r:id="rId6"/>
            </p:custDataLst>
          </p:nvPr>
        </p:nvSpPr>
        <p:spPr>
          <a:xfrm>
            <a:off x="456300" y="456300"/>
            <a:ext cx="8226900" cy="529200"/>
          </a:xfrm>
        </p:spPr>
        <p:txBody>
          <a:bodyPr/>
          <a:lstStyle/>
          <a:p>
            <a:r>
              <a:rPr lang="zh-CN" altLang="en-US"/>
              <a:t>单击此处编辑母版标题样式</a:t>
            </a:r>
            <a:endParaRPr lang="zh-CN" alt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Content Placeholder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p>
        </p:txBody>
      </p:sp>
      <p:sp>
        <p:nvSpPr>
          <p:cNvPr id="4" name="Date Placeholder 3"/>
          <p:cNvSpPr>
            <a:spLocks noGrp="1"/>
          </p:cNvSpPr>
          <p:nvPr>
            <p:ph type="dt" sz="half" idx="10"/>
          </p:nvPr>
        </p:nvSpPr>
        <p:spPr/>
        <p:txBody>
          <a:bodyPr/>
          <a:lstStyle/>
          <a:p>
            <a:fld id="{CF1C44BD-41C6-4BC4-8AFD-5049F6472E73}" type="datetimeFigureOut">
              <a:rPr lang="zh-CN" altLang="en-US" smtClean="0"/>
              <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759890A-0D75-4F3D-8D47-669CB0F68B44}" type="slidenum">
              <a:rPr lang="zh-CN" altLang="en-US" smtClean="0"/>
              <a:t/>
            </a:fld>
            <a:endParaRPr lang="zh-CN" altLang="en-US"/>
          </a:p>
        </p:txBody>
      </p:sp>
    </p:spTree>
  </p:cSld>
  <p:clrMapOvr>
    <a:masterClrMapping/>
  </p:clrMapOvr>
  <p:transition spd="slow">
    <p:push dir="u"/>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hasCustomPrompt="1"/>
            <p:custDataLst>
              <p:tags r:id="rId1"/>
            </p:custDataLst>
          </p:nvPr>
        </p:nvSpPr>
        <p:spPr>
          <a:xfrm>
            <a:off x="7676100" y="685800"/>
            <a:ext cx="783000" cy="3771900"/>
          </a:xfrm>
        </p:spPr>
        <p:txBody>
          <a:bodyPr vert="eaVert" lIns="90000" tIns="46800" rIns="90000" bIns="46800" rtlCol="0" anchor="ctr" anchorCtr="0">
            <a:normAutofit/>
          </a:bodyPr>
          <a:lstStyle>
            <a:lvl1pPr>
              <a:buNone/>
              <a:defRPr sz="21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2"/>
            </p:custDataLst>
          </p:nvPr>
        </p:nvSpPr>
        <p:spPr>
          <a:xfrm>
            <a:off x="685800" y="685800"/>
            <a:ext cx="6876900" cy="3771900"/>
          </a:xfrm>
        </p:spPr>
        <p:txBody>
          <a:bodyPr vert="eaVert" lIns="46800" tIns="46800" rIns="46800" bIns="46800"/>
          <a:lstStyle>
            <a:lvl1pPr marL="171450" indent="-171450">
              <a:spcAft>
                <a:spcPts val="750"/>
              </a:spcAft>
              <a:defRPr spc="225"/>
            </a:lvl1pPr>
            <a:lvl2pPr marL="514350" indent="-171450">
              <a:defRPr spc="225"/>
            </a:lvl2pPr>
            <a:lvl3pPr marL="857250" indent="-171450">
              <a:defRPr spc="225"/>
            </a:lvl3pPr>
            <a:lvl4pPr marL="1200150" indent="-171450">
              <a:defRPr spc="225"/>
            </a:lvl4pPr>
            <a:lvl5pPr marL="1543050" indent="-171450">
              <a:defRPr spc="225"/>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7" name="内容占位符 6"/>
          <p:cNvSpPr>
            <a:spLocks noGrp="1"/>
          </p:cNvSpPr>
          <p:nvPr>
            <p:ph sz="quarter" idx="13"/>
            <p:custDataLst>
              <p:tags r:id="rId4"/>
            </p:custDataLst>
          </p:nvPr>
        </p:nvSpPr>
        <p:spPr>
          <a:xfrm>
            <a:off x="456300" y="580500"/>
            <a:ext cx="8229600" cy="411210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末尾幻灯片">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2" name="标题 1"/>
          <p:cNvSpPr>
            <a:spLocks noGrp="1"/>
          </p:cNvSpPr>
          <p:nvPr>
            <p:ph type="title" hasCustomPrompt="1"/>
            <p:custDataLst>
              <p:tags r:id="rId4"/>
            </p:custDataLst>
          </p:nvPr>
        </p:nvSpPr>
        <p:spPr>
          <a:xfrm>
            <a:off x="899100" y="1863000"/>
            <a:ext cx="7349400" cy="764100"/>
          </a:xfrm>
        </p:spPr>
        <p:txBody>
          <a:bodyPr vert="horz" lIns="90000" tIns="46800" rIns="90000" bIns="46800" rtlCol="0" anchor="t" anchorCtr="0">
            <a:normAutofit/>
          </a:bodyPr>
          <a:lstStyle>
            <a:lvl1pPr algn="ctr">
              <a:defRPr sz="45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5"/>
            </p:custDataLst>
          </p:nvPr>
        </p:nvSpPr>
        <p:spPr>
          <a:xfrm>
            <a:off x="899100" y="2670300"/>
            <a:ext cx="7349400" cy="353700"/>
          </a:xfrm>
        </p:spPr>
        <p:txBody>
          <a:bodyPr lIns="90000" tIns="46800" rIns="90000" bIns="46800">
            <a:normAutofit/>
          </a:bodyPr>
          <a:lstStyle>
            <a:lvl1pPr algn="ctr">
              <a:lnSpc>
                <a:spcPct val="110000"/>
              </a:lnSpc>
              <a:buNone/>
              <a:defRPr sz="1800" spc="150"/>
            </a:lvl1pPr>
          </a:lstStyle>
          <a:p>
            <a:pPr lvl="0"/>
            <a:r>
              <a:rPr lang="zh-CN" altLang="en-US"/>
              <a:t>单击此处编辑母版文本样式</a:t>
            </a:r>
            <a:endParaRPr lang="zh-CN" alt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endParaRPr lang="zh-CN" altLang="en-US"/>
          </a:p>
        </p:txBody>
      </p:sp>
      <p:sp>
        <p:nvSpPr>
          <p:cNvPr id="4" name="Date Placeholder 3"/>
          <p:cNvSpPr>
            <a:spLocks noGrp="1"/>
          </p:cNvSpPr>
          <p:nvPr>
            <p:ph type="dt" sz="half" idx="10"/>
          </p:nvPr>
        </p:nvSpPr>
        <p:spPr/>
        <p:txBody>
          <a:bodyPr/>
          <a:lstStyle/>
          <a:p>
            <a:fld id="{CF1C44BD-41C6-4BC4-8AFD-5049F6472E73}" type="datetimeFigureOut">
              <a:rPr lang="zh-CN" altLang="en-US" smtClean="0"/>
              <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759890A-0D75-4F3D-8D47-669CB0F68B44}" type="slidenum">
              <a:rPr lang="zh-CN" altLang="en-US" smtClean="0"/>
              <a:t/>
            </a:fld>
            <a:endParaRPr lang="zh-CN" altLang="en-US"/>
          </a:p>
        </p:txBody>
      </p:sp>
    </p:spTree>
  </p:cSld>
  <p:clrMapOvr>
    <a:masterClrMapping/>
  </p:clrMapOvr>
  <p:transition spd="slow">
    <p:push dir="u"/>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Content Placeholder 2"/>
          <p:cNvSpPr>
            <a:spLocks noGrp="1"/>
          </p:cNvSpPr>
          <p:nvPr>
            <p:ph sz="half" idx="1"/>
          </p:nvPr>
        </p:nvSpPr>
        <p:spPr>
          <a:xfrm>
            <a:off x="628650" y="1369219"/>
            <a:ext cx="3886200" cy="326350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p>
        </p:txBody>
      </p:sp>
      <p:sp>
        <p:nvSpPr>
          <p:cNvPr id="4" name="Content Placeholder 3"/>
          <p:cNvSpPr>
            <a:spLocks noGrp="1"/>
          </p:cNvSpPr>
          <p:nvPr>
            <p:ph sz="half" idx="2"/>
          </p:nvPr>
        </p:nvSpPr>
        <p:spPr>
          <a:xfrm>
            <a:off x="4629150" y="1369219"/>
            <a:ext cx="3886200" cy="326350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p>
        </p:txBody>
      </p:sp>
      <p:sp>
        <p:nvSpPr>
          <p:cNvPr id="5" name="Date Placeholder 4"/>
          <p:cNvSpPr>
            <a:spLocks noGrp="1"/>
          </p:cNvSpPr>
          <p:nvPr>
            <p:ph type="dt" sz="half" idx="10"/>
          </p:nvPr>
        </p:nvSpPr>
        <p:spPr/>
        <p:txBody>
          <a:bodyPr/>
          <a:lstStyle/>
          <a:p>
            <a:fld id="{CF1C44BD-41C6-4BC4-8AFD-5049F6472E73}" type="datetimeFigureOut">
              <a:rPr lang="zh-CN" altLang="en-US" smtClean="0"/>
              <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759890A-0D75-4F3D-8D47-669CB0F68B44}" type="slidenum">
              <a:rPr lang="zh-CN" altLang="en-US" smtClean="0"/>
              <a:t/>
            </a:fld>
            <a:endParaRPr lang="zh-CN" altLang="en-US"/>
          </a:p>
        </p:txBody>
      </p:sp>
    </p:spTree>
  </p:cSld>
  <p:clrMapOvr>
    <a:masterClrMapping/>
  </p:clrMapOvr>
  <p:transition spd="slow">
    <p:push dir="u"/>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629841" y="273844"/>
            <a:ext cx="7886700" cy="994172"/>
          </a:xfrm>
        </p:spPr>
        <p:txBody>
          <a:bodyPr/>
          <a:lstStyle/>
          <a:p>
            <a:r>
              <a:rPr lang="zh-CN" altLang="en-US"/>
              <a:t>单击此处编辑母版标题样式</a:t>
            </a:r>
            <a:endParaRPr lang="en-US"/>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endParaRPr lang="zh-CN" altLang="en-US"/>
          </a:p>
        </p:txBody>
      </p:sp>
      <p:sp>
        <p:nvSpPr>
          <p:cNvPr id="4" name="Content Placeholder 3"/>
          <p:cNvSpPr>
            <a:spLocks noGrp="1"/>
          </p:cNvSpPr>
          <p:nvPr>
            <p:ph sz="half" idx="2"/>
          </p:nvPr>
        </p:nvSpPr>
        <p:spPr>
          <a:xfrm>
            <a:off x="629842" y="1878806"/>
            <a:ext cx="3868340" cy="2763441"/>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endParaRPr lang="zh-CN" altLang="en-US"/>
          </a:p>
        </p:txBody>
      </p:sp>
      <p:sp>
        <p:nvSpPr>
          <p:cNvPr id="6" name="Content Placeholder 5"/>
          <p:cNvSpPr>
            <a:spLocks noGrp="1"/>
          </p:cNvSpPr>
          <p:nvPr>
            <p:ph sz="quarter" idx="4"/>
          </p:nvPr>
        </p:nvSpPr>
        <p:spPr>
          <a:xfrm>
            <a:off x="4629150" y="1878806"/>
            <a:ext cx="3887391" cy="2763441"/>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p>
        </p:txBody>
      </p:sp>
      <p:sp>
        <p:nvSpPr>
          <p:cNvPr id="7" name="Date Placeholder 6"/>
          <p:cNvSpPr>
            <a:spLocks noGrp="1"/>
          </p:cNvSpPr>
          <p:nvPr>
            <p:ph type="dt" sz="half" idx="10"/>
          </p:nvPr>
        </p:nvSpPr>
        <p:spPr/>
        <p:txBody>
          <a:bodyPr/>
          <a:lstStyle/>
          <a:p>
            <a:fld id="{CF1C44BD-41C6-4BC4-8AFD-5049F6472E73}" type="datetimeFigureOut">
              <a:rPr lang="zh-CN" altLang="en-US" smtClean="0"/>
              <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0759890A-0D75-4F3D-8D47-669CB0F68B44}" type="slidenum">
              <a:rPr lang="zh-CN" altLang="en-US" smtClean="0"/>
              <a:t/>
            </a:fld>
            <a:endParaRPr lang="zh-CN" altLang="en-US"/>
          </a:p>
        </p:txBody>
      </p:sp>
    </p:spTree>
  </p:cSld>
  <p:clrMapOvr>
    <a:masterClrMapping/>
  </p:clrMapOvr>
  <p:transition spd="slow">
    <p:push dir="u"/>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Date Placeholder 2"/>
          <p:cNvSpPr>
            <a:spLocks noGrp="1"/>
          </p:cNvSpPr>
          <p:nvPr>
            <p:ph type="dt" sz="half" idx="10"/>
          </p:nvPr>
        </p:nvSpPr>
        <p:spPr/>
        <p:txBody>
          <a:bodyPr/>
          <a:lstStyle/>
          <a:p>
            <a:fld id="{CF1C44BD-41C6-4BC4-8AFD-5049F6472E73}" type="datetimeFigureOut">
              <a:rPr lang="zh-CN" altLang="en-US" smtClean="0"/>
              <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0759890A-0D75-4F3D-8D47-669CB0F68B44}" type="slidenum">
              <a:rPr lang="zh-CN" altLang="en-US" smtClean="0"/>
              <a:t/>
            </a:fld>
            <a:endParaRPr lang="zh-CN" altLang="en-US"/>
          </a:p>
        </p:txBody>
      </p:sp>
    </p:spTree>
  </p:cSld>
  <p:clrMapOvr>
    <a:masterClrMapping/>
  </p:clrMapOvr>
  <p:transition spd="slow">
    <p:push dir="u"/>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CF1C44BD-41C6-4BC4-8AFD-5049F6472E73}" type="datetimeFigureOut">
              <a:rPr lang="zh-CN" altLang="en-US" smtClean="0"/>
              <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0759890A-0D75-4F3D-8D47-669CB0F68B44}" type="slidenum">
              <a:rPr lang="zh-CN" altLang="en-US" smtClean="0"/>
              <a:t/>
            </a:fld>
            <a:endParaRPr lang="zh-CN" altLang="en-US"/>
          </a:p>
        </p:txBody>
      </p:sp>
      <p:pic>
        <p:nvPicPr>
          <p:cNvPr id="5" name="图片 4"/>
          <p:cNvPicPr>
            <a:picLocks noChangeAspect="1"/>
          </p:cNvPicPr>
          <p:nvPr userDrawn="1"/>
        </p:nvPicPr>
        <p:blipFill>
          <a:blip r:embed="rId1"/>
          <a:stretch>
            <a:fillRect/>
          </a:stretch>
        </p:blipFill>
        <p:spPr>
          <a:xfrm>
            <a:off x="0" y="0"/>
            <a:ext cx="9144000" cy="5165272"/>
          </a:xfrm>
          <a:prstGeom prst="rect">
            <a:avLst/>
          </a:prstGeom>
        </p:spPr>
      </p:pic>
    </p:spTree>
  </p:cSld>
  <p:clrMapOvr>
    <a:masterClrMapping/>
  </p:clrMapOvr>
  <p:transition spd="slow">
    <p:push dir="u"/>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fld id="{CF1C44BD-41C6-4BC4-8AFD-5049F6472E73}" type="datetimeFigureOut">
              <a:rPr lang="zh-CN" altLang="en-US" smtClean="0"/>
              <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759890A-0D75-4F3D-8D47-669CB0F68B44}" type="slidenum">
              <a:rPr lang="zh-CN" altLang="en-US" smtClean="0"/>
              <a:t/>
            </a:fld>
            <a:endParaRPr lang="zh-CN" altLang="en-US"/>
          </a:p>
        </p:txBody>
      </p:sp>
    </p:spTree>
  </p:cSld>
  <p:clrMapOvr>
    <a:masterClrMapping/>
  </p:clrMapOvr>
  <p:transition spd="slow">
    <p:push dir="u"/>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fld id="{CF1C44BD-41C6-4BC4-8AFD-5049F6472E73}" type="datetimeFigureOut">
              <a:rPr lang="zh-CN" altLang="en-US" smtClean="0"/>
              <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759890A-0D75-4F3D-8D47-669CB0F68B44}" type="slidenum">
              <a:rPr lang="zh-CN" altLang="en-US" smtClean="0"/>
              <a:t/>
            </a:fld>
            <a:endParaRPr lang="zh-CN" altLang="en-US"/>
          </a:p>
        </p:txBody>
      </p:sp>
    </p:spTree>
  </p:cSld>
  <p:clrMapOvr>
    <a:masterClrMapping/>
  </p:clrMapOvr>
  <p:transition spd="slow">
    <p:push dir="u"/>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12.xml" /><Relationship Id="rId10" Type="http://schemas.openxmlformats.org/officeDocument/2006/relationships/slideLayout" Target="../slideLayouts/slideLayout21.xml" /><Relationship Id="rId11" Type="http://schemas.openxmlformats.org/officeDocument/2006/relationships/slideLayout" Target="../slideLayouts/slideLayout22.xml" /><Relationship Id="rId12" Type="http://schemas.openxmlformats.org/officeDocument/2006/relationships/tags" Target="../tags/tag57.xml" /><Relationship Id="rId13" Type="http://schemas.openxmlformats.org/officeDocument/2006/relationships/tags" Target="../tags/tag58.xml" /><Relationship Id="rId14" Type="http://schemas.openxmlformats.org/officeDocument/2006/relationships/tags" Target="../tags/tag59.xml" /><Relationship Id="rId15" Type="http://schemas.openxmlformats.org/officeDocument/2006/relationships/tags" Target="../tags/tag60.xml" /><Relationship Id="rId16" Type="http://schemas.openxmlformats.org/officeDocument/2006/relationships/theme" Target="../theme/theme2.xml" /><Relationship Id="rId2" Type="http://schemas.openxmlformats.org/officeDocument/2006/relationships/slideLayout" Target="../slideLayouts/slideLayout13.xml" /><Relationship Id="rId3" Type="http://schemas.openxmlformats.org/officeDocument/2006/relationships/slideLayout" Target="../slideLayouts/slideLayout14.xml" /><Relationship Id="rId4" Type="http://schemas.openxmlformats.org/officeDocument/2006/relationships/slideLayout" Target="../slideLayouts/slideLayout15.xml" /><Relationship Id="rId5" Type="http://schemas.openxmlformats.org/officeDocument/2006/relationships/slideLayout" Target="../slideLayouts/slideLayout16.xml" /><Relationship Id="rId6" Type="http://schemas.openxmlformats.org/officeDocument/2006/relationships/slideLayout" Target="../slideLayouts/slideLayout17.xml" /><Relationship Id="rId7" Type="http://schemas.openxmlformats.org/officeDocument/2006/relationships/slideLayout" Target="../slideLayouts/slideLayout18.xml" /><Relationship Id="rId8" Type="http://schemas.openxmlformats.org/officeDocument/2006/relationships/slideLayout" Target="../slideLayouts/slideLayout19.xml" /><Relationship Id="rId9" Type="http://schemas.openxmlformats.org/officeDocument/2006/relationships/slideLayout" Target="../slideLayouts/slideLayout20.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CF1C44BD-41C6-4BC4-8AFD-5049F6472E73}" type="datetimeFigureOut">
              <a:rPr lang="zh-CN" altLang="en-US" smtClean="0"/>
              <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759890A-0D75-4F3D-8D47-669CB0F68B44}" type="slidenum">
              <a:rPr lang="zh-CN" altLang="en-US" smtClean="0"/>
              <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2"/>
        </a:solidFill>
        <a:effectLst/>
      </p:bgPr>
    </p:bg>
    <p:spTree>
      <p:nvGrpSpPr>
        <p:cNvPr id="1" name=""/>
        <p:cNvGrpSpPr/>
        <p:nvPr/>
      </p:nvGrpSpPr>
      <p:grpSpPr>
        <a:xfrm>
          <a:off x="0" y="0"/>
          <a:ext cx="0" cy="0"/>
        </a:xfrm>
      </p:grpSpPr>
      <p:sp>
        <p:nvSpPr>
          <p:cNvPr id="4" name="日期占位符 3"/>
          <p:cNvSpPr>
            <a:spLocks noGrp="1"/>
          </p:cNvSpPr>
          <p:nvPr>
            <p:ph type="dt" sz="half" idx="2"/>
            <p:custDataLst>
              <p:tags r:id="rId12"/>
            </p:custDataLst>
          </p:nvPr>
        </p:nvSpPr>
        <p:spPr>
          <a:xfrm>
            <a:off x="459000" y="4735800"/>
            <a:ext cx="2025000" cy="237600"/>
          </a:xfrm>
          <a:prstGeom prst="rect">
            <a:avLst/>
          </a:prstGeom>
        </p:spPr>
        <p:txBody>
          <a:bodyPr vert="horz" lIns="91440" tIns="45720" rIns="91440" bIns="45720" rtlCol="0" anchor="ctr">
            <a:normAutofit/>
          </a:bodyPr>
          <a:lstStyle>
            <a:defPPr>
              <a:defRPr lang="zh-CN"/>
            </a:defPPr>
            <a:lvl1pPr marL="0" algn="l" defTabSz="685800" rtl="0" eaLnBrk="1" latinLnBrk="0" hangingPunct="1">
              <a:defRPr sz="750" kern="1200" baseline="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3"/>
            <p:custDataLst>
              <p:tags r:id="rId13"/>
            </p:custDataLst>
          </p:nvPr>
        </p:nvSpPr>
        <p:spPr>
          <a:xfrm>
            <a:off x="3087000" y="4735800"/>
            <a:ext cx="2970000" cy="237600"/>
          </a:xfrm>
          <a:prstGeom prst="rect">
            <a:avLst/>
          </a:prstGeom>
        </p:spPr>
        <p:txBody>
          <a:bodyPr vert="horz" lIns="91440" tIns="45720" rIns="91440" bIns="45720" rtlCol="0" anchor="ctr">
            <a:normAutofit/>
          </a:bodyPr>
          <a:lstStyle>
            <a:defPPr>
              <a:defRPr lang="zh-CN"/>
            </a:defPPr>
            <a:lvl1pPr marL="0" algn="ctr" defTabSz="685800" rtl="0" eaLnBrk="1" latinLnBrk="0" hangingPunct="1">
              <a:defRPr sz="750" kern="1200" baseline="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zh-CN" altLang="en-US"/>
          </a:p>
        </p:txBody>
      </p:sp>
      <p:sp>
        <p:nvSpPr>
          <p:cNvPr id="6" name="灯片编号占位符 5"/>
          <p:cNvSpPr>
            <a:spLocks noGrp="1"/>
          </p:cNvSpPr>
          <p:nvPr>
            <p:ph type="sldNum" sz="quarter" idx="4"/>
            <p:custDataLst>
              <p:tags r:id="rId14"/>
            </p:custDataLst>
          </p:nvPr>
        </p:nvSpPr>
        <p:spPr>
          <a:xfrm>
            <a:off x="6658200" y="4735800"/>
            <a:ext cx="2025000" cy="237600"/>
          </a:xfrm>
          <a:prstGeom prst="rect">
            <a:avLst/>
          </a:prstGeom>
        </p:spPr>
        <p:txBody>
          <a:bodyPr vert="horz" lIns="91440" tIns="45720" rIns="91440" bIns="45720" rtlCol="0" anchor="ctr">
            <a:normAutofit/>
          </a:bodyPr>
          <a:lstStyle>
            <a:defPPr>
              <a:defRPr lang="zh-CN"/>
            </a:defPPr>
            <a:lvl1pPr marL="0" algn="r" defTabSz="685800" rtl="0" eaLnBrk="1" latinLnBrk="0" hangingPunct="1">
              <a:defRPr sz="750" kern="1200" baseline="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49AE70B2-8BF9-45C0-BB95-33D1B9D3A854}" type="slidenum">
              <a:rPr lang="zh-CN" altLang="en-US" smtClean="0"/>
              <a:t>0</a:t>
            </a:fld>
            <a:endParaRPr lang="zh-CN" altLang="en-US"/>
          </a:p>
        </p:txBody>
      </p:sp>
      <p:sp>
        <p:nvSpPr>
          <p:cNvPr id="7" name="矩形 6"/>
          <p:cNvSpPr/>
          <p:nvPr userDrawn="1"/>
        </p:nvSpPr>
        <p:spPr>
          <a:xfrm>
            <a:off x="0" y="476"/>
            <a:ext cx="9144952" cy="51425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zh-CN" altLang="en-US"/>
          </a:p>
        </p:txBody>
      </p:sp>
    </p:spTree>
    <p:custDataLst>
      <p:tags r:id="rId15"/>
    </p:custData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ransition/>
  <p:timing/>
  <p:txStyles>
    <p:titleStyle>
      <a:lvl1pPr algn="l" defTabSz="685800" rtl="0" eaLnBrk="1" fontAlgn="auto" latinLnBrk="0" hangingPunct="1">
        <a:lnSpc>
          <a:spcPct val="100000"/>
        </a:lnSpc>
        <a:spcBef>
          <a:spcPct val="0"/>
        </a:spcBef>
        <a:buNone/>
        <a:defRPr sz="2700" b="1" u="none" strike="noStrike" kern="1200" cap="none" spc="225" normalizeH="0" baseline="0">
          <a:solidFill>
            <a:schemeClr val="tx1">
              <a:lumMod val="85000"/>
              <a:lumOff val="15000"/>
            </a:schemeClr>
          </a:solidFill>
          <a:uFillTx/>
          <a:latin typeface="+mj-lt"/>
          <a:ea typeface="+mj-ea"/>
          <a:cs typeface="+mj-cs"/>
        </a:defRPr>
      </a:lvl1pPr>
    </p:titleStyle>
    <p:bodyStyle>
      <a:lvl1pPr marL="171450" indent="-171450" algn="l" defTabSz="685800" rtl="0" eaLnBrk="1" fontAlgn="auto" latinLnBrk="0" hangingPunct="1">
        <a:lnSpc>
          <a:spcPct val="130000"/>
        </a:lnSpc>
        <a:spcBef>
          <a:spcPct val="0"/>
        </a:spcBef>
        <a:spcAft>
          <a:spcPts val="750"/>
        </a:spcAft>
        <a:buFont typeface="Arial" panose="020b0604020202020204" pitchFamily="34" charset="0"/>
        <a:buChar char="●"/>
        <a:defRPr sz="1350" u="none" strike="noStrike" kern="1200" cap="none" spc="112" normalizeH="0" baseline="0">
          <a:solidFill>
            <a:schemeClr val="tx1">
              <a:lumMod val="65000"/>
              <a:lumOff val="35000"/>
            </a:schemeClr>
          </a:solidFill>
          <a:uFillTx/>
          <a:latin typeface="+mn-lt"/>
          <a:ea typeface="+mn-ea"/>
          <a:cs typeface="+mn-cs"/>
        </a:defRPr>
      </a:lvl1pPr>
      <a:lvl2pPr marL="514350" indent="-171450" algn="l" defTabSz="685800" rtl="0" eaLnBrk="1" fontAlgn="auto" latinLnBrk="0" hangingPunct="1">
        <a:lnSpc>
          <a:spcPct val="120000"/>
        </a:lnSpc>
        <a:spcBef>
          <a:spcPct val="0"/>
        </a:spcBef>
        <a:spcAft>
          <a:spcPts val="450"/>
        </a:spcAft>
        <a:buFont typeface="Arial" panose="020b0604020202020204" pitchFamily="34" charset="0"/>
        <a:buChar char="●"/>
        <a:tabLst>
          <a:tab pos="1207294"/>
        </a:tabLst>
        <a:defRPr sz="1200" u="none" strike="noStrike" kern="1200" cap="none" spc="112" normalizeH="0" baseline="0">
          <a:solidFill>
            <a:schemeClr val="tx1">
              <a:lumMod val="65000"/>
              <a:lumOff val="35000"/>
            </a:schemeClr>
          </a:solidFill>
          <a:uFillTx/>
          <a:latin typeface="+mn-lt"/>
          <a:ea typeface="+mn-ea"/>
          <a:cs typeface="+mn-cs"/>
        </a:defRPr>
      </a:lvl2pPr>
      <a:lvl3pPr marL="857250" indent="-171450" algn="l" defTabSz="685800" rtl="0" eaLnBrk="1" fontAlgn="auto" latinLnBrk="0" hangingPunct="1">
        <a:lnSpc>
          <a:spcPct val="120000"/>
        </a:lnSpc>
        <a:spcBef>
          <a:spcPct val="0"/>
        </a:spcBef>
        <a:spcAft>
          <a:spcPts val="450"/>
        </a:spcAft>
        <a:buFont typeface="Arial" panose="020b0604020202020204" pitchFamily="34" charset="0"/>
        <a:buChar char="●"/>
        <a:defRPr sz="1200" u="none" strike="noStrike" kern="1200" cap="none" spc="112" normalizeH="0" baseline="0">
          <a:solidFill>
            <a:schemeClr val="tx1">
              <a:lumMod val="65000"/>
              <a:lumOff val="35000"/>
            </a:schemeClr>
          </a:solidFill>
          <a:uFillTx/>
          <a:latin typeface="+mn-lt"/>
          <a:ea typeface="+mn-ea"/>
          <a:cs typeface="+mn-cs"/>
        </a:defRPr>
      </a:lvl3pPr>
      <a:lvl4pPr marL="1200150" indent="-171450" algn="l" defTabSz="685800" rtl="0" eaLnBrk="1" fontAlgn="auto" latinLnBrk="0" hangingPunct="1">
        <a:lnSpc>
          <a:spcPct val="120000"/>
        </a:lnSpc>
        <a:spcBef>
          <a:spcPct val="0"/>
        </a:spcBef>
        <a:spcAft>
          <a:spcPts val="225"/>
        </a:spcAft>
        <a:buFont typeface="Wingdings" panose="05000000000000000000" charset="0"/>
        <a:buChar char=""/>
        <a:defRPr sz="1050" u="none" strike="noStrike" kern="1200" cap="none" spc="112" normalizeH="0" baseline="0">
          <a:solidFill>
            <a:schemeClr val="tx1">
              <a:lumMod val="65000"/>
              <a:lumOff val="35000"/>
            </a:schemeClr>
          </a:solidFill>
          <a:uFillTx/>
          <a:latin typeface="+mn-lt"/>
          <a:ea typeface="+mn-ea"/>
          <a:cs typeface="+mn-cs"/>
        </a:defRPr>
      </a:lvl4pPr>
      <a:lvl5pPr marL="1543050" indent="-171450" algn="l" defTabSz="685800" rtl="0" eaLnBrk="1" fontAlgn="auto" latinLnBrk="0" hangingPunct="1">
        <a:lnSpc>
          <a:spcPct val="120000"/>
        </a:lnSpc>
        <a:spcBef>
          <a:spcPct val="0"/>
        </a:spcBef>
        <a:spcAft>
          <a:spcPts val="225"/>
        </a:spcAft>
        <a:buFont typeface="Arial" panose="020b0604020202020204" pitchFamily="34" charset="0"/>
        <a:buChar char="•"/>
        <a:defRPr sz="1050" u="none" strike="noStrike" kern="1200" cap="none" spc="112" normalizeH="0" baseline="0">
          <a:solidFill>
            <a:schemeClr val="tx1">
              <a:lumMod val="65000"/>
              <a:lumOff val="35000"/>
            </a:schemeClr>
          </a:solidFill>
          <a:uFillTx/>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7.xml" /><Relationship Id="rId10" Type="http://schemas.openxmlformats.org/officeDocument/2006/relationships/tags" Target="../tags/tag65.xml" /><Relationship Id="rId11" Type="http://schemas.openxmlformats.org/officeDocument/2006/relationships/tags" Target="../tags/tag66.xml" /><Relationship Id="rId12" Type="http://schemas.openxmlformats.org/officeDocument/2006/relationships/tags" Target="../tags/tag67.xml" /><Relationship Id="rId13" Type="http://schemas.openxmlformats.org/officeDocument/2006/relationships/tags" Target="../tags/tag68.xml" /><Relationship Id="rId14" Type="http://schemas.openxmlformats.org/officeDocument/2006/relationships/tags" Target="../tags/tag69.xml" /><Relationship Id="rId2" Type="http://schemas.openxmlformats.org/officeDocument/2006/relationships/notesSlide" Target="../notesSlides/notesSlide1.xml" /><Relationship Id="rId3" Type="http://schemas.openxmlformats.org/officeDocument/2006/relationships/image" Target="../media/image2.png" /><Relationship Id="rId4" Type="http://schemas.openxmlformats.org/officeDocument/2006/relationships/tags" Target="../tags/tag61.xml" /><Relationship Id="rId5" Type="http://schemas.openxmlformats.org/officeDocument/2006/relationships/audio" Target="../media/audio11.wav" /><Relationship Id="rId6" Type="http://schemas.microsoft.com/office/2007/relationships/media" Target="../media/audio11.wav" TargetMode="Internal" /><Relationship Id="rId7" Type="http://schemas.openxmlformats.org/officeDocument/2006/relationships/tags" Target="../tags/tag62.xml" /><Relationship Id="rId8" Type="http://schemas.openxmlformats.org/officeDocument/2006/relationships/tags" Target="../tags/tag63.xml" /><Relationship Id="rId9" Type="http://schemas.openxmlformats.org/officeDocument/2006/relationships/tags" Target="../tags/tag64.xm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0.xml" /><Relationship Id="rId3" Type="http://schemas.openxmlformats.org/officeDocument/2006/relationships/image" Target="../media/image5.png" /><Relationship Id="rId4" Type="http://schemas.openxmlformats.org/officeDocument/2006/relationships/image" Target="../media/image6.jpeg" /><Relationship Id="rId5" Type="http://schemas.openxmlformats.org/officeDocument/2006/relationships/image" Target="../media/image7.jpeg" /><Relationship Id="rId6" Type="http://schemas.openxmlformats.org/officeDocument/2006/relationships/image" Target="../media/image8.png" /><Relationship Id="rId7" Type="http://schemas.openxmlformats.org/officeDocument/2006/relationships/image" Target="../media/image9.jpe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1.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2.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3.xml" /><Relationship Id="rId3" Type="http://schemas.openxmlformats.org/officeDocument/2006/relationships/image" Target="../media/image10.pn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4.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5.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6.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7.x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8.x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9.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2.xml"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20.xm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21.xml"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22.xml"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23.xml"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24.xml"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25.xml" /><Relationship Id="rId3" Type="http://schemas.openxmlformats.org/officeDocument/2006/relationships/chart" Target="../charts/chart1.xml"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26.xml"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27.xml" /><Relationship Id="rId3" Type="http://schemas.openxmlformats.org/officeDocument/2006/relationships/image" Target="../media/image11.png" /></Relationships>
</file>

<file path=ppt/slides/_rels/slide28.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28.xml" /></Relationships>
</file>

<file path=ppt/slides/_rels/slide29.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29.xml" /><Relationship Id="rId3" Type="http://schemas.openxmlformats.org/officeDocument/2006/relationships/hyperlink" Target="https://www.ppthui.com/jingpin/" TargetMode="External" /><Relationship Id="rId4" Type="http://schemas.openxmlformats.org/officeDocument/2006/relationships/hyperlink" Target="https://www.ppthui.com/hangye/" TargetMode="External" /><Relationship Id="rId5" Type="http://schemas.openxmlformats.org/officeDocument/2006/relationships/hyperlink" Target="https://www.ppthui.com/gongzuo/" TargetMode="External" /><Relationship Id="rId6" Type="http://schemas.openxmlformats.org/officeDocument/2006/relationships/hyperlink" Target="https://www.ppthui.com/jieri/" TargetMode="External" /><Relationship Id="rId7" Type="http://schemas.openxmlformats.org/officeDocument/2006/relationships/hyperlink" Target="https://www.ppthui.com/beijing/" TargetMode="External" /><Relationship Id="rId8" Type="http://schemas.openxmlformats.org/officeDocument/2006/relationships/hyperlink" Target="https://www.ppthui.com/kejian/" TargetMode="External" /><Relationship Id="rId9" Type="http://schemas.openxmlformats.org/officeDocument/2006/relationships/image" Target="../media/image12.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3.xml" /></Relationships>
</file>

<file path=ppt/slides/_rels/slide30.xml.rels>&#65279;<?xml version="1.0" encoding="utf-8" standalone="yes"?><Relationships xmlns="http://schemas.openxmlformats.org/package/2006/relationships"><Relationship Id="rId1" Type="http://schemas.openxmlformats.org/officeDocument/2006/relationships/slideLayout" Target="../slideLayouts/slideLayout18.xml" /><Relationship Id="rId10" Type="http://schemas.openxmlformats.org/officeDocument/2006/relationships/image" Target="../media/image12.png" /><Relationship Id="rId11" Type="http://schemas.openxmlformats.org/officeDocument/2006/relationships/hyperlink" Target="https://www.ppthui.com/jianjie/" TargetMode="External" /><Relationship Id="rId12" Type="http://schemas.openxmlformats.org/officeDocument/2006/relationships/hyperlink" Target="https://www.ppthui.com/shangwu/" TargetMode="External" /><Relationship Id="rId13" Type="http://schemas.openxmlformats.org/officeDocument/2006/relationships/hyperlink" Target="https://www.ppthui.com/fengjing/" TargetMode="External" /><Relationship Id="rId14" Type="http://schemas.openxmlformats.org/officeDocument/2006/relationships/hyperlink" Target="https://www.ppthui.com/shishang/" TargetMode="External" /><Relationship Id="rId15" Type="http://schemas.openxmlformats.org/officeDocument/2006/relationships/hyperlink" Target="https://www.ppthui.com/gudian/" TargetMode="External" /><Relationship Id="rId16" Type="http://schemas.openxmlformats.org/officeDocument/2006/relationships/hyperlink" Target="https://www.ppthui.com/aiqing/" TargetMode="External" /><Relationship Id="rId17" Type="http://schemas.openxmlformats.org/officeDocument/2006/relationships/hyperlink" Target="https://www.ppthui.com/dongman/" TargetMode="External" /><Relationship Id="rId18" Type="http://schemas.openxmlformats.org/officeDocument/2006/relationships/hyperlink" Target="https://www.ppthui.com/sheji/" TargetMode="External" /><Relationship Id="rId19" Type="http://schemas.openxmlformats.org/officeDocument/2006/relationships/hyperlink" Target="https://www.ppthui.com/search/&#20027;&#39064;&#29677;&#20250;.html" TargetMode="External" /><Relationship Id="rId2" Type="http://schemas.openxmlformats.org/officeDocument/2006/relationships/notesSlide" Target="../notesSlides/notesSlide30.xml" /><Relationship Id="rId20" Type="http://schemas.openxmlformats.org/officeDocument/2006/relationships/hyperlink" Target="https://www.ppthui.com/search/&#32972;&#26223;&#22270;&#29255;.html" TargetMode="External" /><Relationship Id="rId21" Type="http://schemas.openxmlformats.org/officeDocument/2006/relationships/hyperlink" Target="https://www.ppthui.com/dangzheng/" TargetMode="External" /><Relationship Id="rId22" Type="http://schemas.openxmlformats.org/officeDocument/2006/relationships/hyperlink" Target="https://www.ppthui.com/keji/" TargetMode="External" /><Relationship Id="rId23" Type="http://schemas.openxmlformats.org/officeDocument/2006/relationships/hyperlink" Target="https://www.ppthui.com/gongye/" TargetMode="External" /><Relationship Id="rId24" Type="http://schemas.openxmlformats.org/officeDocument/2006/relationships/hyperlink" Target="https://www.ppthui.com/yixue/" TargetMode="External" /><Relationship Id="rId25" Type="http://schemas.openxmlformats.org/officeDocument/2006/relationships/hyperlink" Target="https://www.ppthui.com/lvyou/" TargetMode="External" /><Relationship Id="rId26" Type="http://schemas.openxmlformats.org/officeDocument/2006/relationships/hyperlink" Target="https://www.ppthui.com/jinrong/" TargetMode="External" /><Relationship Id="rId27" Type="http://schemas.openxmlformats.org/officeDocument/2006/relationships/hyperlink" Target="https://www.ppthui.com/canyin/" TargetMode="External" /><Relationship Id="rId28" Type="http://schemas.openxmlformats.org/officeDocument/2006/relationships/hyperlink" Target="https://www.ppthui.com/jiaoyu/" TargetMode="External" /><Relationship Id="rId29" Type="http://schemas.openxmlformats.org/officeDocument/2006/relationships/hyperlink" Target="https://www.ppthui.com/search/&#25945;&#23398;&#35828;&#35838;.html" TargetMode="External" /><Relationship Id="rId3" Type="http://schemas.openxmlformats.org/officeDocument/2006/relationships/hyperlink" Target="https://www.ppthui.com" TargetMode="External" /><Relationship Id="rId30" Type="http://schemas.openxmlformats.org/officeDocument/2006/relationships/hyperlink" Target="https://www.ppthui.com/search/&#38144;&#21806;.html" TargetMode="External" /><Relationship Id="rId31" Type="http://schemas.openxmlformats.org/officeDocument/2006/relationships/hyperlink" Target="https://www.ppthui.com/huibao/" TargetMode="External" /><Relationship Id="rId32" Type="http://schemas.openxmlformats.org/officeDocument/2006/relationships/hyperlink" Target="https://www.ppthui.com/biye/" TargetMode="External" /><Relationship Id="rId33" Type="http://schemas.openxmlformats.org/officeDocument/2006/relationships/hyperlink" Target="https://www.ppthui.com/peixun/" TargetMode="External" /><Relationship Id="rId34" Type="http://schemas.openxmlformats.org/officeDocument/2006/relationships/hyperlink" Target="https://www.ppthui.com/shuzhi/" TargetMode="External" /><Relationship Id="rId35" Type="http://schemas.openxmlformats.org/officeDocument/2006/relationships/hyperlink" Target="https://www.ppthui.com/fenxi/" TargetMode="External" /><Relationship Id="rId36" Type="http://schemas.openxmlformats.org/officeDocument/2006/relationships/hyperlink" Target="https://www.ppthui.com/jianli/" TargetMode="External" /><Relationship Id="rId37" Type="http://schemas.openxmlformats.org/officeDocument/2006/relationships/hyperlink" Target="https://www.ppthui.com/gongsi/" TargetMode="External" /><Relationship Id="rId38" Type="http://schemas.openxmlformats.org/officeDocument/2006/relationships/hyperlink" Target="https://www.ppthui.com/search/&#24037;&#20316;&#24635;&#32467;.html" TargetMode="External" /><Relationship Id="rId39" Type="http://schemas.openxmlformats.org/officeDocument/2006/relationships/hyperlink" Target="https://www.ppthui.com/search/&#22242;&#38431;.html" TargetMode="External" /><Relationship Id="rId4" Type="http://schemas.openxmlformats.org/officeDocument/2006/relationships/hyperlink" Target="https://www.ppthui.com/jingpin/" TargetMode="External" /><Relationship Id="rId5" Type="http://schemas.openxmlformats.org/officeDocument/2006/relationships/hyperlink" Target="https://www.ppthui.com/hangye/" TargetMode="External" /><Relationship Id="rId6" Type="http://schemas.openxmlformats.org/officeDocument/2006/relationships/hyperlink" Target="https://www.ppthui.com/gongzuo/" TargetMode="External" /><Relationship Id="rId7" Type="http://schemas.openxmlformats.org/officeDocument/2006/relationships/hyperlink" Target="https://www.ppthui.com/jieri/" TargetMode="External" /><Relationship Id="rId8" Type="http://schemas.openxmlformats.org/officeDocument/2006/relationships/hyperlink" Target="http://www.ppthui.com/dangzheng/" TargetMode="External" /><Relationship Id="rId9" Type="http://schemas.openxmlformats.org/officeDocument/2006/relationships/hyperlink" Target="http://www.ppthui.com/jiaoyu/" TargetMode="Externa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4.xml" /><Relationship Id="rId3" Type="http://schemas.openxmlformats.org/officeDocument/2006/relationships/image" Target="../media/image3.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5.xml" /><Relationship Id="rId3" Type="http://schemas.openxmlformats.org/officeDocument/2006/relationships/image" Target="../media/image4.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6.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7.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8.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9.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chemeClr val="bg2"/>
        </a:solidFill>
        <a:effectLst/>
      </p:bgPr>
    </p:bg>
    <p:spTree>
      <p:nvGrpSpPr>
        <p:cNvPr id="1" name=""/>
        <p:cNvGrpSpPr/>
        <p:nvPr/>
      </p:nvGrpSpPr>
      <p:grpSpPr>
        <a:xfrm>
          <a:off x="0" y="0"/>
          <a:ext cx="0" cy="0"/>
        </a:xfrm>
      </p:grpSpPr>
      <p:pic>
        <p:nvPicPr>
          <p:cNvPr id="10" name="PA_产品展示音频">
            <a:hlinkClick action="ppaction://media"/>
          </p:cNvPr>
          <p:cNvPicPr>
            <a:picLocks noChangeAspect="1"/>
          </p:cNvPicPr>
          <p:nvPr>
            <a:audioFile r:link="rId5"/>
            <p:custDataLst>
              <p:tags r:id="rId4"/>
            </p:custDataLst>
            <p:extLst>
              <p:ext uri="{DAA4B4D4-6D71-4841-9C94-3DE7FCFB9230}">
                <p14:media xmlns:p14="http://schemas.microsoft.com/office/powerpoint/2010/main" r:embed="rId6"/>
              </p:ext>
            </p:extLst>
          </p:nvPr>
        </p:nvPicPr>
        <p:blipFill>
          <a:blip r:embed="rId3"/>
          <a:stretch>
            <a:fillRect/>
          </a:stretch>
        </p:blipFill>
        <p:spPr>
          <a:xfrm>
            <a:off x="-1034653" y="2388394"/>
            <a:ext cx="183356" cy="183356"/>
          </a:xfrm>
          <a:prstGeom prst="rect">
            <a:avLst/>
          </a:prstGeom>
        </p:spPr>
      </p:pic>
      <p:sp>
        <p:nvSpPr>
          <p:cNvPr id="16" name="PA_矩形 15"/>
          <p:cNvSpPr/>
          <p:nvPr>
            <p:custDataLst>
              <p:tags r:id="rId7"/>
            </p:custDataLst>
          </p:nvPr>
        </p:nvSpPr>
        <p:spPr>
          <a:xfrm>
            <a:off x="1647641" y="2449804"/>
            <a:ext cx="6756463" cy="615553"/>
          </a:xfrm>
          <a:prstGeom prst="rect">
            <a:avLst/>
          </a:prstGeom>
        </p:spPr>
        <p:txBody>
          <a:bodyPr wrap="square">
            <a:spAutoFit/>
          </a:bodyPr>
          <a:lstStyle/>
          <a:p>
            <a:pPr algn="ctr"/>
            <a:r>
              <a:rPr kumimoji="1" lang="en-US" altLang="zh-CN" sz="3400">
                <a:solidFill>
                  <a:schemeClr val="accent2"/>
                </a:solidFill>
                <a:latin typeface="造字工房悦黑（非商用）纤细体" pitchFamily="50" charset="-122"/>
                <a:ea typeface="造字工房悦黑（非商用）纤细体" pitchFamily="50" charset="-122"/>
              </a:rPr>
              <a:t>BUSINESS</a:t>
            </a:r>
            <a:r>
              <a:rPr kumimoji="1" lang="zh-CN" altLang="en-US" sz="3400">
                <a:solidFill>
                  <a:schemeClr val="accent2"/>
                </a:solidFill>
                <a:latin typeface="造字工房悦黑（非商用）纤细体" pitchFamily="50" charset="-122"/>
                <a:ea typeface="造字工房悦黑（非商用）纤细体" pitchFamily="50" charset="-122"/>
              </a:rPr>
              <a:t> </a:t>
            </a:r>
            <a:r>
              <a:rPr kumimoji="1" lang="en-US" altLang="zh-CN" sz="3400">
                <a:solidFill>
                  <a:schemeClr val="accent2"/>
                </a:solidFill>
                <a:latin typeface="造字工房悦黑（非商用）纤细体" pitchFamily="50" charset="-122"/>
                <a:ea typeface="造字工房悦黑（非商用）纤细体" pitchFamily="50" charset="-122"/>
              </a:rPr>
              <a:t>REPORT POWERINT</a:t>
            </a:r>
            <a:endParaRPr kumimoji="1" lang="en-US" altLang="zh-CN" sz="3400" b="1">
              <a:solidFill>
                <a:schemeClr val="accent2"/>
              </a:solidFill>
              <a:latin typeface="造字工房悦黑（非商用）纤细体" pitchFamily="50" charset="-122"/>
              <a:ea typeface="造字工房悦黑（非商用）纤细体" pitchFamily="50" charset="-122"/>
            </a:endParaRPr>
          </a:p>
        </p:txBody>
      </p:sp>
      <p:sp>
        <p:nvSpPr>
          <p:cNvPr id="20" name="PA_矩形 19"/>
          <p:cNvSpPr/>
          <p:nvPr>
            <p:custDataLst>
              <p:tags r:id="rId8"/>
            </p:custDataLst>
          </p:nvPr>
        </p:nvSpPr>
        <p:spPr>
          <a:xfrm>
            <a:off x="2489557" y="2950536"/>
            <a:ext cx="4732556" cy="253916"/>
          </a:xfrm>
          <a:prstGeom prst="rect">
            <a:avLst/>
          </a:prstGeom>
        </p:spPr>
        <p:txBody>
          <a:bodyPr wrap="square" lIns="68580" tIns="34290" rIns="68580" bIns="34290">
            <a:spAutoFit/>
          </a:bodyPr>
          <a:lstStyle/>
          <a:p>
            <a:pPr algn="just"/>
            <a:r>
              <a:rPr lang="en-US" altLang="zh-CN" sz="1200">
                <a:solidFill>
                  <a:schemeClr val="accent2"/>
                </a:solidFill>
                <a:latin typeface="Source Han Sans ExtraLight" panose="020b0200000000000000" pitchFamily="34" charset="-122"/>
                <a:ea typeface="Source Han Sans ExtraLight" panose="020b0200000000000000" pitchFamily="34" charset="-122"/>
                <a:cs typeface="Arial" panose="020b0604020202020204" pitchFamily="34" charset="0"/>
              </a:rPr>
              <a:t>The Concepts National Income And National Product Have</a:t>
            </a:r>
            <a:endParaRPr lang="en-US" altLang="zh-CN" sz="1200">
              <a:solidFill>
                <a:schemeClr val="accent2"/>
              </a:solidFill>
              <a:latin typeface="Source Han Sans ExtraLight" panose="020b0200000000000000" pitchFamily="34" charset="-122"/>
              <a:ea typeface="Source Han Sans ExtraLight" panose="020b0200000000000000" pitchFamily="34" charset="-122"/>
              <a:cs typeface="Arial" panose="020b0604020202020204" pitchFamily="34" charset="0"/>
            </a:endParaRPr>
          </a:p>
        </p:txBody>
      </p:sp>
      <p:sp>
        <p:nvSpPr>
          <p:cNvPr id="21" name="PA_椭圆 20"/>
          <p:cNvSpPr/>
          <p:nvPr>
            <p:custDataLst>
              <p:tags r:id="rId9"/>
            </p:custDataLst>
          </p:nvPr>
        </p:nvSpPr>
        <p:spPr>
          <a:xfrm>
            <a:off x="2526212" y="1302480"/>
            <a:ext cx="925648" cy="925648"/>
          </a:xfrm>
          <a:prstGeom prst="ellipse">
            <a:avLst/>
          </a:prstGeom>
          <a:gradFill flip="none" rotWithShape="1">
            <a:gsLst>
              <a:gs pos="0">
                <a:schemeClr val="bg1"/>
              </a:gs>
              <a:gs pos="100000">
                <a:srgbClr val="C8C8C8"/>
              </a:gs>
            </a:gsLst>
            <a:lin ang="19800000" scaled="0"/>
          </a:gradFill>
          <a:ln w="12700">
            <a:gradFill flip="none" rotWithShape="1">
              <a:gsLst>
                <a:gs pos="53000">
                  <a:schemeClr val="bg1">
                    <a:alpha val="90000"/>
                  </a:schemeClr>
                </a:gs>
                <a:gs pos="100000">
                  <a:schemeClr val="tx1">
                    <a:lumMod val="50000"/>
                    <a:lumOff val="50000"/>
                  </a:schemeClr>
                </a:gs>
              </a:gsLst>
              <a:lin ang="7200000" scaled="0"/>
            </a:gradFill>
          </a:ln>
          <a:effectLst>
            <a:outerShdw blurRad="482600" dist="203200" dir="8100000" algn="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eaLnBrk="0" fontAlgn="base" hangingPunct="0">
              <a:spcBef>
                <a:spcPct val="0"/>
              </a:spcBef>
              <a:spcAft>
                <a:spcPct val="0"/>
              </a:spcAft>
              <a:buFont typeface="Arial" panose="020b0604020202020204" pitchFamily="34" charset="0"/>
            </a:pPr>
            <a:r>
              <a:rPr lang="en-US" altLang="zh-CN" sz="5000">
                <a:solidFill>
                  <a:schemeClr val="accent1"/>
                </a:solidFill>
                <a:latin typeface="Century Gothic" panose="020b0502020202020204" pitchFamily="34" charset="0"/>
                <a:ea typeface="微软雅黑 Light" panose="020b0502040204020203" pitchFamily="34" charset="-122"/>
              </a:rPr>
              <a:t>2</a:t>
            </a:r>
            <a:endParaRPr lang="zh-CN" altLang="en-US" sz="5000">
              <a:solidFill>
                <a:schemeClr val="accent1"/>
              </a:solidFill>
              <a:latin typeface="Century Gothic" panose="020b0502020202020204" pitchFamily="34" charset="0"/>
              <a:ea typeface="微软雅黑 Light" panose="020b0502040204020203" pitchFamily="34" charset="-122"/>
            </a:endParaRPr>
          </a:p>
        </p:txBody>
      </p:sp>
      <p:sp>
        <p:nvSpPr>
          <p:cNvPr id="25" name="PA_椭圆 24"/>
          <p:cNvSpPr/>
          <p:nvPr>
            <p:custDataLst>
              <p:tags r:id="rId10"/>
            </p:custDataLst>
          </p:nvPr>
        </p:nvSpPr>
        <p:spPr>
          <a:xfrm>
            <a:off x="3623802" y="1302480"/>
            <a:ext cx="925648" cy="925648"/>
          </a:xfrm>
          <a:prstGeom prst="ellipse">
            <a:avLst/>
          </a:prstGeom>
          <a:gradFill flip="none" rotWithShape="1">
            <a:gsLst>
              <a:gs pos="0">
                <a:schemeClr val="bg1"/>
              </a:gs>
              <a:gs pos="100000">
                <a:srgbClr val="C8C8C8"/>
              </a:gs>
            </a:gsLst>
            <a:lin ang="19800000" scaled="0"/>
          </a:gradFill>
          <a:ln w="12700">
            <a:gradFill flip="none" rotWithShape="1">
              <a:gsLst>
                <a:gs pos="53000">
                  <a:schemeClr val="bg1">
                    <a:alpha val="90000"/>
                  </a:schemeClr>
                </a:gs>
                <a:gs pos="100000">
                  <a:schemeClr val="tx1">
                    <a:lumMod val="50000"/>
                    <a:lumOff val="50000"/>
                  </a:schemeClr>
                </a:gs>
              </a:gsLst>
              <a:lin ang="7200000" scaled="0"/>
            </a:gradFill>
          </a:ln>
          <a:effectLst>
            <a:outerShdw blurRad="482600" dist="203200" dir="8100000" algn="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eaLnBrk="0" fontAlgn="base" hangingPunct="0">
              <a:spcBef>
                <a:spcPct val="0"/>
              </a:spcBef>
              <a:spcAft>
                <a:spcPct val="0"/>
              </a:spcAft>
              <a:buFont typeface="Arial" panose="020b0604020202020204" pitchFamily="34" charset="0"/>
            </a:pPr>
            <a:r>
              <a:rPr lang="en-US" altLang="zh-CN" sz="5000">
                <a:solidFill>
                  <a:schemeClr val="accent1"/>
                </a:solidFill>
                <a:latin typeface="Century Gothic" panose="020b0502020202020204" pitchFamily="34" charset="0"/>
                <a:ea typeface="微软雅黑 Light" panose="020b0502040204020203" pitchFamily="34" charset="-122"/>
              </a:rPr>
              <a:t>0</a:t>
            </a:r>
            <a:endParaRPr lang="zh-CN" altLang="en-US" sz="5000">
              <a:solidFill>
                <a:schemeClr val="accent1"/>
              </a:solidFill>
              <a:latin typeface="Century Gothic" panose="020b0502020202020204" pitchFamily="34" charset="0"/>
              <a:ea typeface="微软雅黑 Light" panose="020b0502040204020203" pitchFamily="34" charset="-122"/>
            </a:endParaRPr>
          </a:p>
        </p:txBody>
      </p:sp>
      <p:sp>
        <p:nvSpPr>
          <p:cNvPr id="26" name="PA_椭圆 25"/>
          <p:cNvSpPr/>
          <p:nvPr>
            <p:custDataLst>
              <p:tags r:id="rId11"/>
            </p:custDataLst>
          </p:nvPr>
        </p:nvSpPr>
        <p:spPr>
          <a:xfrm>
            <a:off x="4721392" y="1302480"/>
            <a:ext cx="925648" cy="925648"/>
          </a:xfrm>
          <a:prstGeom prst="ellipse">
            <a:avLst/>
          </a:prstGeom>
          <a:gradFill flip="none" rotWithShape="1">
            <a:gsLst>
              <a:gs pos="0">
                <a:schemeClr val="bg1"/>
              </a:gs>
              <a:gs pos="100000">
                <a:srgbClr val="C8C8C8"/>
              </a:gs>
            </a:gsLst>
            <a:lin ang="19800000" scaled="0"/>
          </a:gradFill>
          <a:ln w="12700">
            <a:gradFill flip="none" rotWithShape="1">
              <a:gsLst>
                <a:gs pos="53000">
                  <a:schemeClr val="bg1">
                    <a:alpha val="90000"/>
                  </a:schemeClr>
                </a:gs>
                <a:gs pos="100000">
                  <a:schemeClr val="tx1">
                    <a:lumMod val="50000"/>
                    <a:lumOff val="50000"/>
                  </a:schemeClr>
                </a:gs>
              </a:gsLst>
              <a:lin ang="7200000" scaled="0"/>
            </a:gradFill>
          </a:ln>
          <a:effectLst>
            <a:outerShdw blurRad="482600" dist="203200" dir="8100000" algn="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eaLnBrk="0" fontAlgn="base" hangingPunct="0">
              <a:spcBef>
                <a:spcPct val="0"/>
              </a:spcBef>
              <a:spcAft>
                <a:spcPct val="0"/>
              </a:spcAft>
              <a:buFont typeface="Arial" panose="020b0604020202020204" pitchFamily="34" charset="0"/>
            </a:pPr>
            <a:r>
              <a:rPr lang="en-US" altLang="zh-CN" sz="5000">
                <a:solidFill>
                  <a:schemeClr val="accent1"/>
                </a:solidFill>
                <a:latin typeface="Century Gothic" panose="020b0502020202020204" pitchFamily="34" charset="0"/>
                <a:ea typeface="微软雅黑 Light" panose="020b0502040204020203" pitchFamily="34" charset="-122"/>
              </a:rPr>
              <a:t>2</a:t>
            </a:r>
            <a:endParaRPr lang="en-US" altLang="zh-CN" sz="5000">
              <a:solidFill>
                <a:schemeClr val="accent1"/>
              </a:solidFill>
              <a:latin typeface="Century Gothic" panose="020b0502020202020204" pitchFamily="34" charset="0"/>
              <a:ea typeface="微软雅黑 Light" panose="020b0502040204020203" pitchFamily="34" charset="-122"/>
            </a:endParaRPr>
          </a:p>
        </p:txBody>
      </p:sp>
      <p:sp>
        <p:nvSpPr>
          <p:cNvPr id="27" name="PA_椭圆 26"/>
          <p:cNvSpPr/>
          <p:nvPr>
            <p:custDataLst>
              <p:tags r:id="rId12"/>
            </p:custDataLst>
          </p:nvPr>
        </p:nvSpPr>
        <p:spPr>
          <a:xfrm>
            <a:off x="5818983" y="1302480"/>
            <a:ext cx="925648" cy="925648"/>
          </a:xfrm>
          <a:prstGeom prst="ellipse">
            <a:avLst/>
          </a:prstGeom>
          <a:gradFill flip="none" rotWithShape="1">
            <a:gsLst>
              <a:gs pos="0">
                <a:schemeClr val="bg1"/>
              </a:gs>
              <a:gs pos="100000">
                <a:srgbClr val="C8C8C8"/>
              </a:gs>
            </a:gsLst>
            <a:lin ang="19800000" scaled="0"/>
          </a:gradFill>
          <a:ln w="12700">
            <a:gradFill flip="none" rotWithShape="1">
              <a:gsLst>
                <a:gs pos="53000">
                  <a:schemeClr val="bg1">
                    <a:alpha val="90000"/>
                  </a:schemeClr>
                </a:gs>
                <a:gs pos="100000">
                  <a:schemeClr val="tx1">
                    <a:lumMod val="50000"/>
                    <a:lumOff val="50000"/>
                  </a:schemeClr>
                </a:gs>
              </a:gsLst>
              <a:lin ang="7200000" scaled="0"/>
            </a:gradFill>
          </a:ln>
          <a:effectLst>
            <a:outerShdw blurRad="482600" dist="203200" dir="8100000" algn="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eaLnBrk="0" fontAlgn="base" hangingPunct="0">
              <a:spcBef>
                <a:spcPct val="0"/>
              </a:spcBef>
              <a:spcAft>
                <a:spcPct val="0"/>
              </a:spcAft>
              <a:buFont typeface="Arial" panose="020b0604020202020204" pitchFamily="34" charset="0"/>
            </a:pPr>
            <a:r>
              <a:rPr lang="en-US" altLang="zh-CN" sz="5000">
                <a:solidFill>
                  <a:schemeClr val="accent1"/>
                </a:solidFill>
                <a:latin typeface="Century Gothic" panose="020b0502020202020204" pitchFamily="34" charset="0"/>
                <a:ea typeface="微软雅黑 Light" panose="020b0502040204020203" pitchFamily="34" charset="-122"/>
              </a:rPr>
              <a:t>X</a:t>
            </a:r>
            <a:endParaRPr lang="zh-CN" altLang="en-US" sz="5000">
              <a:solidFill>
                <a:schemeClr val="accent1"/>
              </a:solidFill>
              <a:latin typeface="Century Gothic" panose="020b0502020202020204" pitchFamily="34" charset="0"/>
              <a:ea typeface="微软雅黑 Light" panose="020b0502040204020203" pitchFamily="34" charset="-122"/>
            </a:endParaRPr>
          </a:p>
        </p:txBody>
      </p:sp>
      <p:grpSp>
        <p:nvGrpSpPr>
          <p:cNvPr id="29" name="PA_组合 28"/>
          <p:cNvGrpSpPr/>
          <p:nvPr>
            <p:custDataLst>
              <p:tags r:id="rId13"/>
            </p:custDataLst>
          </p:nvPr>
        </p:nvGrpSpPr>
        <p:grpSpPr>
          <a:xfrm>
            <a:off x="3490939" y="3380057"/>
            <a:ext cx="2372770" cy="260350"/>
            <a:chOff x="3585369" y="3482230"/>
            <a:chExt cx="2372770" cy="260350"/>
          </a:xfrm>
        </p:grpSpPr>
        <p:sp>
          <p:nvSpPr>
            <p:cNvPr id="19" name="矩形 18"/>
            <p:cNvSpPr/>
            <p:nvPr/>
          </p:nvSpPr>
          <p:spPr>
            <a:xfrm>
              <a:off x="3585369" y="3482230"/>
              <a:ext cx="2372770" cy="260350"/>
            </a:xfrm>
            <a:prstGeom prst="rect">
              <a:avLst/>
            </a:prstGeom>
          </p:spPr>
          <p:txBody>
            <a:bodyPr wrap="square">
              <a:spAutoFit/>
            </a:bodyPr>
            <a:lstStyle/>
            <a:p>
              <a:pPr algn="ctr"/>
              <a:r>
                <a:rPr lang="en-US" altLang="zh-CN" sz="1100">
                  <a:solidFill>
                    <a:schemeClr val="accent2"/>
                  </a:solidFill>
                  <a:latin typeface="华文细黑" panose="02010600040101010101" pitchFamily="2" charset="-122"/>
                  <a:ea typeface="微软雅黑" panose="020b0503020204020204" pitchFamily="34" charset="-122"/>
                  <a:sym typeface="华文细黑" panose="02010600040101010101" pitchFamily="2" charset="-122"/>
                </a:rPr>
                <a:t>PPT</a:t>
              </a:r>
              <a:r>
                <a:rPr lang="zh-CN" altLang="en-US" sz="1100">
                  <a:solidFill>
                    <a:schemeClr val="accent2"/>
                  </a:solidFill>
                  <a:latin typeface="华文细黑" panose="02010600040101010101" pitchFamily="2" charset="-122"/>
                  <a:ea typeface="微软雅黑" panose="020b0503020204020204" pitchFamily="34" charset="-122"/>
                  <a:sym typeface="华文细黑" panose="02010600040101010101" pitchFamily="2" charset="-122"/>
                </a:rPr>
                <a:t>汇</a:t>
              </a:r>
              <a:endParaRPr lang="zh-CN" altLang="en-US" sz="1100">
                <a:solidFill>
                  <a:schemeClr val="accent2"/>
                </a:solidFill>
                <a:latin typeface="华文细黑" panose="02010600040101010101" pitchFamily="2" charset="-122"/>
                <a:ea typeface="微软雅黑" panose="020b0503020204020204" pitchFamily="34" charset="-122"/>
                <a:sym typeface="华文细黑" panose="02010600040101010101" pitchFamily="2" charset="-122"/>
              </a:endParaRPr>
            </a:p>
          </p:txBody>
        </p:sp>
        <p:sp>
          <p:nvSpPr>
            <p:cNvPr id="28" name="圆角矩形 27"/>
            <p:cNvSpPr/>
            <p:nvPr/>
          </p:nvSpPr>
          <p:spPr>
            <a:xfrm>
              <a:off x="3766035" y="3511863"/>
              <a:ext cx="1962207" cy="220542"/>
            </a:xfrm>
            <a:prstGeom prst="roundRect">
              <a:avLst>
                <a:gd name="adj" fmla="val 47966"/>
              </a:avLst>
            </a:prstGeom>
            <a:no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accent2"/>
                </a:solidFill>
                <a:latin typeface="造字工房悦黑（非商用）纤细体" pitchFamily="50" charset="-122"/>
                <a:ea typeface="造字工房悦黑（非商用）纤细体" pitchFamily="50" charset="-122"/>
              </a:endParaRPr>
            </a:p>
          </p:txBody>
        </p:sp>
      </p:grpSp>
      <p:sp>
        <p:nvSpPr>
          <p:cNvPr id="30" name="PA_任意多边形 9"/>
          <p:cNvSpPr>
            <a:spLocks noEditPoints="1"/>
          </p:cNvSpPr>
          <p:nvPr>
            <p:custDataLst>
              <p:tags r:id="rId14"/>
            </p:custDataLst>
          </p:nvPr>
        </p:nvSpPr>
        <p:spPr bwMode="auto">
          <a:xfrm>
            <a:off x="0" y="3819525"/>
            <a:ext cx="9144000" cy="1323975"/>
          </a:xfrm>
          <a:custGeom>
            <a:gdLst>
              <a:gd name="T0" fmla="*/ 7933 w 8000"/>
              <a:gd name="T1" fmla="*/ 1418 h 1542"/>
              <a:gd name="T2" fmla="*/ 7832 w 8000"/>
              <a:gd name="T3" fmla="*/ 1315 h 1542"/>
              <a:gd name="T4" fmla="*/ 7738 w 8000"/>
              <a:gd name="T5" fmla="*/ 1352 h 1542"/>
              <a:gd name="T6" fmla="*/ 7673 w 8000"/>
              <a:gd name="T7" fmla="*/ 1336 h 1542"/>
              <a:gd name="T8" fmla="*/ 7538 w 8000"/>
              <a:gd name="T9" fmla="*/ 1313 h 1542"/>
              <a:gd name="T10" fmla="*/ 7430 w 8000"/>
              <a:gd name="T11" fmla="*/ 1287 h 1542"/>
              <a:gd name="T12" fmla="*/ 7292 w 8000"/>
              <a:gd name="T13" fmla="*/ 1358 h 1542"/>
              <a:gd name="T14" fmla="*/ 7170 w 8000"/>
              <a:gd name="T15" fmla="*/ 1352 h 1542"/>
              <a:gd name="T16" fmla="*/ 6993 w 8000"/>
              <a:gd name="T17" fmla="*/ 1400 h 1542"/>
              <a:gd name="T18" fmla="*/ 6886 w 8000"/>
              <a:gd name="T19" fmla="*/ 1357 h 1542"/>
              <a:gd name="T20" fmla="*/ 6766 w 8000"/>
              <a:gd name="T21" fmla="*/ 1380 h 1542"/>
              <a:gd name="T22" fmla="*/ 6640 w 8000"/>
              <a:gd name="T23" fmla="*/ 1194 h 1542"/>
              <a:gd name="T24" fmla="*/ 6505 w 8000"/>
              <a:gd name="T25" fmla="*/ 1157 h 1542"/>
              <a:gd name="T26" fmla="*/ 6381 w 8000"/>
              <a:gd name="T27" fmla="*/ 1311 h 1542"/>
              <a:gd name="T28" fmla="*/ 6242 w 8000"/>
              <a:gd name="T29" fmla="*/ 1181 h 1542"/>
              <a:gd name="T30" fmla="*/ 5688 w 8000"/>
              <a:gd name="T31" fmla="*/ 818 h 1542"/>
              <a:gd name="T32" fmla="*/ 5396 w 8000"/>
              <a:gd name="T33" fmla="*/ 674 h 1542"/>
              <a:gd name="T34" fmla="*/ 5346 w 8000"/>
              <a:gd name="T35" fmla="*/ 615 h 1542"/>
              <a:gd name="T36" fmla="*/ 5292 w 8000"/>
              <a:gd name="T37" fmla="*/ 1274 h 1542"/>
              <a:gd name="T38" fmla="*/ 5007 w 8000"/>
              <a:gd name="T39" fmla="*/ 1089 h 1542"/>
              <a:gd name="T40" fmla="*/ 4819 w 8000"/>
              <a:gd name="T41" fmla="*/ 685 h 1542"/>
              <a:gd name="T42" fmla="*/ 4540 w 8000"/>
              <a:gd name="T43" fmla="*/ 1250 h 1542"/>
              <a:gd name="T44" fmla="*/ 4474 w 8000"/>
              <a:gd name="T45" fmla="*/ 1255 h 1542"/>
              <a:gd name="T46" fmla="*/ 4398 w 8000"/>
              <a:gd name="T47" fmla="*/ 1265 h 1542"/>
              <a:gd name="T48" fmla="*/ 4286 w 8000"/>
              <a:gd name="T49" fmla="*/ 1131 h 1542"/>
              <a:gd name="T50" fmla="*/ 4046 w 8000"/>
              <a:gd name="T51" fmla="*/ 1117 h 1542"/>
              <a:gd name="T52" fmla="*/ 3923 w 8000"/>
              <a:gd name="T53" fmla="*/ 975 h 1542"/>
              <a:gd name="T54" fmla="*/ 3742 w 8000"/>
              <a:gd name="T55" fmla="*/ 1095 h 1542"/>
              <a:gd name="T56" fmla="*/ 3585 w 8000"/>
              <a:gd name="T57" fmla="*/ 1415 h 1542"/>
              <a:gd name="T58" fmla="*/ 3463 w 8000"/>
              <a:gd name="T59" fmla="*/ 1255 h 1542"/>
              <a:gd name="T60" fmla="*/ 3390 w 8000"/>
              <a:gd name="T61" fmla="*/ 372 h 1542"/>
              <a:gd name="T62" fmla="*/ 3367 w 8000"/>
              <a:gd name="T63" fmla="*/ 187 h 1542"/>
              <a:gd name="T64" fmla="*/ 3329 w 8000"/>
              <a:gd name="T65" fmla="*/ 695 h 1542"/>
              <a:gd name="T66" fmla="*/ 2997 w 8000"/>
              <a:gd name="T67" fmla="*/ 1479 h 1542"/>
              <a:gd name="T68" fmla="*/ 2797 w 8000"/>
              <a:gd name="T69" fmla="*/ 1119 h 1542"/>
              <a:gd name="T70" fmla="*/ 2628 w 8000"/>
              <a:gd name="T71" fmla="*/ 1372 h 1542"/>
              <a:gd name="T72" fmla="*/ 2470 w 8000"/>
              <a:gd name="T73" fmla="*/ 1378 h 1542"/>
              <a:gd name="T74" fmla="*/ 2310 w 8000"/>
              <a:gd name="T75" fmla="*/ 1440 h 1542"/>
              <a:gd name="T76" fmla="*/ 2152 w 8000"/>
              <a:gd name="T77" fmla="*/ 1391 h 1542"/>
              <a:gd name="T78" fmla="*/ 2055 w 8000"/>
              <a:gd name="T79" fmla="*/ 1463 h 1542"/>
              <a:gd name="T80" fmla="*/ 1975 w 8000"/>
              <a:gd name="T81" fmla="*/ 1479 h 1542"/>
              <a:gd name="T82" fmla="*/ 1805 w 8000"/>
              <a:gd name="T83" fmla="*/ 1456 h 1542"/>
              <a:gd name="T84" fmla="*/ 1673 w 8000"/>
              <a:gd name="T85" fmla="*/ 1470 h 1542"/>
              <a:gd name="T86" fmla="*/ 1531 w 8000"/>
              <a:gd name="T87" fmla="*/ 1408 h 1542"/>
              <a:gd name="T88" fmla="*/ 1443 w 8000"/>
              <a:gd name="T89" fmla="*/ 1266 h 1542"/>
              <a:gd name="T90" fmla="*/ 1253 w 8000"/>
              <a:gd name="T91" fmla="*/ 1422 h 1542"/>
              <a:gd name="T92" fmla="*/ 1155 w 8000"/>
              <a:gd name="T93" fmla="*/ 1402 h 1542"/>
              <a:gd name="T94" fmla="*/ 1051 w 8000"/>
              <a:gd name="T95" fmla="*/ 1390 h 1542"/>
              <a:gd name="T96" fmla="*/ 969 w 8000"/>
              <a:gd name="T97" fmla="*/ 1224 h 1542"/>
              <a:gd name="T98" fmla="*/ 843 w 8000"/>
              <a:gd name="T99" fmla="*/ 1375 h 1542"/>
              <a:gd name="T100" fmla="*/ 664 w 8000"/>
              <a:gd name="T101" fmla="*/ 1427 h 1542"/>
              <a:gd name="T102" fmla="*/ 515 w 8000"/>
              <a:gd name="T103" fmla="*/ 1242 h 1542"/>
              <a:gd name="T104" fmla="*/ 320 w 8000"/>
              <a:gd name="T105" fmla="*/ 1246 h 1542"/>
              <a:gd name="T106" fmla="*/ 218 w 8000"/>
              <a:gd name="T107" fmla="*/ 1342 h 1542"/>
              <a:gd name="T108" fmla="*/ 56 w 8000"/>
              <a:gd name="T109" fmla="*/ 1357 h 1542"/>
              <a:gd name="T110" fmla="*/ 3369 w 8000"/>
              <a:gd name="T111" fmla="*/ 1408 h 1542"/>
              <a:gd name="T112" fmla="*/ 3356 w 8000"/>
              <a:gd name="T113" fmla="*/ 1141 h 1542"/>
              <a:gd name="T114" fmla="*/ 3356 w 8000"/>
              <a:gd name="T115" fmla="*/ 872 h 1542"/>
              <a:gd name="T116" fmla="*/ 3356 w 8000"/>
              <a:gd name="T117" fmla="*/ 756 h 154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000" h="1542">
                <a:moveTo>
                  <a:pt x="7978" y="1472"/>
                </a:moveTo>
                <a:cubicBezTo>
                  <a:pt x="7978" y="1462"/>
                  <a:pt x="7978" y="1462"/>
                  <a:pt x="7978" y="1462"/>
                </a:cubicBezTo>
                <a:cubicBezTo>
                  <a:pt x="7966" y="1462"/>
                  <a:pt x="7966" y="1462"/>
                  <a:pt x="7966" y="1462"/>
                </a:cubicBezTo>
                <a:cubicBezTo>
                  <a:pt x="7966" y="1436"/>
                  <a:pt x="7966" y="1436"/>
                  <a:pt x="7966" y="1436"/>
                </a:cubicBezTo>
                <a:cubicBezTo>
                  <a:pt x="7955" y="1436"/>
                  <a:pt x="7955" y="1436"/>
                  <a:pt x="7955" y="1436"/>
                </a:cubicBezTo>
                <a:cubicBezTo>
                  <a:pt x="7955" y="1420"/>
                  <a:pt x="7955" y="1420"/>
                  <a:pt x="7955" y="1420"/>
                </a:cubicBezTo>
                <a:cubicBezTo>
                  <a:pt x="7941" y="1420"/>
                  <a:pt x="7941" y="1420"/>
                  <a:pt x="7941" y="1420"/>
                </a:cubicBezTo>
                <a:cubicBezTo>
                  <a:pt x="7941" y="1428"/>
                  <a:pt x="7941" y="1428"/>
                  <a:pt x="7941" y="1428"/>
                </a:cubicBezTo>
                <a:cubicBezTo>
                  <a:pt x="7933" y="1428"/>
                  <a:pt x="7933" y="1428"/>
                  <a:pt x="7933" y="1428"/>
                </a:cubicBezTo>
                <a:cubicBezTo>
                  <a:pt x="7933" y="1418"/>
                  <a:pt x="7933" y="1418"/>
                  <a:pt x="7933" y="1418"/>
                </a:cubicBezTo>
                <a:cubicBezTo>
                  <a:pt x="7916" y="1418"/>
                  <a:pt x="7916" y="1418"/>
                  <a:pt x="7916" y="1418"/>
                </a:cubicBezTo>
                <a:cubicBezTo>
                  <a:pt x="7916" y="1433"/>
                  <a:pt x="7916" y="1433"/>
                  <a:pt x="7916" y="1433"/>
                </a:cubicBezTo>
                <a:cubicBezTo>
                  <a:pt x="7895" y="1433"/>
                  <a:pt x="7895" y="1433"/>
                  <a:pt x="7895" y="1433"/>
                </a:cubicBezTo>
                <a:cubicBezTo>
                  <a:pt x="7895" y="1335"/>
                  <a:pt x="7895" y="1335"/>
                  <a:pt x="7895" y="1335"/>
                </a:cubicBezTo>
                <a:cubicBezTo>
                  <a:pt x="7879" y="1335"/>
                  <a:pt x="7879" y="1335"/>
                  <a:pt x="7879" y="1335"/>
                </a:cubicBezTo>
                <a:cubicBezTo>
                  <a:pt x="7855" y="1316"/>
                  <a:pt x="7855" y="1316"/>
                  <a:pt x="7855" y="1316"/>
                </a:cubicBezTo>
                <a:cubicBezTo>
                  <a:pt x="7855" y="1300"/>
                  <a:pt x="7855" y="1300"/>
                  <a:pt x="7855" y="1300"/>
                </a:cubicBezTo>
                <a:cubicBezTo>
                  <a:pt x="7843" y="1300"/>
                  <a:pt x="7843" y="1300"/>
                  <a:pt x="7843" y="1300"/>
                </a:cubicBezTo>
                <a:cubicBezTo>
                  <a:pt x="7843" y="1315"/>
                  <a:pt x="7843" y="1315"/>
                  <a:pt x="7843" y="1315"/>
                </a:cubicBezTo>
                <a:cubicBezTo>
                  <a:pt x="7832" y="1315"/>
                  <a:pt x="7832" y="1315"/>
                  <a:pt x="7832" y="1315"/>
                </a:cubicBezTo>
                <a:cubicBezTo>
                  <a:pt x="7832" y="1300"/>
                  <a:pt x="7832" y="1300"/>
                  <a:pt x="7832" y="1300"/>
                </a:cubicBezTo>
                <a:cubicBezTo>
                  <a:pt x="7821" y="1300"/>
                  <a:pt x="7821" y="1300"/>
                  <a:pt x="7821" y="1300"/>
                </a:cubicBezTo>
                <a:cubicBezTo>
                  <a:pt x="7821" y="1315"/>
                  <a:pt x="7821" y="1315"/>
                  <a:pt x="7821" y="1315"/>
                </a:cubicBezTo>
                <a:cubicBezTo>
                  <a:pt x="7806" y="1335"/>
                  <a:pt x="7806" y="1335"/>
                  <a:pt x="7806" y="1335"/>
                </a:cubicBezTo>
                <a:cubicBezTo>
                  <a:pt x="7789" y="1335"/>
                  <a:pt x="7789" y="1335"/>
                  <a:pt x="7789" y="1335"/>
                </a:cubicBezTo>
                <a:cubicBezTo>
                  <a:pt x="7789" y="1436"/>
                  <a:pt x="7789" y="1436"/>
                  <a:pt x="7789" y="1436"/>
                </a:cubicBezTo>
                <a:cubicBezTo>
                  <a:pt x="7749" y="1436"/>
                  <a:pt x="7749" y="1436"/>
                  <a:pt x="7749" y="1436"/>
                </a:cubicBezTo>
                <a:cubicBezTo>
                  <a:pt x="7749" y="1345"/>
                  <a:pt x="7749" y="1345"/>
                  <a:pt x="7749" y="1345"/>
                </a:cubicBezTo>
                <a:cubicBezTo>
                  <a:pt x="7738" y="1345"/>
                  <a:pt x="7738" y="1345"/>
                  <a:pt x="7738" y="1345"/>
                </a:cubicBezTo>
                <a:cubicBezTo>
                  <a:pt x="7738" y="1352"/>
                  <a:pt x="7738" y="1352"/>
                  <a:pt x="7738" y="1352"/>
                </a:cubicBezTo>
                <a:cubicBezTo>
                  <a:pt x="7724" y="1352"/>
                  <a:pt x="7724" y="1352"/>
                  <a:pt x="7724" y="1352"/>
                </a:cubicBezTo>
                <a:cubicBezTo>
                  <a:pt x="7724" y="1337"/>
                  <a:pt x="7724" y="1337"/>
                  <a:pt x="7724" y="1337"/>
                </a:cubicBezTo>
                <a:cubicBezTo>
                  <a:pt x="7713" y="1337"/>
                  <a:pt x="7713" y="1337"/>
                  <a:pt x="7713" y="1337"/>
                </a:cubicBezTo>
                <a:cubicBezTo>
                  <a:pt x="7713" y="1321"/>
                  <a:pt x="7713" y="1321"/>
                  <a:pt x="7713" y="1321"/>
                </a:cubicBezTo>
                <a:cubicBezTo>
                  <a:pt x="7697" y="1321"/>
                  <a:pt x="7697" y="1321"/>
                  <a:pt x="7697" y="1321"/>
                </a:cubicBezTo>
                <a:cubicBezTo>
                  <a:pt x="7697" y="1336"/>
                  <a:pt x="7697" y="1336"/>
                  <a:pt x="7697" y="1336"/>
                </a:cubicBezTo>
                <a:cubicBezTo>
                  <a:pt x="7687" y="1336"/>
                  <a:pt x="7687" y="1336"/>
                  <a:pt x="7687" y="1336"/>
                </a:cubicBezTo>
                <a:cubicBezTo>
                  <a:pt x="7687" y="1324"/>
                  <a:pt x="7687" y="1324"/>
                  <a:pt x="7687" y="1324"/>
                </a:cubicBezTo>
                <a:cubicBezTo>
                  <a:pt x="7673" y="1324"/>
                  <a:pt x="7673" y="1324"/>
                  <a:pt x="7673" y="1324"/>
                </a:cubicBezTo>
                <a:cubicBezTo>
                  <a:pt x="7673" y="1336"/>
                  <a:pt x="7673" y="1336"/>
                  <a:pt x="7673" y="1336"/>
                </a:cubicBezTo>
                <a:cubicBezTo>
                  <a:pt x="7659" y="1336"/>
                  <a:pt x="7659" y="1336"/>
                  <a:pt x="7659" y="1336"/>
                </a:cubicBezTo>
                <a:cubicBezTo>
                  <a:pt x="7659" y="1326"/>
                  <a:pt x="7659" y="1326"/>
                  <a:pt x="7659" y="1326"/>
                </a:cubicBezTo>
                <a:cubicBezTo>
                  <a:pt x="7645" y="1326"/>
                  <a:pt x="7645" y="1326"/>
                  <a:pt x="7645" y="1326"/>
                </a:cubicBezTo>
                <a:cubicBezTo>
                  <a:pt x="7645" y="1356"/>
                  <a:pt x="7645" y="1356"/>
                  <a:pt x="7645" y="1356"/>
                </a:cubicBezTo>
                <a:cubicBezTo>
                  <a:pt x="7616" y="1356"/>
                  <a:pt x="7616" y="1356"/>
                  <a:pt x="7616" y="1356"/>
                </a:cubicBezTo>
                <a:cubicBezTo>
                  <a:pt x="7616" y="1439"/>
                  <a:pt x="7616" y="1439"/>
                  <a:pt x="7616" y="1439"/>
                </a:cubicBezTo>
                <a:cubicBezTo>
                  <a:pt x="7581" y="1439"/>
                  <a:pt x="7581" y="1439"/>
                  <a:pt x="7581" y="1439"/>
                </a:cubicBezTo>
                <a:cubicBezTo>
                  <a:pt x="7581" y="1337"/>
                  <a:pt x="7581" y="1337"/>
                  <a:pt x="7581" y="1337"/>
                </a:cubicBezTo>
                <a:cubicBezTo>
                  <a:pt x="7557" y="1337"/>
                  <a:pt x="7557" y="1337"/>
                  <a:pt x="7557" y="1337"/>
                </a:cubicBezTo>
                <a:cubicBezTo>
                  <a:pt x="7538" y="1313"/>
                  <a:pt x="7538" y="1313"/>
                  <a:pt x="7538" y="1313"/>
                </a:cubicBezTo>
                <a:cubicBezTo>
                  <a:pt x="7497" y="1313"/>
                  <a:pt x="7497" y="1313"/>
                  <a:pt x="7497" y="1313"/>
                </a:cubicBezTo>
                <a:cubicBezTo>
                  <a:pt x="7497" y="1416"/>
                  <a:pt x="7497" y="1416"/>
                  <a:pt x="7497" y="1416"/>
                </a:cubicBezTo>
                <a:cubicBezTo>
                  <a:pt x="7483" y="1416"/>
                  <a:pt x="7483" y="1416"/>
                  <a:pt x="7483" y="1416"/>
                </a:cubicBezTo>
                <a:cubicBezTo>
                  <a:pt x="7483" y="1314"/>
                  <a:pt x="7483" y="1314"/>
                  <a:pt x="7483" y="1314"/>
                </a:cubicBezTo>
                <a:cubicBezTo>
                  <a:pt x="7465" y="1285"/>
                  <a:pt x="7465" y="1285"/>
                  <a:pt x="7465" y="1285"/>
                </a:cubicBezTo>
                <a:cubicBezTo>
                  <a:pt x="7452" y="1285"/>
                  <a:pt x="7452" y="1285"/>
                  <a:pt x="7452" y="1285"/>
                </a:cubicBezTo>
                <a:cubicBezTo>
                  <a:pt x="7452" y="1291"/>
                  <a:pt x="7452" y="1291"/>
                  <a:pt x="7452" y="1291"/>
                </a:cubicBezTo>
                <a:cubicBezTo>
                  <a:pt x="7441" y="1291"/>
                  <a:pt x="7441" y="1291"/>
                  <a:pt x="7441" y="1291"/>
                </a:cubicBezTo>
                <a:cubicBezTo>
                  <a:pt x="7441" y="1287"/>
                  <a:pt x="7441" y="1287"/>
                  <a:pt x="7441" y="1287"/>
                </a:cubicBezTo>
                <a:cubicBezTo>
                  <a:pt x="7430" y="1287"/>
                  <a:pt x="7430" y="1287"/>
                  <a:pt x="7430" y="1287"/>
                </a:cubicBezTo>
                <a:cubicBezTo>
                  <a:pt x="7430" y="1301"/>
                  <a:pt x="7430" y="1301"/>
                  <a:pt x="7430" y="1301"/>
                </a:cubicBezTo>
                <a:cubicBezTo>
                  <a:pt x="7383" y="1301"/>
                  <a:pt x="7383" y="1301"/>
                  <a:pt x="7383" y="1301"/>
                </a:cubicBezTo>
                <a:cubicBezTo>
                  <a:pt x="7383" y="1286"/>
                  <a:pt x="7383" y="1286"/>
                  <a:pt x="7383" y="1286"/>
                </a:cubicBezTo>
                <a:cubicBezTo>
                  <a:pt x="7370" y="1261"/>
                  <a:pt x="7370" y="1261"/>
                  <a:pt x="7370" y="1261"/>
                </a:cubicBezTo>
                <a:cubicBezTo>
                  <a:pt x="7326" y="1261"/>
                  <a:pt x="7326" y="1261"/>
                  <a:pt x="7326" y="1261"/>
                </a:cubicBezTo>
                <a:cubicBezTo>
                  <a:pt x="7326" y="1286"/>
                  <a:pt x="7326" y="1286"/>
                  <a:pt x="7326" y="1286"/>
                </a:cubicBezTo>
                <a:cubicBezTo>
                  <a:pt x="7297" y="1286"/>
                  <a:pt x="7297" y="1286"/>
                  <a:pt x="7297" y="1286"/>
                </a:cubicBezTo>
                <a:cubicBezTo>
                  <a:pt x="7297" y="1303"/>
                  <a:pt x="7297" y="1303"/>
                  <a:pt x="7297" y="1303"/>
                </a:cubicBezTo>
                <a:cubicBezTo>
                  <a:pt x="7292" y="1303"/>
                  <a:pt x="7292" y="1303"/>
                  <a:pt x="7292" y="1303"/>
                </a:cubicBezTo>
                <a:cubicBezTo>
                  <a:pt x="7292" y="1358"/>
                  <a:pt x="7292" y="1358"/>
                  <a:pt x="7292" y="1358"/>
                </a:cubicBezTo>
                <a:cubicBezTo>
                  <a:pt x="7281" y="1358"/>
                  <a:pt x="7281" y="1358"/>
                  <a:pt x="7281" y="1358"/>
                </a:cubicBezTo>
                <a:cubicBezTo>
                  <a:pt x="7281" y="1302"/>
                  <a:pt x="7281" y="1302"/>
                  <a:pt x="7281" y="1302"/>
                </a:cubicBezTo>
                <a:cubicBezTo>
                  <a:pt x="7273" y="1302"/>
                  <a:pt x="7273" y="1302"/>
                  <a:pt x="7273" y="1302"/>
                </a:cubicBezTo>
                <a:cubicBezTo>
                  <a:pt x="7273" y="1279"/>
                  <a:pt x="7273" y="1279"/>
                  <a:pt x="7273" y="1279"/>
                </a:cubicBezTo>
                <a:cubicBezTo>
                  <a:pt x="7210" y="1279"/>
                  <a:pt x="7210" y="1279"/>
                  <a:pt x="7210" y="1279"/>
                </a:cubicBezTo>
                <a:cubicBezTo>
                  <a:pt x="7210" y="1303"/>
                  <a:pt x="7210" y="1303"/>
                  <a:pt x="7210" y="1303"/>
                </a:cubicBezTo>
                <a:cubicBezTo>
                  <a:pt x="7179" y="1303"/>
                  <a:pt x="7179" y="1303"/>
                  <a:pt x="7179" y="1303"/>
                </a:cubicBezTo>
                <a:cubicBezTo>
                  <a:pt x="7179" y="1323"/>
                  <a:pt x="7179" y="1323"/>
                  <a:pt x="7179" y="1323"/>
                </a:cubicBezTo>
                <a:cubicBezTo>
                  <a:pt x="7170" y="1323"/>
                  <a:pt x="7170" y="1323"/>
                  <a:pt x="7170" y="1323"/>
                </a:cubicBezTo>
                <a:cubicBezTo>
                  <a:pt x="7170" y="1352"/>
                  <a:pt x="7170" y="1352"/>
                  <a:pt x="7170" y="1352"/>
                </a:cubicBezTo>
                <a:cubicBezTo>
                  <a:pt x="7090" y="1352"/>
                  <a:pt x="7090" y="1352"/>
                  <a:pt x="7090" y="1352"/>
                </a:cubicBezTo>
                <a:cubicBezTo>
                  <a:pt x="7090" y="1362"/>
                  <a:pt x="7090" y="1362"/>
                  <a:pt x="7090" y="1362"/>
                </a:cubicBezTo>
                <a:cubicBezTo>
                  <a:pt x="7069" y="1362"/>
                  <a:pt x="7069" y="1362"/>
                  <a:pt x="7069" y="1362"/>
                </a:cubicBezTo>
                <a:cubicBezTo>
                  <a:pt x="7069" y="1308"/>
                  <a:pt x="7069" y="1308"/>
                  <a:pt x="7069" y="1308"/>
                </a:cubicBezTo>
                <a:cubicBezTo>
                  <a:pt x="7036" y="1308"/>
                  <a:pt x="7036" y="1308"/>
                  <a:pt x="7036" y="1308"/>
                </a:cubicBezTo>
                <a:cubicBezTo>
                  <a:pt x="7036" y="1291"/>
                  <a:pt x="7036" y="1291"/>
                  <a:pt x="7036" y="1291"/>
                </a:cubicBezTo>
                <a:cubicBezTo>
                  <a:pt x="7010" y="1291"/>
                  <a:pt x="7010" y="1291"/>
                  <a:pt x="7010" y="1291"/>
                </a:cubicBezTo>
                <a:cubicBezTo>
                  <a:pt x="7010" y="1305"/>
                  <a:pt x="7010" y="1305"/>
                  <a:pt x="7010" y="1305"/>
                </a:cubicBezTo>
                <a:cubicBezTo>
                  <a:pt x="6993" y="1305"/>
                  <a:pt x="6993" y="1305"/>
                  <a:pt x="6993" y="1305"/>
                </a:cubicBezTo>
                <a:cubicBezTo>
                  <a:pt x="6993" y="1400"/>
                  <a:pt x="6993" y="1400"/>
                  <a:pt x="6993" y="1400"/>
                </a:cubicBezTo>
                <a:cubicBezTo>
                  <a:pt x="6972" y="1400"/>
                  <a:pt x="6972" y="1400"/>
                  <a:pt x="6972" y="1400"/>
                </a:cubicBezTo>
                <a:cubicBezTo>
                  <a:pt x="6972" y="1391"/>
                  <a:pt x="6972" y="1391"/>
                  <a:pt x="6972" y="1391"/>
                </a:cubicBezTo>
                <a:cubicBezTo>
                  <a:pt x="6952" y="1391"/>
                  <a:pt x="6952" y="1391"/>
                  <a:pt x="6952" y="1391"/>
                </a:cubicBezTo>
                <a:cubicBezTo>
                  <a:pt x="6952" y="1405"/>
                  <a:pt x="6952" y="1405"/>
                  <a:pt x="6952" y="1405"/>
                </a:cubicBezTo>
                <a:cubicBezTo>
                  <a:pt x="6936" y="1405"/>
                  <a:pt x="6936" y="1405"/>
                  <a:pt x="6936" y="1405"/>
                </a:cubicBezTo>
                <a:cubicBezTo>
                  <a:pt x="6936" y="1375"/>
                  <a:pt x="6936" y="1375"/>
                  <a:pt x="6936" y="1375"/>
                </a:cubicBezTo>
                <a:cubicBezTo>
                  <a:pt x="6922" y="1375"/>
                  <a:pt x="6922" y="1375"/>
                  <a:pt x="6922" y="1375"/>
                </a:cubicBezTo>
                <a:cubicBezTo>
                  <a:pt x="6922" y="1357"/>
                  <a:pt x="6922" y="1357"/>
                  <a:pt x="6922" y="1357"/>
                </a:cubicBezTo>
                <a:cubicBezTo>
                  <a:pt x="6906" y="1357"/>
                  <a:pt x="6906" y="1357"/>
                  <a:pt x="6906" y="1357"/>
                </a:cubicBezTo>
                <a:cubicBezTo>
                  <a:pt x="6886" y="1357"/>
                  <a:pt x="6886" y="1357"/>
                  <a:pt x="6886" y="1357"/>
                </a:cubicBezTo>
                <a:cubicBezTo>
                  <a:pt x="6886" y="1348"/>
                  <a:pt x="6886" y="1348"/>
                  <a:pt x="6886" y="1348"/>
                </a:cubicBezTo>
                <a:cubicBezTo>
                  <a:pt x="6852" y="1348"/>
                  <a:pt x="6852" y="1348"/>
                  <a:pt x="6852" y="1348"/>
                </a:cubicBezTo>
                <a:cubicBezTo>
                  <a:pt x="6852" y="1334"/>
                  <a:pt x="6852" y="1334"/>
                  <a:pt x="6852" y="1334"/>
                </a:cubicBezTo>
                <a:cubicBezTo>
                  <a:pt x="6839" y="1334"/>
                  <a:pt x="6839" y="1334"/>
                  <a:pt x="6839" y="1334"/>
                </a:cubicBezTo>
                <a:cubicBezTo>
                  <a:pt x="6839" y="1344"/>
                  <a:pt x="6839" y="1344"/>
                  <a:pt x="6839" y="1344"/>
                </a:cubicBezTo>
                <a:cubicBezTo>
                  <a:pt x="6786" y="1344"/>
                  <a:pt x="6786" y="1344"/>
                  <a:pt x="6786" y="1344"/>
                </a:cubicBezTo>
                <a:cubicBezTo>
                  <a:pt x="6786" y="1355"/>
                  <a:pt x="6786" y="1355"/>
                  <a:pt x="6786" y="1355"/>
                </a:cubicBezTo>
                <a:cubicBezTo>
                  <a:pt x="6776" y="1355"/>
                  <a:pt x="6776" y="1355"/>
                  <a:pt x="6776" y="1355"/>
                </a:cubicBezTo>
                <a:cubicBezTo>
                  <a:pt x="6776" y="1370"/>
                  <a:pt x="6776" y="1370"/>
                  <a:pt x="6776" y="1370"/>
                </a:cubicBezTo>
                <a:cubicBezTo>
                  <a:pt x="6766" y="1380"/>
                  <a:pt x="6766" y="1380"/>
                  <a:pt x="6766" y="1380"/>
                </a:cubicBezTo>
                <a:cubicBezTo>
                  <a:pt x="6766" y="1411"/>
                  <a:pt x="6766" y="1411"/>
                  <a:pt x="6766" y="1411"/>
                </a:cubicBezTo>
                <a:cubicBezTo>
                  <a:pt x="6755" y="1411"/>
                  <a:pt x="6755" y="1411"/>
                  <a:pt x="6755" y="1411"/>
                </a:cubicBezTo>
                <a:cubicBezTo>
                  <a:pt x="6755" y="1381"/>
                  <a:pt x="6755" y="1381"/>
                  <a:pt x="6755" y="1381"/>
                </a:cubicBezTo>
                <a:cubicBezTo>
                  <a:pt x="6744" y="1367"/>
                  <a:pt x="6744" y="1367"/>
                  <a:pt x="6744" y="1367"/>
                </a:cubicBezTo>
                <a:cubicBezTo>
                  <a:pt x="6744" y="1291"/>
                  <a:pt x="6744" y="1291"/>
                  <a:pt x="6744" y="1291"/>
                </a:cubicBezTo>
                <a:cubicBezTo>
                  <a:pt x="6727" y="1291"/>
                  <a:pt x="6727" y="1291"/>
                  <a:pt x="6727" y="1291"/>
                </a:cubicBezTo>
                <a:cubicBezTo>
                  <a:pt x="6727" y="1217"/>
                  <a:pt x="6727" y="1217"/>
                  <a:pt x="6727" y="1217"/>
                </a:cubicBezTo>
                <a:cubicBezTo>
                  <a:pt x="6670" y="1217"/>
                  <a:pt x="6670" y="1217"/>
                  <a:pt x="6670" y="1217"/>
                </a:cubicBezTo>
                <a:cubicBezTo>
                  <a:pt x="6670" y="1194"/>
                  <a:pt x="6670" y="1194"/>
                  <a:pt x="6670" y="1194"/>
                </a:cubicBezTo>
                <a:cubicBezTo>
                  <a:pt x="6640" y="1194"/>
                  <a:pt x="6640" y="1194"/>
                  <a:pt x="6640" y="1194"/>
                </a:cubicBezTo>
                <a:cubicBezTo>
                  <a:pt x="6640" y="1246"/>
                  <a:pt x="6640" y="1246"/>
                  <a:pt x="6640" y="1246"/>
                </a:cubicBezTo>
                <a:cubicBezTo>
                  <a:pt x="6625" y="1246"/>
                  <a:pt x="6625" y="1246"/>
                  <a:pt x="6625" y="1246"/>
                </a:cubicBezTo>
                <a:cubicBezTo>
                  <a:pt x="6625" y="1229"/>
                  <a:pt x="6625" y="1229"/>
                  <a:pt x="6625" y="1229"/>
                </a:cubicBezTo>
                <a:cubicBezTo>
                  <a:pt x="6625" y="1229"/>
                  <a:pt x="6614" y="1229"/>
                  <a:pt x="6609" y="1229"/>
                </a:cubicBezTo>
                <a:cubicBezTo>
                  <a:pt x="6604" y="1229"/>
                  <a:pt x="6604" y="1246"/>
                  <a:pt x="6604" y="1246"/>
                </a:cubicBezTo>
                <a:cubicBezTo>
                  <a:pt x="6604" y="1293"/>
                  <a:pt x="6604" y="1293"/>
                  <a:pt x="6604" y="1293"/>
                </a:cubicBezTo>
                <a:cubicBezTo>
                  <a:pt x="6562" y="1293"/>
                  <a:pt x="6562" y="1293"/>
                  <a:pt x="6562" y="1293"/>
                </a:cubicBezTo>
                <a:cubicBezTo>
                  <a:pt x="6562" y="1130"/>
                  <a:pt x="6562" y="1130"/>
                  <a:pt x="6562" y="1130"/>
                </a:cubicBezTo>
                <a:cubicBezTo>
                  <a:pt x="6505" y="1130"/>
                  <a:pt x="6505" y="1130"/>
                  <a:pt x="6505" y="1130"/>
                </a:cubicBezTo>
                <a:cubicBezTo>
                  <a:pt x="6505" y="1157"/>
                  <a:pt x="6505" y="1157"/>
                  <a:pt x="6505" y="1157"/>
                </a:cubicBezTo>
                <a:cubicBezTo>
                  <a:pt x="6481" y="1157"/>
                  <a:pt x="6477" y="1169"/>
                  <a:pt x="6477" y="1169"/>
                </a:cubicBezTo>
                <a:cubicBezTo>
                  <a:pt x="6450" y="1169"/>
                  <a:pt x="6450" y="1169"/>
                  <a:pt x="6450" y="1169"/>
                </a:cubicBezTo>
                <a:cubicBezTo>
                  <a:pt x="6450" y="1202"/>
                  <a:pt x="6450" y="1202"/>
                  <a:pt x="6450" y="1202"/>
                </a:cubicBezTo>
                <a:cubicBezTo>
                  <a:pt x="6438" y="1202"/>
                  <a:pt x="6438" y="1202"/>
                  <a:pt x="6438" y="1202"/>
                </a:cubicBezTo>
                <a:cubicBezTo>
                  <a:pt x="6438" y="1333"/>
                  <a:pt x="6438" y="1333"/>
                  <a:pt x="6438" y="1333"/>
                </a:cubicBezTo>
                <a:cubicBezTo>
                  <a:pt x="6415" y="1333"/>
                  <a:pt x="6415" y="1333"/>
                  <a:pt x="6415" y="1333"/>
                </a:cubicBezTo>
                <a:cubicBezTo>
                  <a:pt x="6415" y="1315"/>
                  <a:pt x="6415" y="1315"/>
                  <a:pt x="6415" y="1315"/>
                </a:cubicBezTo>
                <a:cubicBezTo>
                  <a:pt x="6401" y="1301"/>
                  <a:pt x="6401" y="1301"/>
                  <a:pt x="6401" y="1301"/>
                </a:cubicBezTo>
                <a:cubicBezTo>
                  <a:pt x="6394" y="1301"/>
                  <a:pt x="6394" y="1301"/>
                  <a:pt x="6394" y="1301"/>
                </a:cubicBezTo>
                <a:cubicBezTo>
                  <a:pt x="6381" y="1311"/>
                  <a:pt x="6381" y="1311"/>
                  <a:pt x="6381" y="1311"/>
                </a:cubicBezTo>
                <a:cubicBezTo>
                  <a:pt x="6381" y="1078"/>
                  <a:pt x="6381" y="1078"/>
                  <a:pt x="6381" y="1078"/>
                </a:cubicBezTo>
                <a:cubicBezTo>
                  <a:pt x="6322" y="1065"/>
                  <a:pt x="6322" y="1065"/>
                  <a:pt x="6322" y="1065"/>
                </a:cubicBezTo>
                <a:cubicBezTo>
                  <a:pt x="6297" y="1065"/>
                  <a:pt x="6297" y="1065"/>
                  <a:pt x="6297" y="1065"/>
                </a:cubicBezTo>
                <a:cubicBezTo>
                  <a:pt x="6297" y="1080"/>
                  <a:pt x="6297" y="1080"/>
                  <a:pt x="6297" y="1080"/>
                </a:cubicBezTo>
                <a:cubicBezTo>
                  <a:pt x="6280" y="1080"/>
                  <a:pt x="6280" y="1080"/>
                  <a:pt x="6280" y="1080"/>
                </a:cubicBezTo>
                <a:cubicBezTo>
                  <a:pt x="6280" y="1135"/>
                  <a:pt x="6280" y="1135"/>
                  <a:pt x="6280" y="1135"/>
                </a:cubicBezTo>
                <a:cubicBezTo>
                  <a:pt x="6264" y="1135"/>
                  <a:pt x="6264" y="1135"/>
                  <a:pt x="6264" y="1135"/>
                </a:cubicBezTo>
                <a:cubicBezTo>
                  <a:pt x="6264" y="1207"/>
                  <a:pt x="6264" y="1207"/>
                  <a:pt x="6264" y="1207"/>
                </a:cubicBezTo>
                <a:cubicBezTo>
                  <a:pt x="6242" y="1207"/>
                  <a:pt x="6242" y="1207"/>
                  <a:pt x="6242" y="1207"/>
                </a:cubicBezTo>
                <a:cubicBezTo>
                  <a:pt x="6242" y="1181"/>
                  <a:pt x="6242" y="1181"/>
                  <a:pt x="6242" y="1181"/>
                </a:cubicBezTo>
                <a:cubicBezTo>
                  <a:pt x="6214" y="1181"/>
                  <a:pt x="6214" y="1181"/>
                  <a:pt x="6214" y="1181"/>
                </a:cubicBezTo>
                <a:cubicBezTo>
                  <a:pt x="6214" y="1098"/>
                  <a:pt x="6214" y="1098"/>
                  <a:pt x="6214" y="1098"/>
                </a:cubicBezTo>
                <a:cubicBezTo>
                  <a:pt x="6196" y="1098"/>
                  <a:pt x="6196" y="1098"/>
                  <a:pt x="6196" y="1098"/>
                </a:cubicBezTo>
                <a:cubicBezTo>
                  <a:pt x="6196" y="1048"/>
                  <a:pt x="6196" y="1048"/>
                  <a:pt x="6196" y="1048"/>
                </a:cubicBezTo>
                <a:cubicBezTo>
                  <a:pt x="6114" y="1039"/>
                  <a:pt x="6114" y="1039"/>
                  <a:pt x="6114" y="1039"/>
                </a:cubicBezTo>
                <a:cubicBezTo>
                  <a:pt x="6114" y="1024"/>
                  <a:pt x="6114" y="1024"/>
                  <a:pt x="6114" y="1024"/>
                </a:cubicBezTo>
                <a:cubicBezTo>
                  <a:pt x="5961" y="1014"/>
                  <a:pt x="5961" y="1014"/>
                  <a:pt x="5961" y="1014"/>
                </a:cubicBezTo>
                <a:cubicBezTo>
                  <a:pt x="5961" y="823"/>
                  <a:pt x="5961" y="823"/>
                  <a:pt x="5961" y="823"/>
                </a:cubicBezTo>
                <a:cubicBezTo>
                  <a:pt x="5826" y="790"/>
                  <a:pt x="5826" y="790"/>
                  <a:pt x="5826" y="790"/>
                </a:cubicBezTo>
                <a:cubicBezTo>
                  <a:pt x="5688" y="818"/>
                  <a:pt x="5688" y="818"/>
                  <a:pt x="5688" y="818"/>
                </a:cubicBezTo>
                <a:cubicBezTo>
                  <a:pt x="5688" y="1359"/>
                  <a:pt x="5688" y="1359"/>
                  <a:pt x="5688" y="1359"/>
                </a:cubicBezTo>
                <a:cubicBezTo>
                  <a:pt x="5605" y="1359"/>
                  <a:pt x="5605" y="1359"/>
                  <a:pt x="5605" y="1359"/>
                </a:cubicBezTo>
                <a:cubicBezTo>
                  <a:pt x="5605" y="451"/>
                  <a:pt x="5605" y="451"/>
                  <a:pt x="5605" y="451"/>
                </a:cubicBezTo>
                <a:cubicBezTo>
                  <a:pt x="5468" y="487"/>
                  <a:pt x="5468" y="487"/>
                  <a:pt x="5468" y="487"/>
                </a:cubicBezTo>
                <a:cubicBezTo>
                  <a:pt x="5468" y="1274"/>
                  <a:pt x="5468" y="1274"/>
                  <a:pt x="5468" y="1274"/>
                </a:cubicBezTo>
                <a:cubicBezTo>
                  <a:pt x="5414" y="1274"/>
                  <a:pt x="5414" y="1274"/>
                  <a:pt x="5414" y="1274"/>
                </a:cubicBezTo>
                <a:cubicBezTo>
                  <a:pt x="5414" y="683"/>
                  <a:pt x="5414" y="683"/>
                  <a:pt x="5414" y="683"/>
                </a:cubicBezTo>
                <a:cubicBezTo>
                  <a:pt x="5404" y="683"/>
                  <a:pt x="5404" y="683"/>
                  <a:pt x="5404" y="683"/>
                </a:cubicBezTo>
                <a:cubicBezTo>
                  <a:pt x="5404" y="674"/>
                  <a:pt x="5404" y="674"/>
                  <a:pt x="5404" y="674"/>
                </a:cubicBezTo>
                <a:cubicBezTo>
                  <a:pt x="5396" y="674"/>
                  <a:pt x="5396" y="674"/>
                  <a:pt x="5396" y="674"/>
                </a:cubicBezTo>
                <a:cubicBezTo>
                  <a:pt x="5396" y="655"/>
                  <a:pt x="5396" y="655"/>
                  <a:pt x="5396" y="655"/>
                </a:cubicBezTo>
                <a:cubicBezTo>
                  <a:pt x="5384" y="655"/>
                  <a:pt x="5384" y="655"/>
                  <a:pt x="5384" y="655"/>
                </a:cubicBezTo>
                <a:cubicBezTo>
                  <a:pt x="5384" y="634"/>
                  <a:pt x="5384" y="634"/>
                  <a:pt x="5384" y="634"/>
                </a:cubicBezTo>
                <a:cubicBezTo>
                  <a:pt x="5367" y="634"/>
                  <a:pt x="5367" y="634"/>
                  <a:pt x="5367" y="634"/>
                </a:cubicBezTo>
                <a:cubicBezTo>
                  <a:pt x="5367" y="615"/>
                  <a:pt x="5367" y="615"/>
                  <a:pt x="5367" y="615"/>
                </a:cubicBezTo>
                <a:cubicBezTo>
                  <a:pt x="5360" y="615"/>
                  <a:pt x="5360" y="615"/>
                  <a:pt x="5360" y="615"/>
                </a:cubicBezTo>
                <a:cubicBezTo>
                  <a:pt x="5360" y="593"/>
                  <a:pt x="5360" y="593"/>
                  <a:pt x="5360" y="593"/>
                </a:cubicBezTo>
                <a:cubicBezTo>
                  <a:pt x="5353" y="532"/>
                  <a:pt x="5353" y="532"/>
                  <a:pt x="5353" y="532"/>
                </a:cubicBezTo>
                <a:cubicBezTo>
                  <a:pt x="5346" y="593"/>
                  <a:pt x="5346" y="593"/>
                  <a:pt x="5346" y="593"/>
                </a:cubicBezTo>
                <a:cubicBezTo>
                  <a:pt x="5346" y="615"/>
                  <a:pt x="5346" y="615"/>
                  <a:pt x="5346" y="615"/>
                </a:cubicBezTo>
                <a:cubicBezTo>
                  <a:pt x="5339" y="615"/>
                  <a:pt x="5339" y="615"/>
                  <a:pt x="5339" y="615"/>
                </a:cubicBezTo>
                <a:cubicBezTo>
                  <a:pt x="5339" y="634"/>
                  <a:pt x="5339" y="634"/>
                  <a:pt x="5339" y="634"/>
                </a:cubicBezTo>
                <a:cubicBezTo>
                  <a:pt x="5322" y="634"/>
                  <a:pt x="5322" y="634"/>
                  <a:pt x="5322" y="634"/>
                </a:cubicBezTo>
                <a:cubicBezTo>
                  <a:pt x="5322" y="655"/>
                  <a:pt x="5322" y="655"/>
                  <a:pt x="5322" y="655"/>
                </a:cubicBezTo>
                <a:cubicBezTo>
                  <a:pt x="5310" y="655"/>
                  <a:pt x="5310" y="655"/>
                  <a:pt x="5310" y="655"/>
                </a:cubicBezTo>
                <a:cubicBezTo>
                  <a:pt x="5310" y="674"/>
                  <a:pt x="5310" y="674"/>
                  <a:pt x="5310" y="674"/>
                </a:cubicBezTo>
                <a:cubicBezTo>
                  <a:pt x="5302" y="674"/>
                  <a:pt x="5302" y="674"/>
                  <a:pt x="5302" y="674"/>
                </a:cubicBezTo>
                <a:cubicBezTo>
                  <a:pt x="5302" y="683"/>
                  <a:pt x="5302" y="683"/>
                  <a:pt x="5302" y="683"/>
                </a:cubicBezTo>
                <a:cubicBezTo>
                  <a:pt x="5292" y="683"/>
                  <a:pt x="5292" y="683"/>
                  <a:pt x="5292" y="683"/>
                </a:cubicBezTo>
                <a:cubicBezTo>
                  <a:pt x="5292" y="1274"/>
                  <a:pt x="5292" y="1274"/>
                  <a:pt x="5292" y="1274"/>
                </a:cubicBezTo>
                <a:cubicBezTo>
                  <a:pt x="5260" y="1274"/>
                  <a:pt x="5260" y="1274"/>
                  <a:pt x="5260" y="1274"/>
                </a:cubicBezTo>
                <a:cubicBezTo>
                  <a:pt x="5260" y="792"/>
                  <a:pt x="5260" y="792"/>
                  <a:pt x="5260" y="792"/>
                </a:cubicBezTo>
                <a:cubicBezTo>
                  <a:pt x="5098" y="792"/>
                  <a:pt x="5098" y="792"/>
                  <a:pt x="5098" y="792"/>
                </a:cubicBezTo>
                <a:cubicBezTo>
                  <a:pt x="5073" y="817"/>
                  <a:pt x="5073" y="817"/>
                  <a:pt x="5073" y="817"/>
                </a:cubicBezTo>
                <a:cubicBezTo>
                  <a:pt x="5073" y="1219"/>
                  <a:pt x="5073" y="1219"/>
                  <a:pt x="5073" y="1219"/>
                </a:cubicBezTo>
                <a:cubicBezTo>
                  <a:pt x="5044" y="1219"/>
                  <a:pt x="5044" y="1219"/>
                  <a:pt x="5044" y="1219"/>
                </a:cubicBezTo>
                <a:cubicBezTo>
                  <a:pt x="5031" y="1237"/>
                  <a:pt x="5031" y="1237"/>
                  <a:pt x="5031" y="1237"/>
                </a:cubicBezTo>
                <a:cubicBezTo>
                  <a:pt x="5031" y="1419"/>
                  <a:pt x="5031" y="1419"/>
                  <a:pt x="5031" y="1419"/>
                </a:cubicBezTo>
                <a:cubicBezTo>
                  <a:pt x="5007" y="1419"/>
                  <a:pt x="5007" y="1419"/>
                  <a:pt x="5007" y="1419"/>
                </a:cubicBezTo>
                <a:cubicBezTo>
                  <a:pt x="5007" y="1089"/>
                  <a:pt x="5007" y="1089"/>
                  <a:pt x="5007" y="1089"/>
                </a:cubicBezTo>
                <a:cubicBezTo>
                  <a:pt x="4993" y="1089"/>
                  <a:pt x="4993" y="1089"/>
                  <a:pt x="4993" y="1089"/>
                </a:cubicBezTo>
                <a:cubicBezTo>
                  <a:pt x="4993" y="1050"/>
                  <a:pt x="4993" y="1050"/>
                  <a:pt x="4993" y="1050"/>
                </a:cubicBezTo>
                <a:cubicBezTo>
                  <a:pt x="4981" y="1050"/>
                  <a:pt x="4981" y="1050"/>
                  <a:pt x="4981" y="1050"/>
                </a:cubicBezTo>
                <a:cubicBezTo>
                  <a:pt x="4981" y="1026"/>
                  <a:pt x="4981" y="1026"/>
                  <a:pt x="4981" y="1026"/>
                </a:cubicBezTo>
                <a:cubicBezTo>
                  <a:pt x="4959" y="1026"/>
                  <a:pt x="4959" y="1026"/>
                  <a:pt x="4959" y="1026"/>
                </a:cubicBezTo>
                <a:cubicBezTo>
                  <a:pt x="4945" y="1016"/>
                  <a:pt x="4945" y="1016"/>
                  <a:pt x="4945" y="1016"/>
                </a:cubicBezTo>
                <a:cubicBezTo>
                  <a:pt x="4945" y="887"/>
                  <a:pt x="4945" y="887"/>
                  <a:pt x="4945" y="887"/>
                </a:cubicBezTo>
                <a:cubicBezTo>
                  <a:pt x="4841" y="919"/>
                  <a:pt x="4841" y="919"/>
                  <a:pt x="4841" y="919"/>
                </a:cubicBezTo>
                <a:cubicBezTo>
                  <a:pt x="4819" y="902"/>
                  <a:pt x="4819" y="902"/>
                  <a:pt x="4819" y="902"/>
                </a:cubicBezTo>
                <a:cubicBezTo>
                  <a:pt x="4819" y="685"/>
                  <a:pt x="4819" y="685"/>
                  <a:pt x="4819" y="685"/>
                </a:cubicBezTo>
                <a:cubicBezTo>
                  <a:pt x="4750" y="668"/>
                  <a:pt x="4750" y="668"/>
                  <a:pt x="4750" y="668"/>
                </a:cubicBezTo>
                <a:cubicBezTo>
                  <a:pt x="4616" y="723"/>
                  <a:pt x="4616" y="723"/>
                  <a:pt x="4616" y="723"/>
                </a:cubicBezTo>
                <a:cubicBezTo>
                  <a:pt x="4616" y="734"/>
                  <a:pt x="4616" y="734"/>
                  <a:pt x="4616" y="734"/>
                </a:cubicBezTo>
                <a:cubicBezTo>
                  <a:pt x="4593" y="720"/>
                  <a:pt x="4593" y="720"/>
                  <a:pt x="4593" y="720"/>
                </a:cubicBezTo>
                <a:cubicBezTo>
                  <a:pt x="4574" y="720"/>
                  <a:pt x="4574" y="720"/>
                  <a:pt x="4574" y="720"/>
                </a:cubicBezTo>
                <a:cubicBezTo>
                  <a:pt x="4574" y="740"/>
                  <a:pt x="4574" y="740"/>
                  <a:pt x="4574" y="740"/>
                </a:cubicBezTo>
                <a:cubicBezTo>
                  <a:pt x="4551" y="740"/>
                  <a:pt x="4551" y="740"/>
                  <a:pt x="4551" y="740"/>
                </a:cubicBezTo>
                <a:cubicBezTo>
                  <a:pt x="4551" y="807"/>
                  <a:pt x="4551" y="807"/>
                  <a:pt x="4551" y="807"/>
                </a:cubicBezTo>
                <a:cubicBezTo>
                  <a:pt x="4540" y="807"/>
                  <a:pt x="4540" y="807"/>
                  <a:pt x="4540" y="807"/>
                </a:cubicBezTo>
                <a:cubicBezTo>
                  <a:pt x="4540" y="1250"/>
                  <a:pt x="4540" y="1250"/>
                  <a:pt x="4540" y="1250"/>
                </a:cubicBezTo>
                <a:cubicBezTo>
                  <a:pt x="4523" y="1250"/>
                  <a:pt x="4523" y="1250"/>
                  <a:pt x="4523" y="1250"/>
                </a:cubicBezTo>
                <a:cubicBezTo>
                  <a:pt x="4516" y="1237"/>
                  <a:pt x="4516" y="1237"/>
                  <a:pt x="4516" y="1237"/>
                </a:cubicBezTo>
                <a:cubicBezTo>
                  <a:pt x="4516" y="1205"/>
                  <a:pt x="4516" y="1205"/>
                  <a:pt x="4516" y="1205"/>
                </a:cubicBezTo>
                <a:cubicBezTo>
                  <a:pt x="4500" y="1205"/>
                  <a:pt x="4500" y="1205"/>
                  <a:pt x="4500" y="1205"/>
                </a:cubicBezTo>
                <a:cubicBezTo>
                  <a:pt x="4500" y="1239"/>
                  <a:pt x="4500" y="1239"/>
                  <a:pt x="4500" y="1239"/>
                </a:cubicBezTo>
                <a:cubicBezTo>
                  <a:pt x="4495" y="1234"/>
                  <a:pt x="4495" y="1234"/>
                  <a:pt x="4495" y="1234"/>
                </a:cubicBezTo>
                <a:cubicBezTo>
                  <a:pt x="4495" y="1245"/>
                  <a:pt x="4495" y="1245"/>
                  <a:pt x="4495" y="1245"/>
                </a:cubicBezTo>
                <a:cubicBezTo>
                  <a:pt x="4482" y="1245"/>
                  <a:pt x="4482" y="1245"/>
                  <a:pt x="4482" y="1245"/>
                </a:cubicBezTo>
                <a:cubicBezTo>
                  <a:pt x="4482" y="1255"/>
                  <a:pt x="4482" y="1255"/>
                  <a:pt x="4482" y="1255"/>
                </a:cubicBezTo>
                <a:cubicBezTo>
                  <a:pt x="4474" y="1255"/>
                  <a:pt x="4474" y="1255"/>
                  <a:pt x="4474" y="1255"/>
                </a:cubicBezTo>
                <a:cubicBezTo>
                  <a:pt x="4474" y="1263"/>
                  <a:pt x="4474" y="1263"/>
                  <a:pt x="4474" y="1263"/>
                </a:cubicBezTo>
                <a:cubicBezTo>
                  <a:pt x="4452" y="1263"/>
                  <a:pt x="4452" y="1263"/>
                  <a:pt x="4452" y="1263"/>
                </a:cubicBezTo>
                <a:cubicBezTo>
                  <a:pt x="4452" y="1251"/>
                  <a:pt x="4452" y="1251"/>
                  <a:pt x="4452" y="1251"/>
                </a:cubicBezTo>
                <a:cubicBezTo>
                  <a:pt x="4468" y="1248"/>
                  <a:pt x="4468" y="1248"/>
                  <a:pt x="4468" y="1248"/>
                </a:cubicBezTo>
                <a:cubicBezTo>
                  <a:pt x="4468" y="1242"/>
                  <a:pt x="4468" y="1242"/>
                  <a:pt x="4468" y="1242"/>
                </a:cubicBezTo>
                <a:cubicBezTo>
                  <a:pt x="4407" y="1242"/>
                  <a:pt x="4407" y="1242"/>
                  <a:pt x="4407" y="1242"/>
                </a:cubicBezTo>
                <a:cubicBezTo>
                  <a:pt x="4409" y="1247"/>
                  <a:pt x="4409" y="1247"/>
                  <a:pt x="4409" y="1247"/>
                </a:cubicBezTo>
                <a:cubicBezTo>
                  <a:pt x="4421" y="1249"/>
                  <a:pt x="4421" y="1249"/>
                  <a:pt x="4421" y="1249"/>
                </a:cubicBezTo>
                <a:cubicBezTo>
                  <a:pt x="4421" y="1260"/>
                  <a:pt x="4421" y="1260"/>
                  <a:pt x="4421" y="1260"/>
                </a:cubicBezTo>
                <a:cubicBezTo>
                  <a:pt x="4398" y="1265"/>
                  <a:pt x="4398" y="1265"/>
                  <a:pt x="4398" y="1265"/>
                </a:cubicBezTo>
                <a:cubicBezTo>
                  <a:pt x="4369" y="1201"/>
                  <a:pt x="4369" y="1201"/>
                  <a:pt x="4369" y="1201"/>
                </a:cubicBezTo>
                <a:cubicBezTo>
                  <a:pt x="4369" y="1161"/>
                  <a:pt x="4369" y="1161"/>
                  <a:pt x="4369" y="1161"/>
                </a:cubicBezTo>
                <a:cubicBezTo>
                  <a:pt x="4369" y="948"/>
                  <a:pt x="4369" y="948"/>
                  <a:pt x="4369" y="948"/>
                </a:cubicBezTo>
                <a:cubicBezTo>
                  <a:pt x="4369" y="948"/>
                  <a:pt x="4379" y="944"/>
                  <a:pt x="4379" y="932"/>
                </a:cubicBezTo>
                <a:cubicBezTo>
                  <a:pt x="4379" y="920"/>
                  <a:pt x="4346" y="917"/>
                  <a:pt x="4333" y="917"/>
                </a:cubicBezTo>
                <a:cubicBezTo>
                  <a:pt x="4320" y="917"/>
                  <a:pt x="4287" y="920"/>
                  <a:pt x="4287" y="932"/>
                </a:cubicBezTo>
                <a:cubicBezTo>
                  <a:pt x="4287" y="944"/>
                  <a:pt x="4297" y="948"/>
                  <a:pt x="4297" y="948"/>
                </a:cubicBezTo>
                <a:cubicBezTo>
                  <a:pt x="4297" y="1161"/>
                  <a:pt x="4297" y="1161"/>
                  <a:pt x="4297" y="1161"/>
                </a:cubicBezTo>
                <a:cubicBezTo>
                  <a:pt x="4286" y="1161"/>
                  <a:pt x="4286" y="1161"/>
                  <a:pt x="4286" y="1161"/>
                </a:cubicBezTo>
                <a:cubicBezTo>
                  <a:pt x="4286" y="1131"/>
                  <a:pt x="4286" y="1131"/>
                  <a:pt x="4286" y="1131"/>
                </a:cubicBezTo>
                <a:cubicBezTo>
                  <a:pt x="4238" y="1091"/>
                  <a:pt x="4238" y="1091"/>
                  <a:pt x="4238" y="1091"/>
                </a:cubicBezTo>
                <a:cubicBezTo>
                  <a:pt x="4238" y="974"/>
                  <a:pt x="4238" y="974"/>
                  <a:pt x="4238" y="974"/>
                </a:cubicBezTo>
                <a:cubicBezTo>
                  <a:pt x="4223" y="974"/>
                  <a:pt x="4223" y="974"/>
                  <a:pt x="4223" y="974"/>
                </a:cubicBezTo>
                <a:cubicBezTo>
                  <a:pt x="4166" y="1010"/>
                  <a:pt x="4166" y="1010"/>
                  <a:pt x="4166" y="1010"/>
                </a:cubicBezTo>
                <a:cubicBezTo>
                  <a:pt x="4166" y="995"/>
                  <a:pt x="4166" y="995"/>
                  <a:pt x="4166" y="995"/>
                </a:cubicBezTo>
                <a:cubicBezTo>
                  <a:pt x="4087" y="995"/>
                  <a:pt x="4087" y="995"/>
                  <a:pt x="4087" y="995"/>
                </a:cubicBezTo>
                <a:cubicBezTo>
                  <a:pt x="4087" y="1012"/>
                  <a:pt x="4087" y="1012"/>
                  <a:pt x="4087" y="1012"/>
                </a:cubicBezTo>
                <a:cubicBezTo>
                  <a:pt x="4069" y="1012"/>
                  <a:pt x="4069" y="1012"/>
                  <a:pt x="4069" y="1012"/>
                </a:cubicBezTo>
                <a:cubicBezTo>
                  <a:pt x="4069" y="1130"/>
                  <a:pt x="4069" y="1130"/>
                  <a:pt x="4069" y="1130"/>
                </a:cubicBezTo>
                <a:cubicBezTo>
                  <a:pt x="4046" y="1117"/>
                  <a:pt x="4046" y="1117"/>
                  <a:pt x="4046" y="1117"/>
                </a:cubicBezTo>
                <a:cubicBezTo>
                  <a:pt x="4046" y="1088"/>
                  <a:pt x="4046" y="1088"/>
                  <a:pt x="4046" y="1088"/>
                </a:cubicBezTo>
                <a:cubicBezTo>
                  <a:pt x="4039" y="1088"/>
                  <a:pt x="4039" y="1088"/>
                  <a:pt x="4039" y="1088"/>
                </a:cubicBezTo>
                <a:cubicBezTo>
                  <a:pt x="4039" y="1118"/>
                  <a:pt x="4039" y="1118"/>
                  <a:pt x="4039" y="1118"/>
                </a:cubicBezTo>
                <a:cubicBezTo>
                  <a:pt x="4032" y="1118"/>
                  <a:pt x="4032" y="1118"/>
                  <a:pt x="4032" y="1118"/>
                </a:cubicBezTo>
                <a:cubicBezTo>
                  <a:pt x="4032" y="1061"/>
                  <a:pt x="4032" y="1061"/>
                  <a:pt x="4032" y="1061"/>
                </a:cubicBezTo>
                <a:cubicBezTo>
                  <a:pt x="3989" y="1061"/>
                  <a:pt x="3989" y="1061"/>
                  <a:pt x="3989" y="1061"/>
                </a:cubicBezTo>
                <a:cubicBezTo>
                  <a:pt x="3989" y="1052"/>
                  <a:pt x="3984" y="1018"/>
                  <a:pt x="3943" y="995"/>
                </a:cubicBezTo>
                <a:cubicBezTo>
                  <a:pt x="3943" y="975"/>
                  <a:pt x="3943" y="975"/>
                  <a:pt x="3943" y="975"/>
                </a:cubicBezTo>
                <a:cubicBezTo>
                  <a:pt x="3933" y="975"/>
                  <a:pt x="3933" y="975"/>
                  <a:pt x="3933" y="975"/>
                </a:cubicBezTo>
                <a:cubicBezTo>
                  <a:pt x="3923" y="975"/>
                  <a:pt x="3923" y="975"/>
                  <a:pt x="3923" y="975"/>
                </a:cubicBezTo>
                <a:cubicBezTo>
                  <a:pt x="3923" y="995"/>
                  <a:pt x="3923" y="995"/>
                  <a:pt x="3923" y="995"/>
                </a:cubicBezTo>
                <a:cubicBezTo>
                  <a:pt x="3882" y="1018"/>
                  <a:pt x="3877" y="1052"/>
                  <a:pt x="3877" y="1061"/>
                </a:cubicBezTo>
                <a:cubicBezTo>
                  <a:pt x="3877" y="1070"/>
                  <a:pt x="3885" y="1078"/>
                  <a:pt x="3885" y="1078"/>
                </a:cubicBezTo>
                <a:cubicBezTo>
                  <a:pt x="3859" y="1078"/>
                  <a:pt x="3859" y="1078"/>
                  <a:pt x="3859" y="1078"/>
                </a:cubicBezTo>
                <a:cubicBezTo>
                  <a:pt x="3846" y="1078"/>
                  <a:pt x="3846" y="1078"/>
                  <a:pt x="3846" y="1078"/>
                </a:cubicBezTo>
                <a:cubicBezTo>
                  <a:pt x="3809" y="1051"/>
                  <a:pt x="3809" y="1051"/>
                  <a:pt x="3809" y="1051"/>
                </a:cubicBezTo>
                <a:cubicBezTo>
                  <a:pt x="3781" y="1070"/>
                  <a:pt x="3781" y="1070"/>
                  <a:pt x="3781" y="1070"/>
                </a:cubicBezTo>
                <a:cubicBezTo>
                  <a:pt x="3770" y="1080"/>
                  <a:pt x="3770" y="1080"/>
                  <a:pt x="3770" y="1080"/>
                </a:cubicBezTo>
                <a:cubicBezTo>
                  <a:pt x="3742" y="1080"/>
                  <a:pt x="3742" y="1080"/>
                  <a:pt x="3742" y="1080"/>
                </a:cubicBezTo>
                <a:cubicBezTo>
                  <a:pt x="3742" y="1095"/>
                  <a:pt x="3742" y="1095"/>
                  <a:pt x="3742" y="1095"/>
                </a:cubicBezTo>
                <a:cubicBezTo>
                  <a:pt x="3759" y="1095"/>
                  <a:pt x="3763" y="1109"/>
                  <a:pt x="3763" y="1109"/>
                </a:cubicBezTo>
                <a:cubicBezTo>
                  <a:pt x="3763" y="1133"/>
                  <a:pt x="3763" y="1133"/>
                  <a:pt x="3763" y="1133"/>
                </a:cubicBezTo>
                <a:cubicBezTo>
                  <a:pt x="3734" y="1133"/>
                  <a:pt x="3734" y="1133"/>
                  <a:pt x="3734" y="1133"/>
                </a:cubicBezTo>
                <a:cubicBezTo>
                  <a:pt x="3734" y="1123"/>
                  <a:pt x="3734" y="1123"/>
                  <a:pt x="3734" y="1123"/>
                </a:cubicBezTo>
                <a:cubicBezTo>
                  <a:pt x="3673" y="1123"/>
                  <a:pt x="3673" y="1123"/>
                  <a:pt x="3673" y="1123"/>
                </a:cubicBezTo>
                <a:cubicBezTo>
                  <a:pt x="3673" y="1147"/>
                  <a:pt x="3673" y="1147"/>
                  <a:pt x="3673" y="1147"/>
                </a:cubicBezTo>
                <a:cubicBezTo>
                  <a:pt x="3635" y="1147"/>
                  <a:pt x="3635" y="1147"/>
                  <a:pt x="3635" y="1147"/>
                </a:cubicBezTo>
                <a:cubicBezTo>
                  <a:pt x="3635" y="1405"/>
                  <a:pt x="3635" y="1405"/>
                  <a:pt x="3635" y="1405"/>
                </a:cubicBezTo>
                <a:cubicBezTo>
                  <a:pt x="3585" y="1405"/>
                  <a:pt x="3585" y="1405"/>
                  <a:pt x="3585" y="1405"/>
                </a:cubicBezTo>
                <a:cubicBezTo>
                  <a:pt x="3585" y="1415"/>
                  <a:pt x="3585" y="1415"/>
                  <a:pt x="3585" y="1415"/>
                </a:cubicBezTo>
                <a:cubicBezTo>
                  <a:pt x="3576" y="1415"/>
                  <a:pt x="3576" y="1415"/>
                  <a:pt x="3576" y="1415"/>
                </a:cubicBezTo>
                <a:cubicBezTo>
                  <a:pt x="3576" y="1437"/>
                  <a:pt x="3576" y="1437"/>
                  <a:pt x="3576" y="1437"/>
                </a:cubicBezTo>
                <a:cubicBezTo>
                  <a:pt x="3565" y="1437"/>
                  <a:pt x="3565" y="1437"/>
                  <a:pt x="3565" y="1437"/>
                </a:cubicBezTo>
                <a:cubicBezTo>
                  <a:pt x="3565" y="1403"/>
                  <a:pt x="3565" y="1403"/>
                  <a:pt x="3565" y="1403"/>
                </a:cubicBezTo>
                <a:cubicBezTo>
                  <a:pt x="3528" y="1403"/>
                  <a:pt x="3528" y="1403"/>
                  <a:pt x="3528" y="1403"/>
                </a:cubicBezTo>
                <a:cubicBezTo>
                  <a:pt x="3528" y="1259"/>
                  <a:pt x="3528" y="1259"/>
                  <a:pt x="3528" y="1259"/>
                </a:cubicBezTo>
                <a:cubicBezTo>
                  <a:pt x="3478" y="1259"/>
                  <a:pt x="3478" y="1259"/>
                  <a:pt x="3478" y="1259"/>
                </a:cubicBezTo>
                <a:cubicBezTo>
                  <a:pt x="3478" y="1245"/>
                  <a:pt x="3478" y="1245"/>
                  <a:pt x="3478" y="1245"/>
                </a:cubicBezTo>
                <a:cubicBezTo>
                  <a:pt x="3463" y="1245"/>
                  <a:pt x="3463" y="1245"/>
                  <a:pt x="3463" y="1245"/>
                </a:cubicBezTo>
                <a:cubicBezTo>
                  <a:pt x="3463" y="1255"/>
                  <a:pt x="3463" y="1255"/>
                  <a:pt x="3463" y="1255"/>
                </a:cubicBezTo>
                <a:cubicBezTo>
                  <a:pt x="3455" y="1255"/>
                  <a:pt x="3455" y="1255"/>
                  <a:pt x="3455" y="1255"/>
                </a:cubicBezTo>
                <a:cubicBezTo>
                  <a:pt x="3456" y="1252"/>
                  <a:pt x="3456" y="1248"/>
                  <a:pt x="3456" y="1245"/>
                </a:cubicBezTo>
                <a:cubicBezTo>
                  <a:pt x="3456" y="1211"/>
                  <a:pt x="3436" y="1182"/>
                  <a:pt x="3407" y="1169"/>
                </a:cubicBezTo>
                <a:cubicBezTo>
                  <a:pt x="3407" y="700"/>
                  <a:pt x="3407" y="700"/>
                  <a:pt x="3407" y="700"/>
                </a:cubicBezTo>
                <a:cubicBezTo>
                  <a:pt x="3431" y="688"/>
                  <a:pt x="3447" y="663"/>
                  <a:pt x="3447" y="634"/>
                </a:cubicBezTo>
                <a:cubicBezTo>
                  <a:pt x="3447" y="598"/>
                  <a:pt x="3421" y="567"/>
                  <a:pt x="3387" y="560"/>
                </a:cubicBezTo>
                <a:cubicBezTo>
                  <a:pt x="3383" y="430"/>
                  <a:pt x="3383" y="430"/>
                  <a:pt x="3383" y="430"/>
                </a:cubicBezTo>
                <a:cubicBezTo>
                  <a:pt x="3391" y="426"/>
                  <a:pt x="3397" y="417"/>
                  <a:pt x="3397" y="407"/>
                </a:cubicBezTo>
                <a:cubicBezTo>
                  <a:pt x="3397" y="400"/>
                  <a:pt x="3394" y="394"/>
                  <a:pt x="3390" y="389"/>
                </a:cubicBezTo>
                <a:cubicBezTo>
                  <a:pt x="3390" y="372"/>
                  <a:pt x="3390" y="372"/>
                  <a:pt x="3390" y="372"/>
                </a:cubicBezTo>
                <a:cubicBezTo>
                  <a:pt x="3382" y="372"/>
                  <a:pt x="3382" y="372"/>
                  <a:pt x="3382" y="372"/>
                </a:cubicBezTo>
                <a:cubicBezTo>
                  <a:pt x="3382" y="269"/>
                  <a:pt x="3382" y="269"/>
                  <a:pt x="3382" y="269"/>
                </a:cubicBezTo>
                <a:cubicBezTo>
                  <a:pt x="3377" y="269"/>
                  <a:pt x="3377" y="269"/>
                  <a:pt x="3377" y="269"/>
                </a:cubicBezTo>
                <a:cubicBezTo>
                  <a:pt x="3377" y="187"/>
                  <a:pt x="3377" y="187"/>
                  <a:pt x="3377" y="187"/>
                </a:cubicBezTo>
                <a:cubicBezTo>
                  <a:pt x="3377" y="187"/>
                  <a:pt x="3385" y="187"/>
                  <a:pt x="3385" y="177"/>
                </a:cubicBezTo>
                <a:cubicBezTo>
                  <a:pt x="3385" y="167"/>
                  <a:pt x="3377" y="170"/>
                  <a:pt x="3377" y="170"/>
                </a:cubicBezTo>
                <a:cubicBezTo>
                  <a:pt x="3372" y="0"/>
                  <a:pt x="3372" y="0"/>
                  <a:pt x="3372" y="0"/>
                </a:cubicBezTo>
                <a:cubicBezTo>
                  <a:pt x="3367" y="170"/>
                  <a:pt x="3367" y="170"/>
                  <a:pt x="3367" y="170"/>
                </a:cubicBezTo>
                <a:cubicBezTo>
                  <a:pt x="3367" y="170"/>
                  <a:pt x="3359" y="167"/>
                  <a:pt x="3359" y="177"/>
                </a:cubicBezTo>
                <a:cubicBezTo>
                  <a:pt x="3359" y="187"/>
                  <a:pt x="3367" y="187"/>
                  <a:pt x="3367" y="187"/>
                </a:cubicBezTo>
                <a:cubicBezTo>
                  <a:pt x="3367" y="269"/>
                  <a:pt x="3367" y="269"/>
                  <a:pt x="3367" y="269"/>
                </a:cubicBezTo>
                <a:cubicBezTo>
                  <a:pt x="3362" y="269"/>
                  <a:pt x="3362" y="269"/>
                  <a:pt x="3362" y="269"/>
                </a:cubicBezTo>
                <a:cubicBezTo>
                  <a:pt x="3362" y="372"/>
                  <a:pt x="3362" y="372"/>
                  <a:pt x="3362" y="372"/>
                </a:cubicBezTo>
                <a:cubicBezTo>
                  <a:pt x="3354" y="372"/>
                  <a:pt x="3354" y="372"/>
                  <a:pt x="3354" y="372"/>
                </a:cubicBezTo>
                <a:cubicBezTo>
                  <a:pt x="3354" y="389"/>
                  <a:pt x="3354" y="389"/>
                  <a:pt x="3354" y="389"/>
                </a:cubicBezTo>
                <a:cubicBezTo>
                  <a:pt x="3350" y="394"/>
                  <a:pt x="3347" y="400"/>
                  <a:pt x="3347" y="407"/>
                </a:cubicBezTo>
                <a:cubicBezTo>
                  <a:pt x="3347" y="417"/>
                  <a:pt x="3353" y="426"/>
                  <a:pt x="3361" y="430"/>
                </a:cubicBezTo>
                <a:cubicBezTo>
                  <a:pt x="3357" y="560"/>
                  <a:pt x="3357" y="560"/>
                  <a:pt x="3357" y="560"/>
                </a:cubicBezTo>
                <a:cubicBezTo>
                  <a:pt x="3323" y="567"/>
                  <a:pt x="3297" y="598"/>
                  <a:pt x="3297" y="634"/>
                </a:cubicBezTo>
                <a:cubicBezTo>
                  <a:pt x="3297" y="659"/>
                  <a:pt x="3310" y="682"/>
                  <a:pt x="3329" y="695"/>
                </a:cubicBezTo>
                <a:cubicBezTo>
                  <a:pt x="3329" y="1173"/>
                  <a:pt x="3329" y="1173"/>
                  <a:pt x="3329" y="1173"/>
                </a:cubicBezTo>
                <a:cubicBezTo>
                  <a:pt x="3304" y="1188"/>
                  <a:pt x="3288" y="1214"/>
                  <a:pt x="3288" y="1245"/>
                </a:cubicBezTo>
                <a:cubicBezTo>
                  <a:pt x="3288" y="1276"/>
                  <a:pt x="3304" y="1302"/>
                  <a:pt x="3329" y="1317"/>
                </a:cubicBezTo>
                <a:cubicBezTo>
                  <a:pt x="3329" y="1343"/>
                  <a:pt x="3329" y="1343"/>
                  <a:pt x="3329" y="1343"/>
                </a:cubicBezTo>
                <a:cubicBezTo>
                  <a:pt x="3287" y="1479"/>
                  <a:pt x="3287" y="1479"/>
                  <a:pt x="3287" y="1479"/>
                </a:cubicBezTo>
                <a:cubicBezTo>
                  <a:pt x="3180" y="1479"/>
                  <a:pt x="3180" y="1479"/>
                  <a:pt x="3180" y="1479"/>
                </a:cubicBezTo>
                <a:cubicBezTo>
                  <a:pt x="3180" y="1420"/>
                  <a:pt x="3180" y="1420"/>
                  <a:pt x="3180" y="1420"/>
                </a:cubicBezTo>
                <a:cubicBezTo>
                  <a:pt x="3132" y="1420"/>
                  <a:pt x="3132" y="1420"/>
                  <a:pt x="3132" y="1420"/>
                </a:cubicBezTo>
                <a:cubicBezTo>
                  <a:pt x="3132" y="1479"/>
                  <a:pt x="3132" y="1479"/>
                  <a:pt x="3132" y="1479"/>
                </a:cubicBezTo>
                <a:cubicBezTo>
                  <a:pt x="2997" y="1479"/>
                  <a:pt x="2997" y="1479"/>
                  <a:pt x="2997" y="1479"/>
                </a:cubicBezTo>
                <a:cubicBezTo>
                  <a:pt x="2997" y="1395"/>
                  <a:pt x="2997" y="1395"/>
                  <a:pt x="2997" y="1395"/>
                </a:cubicBezTo>
                <a:cubicBezTo>
                  <a:pt x="2850" y="1372"/>
                  <a:pt x="2850" y="1372"/>
                  <a:pt x="2850" y="1372"/>
                </a:cubicBezTo>
                <a:cubicBezTo>
                  <a:pt x="2850" y="1279"/>
                  <a:pt x="2850" y="1279"/>
                  <a:pt x="2850" y="1279"/>
                </a:cubicBezTo>
                <a:cubicBezTo>
                  <a:pt x="2844" y="1271"/>
                  <a:pt x="2844" y="1271"/>
                  <a:pt x="2844" y="1271"/>
                </a:cubicBezTo>
                <a:cubicBezTo>
                  <a:pt x="2844" y="1227"/>
                  <a:pt x="2844" y="1227"/>
                  <a:pt x="2844" y="1227"/>
                </a:cubicBezTo>
                <a:cubicBezTo>
                  <a:pt x="2838" y="1223"/>
                  <a:pt x="2838" y="1223"/>
                  <a:pt x="2838" y="1223"/>
                </a:cubicBezTo>
                <a:cubicBezTo>
                  <a:pt x="2838" y="1194"/>
                  <a:pt x="2838" y="1194"/>
                  <a:pt x="2838" y="1194"/>
                </a:cubicBezTo>
                <a:cubicBezTo>
                  <a:pt x="2818" y="1177"/>
                  <a:pt x="2818" y="1177"/>
                  <a:pt x="2818" y="1177"/>
                </a:cubicBezTo>
                <a:cubicBezTo>
                  <a:pt x="2803" y="1177"/>
                  <a:pt x="2803" y="1177"/>
                  <a:pt x="2803" y="1177"/>
                </a:cubicBezTo>
                <a:cubicBezTo>
                  <a:pt x="2797" y="1119"/>
                  <a:pt x="2797" y="1119"/>
                  <a:pt x="2797" y="1119"/>
                </a:cubicBezTo>
                <a:cubicBezTo>
                  <a:pt x="2791" y="1177"/>
                  <a:pt x="2791" y="1177"/>
                  <a:pt x="2791" y="1177"/>
                </a:cubicBezTo>
                <a:cubicBezTo>
                  <a:pt x="2776" y="1177"/>
                  <a:pt x="2776" y="1177"/>
                  <a:pt x="2776" y="1177"/>
                </a:cubicBezTo>
                <a:cubicBezTo>
                  <a:pt x="2756" y="1194"/>
                  <a:pt x="2756" y="1194"/>
                  <a:pt x="2756" y="1194"/>
                </a:cubicBezTo>
                <a:cubicBezTo>
                  <a:pt x="2756" y="1223"/>
                  <a:pt x="2756" y="1223"/>
                  <a:pt x="2756" y="1223"/>
                </a:cubicBezTo>
                <a:cubicBezTo>
                  <a:pt x="2750" y="1227"/>
                  <a:pt x="2750" y="1227"/>
                  <a:pt x="2750" y="1227"/>
                </a:cubicBezTo>
                <a:cubicBezTo>
                  <a:pt x="2750" y="1271"/>
                  <a:pt x="2750" y="1271"/>
                  <a:pt x="2750" y="1271"/>
                </a:cubicBezTo>
                <a:cubicBezTo>
                  <a:pt x="2744" y="1279"/>
                  <a:pt x="2744" y="1279"/>
                  <a:pt x="2744" y="1279"/>
                </a:cubicBezTo>
                <a:cubicBezTo>
                  <a:pt x="2744" y="1341"/>
                  <a:pt x="2744" y="1341"/>
                  <a:pt x="2744" y="1341"/>
                </a:cubicBezTo>
                <a:cubicBezTo>
                  <a:pt x="2744" y="1341"/>
                  <a:pt x="2733" y="1330"/>
                  <a:pt x="2701" y="1330"/>
                </a:cubicBezTo>
                <a:cubicBezTo>
                  <a:pt x="2658" y="1330"/>
                  <a:pt x="2628" y="1372"/>
                  <a:pt x="2628" y="1372"/>
                </a:cubicBezTo>
                <a:cubicBezTo>
                  <a:pt x="2572" y="1372"/>
                  <a:pt x="2572" y="1372"/>
                  <a:pt x="2572" y="1372"/>
                </a:cubicBezTo>
                <a:cubicBezTo>
                  <a:pt x="2572" y="1389"/>
                  <a:pt x="2572" y="1389"/>
                  <a:pt x="2572" y="1389"/>
                </a:cubicBezTo>
                <a:cubicBezTo>
                  <a:pt x="2553" y="1389"/>
                  <a:pt x="2553" y="1389"/>
                  <a:pt x="2553" y="1389"/>
                </a:cubicBezTo>
                <a:cubicBezTo>
                  <a:pt x="2553" y="1382"/>
                  <a:pt x="2553" y="1382"/>
                  <a:pt x="2553" y="1382"/>
                </a:cubicBezTo>
                <a:cubicBezTo>
                  <a:pt x="2510" y="1382"/>
                  <a:pt x="2510" y="1382"/>
                  <a:pt x="2510" y="1382"/>
                </a:cubicBezTo>
                <a:cubicBezTo>
                  <a:pt x="2502" y="1393"/>
                  <a:pt x="2502" y="1393"/>
                  <a:pt x="2502" y="1393"/>
                </a:cubicBezTo>
                <a:cubicBezTo>
                  <a:pt x="2478" y="1393"/>
                  <a:pt x="2478" y="1393"/>
                  <a:pt x="2478" y="1393"/>
                </a:cubicBezTo>
                <a:cubicBezTo>
                  <a:pt x="2478" y="1402"/>
                  <a:pt x="2478" y="1402"/>
                  <a:pt x="2478" y="1402"/>
                </a:cubicBezTo>
                <a:cubicBezTo>
                  <a:pt x="2470" y="1402"/>
                  <a:pt x="2470" y="1402"/>
                  <a:pt x="2470" y="1402"/>
                </a:cubicBezTo>
                <a:cubicBezTo>
                  <a:pt x="2470" y="1378"/>
                  <a:pt x="2470" y="1378"/>
                  <a:pt x="2470" y="1378"/>
                </a:cubicBezTo>
                <a:cubicBezTo>
                  <a:pt x="2443" y="1378"/>
                  <a:pt x="2443" y="1378"/>
                  <a:pt x="2443" y="1378"/>
                </a:cubicBezTo>
                <a:cubicBezTo>
                  <a:pt x="2432" y="1388"/>
                  <a:pt x="2432" y="1388"/>
                  <a:pt x="2432" y="1388"/>
                </a:cubicBezTo>
                <a:cubicBezTo>
                  <a:pt x="2417" y="1388"/>
                  <a:pt x="2417" y="1388"/>
                  <a:pt x="2417" y="1388"/>
                </a:cubicBezTo>
                <a:cubicBezTo>
                  <a:pt x="2408" y="1375"/>
                  <a:pt x="2408" y="1375"/>
                  <a:pt x="2408" y="1375"/>
                </a:cubicBezTo>
                <a:cubicBezTo>
                  <a:pt x="2393" y="1375"/>
                  <a:pt x="2393" y="1375"/>
                  <a:pt x="2393" y="1375"/>
                </a:cubicBezTo>
                <a:cubicBezTo>
                  <a:pt x="2381" y="1388"/>
                  <a:pt x="2381" y="1388"/>
                  <a:pt x="2381" y="1388"/>
                </a:cubicBezTo>
                <a:cubicBezTo>
                  <a:pt x="2365" y="1388"/>
                  <a:pt x="2365" y="1388"/>
                  <a:pt x="2365" y="1388"/>
                </a:cubicBezTo>
                <a:cubicBezTo>
                  <a:pt x="2365" y="1465"/>
                  <a:pt x="2365" y="1465"/>
                  <a:pt x="2365" y="1465"/>
                </a:cubicBezTo>
                <a:cubicBezTo>
                  <a:pt x="2310" y="1465"/>
                  <a:pt x="2310" y="1465"/>
                  <a:pt x="2310" y="1465"/>
                </a:cubicBezTo>
                <a:cubicBezTo>
                  <a:pt x="2310" y="1440"/>
                  <a:pt x="2310" y="1440"/>
                  <a:pt x="2310" y="1440"/>
                </a:cubicBezTo>
                <a:cubicBezTo>
                  <a:pt x="2284" y="1420"/>
                  <a:pt x="2284" y="1420"/>
                  <a:pt x="2284" y="1420"/>
                </a:cubicBezTo>
                <a:cubicBezTo>
                  <a:pt x="2279" y="1380"/>
                  <a:pt x="2279" y="1380"/>
                  <a:pt x="2279" y="1380"/>
                </a:cubicBezTo>
                <a:cubicBezTo>
                  <a:pt x="2273" y="1419"/>
                  <a:pt x="2273" y="1419"/>
                  <a:pt x="2273" y="1419"/>
                </a:cubicBezTo>
                <a:cubicBezTo>
                  <a:pt x="2243" y="1442"/>
                  <a:pt x="2243" y="1442"/>
                  <a:pt x="2243" y="1442"/>
                </a:cubicBezTo>
                <a:cubicBezTo>
                  <a:pt x="2243" y="1458"/>
                  <a:pt x="2243" y="1458"/>
                  <a:pt x="2243" y="1458"/>
                </a:cubicBezTo>
                <a:cubicBezTo>
                  <a:pt x="2199" y="1458"/>
                  <a:pt x="2199" y="1458"/>
                  <a:pt x="2199" y="1458"/>
                </a:cubicBezTo>
                <a:cubicBezTo>
                  <a:pt x="2199" y="1402"/>
                  <a:pt x="2199" y="1402"/>
                  <a:pt x="2199" y="1402"/>
                </a:cubicBezTo>
                <a:cubicBezTo>
                  <a:pt x="2177" y="1402"/>
                  <a:pt x="2177" y="1402"/>
                  <a:pt x="2177" y="1402"/>
                </a:cubicBezTo>
                <a:cubicBezTo>
                  <a:pt x="2177" y="1391"/>
                  <a:pt x="2177" y="1391"/>
                  <a:pt x="2177" y="1391"/>
                </a:cubicBezTo>
                <a:cubicBezTo>
                  <a:pt x="2152" y="1391"/>
                  <a:pt x="2152" y="1391"/>
                  <a:pt x="2152" y="1391"/>
                </a:cubicBezTo>
                <a:cubicBezTo>
                  <a:pt x="2152" y="1410"/>
                  <a:pt x="2152" y="1410"/>
                  <a:pt x="2152" y="1410"/>
                </a:cubicBezTo>
                <a:cubicBezTo>
                  <a:pt x="2139" y="1410"/>
                  <a:pt x="2139" y="1410"/>
                  <a:pt x="2139" y="1410"/>
                </a:cubicBezTo>
                <a:cubicBezTo>
                  <a:pt x="2139" y="1371"/>
                  <a:pt x="2139" y="1371"/>
                  <a:pt x="2139" y="1371"/>
                </a:cubicBezTo>
                <a:cubicBezTo>
                  <a:pt x="2093" y="1371"/>
                  <a:pt x="2093" y="1371"/>
                  <a:pt x="2093" y="1371"/>
                </a:cubicBezTo>
                <a:cubicBezTo>
                  <a:pt x="2093" y="1436"/>
                  <a:pt x="2093" y="1436"/>
                  <a:pt x="2093" y="1436"/>
                </a:cubicBezTo>
                <a:cubicBezTo>
                  <a:pt x="2077" y="1436"/>
                  <a:pt x="2077" y="1436"/>
                  <a:pt x="2077" y="1436"/>
                </a:cubicBezTo>
                <a:cubicBezTo>
                  <a:pt x="2077" y="1454"/>
                  <a:pt x="2077" y="1454"/>
                  <a:pt x="2077" y="1454"/>
                </a:cubicBezTo>
                <a:cubicBezTo>
                  <a:pt x="2068" y="1454"/>
                  <a:pt x="2068" y="1454"/>
                  <a:pt x="2068" y="1454"/>
                </a:cubicBezTo>
                <a:cubicBezTo>
                  <a:pt x="2068" y="1463"/>
                  <a:pt x="2068" y="1463"/>
                  <a:pt x="2068" y="1463"/>
                </a:cubicBezTo>
                <a:cubicBezTo>
                  <a:pt x="2055" y="1463"/>
                  <a:pt x="2055" y="1463"/>
                  <a:pt x="2055" y="1463"/>
                </a:cubicBezTo>
                <a:cubicBezTo>
                  <a:pt x="2055" y="1454"/>
                  <a:pt x="2055" y="1454"/>
                  <a:pt x="2055" y="1454"/>
                </a:cubicBezTo>
                <a:cubicBezTo>
                  <a:pt x="2033" y="1454"/>
                  <a:pt x="2033" y="1454"/>
                  <a:pt x="2033" y="1454"/>
                </a:cubicBezTo>
                <a:cubicBezTo>
                  <a:pt x="2033" y="1462"/>
                  <a:pt x="2033" y="1462"/>
                  <a:pt x="2033" y="1462"/>
                </a:cubicBezTo>
                <a:cubicBezTo>
                  <a:pt x="2004" y="1462"/>
                  <a:pt x="2004" y="1462"/>
                  <a:pt x="2004" y="1462"/>
                </a:cubicBezTo>
                <a:cubicBezTo>
                  <a:pt x="2004" y="1471"/>
                  <a:pt x="2004" y="1471"/>
                  <a:pt x="2004" y="1471"/>
                </a:cubicBezTo>
                <a:cubicBezTo>
                  <a:pt x="1996" y="1471"/>
                  <a:pt x="1996" y="1471"/>
                  <a:pt x="1996" y="1471"/>
                </a:cubicBezTo>
                <a:cubicBezTo>
                  <a:pt x="1996" y="1463"/>
                  <a:pt x="1996" y="1463"/>
                  <a:pt x="1996" y="1463"/>
                </a:cubicBezTo>
                <a:cubicBezTo>
                  <a:pt x="1983" y="1463"/>
                  <a:pt x="1983" y="1463"/>
                  <a:pt x="1983" y="1463"/>
                </a:cubicBezTo>
                <a:cubicBezTo>
                  <a:pt x="1983" y="1479"/>
                  <a:pt x="1983" y="1479"/>
                  <a:pt x="1983" y="1479"/>
                </a:cubicBezTo>
                <a:cubicBezTo>
                  <a:pt x="1975" y="1479"/>
                  <a:pt x="1975" y="1479"/>
                  <a:pt x="1975" y="1479"/>
                </a:cubicBezTo>
                <a:cubicBezTo>
                  <a:pt x="1975" y="1343"/>
                  <a:pt x="1975" y="1343"/>
                  <a:pt x="1975" y="1343"/>
                </a:cubicBezTo>
                <a:cubicBezTo>
                  <a:pt x="1952" y="1343"/>
                  <a:pt x="1952" y="1343"/>
                  <a:pt x="1952" y="1343"/>
                </a:cubicBezTo>
                <a:cubicBezTo>
                  <a:pt x="1952" y="1352"/>
                  <a:pt x="1952" y="1352"/>
                  <a:pt x="1952" y="1352"/>
                </a:cubicBezTo>
                <a:cubicBezTo>
                  <a:pt x="1943" y="1352"/>
                  <a:pt x="1943" y="1352"/>
                  <a:pt x="1943" y="1352"/>
                </a:cubicBezTo>
                <a:cubicBezTo>
                  <a:pt x="1935" y="1335"/>
                  <a:pt x="1935" y="1335"/>
                  <a:pt x="1935" y="1335"/>
                </a:cubicBezTo>
                <a:cubicBezTo>
                  <a:pt x="1921" y="1335"/>
                  <a:pt x="1921" y="1335"/>
                  <a:pt x="1921" y="1335"/>
                </a:cubicBezTo>
                <a:cubicBezTo>
                  <a:pt x="1912" y="1352"/>
                  <a:pt x="1912" y="1352"/>
                  <a:pt x="1912" y="1352"/>
                </a:cubicBezTo>
                <a:cubicBezTo>
                  <a:pt x="1877" y="1352"/>
                  <a:pt x="1877" y="1352"/>
                  <a:pt x="1877" y="1352"/>
                </a:cubicBezTo>
                <a:cubicBezTo>
                  <a:pt x="1877" y="1456"/>
                  <a:pt x="1877" y="1456"/>
                  <a:pt x="1877" y="1456"/>
                </a:cubicBezTo>
                <a:cubicBezTo>
                  <a:pt x="1805" y="1456"/>
                  <a:pt x="1805" y="1456"/>
                  <a:pt x="1805" y="1456"/>
                </a:cubicBezTo>
                <a:cubicBezTo>
                  <a:pt x="1791" y="1442"/>
                  <a:pt x="1791" y="1442"/>
                  <a:pt x="1791" y="1442"/>
                </a:cubicBezTo>
                <a:cubicBezTo>
                  <a:pt x="1781" y="1452"/>
                  <a:pt x="1781" y="1452"/>
                  <a:pt x="1781" y="1452"/>
                </a:cubicBezTo>
                <a:cubicBezTo>
                  <a:pt x="1771" y="1452"/>
                  <a:pt x="1771" y="1452"/>
                  <a:pt x="1771" y="1452"/>
                </a:cubicBezTo>
                <a:cubicBezTo>
                  <a:pt x="1756" y="1438"/>
                  <a:pt x="1756" y="1438"/>
                  <a:pt x="1756" y="1438"/>
                </a:cubicBezTo>
                <a:cubicBezTo>
                  <a:pt x="1744" y="1438"/>
                  <a:pt x="1744" y="1438"/>
                  <a:pt x="1744" y="1438"/>
                </a:cubicBezTo>
                <a:cubicBezTo>
                  <a:pt x="1731" y="1448"/>
                  <a:pt x="1731" y="1448"/>
                  <a:pt x="1731" y="1448"/>
                </a:cubicBezTo>
                <a:cubicBezTo>
                  <a:pt x="1699" y="1448"/>
                  <a:pt x="1699" y="1448"/>
                  <a:pt x="1699" y="1448"/>
                </a:cubicBezTo>
                <a:cubicBezTo>
                  <a:pt x="1699" y="1438"/>
                  <a:pt x="1699" y="1438"/>
                  <a:pt x="1699" y="1438"/>
                </a:cubicBezTo>
                <a:cubicBezTo>
                  <a:pt x="1673" y="1438"/>
                  <a:pt x="1673" y="1438"/>
                  <a:pt x="1673" y="1438"/>
                </a:cubicBezTo>
                <a:cubicBezTo>
                  <a:pt x="1673" y="1470"/>
                  <a:pt x="1673" y="1470"/>
                  <a:pt x="1673" y="1470"/>
                </a:cubicBezTo>
                <a:cubicBezTo>
                  <a:pt x="1656" y="1470"/>
                  <a:pt x="1656" y="1470"/>
                  <a:pt x="1656" y="1470"/>
                </a:cubicBezTo>
                <a:cubicBezTo>
                  <a:pt x="1656" y="1459"/>
                  <a:pt x="1656" y="1459"/>
                  <a:pt x="1656" y="1459"/>
                </a:cubicBezTo>
                <a:cubicBezTo>
                  <a:pt x="1619" y="1459"/>
                  <a:pt x="1619" y="1459"/>
                  <a:pt x="1619" y="1459"/>
                </a:cubicBezTo>
                <a:cubicBezTo>
                  <a:pt x="1619" y="1448"/>
                  <a:pt x="1619" y="1448"/>
                  <a:pt x="1619" y="1448"/>
                </a:cubicBezTo>
                <a:cubicBezTo>
                  <a:pt x="1587" y="1448"/>
                  <a:pt x="1587" y="1448"/>
                  <a:pt x="1587" y="1448"/>
                </a:cubicBezTo>
                <a:cubicBezTo>
                  <a:pt x="1587" y="1459"/>
                  <a:pt x="1587" y="1459"/>
                  <a:pt x="1587" y="1459"/>
                </a:cubicBezTo>
                <a:cubicBezTo>
                  <a:pt x="1563" y="1459"/>
                  <a:pt x="1563" y="1459"/>
                  <a:pt x="1563" y="1459"/>
                </a:cubicBezTo>
                <a:cubicBezTo>
                  <a:pt x="1563" y="1407"/>
                  <a:pt x="1563" y="1407"/>
                  <a:pt x="1563" y="1407"/>
                </a:cubicBezTo>
                <a:cubicBezTo>
                  <a:pt x="1531" y="1394"/>
                  <a:pt x="1531" y="1394"/>
                  <a:pt x="1531" y="1394"/>
                </a:cubicBezTo>
                <a:cubicBezTo>
                  <a:pt x="1531" y="1408"/>
                  <a:pt x="1531" y="1408"/>
                  <a:pt x="1531" y="1408"/>
                </a:cubicBezTo>
                <a:cubicBezTo>
                  <a:pt x="1524" y="1408"/>
                  <a:pt x="1524" y="1408"/>
                  <a:pt x="1524" y="1408"/>
                </a:cubicBezTo>
                <a:cubicBezTo>
                  <a:pt x="1524" y="1331"/>
                  <a:pt x="1524" y="1331"/>
                  <a:pt x="1524" y="1331"/>
                </a:cubicBezTo>
                <a:cubicBezTo>
                  <a:pt x="1507" y="1331"/>
                  <a:pt x="1507" y="1331"/>
                  <a:pt x="1507" y="1331"/>
                </a:cubicBezTo>
                <a:cubicBezTo>
                  <a:pt x="1507" y="1308"/>
                  <a:pt x="1507" y="1308"/>
                  <a:pt x="1507" y="1308"/>
                </a:cubicBezTo>
                <a:cubicBezTo>
                  <a:pt x="1479" y="1308"/>
                  <a:pt x="1479" y="1308"/>
                  <a:pt x="1479" y="1308"/>
                </a:cubicBezTo>
                <a:cubicBezTo>
                  <a:pt x="1479" y="1282"/>
                  <a:pt x="1479" y="1282"/>
                  <a:pt x="1479" y="1282"/>
                </a:cubicBezTo>
                <a:cubicBezTo>
                  <a:pt x="1465" y="1282"/>
                  <a:pt x="1465" y="1282"/>
                  <a:pt x="1465" y="1282"/>
                </a:cubicBezTo>
                <a:cubicBezTo>
                  <a:pt x="1465" y="1308"/>
                  <a:pt x="1465" y="1308"/>
                  <a:pt x="1465" y="1308"/>
                </a:cubicBezTo>
                <a:cubicBezTo>
                  <a:pt x="1443" y="1308"/>
                  <a:pt x="1443" y="1308"/>
                  <a:pt x="1443" y="1308"/>
                </a:cubicBezTo>
                <a:cubicBezTo>
                  <a:pt x="1443" y="1266"/>
                  <a:pt x="1443" y="1266"/>
                  <a:pt x="1443" y="1266"/>
                </a:cubicBezTo>
                <a:cubicBezTo>
                  <a:pt x="1443" y="1266"/>
                  <a:pt x="1412" y="1232"/>
                  <a:pt x="1389" y="1232"/>
                </a:cubicBezTo>
                <a:cubicBezTo>
                  <a:pt x="1367" y="1232"/>
                  <a:pt x="1337" y="1270"/>
                  <a:pt x="1337" y="1270"/>
                </a:cubicBezTo>
                <a:cubicBezTo>
                  <a:pt x="1337" y="1359"/>
                  <a:pt x="1337" y="1359"/>
                  <a:pt x="1337" y="1359"/>
                </a:cubicBezTo>
                <a:cubicBezTo>
                  <a:pt x="1315" y="1359"/>
                  <a:pt x="1315" y="1359"/>
                  <a:pt x="1315" y="1359"/>
                </a:cubicBezTo>
                <a:cubicBezTo>
                  <a:pt x="1315" y="1418"/>
                  <a:pt x="1315" y="1418"/>
                  <a:pt x="1315" y="1418"/>
                </a:cubicBezTo>
                <a:cubicBezTo>
                  <a:pt x="1275" y="1432"/>
                  <a:pt x="1275" y="1432"/>
                  <a:pt x="1275" y="1432"/>
                </a:cubicBezTo>
                <a:cubicBezTo>
                  <a:pt x="1275" y="1446"/>
                  <a:pt x="1275" y="1446"/>
                  <a:pt x="1275" y="1446"/>
                </a:cubicBezTo>
                <a:cubicBezTo>
                  <a:pt x="1267" y="1446"/>
                  <a:pt x="1267" y="1446"/>
                  <a:pt x="1267" y="1446"/>
                </a:cubicBezTo>
                <a:cubicBezTo>
                  <a:pt x="1267" y="1422"/>
                  <a:pt x="1267" y="1422"/>
                  <a:pt x="1267" y="1422"/>
                </a:cubicBezTo>
                <a:cubicBezTo>
                  <a:pt x="1253" y="1422"/>
                  <a:pt x="1253" y="1422"/>
                  <a:pt x="1253" y="1422"/>
                </a:cubicBezTo>
                <a:cubicBezTo>
                  <a:pt x="1235" y="1395"/>
                  <a:pt x="1235" y="1395"/>
                  <a:pt x="1235" y="1395"/>
                </a:cubicBezTo>
                <a:cubicBezTo>
                  <a:pt x="1213" y="1416"/>
                  <a:pt x="1213" y="1416"/>
                  <a:pt x="1213" y="1416"/>
                </a:cubicBezTo>
                <a:cubicBezTo>
                  <a:pt x="1213" y="1399"/>
                  <a:pt x="1213" y="1399"/>
                  <a:pt x="1213" y="1399"/>
                </a:cubicBezTo>
                <a:cubicBezTo>
                  <a:pt x="1200" y="1399"/>
                  <a:pt x="1200" y="1399"/>
                  <a:pt x="1200" y="1399"/>
                </a:cubicBezTo>
                <a:cubicBezTo>
                  <a:pt x="1200" y="1410"/>
                  <a:pt x="1200" y="1410"/>
                  <a:pt x="1200" y="1410"/>
                </a:cubicBezTo>
                <a:cubicBezTo>
                  <a:pt x="1189" y="1410"/>
                  <a:pt x="1189" y="1410"/>
                  <a:pt x="1189" y="1410"/>
                </a:cubicBezTo>
                <a:cubicBezTo>
                  <a:pt x="1189" y="1392"/>
                  <a:pt x="1189" y="1392"/>
                  <a:pt x="1189" y="1392"/>
                </a:cubicBezTo>
                <a:cubicBezTo>
                  <a:pt x="1164" y="1392"/>
                  <a:pt x="1164" y="1392"/>
                  <a:pt x="1164" y="1392"/>
                </a:cubicBezTo>
                <a:cubicBezTo>
                  <a:pt x="1164" y="1402"/>
                  <a:pt x="1164" y="1402"/>
                  <a:pt x="1164" y="1402"/>
                </a:cubicBezTo>
                <a:cubicBezTo>
                  <a:pt x="1155" y="1402"/>
                  <a:pt x="1155" y="1402"/>
                  <a:pt x="1155" y="1402"/>
                </a:cubicBezTo>
                <a:cubicBezTo>
                  <a:pt x="1155" y="1418"/>
                  <a:pt x="1155" y="1418"/>
                  <a:pt x="1155" y="1418"/>
                </a:cubicBezTo>
                <a:cubicBezTo>
                  <a:pt x="1133" y="1418"/>
                  <a:pt x="1133" y="1418"/>
                  <a:pt x="1133" y="1418"/>
                </a:cubicBezTo>
                <a:cubicBezTo>
                  <a:pt x="1133" y="1397"/>
                  <a:pt x="1133" y="1397"/>
                  <a:pt x="1133" y="1397"/>
                </a:cubicBezTo>
                <a:cubicBezTo>
                  <a:pt x="1123" y="1397"/>
                  <a:pt x="1123" y="1397"/>
                  <a:pt x="1123" y="1397"/>
                </a:cubicBezTo>
                <a:cubicBezTo>
                  <a:pt x="1112" y="1386"/>
                  <a:pt x="1112" y="1386"/>
                  <a:pt x="1112" y="1386"/>
                </a:cubicBezTo>
                <a:cubicBezTo>
                  <a:pt x="1104" y="1391"/>
                  <a:pt x="1104" y="1391"/>
                  <a:pt x="1104" y="1391"/>
                </a:cubicBezTo>
                <a:cubicBezTo>
                  <a:pt x="1095" y="1391"/>
                  <a:pt x="1095" y="1391"/>
                  <a:pt x="1095" y="1391"/>
                </a:cubicBezTo>
                <a:cubicBezTo>
                  <a:pt x="1076" y="1368"/>
                  <a:pt x="1076" y="1368"/>
                  <a:pt x="1076" y="1368"/>
                </a:cubicBezTo>
                <a:cubicBezTo>
                  <a:pt x="1063" y="1390"/>
                  <a:pt x="1063" y="1390"/>
                  <a:pt x="1063" y="1390"/>
                </a:cubicBezTo>
                <a:cubicBezTo>
                  <a:pt x="1051" y="1390"/>
                  <a:pt x="1051" y="1390"/>
                  <a:pt x="1051" y="1390"/>
                </a:cubicBezTo>
                <a:cubicBezTo>
                  <a:pt x="1051" y="1371"/>
                  <a:pt x="1051" y="1371"/>
                  <a:pt x="1051" y="1371"/>
                </a:cubicBezTo>
                <a:cubicBezTo>
                  <a:pt x="1031" y="1371"/>
                  <a:pt x="1031" y="1371"/>
                  <a:pt x="1031" y="1371"/>
                </a:cubicBezTo>
                <a:cubicBezTo>
                  <a:pt x="1031" y="1391"/>
                  <a:pt x="1031" y="1391"/>
                  <a:pt x="1031" y="1391"/>
                </a:cubicBezTo>
                <a:cubicBezTo>
                  <a:pt x="1020" y="1403"/>
                  <a:pt x="1020" y="1403"/>
                  <a:pt x="1020" y="1403"/>
                </a:cubicBezTo>
                <a:cubicBezTo>
                  <a:pt x="1012" y="1403"/>
                  <a:pt x="1012" y="1403"/>
                  <a:pt x="1012" y="1403"/>
                </a:cubicBezTo>
                <a:cubicBezTo>
                  <a:pt x="1012" y="1376"/>
                  <a:pt x="1012" y="1376"/>
                  <a:pt x="1012" y="1376"/>
                </a:cubicBezTo>
                <a:cubicBezTo>
                  <a:pt x="999" y="1376"/>
                  <a:pt x="999" y="1376"/>
                  <a:pt x="999" y="1376"/>
                </a:cubicBezTo>
                <a:cubicBezTo>
                  <a:pt x="988" y="1359"/>
                  <a:pt x="988" y="1359"/>
                  <a:pt x="988" y="1359"/>
                </a:cubicBezTo>
                <a:cubicBezTo>
                  <a:pt x="969" y="1382"/>
                  <a:pt x="969" y="1382"/>
                  <a:pt x="969" y="1382"/>
                </a:cubicBezTo>
                <a:cubicBezTo>
                  <a:pt x="969" y="1224"/>
                  <a:pt x="969" y="1224"/>
                  <a:pt x="969" y="1224"/>
                </a:cubicBezTo>
                <a:cubicBezTo>
                  <a:pt x="943" y="1224"/>
                  <a:pt x="943" y="1224"/>
                  <a:pt x="943" y="1224"/>
                </a:cubicBezTo>
                <a:cubicBezTo>
                  <a:pt x="943" y="1212"/>
                  <a:pt x="943" y="1212"/>
                  <a:pt x="943" y="1212"/>
                </a:cubicBezTo>
                <a:cubicBezTo>
                  <a:pt x="969" y="1212"/>
                  <a:pt x="969" y="1212"/>
                  <a:pt x="969" y="1212"/>
                </a:cubicBezTo>
                <a:cubicBezTo>
                  <a:pt x="969" y="1204"/>
                  <a:pt x="969" y="1204"/>
                  <a:pt x="969" y="1204"/>
                </a:cubicBezTo>
                <a:cubicBezTo>
                  <a:pt x="847" y="1204"/>
                  <a:pt x="847" y="1204"/>
                  <a:pt x="847" y="1204"/>
                </a:cubicBezTo>
                <a:cubicBezTo>
                  <a:pt x="847" y="1211"/>
                  <a:pt x="847" y="1211"/>
                  <a:pt x="847" y="1211"/>
                </a:cubicBezTo>
                <a:cubicBezTo>
                  <a:pt x="857" y="1211"/>
                  <a:pt x="857" y="1211"/>
                  <a:pt x="857" y="1211"/>
                </a:cubicBezTo>
                <a:cubicBezTo>
                  <a:pt x="857" y="1224"/>
                  <a:pt x="857" y="1224"/>
                  <a:pt x="857" y="1224"/>
                </a:cubicBezTo>
                <a:cubicBezTo>
                  <a:pt x="843" y="1224"/>
                  <a:pt x="843" y="1224"/>
                  <a:pt x="843" y="1224"/>
                </a:cubicBezTo>
                <a:cubicBezTo>
                  <a:pt x="843" y="1375"/>
                  <a:pt x="843" y="1375"/>
                  <a:pt x="843" y="1375"/>
                </a:cubicBezTo>
                <a:cubicBezTo>
                  <a:pt x="828" y="1375"/>
                  <a:pt x="828" y="1375"/>
                  <a:pt x="828" y="1375"/>
                </a:cubicBezTo>
                <a:cubicBezTo>
                  <a:pt x="828" y="1387"/>
                  <a:pt x="828" y="1387"/>
                  <a:pt x="828" y="1387"/>
                </a:cubicBezTo>
                <a:cubicBezTo>
                  <a:pt x="816" y="1387"/>
                  <a:pt x="816" y="1387"/>
                  <a:pt x="816" y="1387"/>
                </a:cubicBezTo>
                <a:cubicBezTo>
                  <a:pt x="816" y="1403"/>
                  <a:pt x="816" y="1403"/>
                  <a:pt x="816" y="1403"/>
                </a:cubicBezTo>
                <a:cubicBezTo>
                  <a:pt x="804" y="1403"/>
                  <a:pt x="804" y="1403"/>
                  <a:pt x="804" y="1403"/>
                </a:cubicBezTo>
                <a:cubicBezTo>
                  <a:pt x="787" y="1394"/>
                  <a:pt x="787" y="1394"/>
                  <a:pt x="787" y="1394"/>
                </a:cubicBezTo>
                <a:cubicBezTo>
                  <a:pt x="787" y="1194"/>
                  <a:pt x="787" y="1194"/>
                  <a:pt x="787" y="1194"/>
                </a:cubicBezTo>
                <a:cubicBezTo>
                  <a:pt x="691" y="1194"/>
                  <a:pt x="691" y="1194"/>
                  <a:pt x="691" y="1194"/>
                </a:cubicBezTo>
                <a:cubicBezTo>
                  <a:pt x="691" y="1427"/>
                  <a:pt x="691" y="1427"/>
                  <a:pt x="691" y="1427"/>
                </a:cubicBezTo>
                <a:cubicBezTo>
                  <a:pt x="664" y="1427"/>
                  <a:pt x="664" y="1427"/>
                  <a:pt x="664" y="1427"/>
                </a:cubicBezTo>
                <a:cubicBezTo>
                  <a:pt x="664" y="1446"/>
                  <a:pt x="664" y="1446"/>
                  <a:pt x="664" y="1446"/>
                </a:cubicBezTo>
                <a:cubicBezTo>
                  <a:pt x="640" y="1446"/>
                  <a:pt x="640" y="1446"/>
                  <a:pt x="640" y="1446"/>
                </a:cubicBezTo>
                <a:cubicBezTo>
                  <a:pt x="640" y="1436"/>
                  <a:pt x="640" y="1436"/>
                  <a:pt x="640" y="1436"/>
                </a:cubicBezTo>
                <a:cubicBezTo>
                  <a:pt x="625" y="1436"/>
                  <a:pt x="625" y="1436"/>
                  <a:pt x="625" y="1436"/>
                </a:cubicBezTo>
                <a:cubicBezTo>
                  <a:pt x="625" y="1238"/>
                  <a:pt x="625" y="1238"/>
                  <a:pt x="625" y="1238"/>
                </a:cubicBezTo>
                <a:cubicBezTo>
                  <a:pt x="601" y="1238"/>
                  <a:pt x="601" y="1238"/>
                  <a:pt x="601" y="1238"/>
                </a:cubicBezTo>
                <a:cubicBezTo>
                  <a:pt x="601" y="1228"/>
                  <a:pt x="601" y="1228"/>
                  <a:pt x="601" y="1228"/>
                </a:cubicBezTo>
                <a:cubicBezTo>
                  <a:pt x="536" y="1228"/>
                  <a:pt x="536" y="1228"/>
                  <a:pt x="536" y="1228"/>
                </a:cubicBezTo>
                <a:cubicBezTo>
                  <a:pt x="536" y="1242"/>
                  <a:pt x="536" y="1242"/>
                  <a:pt x="536" y="1242"/>
                </a:cubicBezTo>
                <a:cubicBezTo>
                  <a:pt x="515" y="1242"/>
                  <a:pt x="515" y="1242"/>
                  <a:pt x="515" y="1242"/>
                </a:cubicBezTo>
                <a:cubicBezTo>
                  <a:pt x="515" y="1227"/>
                  <a:pt x="515" y="1227"/>
                  <a:pt x="515" y="1227"/>
                </a:cubicBezTo>
                <a:cubicBezTo>
                  <a:pt x="501" y="1227"/>
                  <a:pt x="501" y="1227"/>
                  <a:pt x="501" y="1227"/>
                </a:cubicBezTo>
                <a:cubicBezTo>
                  <a:pt x="501" y="1227"/>
                  <a:pt x="487" y="1170"/>
                  <a:pt x="456" y="1170"/>
                </a:cubicBezTo>
                <a:cubicBezTo>
                  <a:pt x="425" y="1170"/>
                  <a:pt x="401" y="1224"/>
                  <a:pt x="401" y="1224"/>
                </a:cubicBezTo>
                <a:cubicBezTo>
                  <a:pt x="392" y="1224"/>
                  <a:pt x="392" y="1224"/>
                  <a:pt x="392" y="1224"/>
                </a:cubicBezTo>
                <a:cubicBezTo>
                  <a:pt x="392" y="1243"/>
                  <a:pt x="392" y="1243"/>
                  <a:pt x="392" y="1243"/>
                </a:cubicBezTo>
                <a:cubicBezTo>
                  <a:pt x="373" y="1243"/>
                  <a:pt x="373" y="1243"/>
                  <a:pt x="373" y="1243"/>
                </a:cubicBezTo>
                <a:cubicBezTo>
                  <a:pt x="373" y="1234"/>
                  <a:pt x="373" y="1234"/>
                  <a:pt x="373" y="1234"/>
                </a:cubicBezTo>
                <a:cubicBezTo>
                  <a:pt x="320" y="1234"/>
                  <a:pt x="320" y="1234"/>
                  <a:pt x="320" y="1234"/>
                </a:cubicBezTo>
                <a:cubicBezTo>
                  <a:pt x="320" y="1246"/>
                  <a:pt x="320" y="1246"/>
                  <a:pt x="320" y="1246"/>
                </a:cubicBezTo>
                <a:cubicBezTo>
                  <a:pt x="303" y="1246"/>
                  <a:pt x="303" y="1246"/>
                  <a:pt x="303" y="1246"/>
                </a:cubicBezTo>
                <a:cubicBezTo>
                  <a:pt x="288" y="1257"/>
                  <a:pt x="288" y="1257"/>
                  <a:pt x="288" y="1257"/>
                </a:cubicBezTo>
                <a:cubicBezTo>
                  <a:pt x="288" y="1331"/>
                  <a:pt x="288" y="1331"/>
                  <a:pt x="288" y="1331"/>
                </a:cubicBezTo>
                <a:cubicBezTo>
                  <a:pt x="268" y="1331"/>
                  <a:pt x="268" y="1331"/>
                  <a:pt x="268" y="1331"/>
                </a:cubicBezTo>
                <a:cubicBezTo>
                  <a:pt x="268" y="1373"/>
                  <a:pt x="268" y="1373"/>
                  <a:pt x="268" y="1373"/>
                </a:cubicBezTo>
                <a:cubicBezTo>
                  <a:pt x="252" y="1373"/>
                  <a:pt x="252" y="1373"/>
                  <a:pt x="252" y="1373"/>
                </a:cubicBezTo>
                <a:cubicBezTo>
                  <a:pt x="252" y="1325"/>
                  <a:pt x="252" y="1325"/>
                  <a:pt x="252" y="1325"/>
                </a:cubicBezTo>
                <a:cubicBezTo>
                  <a:pt x="236" y="1325"/>
                  <a:pt x="236" y="1325"/>
                  <a:pt x="236" y="1325"/>
                </a:cubicBezTo>
                <a:cubicBezTo>
                  <a:pt x="236" y="1342"/>
                  <a:pt x="236" y="1342"/>
                  <a:pt x="236" y="1342"/>
                </a:cubicBezTo>
                <a:cubicBezTo>
                  <a:pt x="218" y="1342"/>
                  <a:pt x="218" y="1342"/>
                  <a:pt x="218" y="1342"/>
                </a:cubicBezTo>
                <a:cubicBezTo>
                  <a:pt x="218" y="1331"/>
                  <a:pt x="218" y="1331"/>
                  <a:pt x="218" y="1331"/>
                </a:cubicBezTo>
                <a:cubicBezTo>
                  <a:pt x="195" y="1331"/>
                  <a:pt x="195" y="1331"/>
                  <a:pt x="195" y="1331"/>
                </a:cubicBezTo>
                <a:cubicBezTo>
                  <a:pt x="195" y="1312"/>
                  <a:pt x="195" y="1312"/>
                  <a:pt x="195" y="1312"/>
                </a:cubicBezTo>
                <a:cubicBezTo>
                  <a:pt x="182" y="1299"/>
                  <a:pt x="182" y="1299"/>
                  <a:pt x="182" y="1299"/>
                </a:cubicBezTo>
                <a:cubicBezTo>
                  <a:pt x="168" y="1283"/>
                  <a:pt x="168" y="1283"/>
                  <a:pt x="168" y="1283"/>
                </a:cubicBezTo>
                <a:cubicBezTo>
                  <a:pt x="134" y="1283"/>
                  <a:pt x="134" y="1283"/>
                  <a:pt x="134" y="1283"/>
                </a:cubicBezTo>
                <a:cubicBezTo>
                  <a:pt x="102" y="1307"/>
                  <a:pt x="102" y="1307"/>
                  <a:pt x="102" y="1307"/>
                </a:cubicBezTo>
                <a:cubicBezTo>
                  <a:pt x="78" y="1307"/>
                  <a:pt x="78" y="1307"/>
                  <a:pt x="78" y="1307"/>
                </a:cubicBezTo>
                <a:cubicBezTo>
                  <a:pt x="78" y="1401"/>
                  <a:pt x="78" y="1401"/>
                  <a:pt x="78" y="1401"/>
                </a:cubicBezTo>
                <a:cubicBezTo>
                  <a:pt x="56" y="1357"/>
                  <a:pt x="56" y="1357"/>
                  <a:pt x="56" y="1357"/>
                </a:cubicBezTo>
                <a:cubicBezTo>
                  <a:pt x="56" y="1333"/>
                  <a:pt x="56" y="1333"/>
                  <a:pt x="56" y="1333"/>
                </a:cubicBezTo>
                <a:cubicBezTo>
                  <a:pt x="0" y="1333"/>
                  <a:pt x="0" y="1333"/>
                  <a:pt x="0" y="1333"/>
                </a:cubicBezTo>
                <a:cubicBezTo>
                  <a:pt x="0" y="1542"/>
                  <a:pt x="0" y="1542"/>
                  <a:pt x="0" y="1542"/>
                </a:cubicBezTo>
                <a:cubicBezTo>
                  <a:pt x="8000" y="1542"/>
                  <a:pt x="8000" y="1542"/>
                  <a:pt x="8000" y="1542"/>
                </a:cubicBezTo>
                <a:cubicBezTo>
                  <a:pt x="8000" y="1472"/>
                  <a:pt x="8000" y="1472"/>
                  <a:pt x="8000" y="1472"/>
                </a:cubicBezTo>
                <a:lnTo>
                  <a:pt x="7978" y="1472"/>
                </a:lnTo>
                <a:close/>
                <a:moveTo>
                  <a:pt x="3369" y="1457"/>
                </a:moveTo>
                <a:cubicBezTo>
                  <a:pt x="3356" y="1457"/>
                  <a:pt x="3356" y="1457"/>
                  <a:pt x="3356" y="1457"/>
                </a:cubicBezTo>
                <a:cubicBezTo>
                  <a:pt x="3356" y="1408"/>
                  <a:pt x="3356" y="1408"/>
                  <a:pt x="3356" y="1408"/>
                </a:cubicBezTo>
                <a:cubicBezTo>
                  <a:pt x="3369" y="1408"/>
                  <a:pt x="3369" y="1408"/>
                  <a:pt x="3369" y="1408"/>
                </a:cubicBezTo>
                <a:lnTo>
                  <a:pt x="3369" y="1457"/>
                </a:lnTo>
                <a:close/>
                <a:moveTo>
                  <a:pt x="3369" y="1389"/>
                </a:moveTo>
                <a:cubicBezTo>
                  <a:pt x="3356" y="1389"/>
                  <a:pt x="3356" y="1389"/>
                  <a:pt x="3356" y="1389"/>
                </a:cubicBezTo>
                <a:cubicBezTo>
                  <a:pt x="3356" y="1335"/>
                  <a:pt x="3356" y="1335"/>
                  <a:pt x="3356" y="1335"/>
                </a:cubicBezTo>
                <a:cubicBezTo>
                  <a:pt x="3369" y="1335"/>
                  <a:pt x="3369" y="1335"/>
                  <a:pt x="3369" y="1335"/>
                </a:cubicBezTo>
                <a:lnTo>
                  <a:pt x="3369" y="1389"/>
                </a:lnTo>
                <a:close/>
                <a:moveTo>
                  <a:pt x="3356" y="1141"/>
                </a:moveTo>
                <a:cubicBezTo>
                  <a:pt x="3356" y="1098"/>
                  <a:pt x="3356" y="1098"/>
                  <a:pt x="3356" y="1098"/>
                </a:cubicBezTo>
                <a:cubicBezTo>
                  <a:pt x="3356" y="1098"/>
                  <a:pt x="3373" y="1103"/>
                  <a:pt x="3373" y="1120"/>
                </a:cubicBezTo>
                <a:cubicBezTo>
                  <a:pt x="3373" y="1136"/>
                  <a:pt x="3356" y="1141"/>
                  <a:pt x="3356" y="1141"/>
                </a:cubicBezTo>
                <a:close/>
                <a:moveTo>
                  <a:pt x="3356" y="1060"/>
                </a:moveTo>
                <a:cubicBezTo>
                  <a:pt x="3356" y="1024"/>
                  <a:pt x="3356" y="1024"/>
                  <a:pt x="3356" y="1024"/>
                </a:cubicBezTo>
                <a:cubicBezTo>
                  <a:pt x="3356" y="1024"/>
                  <a:pt x="3373" y="1029"/>
                  <a:pt x="3373" y="1042"/>
                </a:cubicBezTo>
                <a:cubicBezTo>
                  <a:pt x="3373" y="1055"/>
                  <a:pt x="3356" y="1060"/>
                  <a:pt x="3356" y="1060"/>
                </a:cubicBezTo>
                <a:close/>
                <a:moveTo>
                  <a:pt x="3356" y="988"/>
                </a:moveTo>
                <a:cubicBezTo>
                  <a:pt x="3356" y="950"/>
                  <a:pt x="3356" y="950"/>
                  <a:pt x="3356" y="950"/>
                </a:cubicBezTo>
                <a:cubicBezTo>
                  <a:pt x="3356" y="950"/>
                  <a:pt x="3373" y="953"/>
                  <a:pt x="3373" y="969"/>
                </a:cubicBezTo>
                <a:cubicBezTo>
                  <a:pt x="3373" y="985"/>
                  <a:pt x="3356" y="988"/>
                  <a:pt x="3356" y="988"/>
                </a:cubicBezTo>
                <a:close/>
                <a:moveTo>
                  <a:pt x="3356" y="911"/>
                </a:moveTo>
                <a:cubicBezTo>
                  <a:pt x="3356" y="872"/>
                  <a:pt x="3356" y="872"/>
                  <a:pt x="3356" y="872"/>
                </a:cubicBezTo>
                <a:cubicBezTo>
                  <a:pt x="3356" y="872"/>
                  <a:pt x="3373" y="878"/>
                  <a:pt x="3373" y="892"/>
                </a:cubicBezTo>
                <a:cubicBezTo>
                  <a:pt x="3373" y="905"/>
                  <a:pt x="3356" y="911"/>
                  <a:pt x="3356" y="911"/>
                </a:cubicBezTo>
                <a:close/>
                <a:moveTo>
                  <a:pt x="3356" y="835"/>
                </a:moveTo>
                <a:cubicBezTo>
                  <a:pt x="3356" y="796"/>
                  <a:pt x="3356" y="796"/>
                  <a:pt x="3356" y="796"/>
                </a:cubicBezTo>
                <a:cubicBezTo>
                  <a:pt x="3356" y="796"/>
                  <a:pt x="3373" y="800"/>
                  <a:pt x="3373" y="816"/>
                </a:cubicBezTo>
                <a:cubicBezTo>
                  <a:pt x="3373" y="831"/>
                  <a:pt x="3356" y="835"/>
                  <a:pt x="3356" y="835"/>
                </a:cubicBezTo>
                <a:close/>
                <a:moveTo>
                  <a:pt x="3356" y="756"/>
                </a:moveTo>
                <a:cubicBezTo>
                  <a:pt x="3356" y="718"/>
                  <a:pt x="3356" y="718"/>
                  <a:pt x="3356" y="718"/>
                </a:cubicBezTo>
                <a:cubicBezTo>
                  <a:pt x="3356" y="718"/>
                  <a:pt x="3373" y="720"/>
                  <a:pt x="3373" y="737"/>
                </a:cubicBezTo>
                <a:cubicBezTo>
                  <a:pt x="3373" y="754"/>
                  <a:pt x="3356" y="756"/>
                  <a:pt x="3356" y="756"/>
                </a:cubicBezTo>
                <a:close/>
                <a:moveTo>
                  <a:pt x="5556" y="570"/>
                </a:moveTo>
                <a:cubicBezTo>
                  <a:pt x="5508" y="582"/>
                  <a:pt x="5508" y="582"/>
                  <a:pt x="5508" y="582"/>
                </a:cubicBezTo>
                <a:cubicBezTo>
                  <a:pt x="5490" y="529"/>
                  <a:pt x="5490" y="529"/>
                  <a:pt x="5490" y="529"/>
                </a:cubicBezTo>
                <a:cubicBezTo>
                  <a:pt x="5566" y="508"/>
                  <a:pt x="5566" y="508"/>
                  <a:pt x="5566" y="508"/>
                </a:cubicBezTo>
                <a:lnTo>
                  <a:pt x="5556" y="570"/>
                </a:lnTo>
                <a:close/>
              </a:path>
            </a:pathLst>
          </a:custGeom>
          <a:solidFill>
            <a:schemeClr val="bg1"/>
          </a:solidFill>
          <a:ln w="12700">
            <a:solidFill>
              <a:schemeClr val="bg1"/>
            </a:solidFill>
          </a:ln>
          <a:effectLst>
            <a:outerShdw blurRad="482600" dist="203200" dir="8100000" algn="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eaLnBrk="0" fontAlgn="base" hangingPunct="0">
              <a:spcBef>
                <a:spcPct val="0"/>
              </a:spcBef>
              <a:spcAft>
                <a:spcPct val="0"/>
              </a:spcAft>
              <a:buFont typeface="Arial" panose="020b0604020202020204" pitchFamily="34" charset="0"/>
            </a:pPr>
            <a:endParaRPr lang="zh-CN" altLang="en-US" sz="3000">
              <a:solidFill>
                <a:srgbClr val="3C3940"/>
              </a:solidFill>
              <a:latin typeface="AgencyFB Light" pitchFamily="50" charset="0"/>
              <a:ea typeface="微软雅黑 Light" panose="020b0502040204020203" pitchFamily="34" charset="-122"/>
            </a:endParaRPr>
          </a:p>
        </p:txBody>
      </p:sp>
    </p:spTree>
  </p:cSld>
  <p:clrMapOvr>
    <a:masterClrMapping/>
  </p:clrMapOvr>
  <mc:AlternateContent>
    <mc:Choice xmlns:p14="http://schemas.microsoft.com/office/powerpoint/2010/main" Requires="p14">
      <p:transition spd="med" advTm="8000" p14:dur="700">
        <p:fade/>
      </p:transition>
    </mc:Choice>
    <mc:Fallback>
      <p:transition spd="med" advTm="8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par>
                          <p:cTn id="8" fill="hold" nodeType="afterGroup">
                            <p:stCondLst>
                              <p:cond delay="1"/>
                            </p:stCondLst>
                            <p:childTnLst>
                              <p:par>
                                <p:cTn id="9" presetID="2" presetClass="entr" presetSubtype="4" fill="hold" grpId="0" nodeType="afterEffect">
                                  <p:stCondLst>
                                    <p:cond delay="0"/>
                                  </p:stCondLst>
                                  <p:iterate type="lt">
                                    <p:tmPct val="10000"/>
                                  </p:iterate>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1000" fill="hold"/>
                                        <p:tgtEl>
                                          <p:spTgt spid="30"/>
                                        </p:tgtEl>
                                        <p:attrNameLst>
                                          <p:attrName>ppt_x</p:attrName>
                                        </p:attrNameLst>
                                      </p:cBhvr>
                                      <p:tavLst>
                                        <p:tav tm="0">
                                          <p:val>
                                            <p:strVal val="#ppt_x"/>
                                          </p:val>
                                        </p:tav>
                                        <p:tav tm="100000">
                                          <p:val>
                                            <p:strVal val="#ppt_x"/>
                                          </p:val>
                                        </p:tav>
                                      </p:tavLst>
                                    </p:anim>
                                    <p:anim calcmode="lin" valueType="num">
                                      <p:cBhvr additive="base">
                                        <p:cTn id="12" dur="1000" fill="hold"/>
                                        <p:tgtEl>
                                          <p:spTgt spid="30"/>
                                        </p:tgtEl>
                                        <p:attrNameLst>
                                          <p:attrName>ppt_y</p:attrName>
                                        </p:attrNameLst>
                                      </p:cBhvr>
                                      <p:tavLst>
                                        <p:tav tm="0">
                                          <p:val>
                                            <p:strVal val="1+#ppt_h/2"/>
                                          </p:val>
                                        </p:tav>
                                        <p:tav tm="100000">
                                          <p:val>
                                            <p:strVal val="#ppt_y"/>
                                          </p:val>
                                        </p:tav>
                                      </p:tavLst>
                                    </p:anim>
                                  </p:childTnLst>
                                </p:cTn>
                              </p:par>
                            </p:childTnLst>
                          </p:cTn>
                        </p:par>
                        <p:par>
                          <p:cTn id="13" fill="hold" nodeType="afterGroup">
                            <p:stCondLst>
                              <p:cond delay="1001"/>
                            </p:stCondLst>
                            <p:childTnLst>
                              <p:par>
                                <p:cTn id="14" presetID="2" presetClass="entr" presetSubtype="1" accel="16000" fill="hold" grpId="0" nodeType="afterEffect">
                                  <p:stCondLst>
                                    <p:cond delay="0"/>
                                  </p:stCondLst>
                                  <p:iterate type="wd">
                                    <p:tmPct val="10000"/>
                                  </p:iterate>
                                  <p:childTnLst>
                                    <p:set>
                                      <p:cBhvr>
                                        <p:cTn id="15" dur="1" fill="hold">
                                          <p:stCondLst>
                                            <p:cond delay="0"/>
                                          </p:stCondLst>
                                        </p:cTn>
                                        <p:tgtEl>
                                          <p:spTgt spid="21"/>
                                        </p:tgtEl>
                                        <p:attrNameLst>
                                          <p:attrName>style.visibility</p:attrName>
                                        </p:attrNameLst>
                                      </p:cBhvr>
                                      <p:to>
                                        <p:strVal val="visible"/>
                                      </p:to>
                                    </p:set>
                                    <p:anim calcmode="lin" valueType="num">
                                      <p:cBhvr additive="base">
                                        <p:cTn id="16" dur="500" fill="hold"/>
                                        <p:tgtEl>
                                          <p:spTgt spid="21"/>
                                        </p:tgtEl>
                                        <p:attrNameLst>
                                          <p:attrName>ppt_x</p:attrName>
                                        </p:attrNameLst>
                                      </p:cBhvr>
                                      <p:tavLst>
                                        <p:tav tm="0">
                                          <p:val>
                                            <p:strVal val="#ppt_x"/>
                                          </p:val>
                                        </p:tav>
                                        <p:tav tm="100000">
                                          <p:val>
                                            <p:strVal val="#ppt_x"/>
                                          </p:val>
                                        </p:tav>
                                      </p:tavLst>
                                    </p:anim>
                                    <p:anim calcmode="lin" valueType="num">
                                      <p:cBhvr additive="base">
                                        <p:cTn id="17" dur="500" fill="hold"/>
                                        <p:tgtEl>
                                          <p:spTgt spid="21"/>
                                        </p:tgtEl>
                                        <p:attrNameLst>
                                          <p:attrName>ppt_y</p:attrName>
                                        </p:attrNameLst>
                                      </p:cBhvr>
                                      <p:tavLst>
                                        <p:tav tm="0">
                                          <p:val>
                                            <p:strVal val="0-#ppt_h/2"/>
                                          </p:val>
                                        </p:tav>
                                        <p:tav tm="100000">
                                          <p:val>
                                            <p:strVal val="#ppt_y"/>
                                          </p:val>
                                        </p:tav>
                                      </p:tavLst>
                                    </p:anim>
                                  </p:childTnLst>
                                </p:cTn>
                              </p:par>
                            </p:childTnLst>
                          </p:cTn>
                        </p:par>
                        <p:par>
                          <p:cTn id="18" fill="hold" nodeType="afterGroup">
                            <p:stCondLst>
                              <p:cond delay="1501"/>
                            </p:stCondLst>
                            <p:childTnLst>
                              <p:par>
                                <p:cTn id="19" presetID="2" presetClass="entr" presetSubtype="1" accel="16000" fill="hold" grpId="0" nodeType="afterEffect">
                                  <p:stCondLst>
                                    <p:cond delay="0"/>
                                  </p:stCondLst>
                                  <p:iterate type="wd">
                                    <p:tmPct val="10000"/>
                                  </p:iterate>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500" fill="hold"/>
                                        <p:tgtEl>
                                          <p:spTgt spid="25"/>
                                        </p:tgtEl>
                                        <p:attrNameLst>
                                          <p:attrName>ppt_x</p:attrName>
                                        </p:attrNameLst>
                                      </p:cBhvr>
                                      <p:tavLst>
                                        <p:tav tm="0">
                                          <p:val>
                                            <p:strVal val="#ppt_x"/>
                                          </p:val>
                                        </p:tav>
                                        <p:tav tm="100000">
                                          <p:val>
                                            <p:strVal val="#ppt_x"/>
                                          </p:val>
                                        </p:tav>
                                      </p:tavLst>
                                    </p:anim>
                                    <p:anim calcmode="lin" valueType="num">
                                      <p:cBhvr additive="base">
                                        <p:cTn id="22" dur="500" fill="hold"/>
                                        <p:tgtEl>
                                          <p:spTgt spid="25"/>
                                        </p:tgtEl>
                                        <p:attrNameLst>
                                          <p:attrName>ppt_y</p:attrName>
                                        </p:attrNameLst>
                                      </p:cBhvr>
                                      <p:tavLst>
                                        <p:tav tm="0">
                                          <p:val>
                                            <p:strVal val="0-#ppt_h/2"/>
                                          </p:val>
                                        </p:tav>
                                        <p:tav tm="100000">
                                          <p:val>
                                            <p:strVal val="#ppt_y"/>
                                          </p:val>
                                        </p:tav>
                                      </p:tavLst>
                                    </p:anim>
                                  </p:childTnLst>
                                </p:cTn>
                              </p:par>
                            </p:childTnLst>
                          </p:cTn>
                        </p:par>
                        <p:par>
                          <p:cTn id="23" fill="hold" nodeType="afterGroup">
                            <p:stCondLst>
                              <p:cond delay="2001"/>
                            </p:stCondLst>
                            <p:childTnLst>
                              <p:par>
                                <p:cTn id="24" presetID="2" presetClass="entr" presetSubtype="1" accel="16000" fill="hold" grpId="0" nodeType="afterEffect">
                                  <p:stCondLst>
                                    <p:cond delay="0"/>
                                  </p:stCondLst>
                                  <p:iterate type="wd">
                                    <p:tmPct val="10000"/>
                                  </p:iterate>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0-#ppt_h/2"/>
                                          </p:val>
                                        </p:tav>
                                        <p:tav tm="100000">
                                          <p:val>
                                            <p:strVal val="#ppt_y"/>
                                          </p:val>
                                        </p:tav>
                                      </p:tavLst>
                                    </p:anim>
                                  </p:childTnLst>
                                </p:cTn>
                              </p:par>
                            </p:childTnLst>
                          </p:cTn>
                        </p:par>
                        <p:par>
                          <p:cTn id="28" fill="hold" nodeType="afterGroup">
                            <p:stCondLst>
                              <p:cond delay="2501"/>
                            </p:stCondLst>
                            <p:childTnLst>
                              <p:par>
                                <p:cTn id="29" presetID="2" presetClass="entr" presetSubtype="1" accel="16000" fill="hold" grpId="0" nodeType="afterEffect">
                                  <p:stCondLst>
                                    <p:cond delay="0"/>
                                  </p:stCondLst>
                                  <p:iterate type="wd">
                                    <p:tmPct val="10000"/>
                                  </p:iterate>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500" fill="hold"/>
                                        <p:tgtEl>
                                          <p:spTgt spid="27"/>
                                        </p:tgtEl>
                                        <p:attrNameLst>
                                          <p:attrName>ppt_x</p:attrName>
                                        </p:attrNameLst>
                                      </p:cBhvr>
                                      <p:tavLst>
                                        <p:tav tm="0">
                                          <p:val>
                                            <p:strVal val="#ppt_x"/>
                                          </p:val>
                                        </p:tav>
                                        <p:tav tm="100000">
                                          <p:val>
                                            <p:strVal val="#ppt_x"/>
                                          </p:val>
                                        </p:tav>
                                      </p:tavLst>
                                    </p:anim>
                                    <p:anim calcmode="lin" valueType="num">
                                      <p:cBhvr additive="base">
                                        <p:cTn id="32" dur="500" fill="hold"/>
                                        <p:tgtEl>
                                          <p:spTgt spid="27"/>
                                        </p:tgtEl>
                                        <p:attrNameLst>
                                          <p:attrName>ppt_y</p:attrName>
                                        </p:attrNameLst>
                                      </p:cBhvr>
                                      <p:tavLst>
                                        <p:tav tm="0">
                                          <p:val>
                                            <p:strVal val="0-#ppt_h/2"/>
                                          </p:val>
                                        </p:tav>
                                        <p:tav tm="100000">
                                          <p:val>
                                            <p:strVal val="#ppt_y"/>
                                          </p:val>
                                        </p:tav>
                                      </p:tavLst>
                                    </p:anim>
                                  </p:childTnLst>
                                </p:cTn>
                              </p:par>
                            </p:childTnLst>
                          </p:cTn>
                        </p:par>
                      </p:childTnLst>
                    </p:cTn>
                  </p:par>
                  <p:par>
                    <p:cTn id="33" fill="hold" nodeType="clickPar">
                      <p:stCondLst>
                        <p:cond delay="indefinite"/>
                        <p:cond evt="onBegin" delay="0">
                          <p:tn val="32"/>
                        </p:cond>
                      </p:stCondLst>
                      <p:childTnLst>
                        <p:par>
                          <p:cTn id="34" fill="hold">
                            <p:stCondLst>
                              <p:cond delay="0"/>
                            </p:stCondLst>
                            <p:childTnLst>
                              <p:par>
                                <p:cTn id="35" presetID="41" presetClass="entr" presetSubtype="0" fill="hold" grpId="0" nodeType="clickEffect">
                                  <p:stCondLst>
                                    <p:cond delay="0"/>
                                  </p:stCondLst>
                                  <p:iterate type="lt">
                                    <p:tmPct val="10000"/>
                                  </p:iterate>
                                  <p:childTnLst>
                                    <p:set>
                                      <p:cBhvr>
                                        <p:cTn id="36" dur="1" fill="hold">
                                          <p:stCondLst>
                                            <p:cond delay="0"/>
                                          </p:stCondLst>
                                        </p:cTn>
                                        <p:tgtEl>
                                          <p:spTgt spid="16"/>
                                        </p:tgtEl>
                                        <p:attrNameLst>
                                          <p:attrName>style.visibility</p:attrName>
                                        </p:attrNameLst>
                                      </p:cBhvr>
                                      <p:to>
                                        <p:strVal val="visible"/>
                                      </p:to>
                                    </p:set>
                                    <p:anim calcmode="lin" valueType="num">
                                      <p:cBhvr>
                                        <p:cTn id="37"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38" dur="500" fill="hold"/>
                                        <p:tgtEl>
                                          <p:spTgt spid="16"/>
                                        </p:tgtEl>
                                        <p:attrNameLst>
                                          <p:attrName>ppt_y</p:attrName>
                                        </p:attrNameLst>
                                      </p:cBhvr>
                                      <p:tavLst>
                                        <p:tav tm="0">
                                          <p:val>
                                            <p:strVal val="#ppt_y"/>
                                          </p:val>
                                        </p:tav>
                                        <p:tav tm="100000">
                                          <p:val>
                                            <p:strVal val="#ppt_y"/>
                                          </p:val>
                                        </p:tav>
                                      </p:tavLst>
                                    </p:anim>
                                    <p:anim calcmode="lin" valueType="num">
                                      <p:cBhvr>
                                        <p:cTn id="39"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40"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41" dur="500" tmFilter="0,0; .5, 1; 1, 1"/>
                                        <p:tgtEl>
                                          <p:spTgt spid="16"/>
                                        </p:tgtEl>
                                      </p:cBhvr>
                                    </p:animEffect>
                                  </p:childTnLst>
                                </p:cTn>
                              </p:par>
                            </p:childTnLst>
                          </p:cTn>
                        </p:par>
                        <p:par>
                          <p:cTn id="42" fill="hold" nodeType="afterGroup">
                            <p:stCondLst>
                              <p:cond delay="500"/>
                            </p:stCondLst>
                            <p:childTnLst>
                              <p:par>
                                <p:cTn id="43" presetID="39" presetClass="entr" presetSubtype="0" accel="100000" fill="hold" grpId="0" nodeType="afterEffect">
                                  <p:stCondLst>
                                    <p:cond delay="0"/>
                                  </p:stCondLst>
                                  <p:iterate type="lt">
                                    <p:tmPct val="10000"/>
                                  </p:iterate>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ppt_h</p:attrName>
                                        </p:attrNameLst>
                                      </p:cBhvr>
                                      <p:tavLst>
                                        <p:tav tm="0">
                                          <p:val>
                                            <p:strVal val="#ppt_h/20"/>
                                          </p:val>
                                        </p:tav>
                                        <p:tav tm="50000">
                                          <p:val>
                                            <p:strVal val="#ppt_h/20"/>
                                          </p:val>
                                        </p:tav>
                                        <p:tav tm="100000">
                                          <p:val>
                                            <p:strVal val="#ppt_h"/>
                                          </p:val>
                                        </p:tav>
                                      </p:tavLst>
                                    </p:anim>
                                    <p:anim calcmode="lin" valueType="num">
                                      <p:cBhvr>
                                        <p:cTn id="46" dur="500" fill="hold"/>
                                        <p:tgtEl>
                                          <p:spTgt spid="20"/>
                                        </p:tgtEl>
                                        <p:attrNameLst>
                                          <p:attrName>ppt_w</p:attrName>
                                        </p:attrNameLst>
                                      </p:cBhvr>
                                      <p:tavLst>
                                        <p:tav tm="0">
                                          <p:val>
                                            <p:strVal val="#ppt_w+.3"/>
                                          </p:val>
                                        </p:tav>
                                        <p:tav tm="50000">
                                          <p:val>
                                            <p:strVal val="#ppt_w+.3"/>
                                          </p:val>
                                        </p:tav>
                                        <p:tav tm="100000">
                                          <p:val>
                                            <p:strVal val="#ppt_w"/>
                                          </p:val>
                                        </p:tav>
                                      </p:tavLst>
                                    </p:anim>
                                    <p:anim calcmode="lin" valueType="num">
                                      <p:cBhvr>
                                        <p:cTn id="47" dur="500" fill="hold"/>
                                        <p:tgtEl>
                                          <p:spTgt spid="20"/>
                                        </p:tgtEl>
                                        <p:attrNameLst>
                                          <p:attrName>ppt_x</p:attrName>
                                        </p:attrNameLst>
                                      </p:cBhvr>
                                      <p:tavLst>
                                        <p:tav tm="0">
                                          <p:val>
                                            <p:strVal val="#ppt_x-.3"/>
                                          </p:val>
                                        </p:tav>
                                        <p:tav tm="50000">
                                          <p:val>
                                            <p:strVal val="#ppt_x"/>
                                          </p:val>
                                        </p:tav>
                                        <p:tav tm="100000">
                                          <p:val>
                                            <p:strVal val="#ppt_x"/>
                                          </p:val>
                                        </p:tav>
                                      </p:tavLst>
                                    </p:anim>
                                    <p:anim calcmode="lin" valueType="num">
                                      <p:cBhvr>
                                        <p:cTn id="48"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49" fill="hold" nodeType="clickPar">
                      <p:stCondLst>
                        <p:cond delay="indefinite"/>
                        <p:cond evt="onBegin" delay="0">
                          <p:tn val="48"/>
                        </p:cond>
                      </p:stCondLst>
                      <p:childTnLst>
                        <p:par>
                          <p:cTn id="50" fill="hold">
                            <p:stCondLst>
                              <p:cond delay="0"/>
                            </p:stCondLst>
                            <p:childTnLst>
                              <p:par>
                                <p:cTn id="51" presetID="53" presetClass="entr" presetSubtype="16" fill="hold" nodeType="click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hold" display="0">
                  <p:stCondLst>
                    <p:cond delay="indefinite"/>
                  </p:stCondLst>
                  <p:endCondLst>
                    <p:cond evt="onStopAudio" delay="0">
                      <p:tgtEl>
                        <p:sldTgt/>
                      </p:tgtEl>
                    </p:cond>
                  </p:endCondLst>
                </p:cTn>
                <p:tgtEl>
                  <p:spTgt spid="10"/>
                </p:tgtEl>
              </p:cMediaNode>
            </p:audio>
          </p:childTnLst>
        </p:cTn>
      </p:par>
    </p:tnLst>
    <p:bldLst>
      <p:bldP spid="16" grpId="0"/>
      <p:bldP spid="20" grpId="0"/>
      <p:bldP spid="21" grpId="0" animBg="1"/>
      <p:bldP spid="25" grpId="0" animBg="1"/>
      <p:bldP spid="26" grpId="0" animBg="1"/>
      <p:bldP spid="27" grpId="0" animBg="1"/>
      <p:bldP spid="30" grpId="0" animBg="1"/>
    </p:bldLst>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2" name="Text Box 18"/>
          <p:cNvSpPr txBox="1">
            <a:spLocks noChangeArrowheads="1"/>
          </p:cNvSpPr>
          <p:nvPr/>
        </p:nvSpPr>
        <p:spPr bwMode="gray">
          <a:xfrm>
            <a:off x="3707904" y="275550"/>
            <a:ext cx="193951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zh-CN" sz="2000" spc="600">
                <a:solidFill>
                  <a:srgbClr val="5F5F5F"/>
                </a:solidFill>
                <a:latin typeface="造字工房悦黑（非商用）纤细体" pitchFamily="50" charset="-122"/>
                <a:ea typeface="造字工房悦黑（非商用）纤细体" pitchFamily="50" charset="-122"/>
              </a:rPr>
              <a:t>HEADLINE</a:t>
            </a:r>
            <a:endParaRPr lang="zh-CN" altLang="en-US" sz="2000" spc="600">
              <a:solidFill>
                <a:srgbClr val="5F5F5F"/>
              </a:solidFill>
              <a:latin typeface="造字工房悦黑（非商用）纤细体" pitchFamily="50" charset="-122"/>
              <a:ea typeface="造字工房悦黑（非商用）纤细体" pitchFamily="50" charset="-122"/>
            </a:endParaRPr>
          </a:p>
        </p:txBody>
      </p:sp>
      <p:cxnSp>
        <p:nvCxnSpPr>
          <p:cNvPr id="43" name="直接连接符​​ 14"/>
          <p:cNvCxnSpPr/>
          <p:nvPr/>
        </p:nvCxnSpPr>
        <p:spPr>
          <a:xfrm>
            <a:off x="5647418" y="478388"/>
            <a:ext cx="3057760" cy="0"/>
          </a:xfrm>
          <a:prstGeom prst="line">
            <a:avLst/>
          </a:prstGeom>
          <a:ln w="9525">
            <a:solidFill>
              <a:schemeClr val="accent3"/>
            </a:solidFill>
            <a:prstDash val="solid"/>
          </a:ln>
        </p:spPr>
        <p:style>
          <a:lnRef idx="1">
            <a:schemeClr val="accent1"/>
          </a:lnRef>
          <a:fillRef idx="0">
            <a:schemeClr val="accent1"/>
          </a:fillRef>
          <a:effectRef idx="0">
            <a:schemeClr val="accent1"/>
          </a:effectRef>
          <a:fontRef idx="minor">
            <a:schemeClr val="tx1"/>
          </a:fontRef>
        </p:style>
      </p:cxnSp>
      <p:cxnSp>
        <p:nvCxnSpPr>
          <p:cNvPr id="44" name="直接连接符​​ 14"/>
          <p:cNvCxnSpPr/>
          <p:nvPr/>
        </p:nvCxnSpPr>
        <p:spPr>
          <a:xfrm>
            <a:off x="362112" y="478388"/>
            <a:ext cx="3057760" cy="0"/>
          </a:xfrm>
          <a:prstGeom prst="line">
            <a:avLst/>
          </a:prstGeom>
          <a:ln w="9525">
            <a:solidFill>
              <a:schemeClr val="accent3"/>
            </a:solidFill>
            <a:prstDash val="solid"/>
          </a:ln>
        </p:spPr>
        <p:style>
          <a:lnRef idx="1">
            <a:schemeClr val="accent1"/>
          </a:lnRef>
          <a:fillRef idx="0">
            <a:schemeClr val="accent1"/>
          </a:fillRef>
          <a:effectRef idx="0">
            <a:schemeClr val="accent1"/>
          </a:effectRef>
          <a:fontRef idx="minor">
            <a:schemeClr val="tx1"/>
          </a:fontRef>
        </p:style>
      </p:cxnSp>
      <p:grpSp>
        <p:nvGrpSpPr>
          <p:cNvPr id="46" name="组合 3"/>
          <p:cNvGrpSpPr/>
          <p:nvPr/>
        </p:nvGrpSpPr>
        <p:grpSpPr>
          <a:xfrm>
            <a:off x="3245644" y="1561085"/>
            <a:ext cx="2652713" cy="1600200"/>
            <a:chExt cx="3536515" cy="2133600"/>
          </a:xfrm>
        </p:grpSpPr>
        <p:pic>
          <p:nvPicPr>
            <p:cNvPr id="47"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0"/>
              <a:ext cx="353651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 name="Rectangle 18"/>
            <p:cNvSpPr>
              <a:spLocks noChangeArrowheads="1"/>
            </p:cNvSpPr>
            <p:nvPr/>
          </p:nvSpPr>
          <p:spPr bwMode="auto">
            <a:xfrm>
              <a:off x="519687" y="255892"/>
              <a:ext cx="2450592" cy="1530000"/>
            </a:xfrm>
            <a:prstGeom prst="rect">
              <a:avLst/>
            </a:prstGeom>
            <a:blipFill dpi="0" rotWithShape="1">
              <a:blip r:embed="rId4"/>
              <a:stretch>
                <a:fillRect/>
              </a:stretch>
            </a:blipFill>
            <a:ln>
              <a:noFill/>
            </a:ln>
            <a:extLst>
              <a:ext uri="{91240B29-F687-4F45-9708-019B960494DF}">
                <a14:hiddenLine xmlns:a14="http://schemas.microsoft.com/office/drawing/2010/main" w="12700">
                  <a:solidFill>
                    <a:srgbClr val="42719B"/>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2400">
                <a:solidFill>
                  <a:srgbClr val="5F5F5F"/>
                </a:solidFill>
                <a:latin typeface="造字工房悦黑（非商用）纤细体" pitchFamily="50" charset="-122"/>
                <a:ea typeface="造字工房悦黑（非商用）纤细体" pitchFamily="50" charset="-122"/>
              </a:endParaRPr>
            </a:p>
          </p:txBody>
        </p:sp>
      </p:grpSp>
      <p:grpSp>
        <p:nvGrpSpPr>
          <p:cNvPr id="49" name="组合 2"/>
          <p:cNvGrpSpPr/>
          <p:nvPr/>
        </p:nvGrpSpPr>
        <p:grpSpPr>
          <a:xfrm>
            <a:off x="654844" y="1561085"/>
            <a:ext cx="2652713" cy="1600200"/>
            <a:chExt cx="3536515" cy="2133600"/>
          </a:xfrm>
        </p:grpSpPr>
        <p:pic>
          <p:nvPicPr>
            <p:cNvPr id="50"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0"/>
              <a:ext cx="353651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 name="Rectangle 19"/>
            <p:cNvSpPr>
              <a:spLocks noChangeArrowheads="1"/>
            </p:cNvSpPr>
            <p:nvPr/>
          </p:nvSpPr>
          <p:spPr bwMode="auto">
            <a:xfrm>
              <a:off x="524581" y="255892"/>
              <a:ext cx="2450591" cy="1530000"/>
            </a:xfrm>
            <a:prstGeom prst="rect">
              <a:avLst/>
            </a:prstGeom>
            <a:blipFill dpi="0" rotWithShape="1">
              <a:blip r:embed="rId5"/>
              <a:stretch>
                <a:fillRect/>
              </a:stretch>
            </a:blipFill>
            <a:ln>
              <a:noFill/>
            </a:ln>
            <a:extLst>
              <a:ext uri="{91240B29-F687-4F45-9708-019B960494DF}">
                <a14:hiddenLine xmlns:a14="http://schemas.microsoft.com/office/drawing/2010/main" w="12700">
                  <a:solidFill>
                    <a:srgbClr val="42719B"/>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2400">
                <a:solidFill>
                  <a:srgbClr val="5F5F5F"/>
                </a:solidFill>
                <a:latin typeface="造字工房悦黑（非商用）纤细体" pitchFamily="50" charset="-122"/>
                <a:ea typeface="造字工房悦黑（非商用）纤细体" pitchFamily="50" charset="-122"/>
              </a:endParaRPr>
            </a:p>
          </p:txBody>
        </p:sp>
      </p:grpSp>
      <p:grpSp>
        <p:nvGrpSpPr>
          <p:cNvPr id="52" name="组合 4"/>
          <p:cNvGrpSpPr/>
          <p:nvPr/>
        </p:nvGrpSpPr>
        <p:grpSpPr>
          <a:xfrm>
            <a:off x="5836444" y="1561085"/>
            <a:ext cx="2651522" cy="1600200"/>
            <a:chExt cx="3536515" cy="2133600"/>
          </a:xfrm>
        </p:grpSpPr>
        <p:pic>
          <p:nvPicPr>
            <p:cNvPr id="53" name="Picture 5"/>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0" y="0"/>
              <a:ext cx="353651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 name="Rectangle 20"/>
            <p:cNvSpPr>
              <a:spLocks noChangeArrowheads="1"/>
            </p:cNvSpPr>
            <p:nvPr/>
          </p:nvSpPr>
          <p:spPr bwMode="auto">
            <a:xfrm>
              <a:off x="515715" y="255890"/>
              <a:ext cx="2450592" cy="1530000"/>
            </a:xfrm>
            <a:prstGeom prst="rect">
              <a:avLst/>
            </a:prstGeom>
            <a:blipFill dpi="0" rotWithShape="1">
              <a:blip r:embed="rId7"/>
              <a:stretch>
                <a:fillRect/>
              </a:stretch>
            </a:blipFill>
            <a:ln>
              <a:noFill/>
            </a:ln>
            <a:extLst>
              <a:ext uri="{91240B29-F687-4F45-9708-019B960494DF}">
                <a14:hiddenLine xmlns:a14="http://schemas.microsoft.com/office/drawing/2010/main" w="12700">
                  <a:solidFill>
                    <a:srgbClr val="42719B"/>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endParaRPr lang="zh-CN" altLang="zh-CN" sz="2400">
                <a:solidFill>
                  <a:srgbClr val="5F5F5F"/>
                </a:solidFill>
                <a:latin typeface="造字工房悦黑（非商用）纤细体" pitchFamily="50" charset="-122"/>
                <a:ea typeface="造字工房悦黑（非商用）纤细体" pitchFamily="50" charset="-122"/>
              </a:endParaRPr>
            </a:p>
          </p:txBody>
        </p:sp>
      </p:grpSp>
      <p:sp>
        <p:nvSpPr>
          <p:cNvPr id="62" name="矩形 61"/>
          <p:cNvSpPr/>
          <p:nvPr/>
        </p:nvSpPr>
        <p:spPr>
          <a:xfrm>
            <a:off x="715755" y="3353204"/>
            <a:ext cx="2529889" cy="530915"/>
          </a:xfrm>
          <a:prstGeom prst="rect">
            <a:avLst/>
          </a:prstGeom>
        </p:spPr>
        <p:txBody>
          <a:bodyPr wrap="square">
            <a:spAutoFit/>
          </a:bodyPr>
          <a:lstStyle/>
          <a:p>
            <a:pPr algn="ctr"/>
            <a:r>
              <a:rPr lang="en-US" altLang="zh-CN" sz="1200">
                <a:solidFill>
                  <a:schemeClr val="accent1"/>
                </a:solidFill>
                <a:latin typeface="造字工房悦黑（非商用）纤细体" pitchFamily="50" charset="-122"/>
                <a:ea typeface="造字工房悦黑（非商用）纤细体" pitchFamily="50" charset="-122"/>
                <a:cs typeface="UUS UN INCHIKE" panose="02020603070505020304" pitchFamily="18" charset="0"/>
                <a:sym typeface="+mn-lt"/>
              </a:rPr>
              <a:t>CONTENT</a:t>
            </a:r>
            <a:endParaRPr lang="en-US" altLang="zh-CN" sz="1200">
              <a:solidFill>
                <a:schemeClr val="accent1"/>
              </a:solidFill>
              <a:latin typeface="造字工房悦黑（非商用）纤细体" pitchFamily="50" charset="-122"/>
              <a:ea typeface="造字工房悦黑（非商用）纤细体" pitchFamily="50" charset="-122"/>
              <a:cs typeface="UUS UN INCHIKE" panose="02020603070505020304" pitchFamily="18" charset="0"/>
              <a:sym typeface="+mn-lt"/>
            </a:endParaRPr>
          </a:p>
          <a:p>
            <a:pPr algn="ctr"/>
            <a:r>
              <a:rPr lang="en-US" altLang="zh-CN" sz="825">
                <a:solidFill>
                  <a:srgbClr val="5F5F5F"/>
                </a:solidFill>
                <a:latin typeface="造字工房悦黑（非商用）纤细体" pitchFamily="50" charset="-122"/>
                <a:ea typeface="造字工房悦黑（非商用）纤细体" pitchFamily="50" charset="-122"/>
                <a:cs typeface="UUS UN INCHIKE" panose="02020603070505020304" pitchFamily="18" charset="0"/>
                <a:sym typeface="+mn-lt"/>
              </a:rPr>
              <a:t>The future is before us and dynamic. </a:t>
            </a:r>
            <a:r>
              <a:rPr lang="en-US" altLang="zh-CN" sz="825">
                <a:solidFill>
                  <a:srgbClr val="5F5F5F"/>
                </a:solidFill>
                <a:latin typeface="造字工房悦黑（非商用）纤细体" pitchFamily="50" charset="-122"/>
                <a:ea typeface="造字工房悦黑（非商用）纤细体" pitchFamily="50" charset="-122"/>
                <a:cs typeface="UUS UN INCHIKE" panose="02020603070505020304" pitchFamily="18" charset="0"/>
              </a:rPr>
              <a:t>Everything we do will affect it. </a:t>
            </a:r>
            <a:r>
              <a:rPr lang="en-US" altLang="zh-CN" sz="825">
                <a:solidFill>
                  <a:srgbClr val="5F5F5F"/>
                </a:solidFill>
                <a:latin typeface="造字工房悦黑（非商用）纤细体" pitchFamily="50" charset="-122"/>
                <a:ea typeface="造字工房悦黑（非商用）纤细体" pitchFamily="50" charset="-122"/>
                <a:cs typeface="UUS UN INCHIKE" panose="02020603070505020304" pitchFamily="18" charset="0"/>
                <a:sym typeface="+mn-lt"/>
              </a:rPr>
              <a:t>The future is before us and dynamic. </a:t>
            </a:r>
            <a:endParaRPr lang="zh-CN" altLang="en-US" sz="825">
              <a:solidFill>
                <a:srgbClr val="5F5F5F"/>
              </a:solidFill>
              <a:latin typeface="造字工房悦黑（非商用）纤细体" pitchFamily="50" charset="-122"/>
              <a:ea typeface="造字工房悦黑（非商用）纤细体" pitchFamily="50" charset="-122"/>
              <a:cs typeface="UUS UN INCHIKE" panose="02020603070505020304" pitchFamily="18" charset="0"/>
              <a:sym typeface="+mn-lt"/>
            </a:endParaRPr>
          </a:p>
        </p:txBody>
      </p:sp>
      <p:sp>
        <p:nvSpPr>
          <p:cNvPr id="63" name="矩形 62"/>
          <p:cNvSpPr/>
          <p:nvPr/>
        </p:nvSpPr>
        <p:spPr>
          <a:xfrm>
            <a:off x="3307557" y="3353204"/>
            <a:ext cx="2529889" cy="530915"/>
          </a:xfrm>
          <a:prstGeom prst="rect">
            <a:avLst/>
          </a:prstGeom>
        </p:spPr>
        <p:txBody>
          <a:bodyPr wrap="square">
            <a:spAutoFit/>
          </a:bodyPr>
          <a:lstStyle/>
          <a:p>
            <a:pPr algn="ctr"/>
            <a:r>
              <a:rPr lang="en-US" altLang="zh-CN" sz="1200">
                <a:solidFill>
                  <a:schemeClr val="accent1"/>
                </a:solidFill>
                <a:latin typeface="造字工房悦黑（非商用）纤细体" pitchFamily="50" charset="-122"/>
                <a:ea typeface="造字工房悦黑（非商用）纤细体" pitchFamily="50" charset="-122"/>
                <a:cs typeface="UUS UN INCHIKE" panose="02020603070505020304" pitchFamily="18" charset="0"/>
                <a:sym typeface="+mn-lt"/>
              </a:rPr>
              <a:t>CONTENT</a:t>
            </a:r>
            <a:endParaRPr lang="en-US" altLang="zh-CN" sz="1200">
              <a:solidFill>
                <a:schemeClr val="accent1"/>
              </a:solidFill>
              <a:latin typeface="造字工房悦黑（非商用）纤细体" pitchFamily="50" charset="-122"/>
              <a:ea typeface="造字工房悦黑（非商用）纤细体" pitchFamily="50" charset="-122"/>
              <a:cs typeface="UUS UN INCHIKE" panose="02020603070505020304" pitchFamily="18" charset="0"/>
              <a:sym typeface="+mn-lt"/>
            </a:endParaRPr>
          </a:p>
          <a:p>
            <a:pPr algn="ctr"/>
            <a:r>
              <a:rPr lang="en-US" altLang="zh-CN" sz="825">
                <a:solidFill>
                  <a:srgbClr val="5F5F5F"/>
                </a:solidFill>
                <a:latin typeface="造字工房悦黑（非商用）纤细体" pitchFamily="50" charset="-122"/>
                <a:ea typeface="造字工房悦黑（非商用）纤细体" pitchFamily="50" charset="-122"/>
                <a:cs typeface="UUS UN INCHIKE" panose="02020603070505020304" pitchFamily="18" charset="0"/>
                <a:sym typeface="+mn-lt"/>
              </a:rPr>
              <a:t>The future is before us and dynamic. </a:t>
            </a:r>
            <a:r>
              <a:rPr lang="en-US" altLang="zh-CN" sz="825">
                <a:solidFill>
                  <a:srgbClr val="5F5F5F"/>
                </a:solidFill>
                <a:latin typeface="造字工房悦黑（非商用）纤细体" pitchFamily="50" charset="-122"/>
                <a:ea typeface="造字工房悦黑（非商用）纤细体" pitchFamily="50" charset="-122"/>
                <a:cs typeface="UUS UN INCHIKE" panose="02020603070505020304" pitchFamily="18" charset="0"/>
              </a:rPr>
              <a:t>Everything we do will affect it. </a:t>
            </a:r>
            <a:r>
              <a:rPr lang="en-US" altLang="zh-CN" sz="825">
                <a:solidFill>
                  <a:srgbClr val="5F5F5F"/>
                </a:solidFill>
                <a:latin typeface="造字工房悦黑（非商用）纤细体" pitchFamily="50" charset="-122"/>
                <a:ea typeface="造字工房悦黑（非商用）纤细体" pitchFamily="50" charset="-122"/>
                <a:cs typeface="UUS UN INCHIKE" panose="02020603070505020304" pitchFamily="18" charset="0"/>
                <a:sym typeface="+mn-lt"/>
              </a:rPr>
              <a:t>The future is before us and dynamic. </a:t>
            </a:r>
            <a:endParaRPr lang="zh-CN" altLang="en-US" sz="825">
              <a:solidFill>
                <a:srgbClr val="5F5F5F"/>
              </a:solidFill>
              <a:latin typeface="造字工房悦黑（非商用）纤细体" pitchFamily="50" charset="-122"/>
              <a:ea typeface="造字工房悦黑（非商用）纤细体" pitchFamily="50" charset="-122"/>
              <a:cs typeface="UUS UN INCHIKE" panose="02020603070505020304" pitchFamily="18" charset="0"/>
              <a:sym typeface="+mn-lt"/>
            </a:endParaRPr>
          </a:p>
        </p:txBody>
      </p:sp>
      <p:sp>
        <p:nvSpPr>
          <p:cNvPr id="64" name="矩形 63"/>
          <p:cNvSpPr/>
          <p:nvPr/>
        </p:nvSpPr>
        <p:spPr>
          <a:xfrm>
            <a:off x="5953678" y="3353204"/>
            <a:ext cx="2529889" cy="530915"/>
          </a:xfrm>
          <a:prstGeom prst="rect">
            <a:avLst/>
          </a:prstGeom>
        </p:spPr>
        <p:txBody>
          <a:bodyPr wrap="square">
            <a:spAutoFit/>
          </a:bodyPr>
          <a:lstStyle/>
          <a:p>
            <a:pPr algn="ctr"/>
            <a:r>
              <a:rPr lang="en-US" altLang="zh-CN" sz="1200">
                <a:solidFill>
                  <a:schemeClr val="accent1"/>
                </a:solidFill>
                <a:latin typeface="造字工房悦黑（非商用）纤细体" pitchFamily="50" charset="-122"/>
                <a:ea typeface="造字工房悦黑（非商用）纤细体" pitchFamily="50" charset="-122"/>
                <a:cs typeface="UUS UN INCHIKE" panose="02020603070505020304" pitchFamily="18" charset="0"/>
                <a:sym typeface="+mn-lt"/>
              </a:rPr>
              <a:t>CONTENT</a:t>
            </a:r>
            <a:endParaRPr lang="en-US" altLang="zh-CN" sz="1200">
              <a:solidFill>
                <a:schemeClr val="accent1"/>
              </a:solidFill>
              <a:latin typeface="造字工房悦黑（非商用）纤细体" pitchFamily="50" charset="-122"/>
              <a:ea typeface="造字工房悦黑（非商用）纤细体" pitchFamily="50" charset="-122"/>
              <a:cs typeface="UUS UN INCHIKE" panose="02020603070505020304" pitchFamily="18" charset="0"/>
              <a:sym typeface="+mn-lt"/>
            </a:endParaRPr>
          </a:p>
          <a:p>
            <a:pPr algn="ctr"/>
            <a:r>
              <a:rPr lang="en-US" altLang="zh-CN" sz="825">
                <a:solidFill>
                  <a:srgbClr val="5F5F5F"/>
                </a:solidFill>
                <a:latin typeface="造字工房悦黑（非商用）纤细体" pitchFamily="50" charset="-122"/>
                <a:ea typeface="造字工房悦黑（非商用）纤细体" pitchFamily="50" charset="-122"/>
                <a:cs typeface="UUS UN INCHIKE" panose="02020603070505020304" pitchFamily="18" charset="0"/>
                <a:sym typeface="+mn-lt"/>
              </a:rPr>
              <a:t>The future is before us and dynamic. </a:t>
            </a:r>
            <a:r>
              <a:rPr lang="en-US" altLang="zh-CN" sz="825">
                <a:solidFill>
                  <a:srgbClr val="5F5F5F"/>
                </a:solidFill>
                <a:latin typeface="造字工房悦黑（非商用）纤细体" pitchFamily="50" charset="-122"/>
                <a:ea typeface="造字工房悦黑（非商用）纤细体" pitchFamily="50" charset="-122"/>
                <a:cs typeface="UUS UN INCHIKE" panose="02020603070505020304" pitchFamily="18" charset="0"/>
              </a:rPr>
              <a:t>Everything we do will affect it. </a:t>
            </a:r>
            <a:r>
              <a:rPr lang="en-US" altLang="zh-CN" sz="825">
                <a:solidFill>
                  <a:srgbClr val="5F5F5F"/>
                </a:solidFill>
                <a:latin typeface="造字工房悦黑（非商用）纤细体" pitchFamily="50" charset="-122"/>
                <a:ea typeface="造字工房悦黑（非商用）纤细体" pitchFamily="50" charset="-122"/>
                <a:cs typeface="UUS UN INCHIKE" panose="02020603070505020304" pitchFamily="18" charset="0"/>
                <a:sym typeface="+mn-lt"/>
              </a:rPr>
              <a:t>The future is before us and dynamic. </a:t>
            </a:r>
            <a:endParaRPr lang="zh-CN" altLang="en-US" sz="825">
              <a:solidFill>
                <a:srgbClr val="5F5F5F"/>
              </a:solidFill>
              <a:latin typeface="造字工房悦黑（非商用）纤细体" pitchFamily="50" charset="-122"/>
              <a:ea typeface="造字工房悦黑（非商用）纤细体" pitchFamily="50" charset="-122"/>
              <a:cs typeface="UUS UN INCHIKE" panose="02020603070505020304" pitchFamily="18" charset="0"/>
              <a:sym typeface="+mn-lt"/>
            </a:endParaRPr>
          </a:p>
        </p:txBody>
      </p:sp>
    </p:spTree>
  </p:cSld>
  <p:clrMapOvr>
    <a:masterClrMapping/>
  </p:clrMapOvr>
  <mc:AlternateContent>
    <mc:Choice xmlns:p14="http://schemas.microsoft.com/office/powerpoint/2010/main" Requires="p14">
      <p:transition spd="med" advTm="6000" p14:dur="700">
        <p:fade/>
      </p:transition>
    </mc:Choice>
    <mc:Fallback>
      <p:transition spd="med" advTm="6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1" fill="hold" nodeType="after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500"/>
                                        <p:tgtEl>
                                          <p:spTgt spid="46"/>
                                        </p:tgtEl>
                                        <p:attrNameLst>
                                          <p:attrName>ppt_y</p:attrName>
                                        </p:attrNameLst>
                                      </p:cBhvr>
                                      <p:tavLst>
                                        <p:tav tm="0">
                                          <p:val>
                                            <p:strVal val="#ppt_y-#ppt_h*1.125000"/>
                                          </p:val>
                                        </p:tav>
                                        <p:tav tm="100000">
                                          <p:val>
                                            <p:strVal val="#ppt_y"/>
                                          </p:val>
                                        </p:tav>
                                      </p:tavLst>
                                    </p:anim>
                                    <p:animEffect filter="">
                                      <p:cBhvr>
                                        <p:cTn id="8" dur="500"/>
                                        <p:tgtEl>
                                          <p:spTgt spid="46"/>
                                        </p:tgtEl>
                                      </p:cBhvr>
                                    </p:animEffect>
                                  </p:childTnLst>
                                </p:cTn>
                              </p:par>
                            </p:childTnLst>
                          </p:cTn>
                        </p:par>
                        <p:par>
                          <p:cTn id="9" fill="hold" nodeType="afterGroup">
                            <p:stCondLst>
                              <p:cond delay="500"/>
                            </p:stCondLst>
                            <p:childTnLst>
                              <p:par>
                                <p:cTn id="10" presetID="12" presetClass="entr" presetSubtype="2" fill="hold" nodeType="afterEffect">
                                  <p:stCondLst>
                                    <p:cond delay="0"/>
                                  </p:stCondLst>
                                  <p:childTnLst>
                                    <p:set>
                                      <p:cBhvr>
                                        <p:cTn id="11" dur="1" fill="hold">
                                          <p:stCondLst>
                                            <p:cond delay="0"/>
                                          </p:stCondLst>
                                        </p:cTn>
                                        <p:tgtEl>
                                          <p:spTgt spid="49"/>
                                        </p:tgtEl>
                                        <p:attrNameLst>
                                          <p:attrName>style.visibility</p:attrName>
                                        </p:attrNameLst>
                                      </p:cBhvr>
                                      <p:to>
                                        <p:strVal val="visible"/>
                                      </p:to>
                                    </p:set>
                                    <p:anim calcmode="lin" valueType="num">
                                      <p:cBhvr>
                                        <p:cTn id="12" dur="500"/>
                                        <p:tgtEl>
                                          <p:spTgt spid="49"/>
                                        </p:tgtEl>
                                        <p:attrNameLst>
                                          <p:attrName>ppt_x</p:attrName>
                                        </p:attrNameLst>
                                      </p:cBhvr>
                                      <p:tavLst>
                                        <p:tav tm="0">
                                          <p:val>
                                            <p:strVal val="#ppt_x+#ppt_w*1.125000"/>
                                          </p:val>
                                        </p:tav>
                                        <p:tav tm="100000">
                                          <p:val>
                                            <p:strVal val="#ppt_x"/>
                                          </p:val>
                                        </p:tav>
                                      </p:tavLst>
                                    </p:anim>
                                    <p:animEffect filter="">
                                      <p:cBhvr>
                                        <p:cTn id="13" dur="500"/>
                                        <p:tgtEl>
                                          <p:spTgt spid="49"/>
                                        </p:tgtEl>
                                      </p:cBhvr>
                                    </p:animEffect>
                                  </p:childTnLst>
                                </p:cTn>
                              </p:par>
                              <p:par>
                                <p:cTn id="14" presetID="12" presetClass="entr" presetSubtype="8" fill="hold"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500"/>
                                        <p:tgtEl>
                                          <p:spTgt spid="52"/>
                                        </p:tgtEl>
                                        <p:attrNameLst>
                                          <p:attrName>ppt_x</p:attrName>
                                        </p:attrNameLst>
                                      </p:cBhvr>
                                      <p:tavLst>
                                        <p:tav tm="0">
                                          <p:val>
                                            <p:strVal val="#ppt_x-#ppt_w*1.125000"/>
                                          </p:val>
                                        </p:tav>
                                        <p:tav tm="100000">
                                          <p:val>
                                            <p:strVal val="#ppt_x"/>
                                          </p:val>
                                        </p:tav>
                                      </p:tavLst>
                                    </p:anim>
                                    <p:animEffect filter="">
                                      <p:cBhvr>
                                        <p:cTn id="17" dur="500"/>
                                        <p:tgtEl>
                                          <p:spTgt spid="52"/>
                                        </p:tgtEl>
                                      </p:cBhvr>
                                    </p:animEffect>
                                  </p:childTnLst>
                                </p:cTn>
                              </p:par>
                            </p:childTnLst>
                          </p:cTn>
                        </p:par>
                        <p:par>
                          <p:cTn id="18" fill="hold" nodeType="afterGroup">
                            <p:stCondLst>
                              <p:cond delay="1000"/>
                            </p:stCondLst>
                            <p:childTnLst>
                              <p:par>
                                <p:cTn id="19" presetID="2" presetClass="entr" presetSubtype="2"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cBhvr additive="base">
                                        <p:cTn id="21" dur="500" fill="hold"/>
                                        <p:tgtEl>
                                          <p:spTgt spid="62"/>
                                        </p:tgtEl>
                                        <p:attrNameLst>
                                          <p:attrName>ppt_x</p:attrName>
                                        </p:attrNameLst>
                                      </p:cBhvr>
                                      <p:tavLst>
                                        <p:tav tm="0">
                                          <p:val>
                                            <p:strVal val="1+#ppt_w/2"/>
                                          </p:val>
                                        </p:tav>
                                        <p:tav tm="100000">
                                          <p:val>
                                            <p:strVal val="#ppt_x"/>
                                          </p:val>
                                        </p:tav>
                                      </p:tavLst>
                                    </p:anim>
                                    <p:anim calcmode="lin" valueType="num">
                                      <p:cBhvr additive="base">
                                        <p:cTn id="22" dur="500" fill="hold"/>
                                        <p:tgtEl>
                                          <p:spTgt spid="62"/>
                                        </p:tgtEl>
                                        <p:attrNameLst>
                                          <p:attrName>ppt_y</p:attrName>
                                        </p:attrNameLst>
                                      </p:cBhvr>
                                      <p:tavLst>
                                        <p:tav tm="0">
                                          <p:val>
                                            <p:strVal val="#ppt_y"/>
                                          </p:val>
                                        </p:tav>
                                        <p:tav tm="100000">
                                          <p:val>
                                            <p:strVal val="#ppt_y"/>
                                          </p:val>
                                        </p:tav>
                                      </p:tavLst>
                                    </p:anim>
                                  </p:childTnLst>
                                </p:cTn>
                              </p:par>
                            </p:childTnLst>
                          </p:cTn>
                        </p:par>
                        <p:par>
                          <p:cTn id="23" fill="hold" nodeType="afterGroup">
                            <p:stCondLst>
                              <p:cond delay="1500"/>
                            </p:stCondLst>
                            <p:childTnLst>
                              <p:par>
                                <p:cTn id="24" presetID="2" presetClass="entr" presetSubtype="2" fill="hold" grpId="0" nodeType="afterEffect">
                                  <p:stCondLst>
                                    <p:cond delay="0"/>
                                  </p:stCondLst>
                                  <p:childTnLst>
                                    <p:set>
                                      <p:cBhvr>
                                        <p:cTn id="25" dur="1" fill="hold">
                                          <p:stCondLst>
                                            <p:cond delay="0"/>
                                          </p:stCondLst>
                                        </p:cTn>
                                        <p:tgtEl>
                                          <p:spTgt spid="63"/>
                                        </p:tgtEl>
                                        <p:attrNameLst>
                                          <p:attrName>style.visibility</p:attrName>
                                        </p:attrNameLst>
                                      </p:cBhvr>
                                      <p:to>
                                        <p:strVal val="visible"/>
                                      </p:to>
                                    </p:set>
                                    <p:anim calcmode="lin" valueType="num">
                                      <p:cBhvr additive="base">
                                        <p:cTn id="26" dur="500" fill="hold"/>
                                        <p:tgtEl>
                                          <p:spTgt spid="63"/>
                                        </p:tgtEl>
                                        <p:attrNameLst>
                                          <p:attrName>ppt_x</p:attrName>
                                        </p:attrNameLst>
                                      </p:cBhvr>
                                      <p:tavLst>
                                        <p:tav tm="0">
                                          <p:val>
                                            <p:strVal val="1+#ppt_w/2"/>
                                          </p:val>
                                        </p:tav>
                                        <p:tav tm="100000">
                                          <p:val>
                                            <p:strVal val="#ppt_x"/>
                                          </p:val>
                                        </p:tav>
                                      </p:tavLst>
                                    </p:anim>
                                    <p:anim calcmode="lin" valueType="num">
                                      <p:cBhvr additive="base">
                                        <p:cTn id="27" dur="500" fill="hold"/>
                                        <p:tgtEl>
                                          <p:spTgt spid="63"/>
                                        </p:tgtEl>
                                        <p:attrNameLst>
                                          <p:attrName>ppt_y</p:attrName>
                                        </p:attrNameLst>
                                      </p:cBhvr>
                                      <p:tavLst>
                                        <p:tav tm="0">
                                          <p:val>
                                            <p:strVal val="#ppt_y"/>
                                          </p:val>
                                        </p:tav>
                                        <p:tav tm="100000">
                                          <p:val>
                                            <p:strVal val="#ppt_y"/>
                                          </p:val>
                                        </p:tav>
                                      </p:tavLst>
                                    </p:anim>
                                  </p:childTnLst>
                                </p:cTn>
                              </p:par>
                            </p:childTnLst>
                          </p:cTn>
                        </p:par>
                        <p:par>
                          <p:cTn id="28" fill="hold" nodeType="afterGroup">
                            <p:stCondLst>
                              <p:cond delay="2000"/>
                            </p:stCondLst>
                            <p:childTnLst>
                              <p:par>
                                <p:cTn id="29" presetID="2" presetClass="entr" presetSubtype="2" fill="hold" grpId="0" nodeType="afterEffect">
                                  <p:stCondLst>
                                    <p:cond delay="0"/>
                                  </p:stCondLst>
                                  <p:childTnLst>
                                    <p:set>
                                      <p:cBhvr>
                                        <p:cTn id="30" dur="1" fill="hold">
                                          <p:stCondLst>
                                            <p:cond delay="0"/>
                                          </p:stCondLst>
                                        </p:cTn>
                                        <p:tgtEl>
                                          <p:spTgt spid="64"/>
                                        </p:tgtEl>
                                        <p:attrNameLst>
                                          <p:attrName>style.visibility</p:attrName>
                                        </p:attrNameLst>
                                      </p:cBhvr>
                                      <p:to>
                                        <p:strVal val="visible"/>
                                      </p:to>
                                    </p:set>
                                    <p:anim calcmode="lin" valueType="num">
                                      <p:cBhvr additive="base">
                                        <p:cTn id="31" dur="500" fill="hold"/>
                                        <p:tgtEl>
                                          <p:spTgt spid="64"/>
                                        </p:tgtEl>
                                        <p:attrNameLst>
                                          <p:attrName>ppt_x</p:attrName>
                                        </p:attrNameLst>
                                      </p:cBhvr>
                                      <p:tavLst>
                                        <p:tav tm="0">
                                          <p:val>
                                            <p:strVal val="1+#ppt_w/2"/>
                                          </p:val>
                                        </p:tav>
                                        <p:tav tm="100000">
                                          <p:val>
                                            <p:strVal val="#ppt_x"/>
                                          </p:val>
                                        </p:tav>
                                      </p:tavLst>
                                    </p:anim>
                                    <p:anim calcmode="lin" valueType="num">
                                      <p:cBhvr additive="base">
                                        <p:cTn id="32" dur="500" fill="hold"/>
                                        <p:tgtEl>
                                          <p:spTgt spid="6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P spid="63" grpId="0"/>
      <p:bldP spid="64" grpId="0"/>
    </p:bldLst>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6" name="五边形 15"/>
          <p:cNvSpPr/>
          <p:nvPr/>
        </p:nvSpPr>
        <p:spPr>
          <a:xfrm>
            <a:off x="3856646" y="1773525"/>
            <a:ext cx="1607921" cy="341635"/>
          </a:xfrm>
          <a:prstGeom prst="homePlate">
            <a:avLst/>
          </a:prstGeom>
          <a:solidFill>
            <a:srgbClr val="F3F3F3"/>
          </a:solidFill>
          <a:ln>
            <a:noFill/>
          </a:ln>
          <a:effectLst>
            <a:outerShdw blurRad="101600" sx="103000" sy="103000" algn="ctr"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25">
              <a:solidFill>
                <a:schemeClr val="accent2"/>
              </a:solidFill>
              <a:latin typeface="造字工房悦黑（非商用）纤细体" pitchFamily="50" charset="-122"/>
              <a:ea typeface="造字工房悦黑（非商用）纤细体" pitchFamily="50" charset="-122"/>
              <a:cs typeface="+mn-ea"/>
            </a:endParaRPr>
          </a:p>
        </p:txBody>
      </p:sp>
      <p:sp>
        <p:nvSpPr>
          <p:cNvPr id="17" name="矩形 16"/>
          <p:cNvSpPr/>
          <p:nvPr/>
        </p:nvSpPr>
        <p:spPr>
          <a:xfrm>
            <a:off x="3859267" y="1768208"/>
            <a:ext cx="909223" cy="307777"/>
          </a:xfrm>
          <a:prstGeom prst="rect">
            <a:avLst/>
          </a:prstGeom>
        </p:spPr>
        <p:txBody>
          <a:bodyPr wrap="none">
            <a:spAutoFit/>
          </a:bodyPr>
          <a:lstStyle/>
          <a:p>
            <a:r>
              <a:rPr lang="en-US" altLang="zh-CN" sz="1400">
                <a:solidFill>
                  <a:schemeClr val="accent1"/>
                </a:solidFill>
                <a:latin typeface="造字工房悦黑（非商用）纤细体" pitchFamily="50" charset="-122"/>
                <a:ea typeface="造字工房悦黑（非商用）纤细体" pitchFamily="50" charset="-122"/>
                <a:cs typeface="UUS UN INCHIKE" panose="02020603070505020304" pitchFamily="18" charset="0"/>
                <a:sym typeface="+mn-lt"/>
              </a:rPr>
              <a:t>CONTENT</a:t>
            </a:r>
            <a:endParaRPr lang="en-US" altLang="zh-CN" sz="1400">
              <a:solidFill>
                <a:schemeClr val="accent1"/>
              </a:solidFill>
              <a:latin typeface="造字工房悦黑（非商用）纤细体" pitchFamily="50" charset="-122"/>
              <a:ea typeface="造字工房悦黑（非商用）纤细体" pitchFamily="50" charset="-122"/>
              <a:cs typeface="UUS UN INCHIKE" panose="02020603070505020304" pitchFamily="18" charset="0"/>
              <a:sym typeface="+mn-lt"/>
            </a:endParaRPr>
          </a:p>
        </p:txBody>
      </p:sp>
      <p:sp>
        <p:nvSpPr>
          <p:cNvPr id="18" name="矩形 17"/>
          <p:cNvSpPr/>
          <p:nvPr/>
        </p:nvSpPr>
        <p:spPr>
          <a:xfrm>
            <a:off x="3786415" y="2129038"/>
            <a:ext cx="4433459" cy="346249"/>
          </a:xfrm>
          <a:prstGeom prst="rect">
            <a:avLst/>
          </a:prstGeom>
        </p:spPr>
        <p:txBody>
          <a:bodyPr wrap="square">
            <a:spAutoFit/>
          </a:bodyPr>
          <a:lstStyle/>
          <a:p>
            <a:r>
              <a:rPr lang="en-US" altLang="zh-CN" sz="825">
                <a:solidFill>
                  <a:schemeClr val="accent2"/>
                </a:solidFill>
                <a:latin typeface="造字工房悦黑（非商用）纤细体" pitchFamily="50" charset="-122"/>
                <a:ea typeface="造字工房悦黑（非商用）纤细体" pitchFamily="50" charset="-122"/>
                <a:cs typeface="UUS UN INCHIKE" panose="02020603070505020304" pitchFamily="18" charset="0"/>
              </a:rPr>
              <a:t>The future is before us and dynamic. Everything we do will affect it. The future is before us and dynamic. The future is before us and dynamic.Everything we do will affect it</a:t>
            </a:r>
            <a:endParaRPr lang="en-US" altLang="zh-CN" sz="825">
              <a:solidFill>
                <a:schemeClr val="accent2"/>
              </a:solidFill>
              <a:latin typeface="造字工房悦黑（非商用）纤细体" pitchFamily="50" charset="-122"/>
              <a:ea typeface="造字工房悦黑（非商用）纤细体" pitchFamily="50" charset="-122"/>
              <a:cs typeface="UUS UN INCHIKE" panose="02020603070505020304" pitchFamily="18" charset="0"/>
            </a:endParaRPr>
          </a:p>
        </p:txBody>
      </p:sp>
      <p:sp>
        <p:nvSpPr>
          <p:cNvPr id="28" name="五边形 27"/>
          <p:cNvSpPr/>
          <p:nvPr/>
        </p:nvSpPr>
        <p:spPr>
          <a:xfrm>
            <a:off x="3856646" y="2633260"/>
            <a:ext cx="1607921" cy="341635"/>
          </a:xfrm>
          <a:prstGeom prst="homePlate">
            <a:avLst/>
          </a:prstGeom>
          <a:solidFill>
            <a:srgbClr val="F3F3F3"/>
          </a:solidFill>
          <a:ln>
            <a:noFill/>
          </a:ln>
          <a:effectLst>
            <a:outerShdw blurRad="101600" sx="103000" sy="103000" algn="ctr"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25">
              <a:solidFill>
                <a:schemeClr val="accent2"/>
              </a:solidFill>
              <a:latin typeface="造字工房悦黑（非商用）纤细体" pitchFamily="50" charset="-122"/>
              <a:ea typeface="造字工房悦黑（非商用）纤细体" pitchFamily="50" charset="-122"/>
              <a:cs typeface="+mn-ea"/>
            </a:endParaRPr>
          </a:p>
        </p:txBody>
      </p:sp>
      <p:sp>
        <p:nvSpPr>
          <p:cNvPr id="29" name="矩形 28"/>
          <p:cNvSpPr/>
          <p:nvPr/>
        </p:nvSpPr>
        <p:spPr>
          <a:xfrm>
            <a:off x="3859267" y="2627943"/>
            <a:ext cx="909223" cy="307777"/>
          </a:xfrm>
          <a:prstGeom prst="rect">
            <a:avLst/>
          </a:prstGeom>
        </p:spPr>
        <p:txBody>
          <a:bodyPr wrap="none">
            <a:spAutoFit/>
          </a:bodyPr>
          <a:lstStyle/>
          <a:p>
            <a:r>
              <a:rPr lang="en-US" altLang="zh-CN" sz="1400">
                <a:solidFill>
                  <a:schemeClr val="accent1"/>
                </a:solidFill>
                <a:latin typeface="造字工房悦黑（非商用）纤细体" pitchFamily="50" charset="-122"/>
                <a:ea typeface="造字工房悦黑（非商用）纤细体" pitchFamily="50" charset="-122"/>
                <a:cs typeface="UUS UN INCHIKE" panose="02020603070505020304" pitchFamily="18" charset="0"/>
                <a:sym typeface="+mn-lt"/>
              </a:rPr>
              <a:t>CONTENT</a:t>
            </a:r>
            <a:endParaRPr lang="en-US" altLang="zh-CN" sz="1400">
              <a:solidFill>
                <a:schemeClr val="accent1"/>
              </a:solidFill>
              <a:latin typeface="造字工房悦黑（非商用）纤细体" pitchFamily="50" charset="-122"/>
              <a:ea typeface="造字工房悦黑（非商用）纤细体" pitchFamily="50" charset="-122"/>
              <a:cs typeface="UUS UN INCHIKE" panose="02020603070505020304" pitchFamily="18" charset="0"/>
              <a:sym typeface="+mn-lt"/>
            </a:endParaRPr>
          </a:p>
        </p:txBody>
      </p:sp>
      <p:sp>
        <p:nvSpPr>
          <p:cNvPr id="30" name="矩形 29"/>
          <p:cNvSpPr/>
          <p:nvPr/>
        </p:nvSpPr>
        <p:spPr>
          <a:xfrm>
            <a:off x="3786415" y="2988772"/>
            <a:ext cx="4433459" cy="346249"/>
          </a:xfrm>
          <a:prstGeom prst="rect">
            <a:avLst/>
          </a:prstGeom>
        </p:spPr>
        <p:txBody>
          <a:bodyPr wrap="square">
            <a:spAutoFit/>
          </a:bodyPr>
          <a:lstStyle/>
          <a:p>
            <a:r>
              <a:rPr lang="en-US" altLang="zh-CN" sz="825">
                <a:solidFill>
                  <a:schemeClr val="accent2"/>
                </a:solidFill>
                <a:latin typeface="造字工房悦黑（非商用）纤细体" pitchFamily="50" charset="-122"/>
                <a:ea typeface="造字工房悦黑（非商用）纤细体" pitchFamily="50" charset="-122"/>
                <a:cs typeface="UUS UN INCHIKE" panose="02020603070505020304" pitchFamily="18" charset="0"/>
              </a:rPr>
              <a:t>The future is before us and dynamic. Everything we do will affect it. The future is before us and dynamic. The future is before us and dynamic.Everything we do will affect it</a:t>
            </a:r>
            <a:endParaRPr lang="en-US" altLang="zh-CN" sz="825">
              <a:solidFill>
                <a:schemeClr val="accent2"/>
              </a:solidFill>
              <a:latin typeface="造字工房悦黑（非商用）纤细体" pitchFamily="50" charset="-122"/>
              <a:ea typeface="造字工房悦黑（非商用）纤细体" pitchFamily="50" charset="-122"/>
              <a:cs typeface="UUS UN INCHIKE" panose="02020603070505020304" pitchFamily="18" charset="0"/>
            </a:endParaRPr>
          </a:p>
        </p:txBody>
      </p:sp>
      <p:sp>
        <p:nvSpPr>
          <p:cNvPr id="31" name="五边形 30"/>
          <p:cNvSpPr/>
          <p:nvPr/>
        </p:nvSpPr>
        <p:spPr>
          <a:xfrm>
            <a:off x="3856646" y="3492994"/>
            <a:ext cx="1607921" cy="341635"/>
          </a:xfrm>
          <a:prstGeom prst="homePlate">
            <a:avLst/>
          </a:prstGeom>
          <a:solidFill>
            <a:srgbClr val="F3F3F3"/>
          </a:solidFill>
          <a:ln>
            <a:noFill/>
          </a:ln>
          <a:effectLst>
            <a:outerShdw blurRad="101600" sx="103000" sy="103000" algn="ctr"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25">
              <a:solidFill>
                <a:schemeClr val="accent2"/>
              </a:solidFill>
              <a:latin typeface="造字工房悦黑（非商用）纤细体" pitchFamily="50" charset="-122"/>
              <a:ea typeface="造字工房悦黑（非商用）纤细体" pitchFamily="50" charset="-122"/>
              <a:cs typeface="+mn-ea"/>
            </a:endParaRPr>
          </a:p>
        </p:txBody>
      </p:sp>
      <p:sp>
        <p:nvSpPr>
          <p:cNvPr id="32" name="矩形 31"/>
          <p:cNvSpPr/>
          <p:nvPr/>
        </p:nvSpPr>
        <p:spPr>
          <a:xfrm>
            <a:off x="3859267" y="3487677"/>
            <a:ext cx="909223" cy="307777"/>
          </a:xfrm>
          <a:prstGeom prst="rect">
            <a:avLst/>
          </a:prstGeom>
        </p:spPr>
        <p:txBody>
          <a:bodyPr wrap="none">
            <a:spAutoFit/>
          </a:bodyPr>
          <a:lstStyle/>
          <a:p>
            <a:r>
              <a:rPr lang="en-US" altLang="zh-CN" sz="1400">
                <a:solidFill>
                  <a:schemeClr val="accent1"/>
                </a:solidFill>
                <a:latin typeface="造字工房悦黑（非商用）纤细体" pitchFamily="50" charset="-122"/>
                <a:ea typeface="造字工房悦黑（非商用）纤细体" pitchFamily="50" charset="-122"/>
                <a:cs typeface="UUS UN INCHIKE" panose="02020603070505020304" pitchFamily="18" charset="0"/>
                <a:sym typeface="+mn-lt"/>
              </a:rPr>
              <a:t>CONTENT</a:t>
            </a:r>
            <a:endParaRPr lang="en-US" altLang="zh-CN" sz="1400">
              <a:solidFill>
                <a:schemeClr val="accent1"/>
              </a:solidFill>
              <a:latin typeface="造字工房悦黑（非商用）纤细体" pitchFamily="50" charset="-122"/>
              <a:ea typeface="造字工房悦黑（非商用）纤细体" pitchFamily="50" charset="-122"/>
              <a:cs typeface="UUS UN INCHIKE" panose="02020603070505020304" pitchFamily="18" charset="0"/>
              <a:sym typeface="+mn-lt"/>
            </a:endParaRPr>
          </a:p>
        </p:txBody>
      </p:sp>
      <p:sp>
        <p:nvSpPr>
          <p:cNvPr id="33" name="矩形 32"/>
          <p:cNvSpPr/>
          <p:nvPr/>
        </p:nvSpPr>
        <p:spPr>
          <a:xfrm>
            <a:off x="3786415" y="3848507"/>
            <a:ext cx="4530735" cy="346249"/>
          </a:xfrm>
          <a:prstGeom prst="rect">
            <a:avLst/>
          </a:prstGeom>
        </p:spPr>
        <p:txBody>
          <a:bodyPr wrap="square">
            <a:spAutoFit/>
          </a:bodyPr>
          <a:lstStyle/>
          <a:p>
            <a:r>
              <a:rPr lang="en-US" altLang="zh-CN" sz="825">
                <a:solidFill>
                  <a:schemeClr val="accent2"/>
                </a:solidFill>
                <a:latin typeface="造字工房悦黑（非商用）纤细体" pitchFamily="50" charset="-122"/>
                <a:ea typeface="造字工房悦黑（非商用）纤细体" pitchFamily="50" charset="-122"/>
                <a:cs typeface="UUS UN INCHIKE" panose="02020603070505020304" pitchFamily="18" charset="0"/>
              </a:rPr>
              <a:t>The future is before us and dynamic. Everything we do will affect it. The future is before us and dynamic. The future is before us and dynamic.Everything we do will affect it. </a:t>
            </a:r>
            <a:endParaRPr lang="en-US" altLang="zh-CN" sz="825">
              <a:solidFill>
                <a:schemeClr val="accent2"/>
              </a:solidFill>
              <a:latin typeface="造字工房悦黑（非商用）纤细体" pitchFamily="50" charset="-122"/>
              <a:ea typeface="造字工房悦黑（非商用）纤细体" pitchFamily="50" charset="-122"/>
              <a:cs typeface="UUS UN INCHIKE" panose="02020603070505020304" pitchFamily="18" charset="0"/>
            </a:endParaRPr>
          </a:p>
        </p:txBody>
      </p:sp>
      <p:sp>
        <p:nvSpPr>
          <p:cNvPr id="19" name="Text Box 18"/>
          <p:cNvSpPr txBox="1">
            <a:spLocks noChangeArrowheads="1"/>
          </p:cNvSpPr>
          <p:nvPr/>
        </p:nvSpPr>
        <p:spPr bwMode="gray">
          <a:xfrm>
            <a:off x="3707904" y="265822"/>
            <a:ext cx="193951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zh-CN" sz="2000" spc="600">
                <a:solidFill>
                  <a:schemeClr val="accent2"/>
                </a:solidFill>
                <a:latin typeface="造字工房悦黑（非商用）纤细体" pitchFamily="50" charset="-122"/>
                <a:ea typeface="造字工房悦黑（非商用）纤细体" pitchFamily="50" charset="-122"/>
              </a:rPr>
              <a:t>HEADLINE</a:t>
            </a:r>
            <a:endParaRPr lang="zh-CN" altLang="en-US" sz="2000" spc="600">
              <a:solidFill>
                <a:schemeClr val="accent2"/>
              </a:solidFill>
              <a:latin typeface="造字工房悦黑（非商用）纤细体" pitchFamily="50" charset="-122"/>
              <a:ea typeface="造字工房悦黑（非商用）纤细体" pitchFamily="50" charset="-122"/>
            </a:endParaRPr>
          </a:p>
        </p:txBody>
      </p:sp>
      <p:cxnSp>
        <p:nvCxnSpPr>
          <p:cNvPr id="20" name="直接连接符​​ 14"/>
          <p:cNvCxnSpPr/>
          <p:nvPr/>
        </p:nvCxnSpPr>
        <p:spPr>
          <a:xfrm>
            <a:off x="5647418" y="468660"/>
            <a:ext cx="3057760" cy="0"/>
          </a:xfrm>
          <a:prstGeom prst="line">
            <a:avLst/>
          </a:prstGeom>
          <a:ln w="9525">
            <a:solidFill>
              <a:schemeClr val="accent3"/>
            </a:solidFill>
            <a:prstDash val="solid"/>
          </a:ln>
        </p:spPr>
        <p:style>
          <a:lnRef idx="1">
            <a:schemeClr val="accent1"/>
          </a:lnRef>
          <a:fillRef idx="0">
            <a:schemeClr val="accent1"/>
          </a:fillRef>
          <a:effectRef idx="0">
            <a:schemeClr val="accent1"/>
          </a:effectRef>
          <a:fontRef idx="minor">
            <a:schemeClr val="tx1"/>
          </a:fontRef>
        </p:style>
      </p:cxnSp>
      <p:cxnSp>
        <p:nvCxnSpPr>
          <p:cNvPr id="21" name="直接连接符​​ 14"/>
          <p:cNvCxnSpPr/>
          <p:nvPr/>
        </p:nvCxnSpPr>
        <p:spPr>
          <a:xfrm>
            <a:off x="362112" y="468660"/>
            <a:ext cx="3057760" cy="0"/>
          </a:xfrm>
          <a:prstGeom prst="line">
            <a:avLst/>
          </a:prstGeom>
          <a:ln w="9525">
            <a:solidFill>
              <a:schemeClr val="accent3"/>
            </a:solidFill>
            <a:prstDash val="solid"/>
          </a:ln>
        </p:spPr>
        <p:style>
          <a:lnRef idx="1">
            <a:schemeClr val="accent1"/>
          </a:lnRef>
          <a:fillRef idx="0">
            <a:schemeClr val="accent1"/>
          </a:fillRef>
          <a:effectRef idx="0">
            <a:schemeClr val="accent1"/>
          </a:effectRef>
          <a:fontRef idx="minor">
            <a:schemeClr val="tx1"/>
          </a:fontRef>
        </p:style>
      </p:cxnSp>
      <p:sp>
        <p:nvSpPr>
          <p:cNvPr id="22" name="Rectangle 48"/>
          <p:cNvSpPr>
            <a:spLocks noChangeArrowheads="1"/>
          </p:cNvSpPr>
          <p:nvPr/>
        </p:nvSpPr>
        <p:spPr bwMode="auto">
          <a:xfrm>
            <a:off x="1557253" y="1299488"/>
            <a:ext cx="310861" cy="2617504"/>
          </a:xfrm>
          <a:prstGeom prst="rect">
            <a:avLst/>
          </a:prstGeom>
          <a:solidFill>
            <a:schemeClr val="accent1"/>
          </a:solidFill>
          <a:ln>
            <a:noFill/>
          </a:ln>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zh-CN" sz="1600">
              <a:solidFill>
                <a:srgbClr val="000000"/>
              </a:solidFill>
              <a:latin typeface="造字工房悦黑（非商用）纤细体" pitchFamily="50" charset="-122"/>
              <a:ea typeface="造字工房悦黑（非商用）纤细体" pitchFamily="50" charset="-122"/>
              <a:sym typeface="宋体" panose="02010600030101010101" pitchFamily="2" charset="-122"/>
            </a:endParaRPr>
          </a:p>
        </p:txBody>
      </p:sp>
      <p:sp>
        <p:nvSpPr>
          <p:cNvPr id="23" name="Rectangle 95"/>
          <p:cNvSpPr>
            <a:spLocks noChangeArrowheads="1"/>
          </p:cNvSpPr>
          <p:nvPr/>
        </p:nvSpPr>
        <p:spPr bwMode="auto">
          <a:xfrm>
            <a:off x="1050064" y="1736429"/>
            <a:ext cx="311606" cy="2180563"/>
          </a:xfrm>
          <a:prstGeom prst="rect">
            <a:avLst/>
          </a:prstGeom>
          <a:solidFill>
            <a:schemeClr val="accent3"/>
          </a:solidFill>
          <a:ln>
            <a:noFill/>
          </a:ln>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zh-CN" sz="1600">
              <a:solidFill>
                <a:schemeClr val="accent2"/>
              </a:solidFill>
              <a:latin typeface="造字工房悦黑（非商用）纤细体" pitchFamily="50" charset="-122"/>
              <a:ea typeface="造字工房悦黑（非商用）纤细体" pitchFamily="50" charset="-122"/>
              <a:sym typeface="宋体" panose="02010600030101010101" pitchFamily="2" charset="-122"/>
            </a:endParaRPr>
          </a:p>
        </p:txBody>
      </p:sp>
      <p:sp>
        <p:nvSpPr>
          <p:cNvPr id="24" name="Rectangle 142"/>
          <p:cNvSpPr>
            <a:spLocks noChangeArrowheads="1"/>
          </p:cNvSpPr>
          <p:nvPr/>
        </p:nvSpPr>
        <p:spPr bwMode="auto">
          <a:xfrm>
            <a:off x="2050259" y="2432221"/>
            <a:ext cx="311606" cy="1484771"/>
          </a:xfrm>
          <a:prstGeom prst="rect">
            <a:avLst/>
          </a:prstGeom>
          <a:solidFill>
            <a:schemeClr val="accent3"/>
          </a:solidFill>
          <a:ln>
            <a:noFill/>
          </a:ln>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zh-CN" sz="1600">
              <a:solidFill>
                <a:schemeClr val="accent2"/>
              </a:solidFill>
              <a:latin typeface="造字工房悦黑（非商用）纤细体" pitchFamily="50" charset="-122"/>
              <a:ea typeface="造字工房悦黑（非商用）纤细体" pitchFamily="50" charset="-122"/>
              <a:sym typeface="宋体" panose="02010600030101010101" pitchFamily="2" charset="-122"/>
            </a:endParaRPr>
          </a:p>
        </p:txBody>
      </p:sp>
      <p:sp>
        <p:nvSpPr>
          <p:cNvPr id="25" name="Rectangle 189"/>
          <p:cNvSpPr>
            <a:spLocks noChangeArrowheads="1"/>
          </p:cNvSpPr>
          <p:nvPr/>
        </p:nvSpPr>
        <p:spPr bwMode="auto">
          <a:xfrm>
            <a:off x="2538466" y="3405501"/>
            <a:ext cx="311606" cy="511491"/>
          </a:xfrm>
          <a:prstGeom prst="rect">
            <a:avLst/>
          </a:prstGeom>
          <a:solidFill>
            <a:schemeClr val="accent3"/>
          </a:solidFill>
          <a:ln>
            <a:noFill/>
          </a:ln>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zh-CN" sz="1600">
              <a:solidFill>
                <a:schemeClr val="accent2"/>
              </a:solidFill>
              <a:latin typeface="造字工房悦黑（非商用）纤细体" pitchFamily="50" charset="-122"/>
              <a:ea typeface="造字工房悦黑（非商用）纤细体" pitchFamily="50" charset="-122"/>
              <a:sym typeface="宋体" panose="02010600030101010101" pitchFamily="2" charset="-122"/>
            </a:endParaRPr>
          </a:p>
        </p:txBody>
      </p:sp>
      <p:sp>
        <p:nvSpPr>
          <p:cNvPr id="39" name="TextBox 221"/>
          <p:cNvSpPr>
            <a:spLocks noChangeArrowheads="1"/>
          </p:cNvSpPr>
          <p:nvPr/>
        </p:nvSpPr>
        <p:spPr bwMode="auto">
          <a:xfrm>
            <a:off x="1022123" y="3980492"/>
            <a:ext cx="38999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en-US" altLang="zh-CN" sz="1400">
                <a:solidFill>
                  <a:schemeClr val="accent2"/>
                </a:solidFill>
                <a:latin typeface="造字工房悦黑（非商用）纤细体" pitchFamily="50" charset="-122"/>
                <a:ea typeface="造字工房悦黑（非商用）纤细体" pitchFamily="50" charset="-122"/>
                <a:sym typeface="Arial" panose="020b0604020202020204" pitchFamily="34" charset="0"/>
              </a:rPr>
              <a:t>04</a:t>
            </a:r>
            <a:endParaRPr lang="zh-CN" altLang="en-US" sz="1400">
              <a:solidFill>
                <a:schemeClr val="accent2"/>
              </a:solidFill>
              <a:latin typeface="造字工房悦黑（非商用）纤细体" pitchFamily="50" charset="-122"/>
              <a:ea typeface="造字工房悦黑（非商用）纤细体" pitchFamily="50" charset="-122"/>
              <a:sym typeface="Arial" panose="020b0604020202020204" pitchFamily="34" charset="0"/>
            </a:endParaRPr>
          </a:p>
        </p:txBody>
      </p:sp>
      <p:sp>
        <p:nvSpPr>
          <p:cNvPr id="40" name="TextBox 222"/>
          <p:cNvSpPr>
            <a:spLocks noChangeArrowheads="1"/>
          </p:cNvSpPr>
          <p:nvPr/>
        </p:nvSpPr>
        <p:spPr bwMode="auto">
          <a:xfrm>
            <a:off x="1522489" y="3980326"/>
            <a:ext cx="38137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en-US" altLang="zh-CN" sz="1400">
                <a:solidFill>
                  <a:schemeClr val="accent2"/>
                </a:solidFill>
                <a:latin typeface="造字工房悦黑（非商用）纤细体" pitchFamily="50" charset="-122"/>
                <a:ea typeface="造字工房悦黑（非商用）纤细体" pitchFamily="50" charset="-122"/>
                <a:sym typeface="Arial" panose="020b0604020202020204" pitchFamily="34" charset="0"/>
              </a:rPr>
              <a:t>03</a:t>
            </a:r>
            <a:endParaRPr lang="zh-CN" altLang="en-US" sz="1400">
              <a:solidFill>
                <a:schemeClr val="accent2"/>
              </a:solidFill>
              <a:latin typeface="造字工房悦黑（非商用）纤细体" pitchFamily="50" charset="-122"/>
              <a:ea typeface="造字工房悦黑（非商用）纤细体" pitchFamily="50" charset="-122"/>
              <a:sym typeface="Arial" panose="020b0604020202020204" pitchFamily="34" charset="0"/>
            </a:endParaRPr>
          </a:p>
        </p:txBody>
      </p:sp>
      <p:sp>
        <p:nvSpPr>
          <p:cNvPr id="41" name="TextBox 223"/>
          <p:cNvSpPr>
            <a:spLocks noChangeArrowheads="1"/>
          </p:cNvSpPr>
          <p:nvPr/>
        </p:nvSpPr>
        <p:spPr bwMode="auto">
          <a:xfrm>
            <a:off x="2465932" y="3980492"/>
            <a:ext cx="40009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en-US" altLang="zh-CN" sz="1400">
                <a:solidFill>
                  <a:schemeClr val="accent2"/>
                </a:solidFill>
                <a:latin typeface="造字工房悦黑（非商用）纤细体" pitchFamily="50" charset="-122"/>
                <a:ea typeface="造字工房悦黑（非商用）纤细体" pitchFamily="50" charset="-122"/>
                <a:sym typeface="Arial" panose="020b0604020202020204" pitchFamily="34" charset="0"/>
              </a:rPr>
              <a:t>01</a:t>
            </a:r>
            <a:endParaRPr lang="zh-CN" altLang="en-US" sz="1400">
              <a:solidFill>
                <a:schemeClr val="accent2"/>
              </a:solidFill>
              <a:latin typeface="造字工房悦黑（非商用）纤细体" pitchFamily="50" charset="-122"/>
              <a:ea typeface="造字工房悦黑（非商用）纤细体" pitchFamily="50" charset="-122"/>
            </a:endParaRPr>
          </a:p>
        </p:txBody>
      </p:sp>
      <p:sp>
        <p:nvSpPr>
          <p:cNvPr id="42" name="TextBox 224"/>
          <p:cNvSpPr>
            <a:spLocks noChangeArrowheads="1"/>
          </p:cNvSpPr>
          <p:nvPr/>
        </p:nvSpPr>
        <p:spPr bwMode="auto">
          <a:xfrm>
            <a:off x="1993754" y="3980326"/>
            <a:ext cx="44917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1400">
                <a:solidFill>
                  <a:schemeClr val="accent1"/>
                </a:solidFill>
                <a:latin typeface="造字工房悦黑（非商用）纤细体" pitchFamily="50" charset="-122"/>
                <a:ea typeface="造字工房悦黑（非商用）纤细体" pitchFamily="50" charset="-122"/>
                <a:cs typeface="UUS UN INCHIKE" panose="02020603070505020304" pitchFamily="18" charset="0"/>
                <a:sym typeface="+mn-lt"/>
              </a:rPr>
              <a:t>02</a:t>
            </a:r>
            <a:endParaRPr lang="en-US" altLang="zh-CN" sz="1400">
              <a:solidFill>
                <a:schemeClr val="accent1"/>
              </a:solidFill>
              <a:latin typeface="造字工房悦黑（非商用）纤细体" pitchFamily="50" charset="-122"/>
              <a:ea typeface="造字工房悦黑（非商用）纤细体" pitchFamily="50" charset="-122"/>
              <a:cs typeface="UUS UN INCHIKE" panose="02020603070505020304" pitchFamily="18" charset="0"/>
              <a:sym typeface="+mn-lt"/>
            </a:endParaRPr>
          </a:p>
        </p:txBody>
      </p:sp>
    </p:spTree>
  </p:cSld>
  <p:clrMapOvr>
    <a:masterClrMapping/>
  </p:clrMapOvr>
  <mc:AlternateContent>
    <mc:Choice xmlns:p14="http://schemas.microsoft.com/office/powerpoint/2010/main" Requires="p14">
      <p:transition spd="med" advTm="6000" p14:dur="700">
        <p:fade/>
      </p:transition>
    </mc:Choice>
    <mc:Fallback>
      <p:transition spd="med" advTm="6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500" fill="hold"/>
                                        <p:tgtEl>
                                          <p:spTgt spid="40"/>
                                        </p:tgtEl>
                                        <p:attrNameLst>
                                          <p:attrName>ppt_x</p:attrName>
                                        </p:attrNameLst>
                                      </p:cBhvr>
                                      <p:tavLst>
                                        <p:tav tm="0">
                                          <p:val>
                                            <p:strVal val="#ppt_x"/>
                                          </p:val>
                                        </p:tav>
                                        <p:tav tm="100000">
                                          <p:val>
                                            <p:strVal val="#ppt_x"/>
                                          </p:val>
                                        </p:tav>
                                      </p:tavLst>
                                    </p:anim>
                                    <p:anim calcmode="lin" valueType="num">
                                      <p:cBhvr additive="base">
                                        <p:cTn id="12"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additive="base">
                                        <p:cTn id="17" dur="500" fill="hold"/>
                                        <p:tgtEl>
                                          <p:spTgt spid="23"/>
                                        </p:tgtEl>
                                        <p:attrNameLst>
                                          <p:attrName>ppt_x</p:attrName>
                                        </p:attrNameLst>
                                      </p:cBhvr>
                                      <p:tavLst>
                                        <p:tav tm="0">
                                          <p:val>
                                            <p:strVal val="#ppt_x"/>
                                          </p:val>
                                        </p:tav>
                                        <p:tav tm="100000">
                                          <p:val>
                                            <p:strVal val="#ppt_x"/>
                                          </p:val>
                                        </p:tav>
                                      </p:tavLst>
                                    </p:anim>
                                    <p:anim calcmode="lin" valueType="num">
                                      <p:cBhvr additive="base">
                                        <p:cTn id="18" dur="500" fill="hold"/>
                                        <p:tgtEl>
                                          <p:spTgt spid="23"/>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additive="base">
                                        <p:cTn id="21" dur="500" fill="hold"/>
                                        <p:tgtEl>
                                          <p:spTgt spid="39"/>
                                        </p:tgtEl>
                                        <p:attrNameLst>
                                          <p:attrName>ppt_x</p:attrName>
                                        </p:attrNameLst>
                                      </p:cBhvr>
                                      <p:tavLst>
                                        <p:tav tm="0">
                                          <p:val>
                                            <p:strVal val="#ppt_x"/>
                                          </p:val>
                                        </p:tav>
                                        <p:tav tm="100000">
                                          <p:val>
                                            <p:strVal val="#ppt_x"/>
                                          </p:val>
                                        </p:tav>
                                      </p:tavLst>
                                    </p:anim>
                                    <p:anim calcmode="lin" valueType="num">
                                      <p:cBhvr additive="base">
                                        <p:cTn id="22"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additive="base">
                                        <p:cTn id="27" dur="500" fill="hold"/>
                                        <p:tgtEl>
                                          <p:spTgt spid="24"/>
                                        </p:tgtEl>
                                        <p:attrNameLst>
                                          <p:attrName>ppt_x</p:attrName>
                                        </p:attrNameLst>
                                      </p:cBhvr>
                                      <p:tavLst>
                                        <p:tav tm="0">
                                          <p:val>
                                            <p:strVal val="#ppt_x"/>
                                          </p:val>
                                        </p:tav>
                                        <p:tav tm="100000">
                                          <p:val>
                                            <p:strVal val="#ppt_x"/>
                                          </p:val>
                                        </p:tav>
                                      </p:tavLst>
                                    </p:anim>
                                    <p:anim calcmode="lin" valueType="num">
                                      <p:cBhvr additive="base">
                                        <p:cTn id="28" dur="500" fill="hold"/>
                                        <p:tgtEl>
                                          <p:spTgt spid="2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additive="base">
                                        <p:cTn id="31" dur="500" fill="hold"/>
                                        <p:tgtEl>
                                          <p:spTgt spid="42"/>
                                        </p:tgtEl>
                                        <p:attrNameLst>
                                          <p:attrName>ppt_x</p:attrName>
                                        </p:attrNameLst>
                                      </p:cBhvr>
                                      <p:tavLst>
                                        <p:tav tm="0">
                                          <p:val>
                                            <p:strVal val="#ppt_x"/>
                                          </p:val>
                                        </p:tav>
                                        <p:tav tm="100000">
                                          <p:val>
                                            <p:strVal val="#ppt_x"/>
                                          </p:val>
                                        </p:tav>
                                      </p:tavLst>
                                    </p:anim>
                                    <p:anim calcmode="lin" valueType="num">
                                      <p:cBhvr additive="base">
                                        <p:cTn id="32"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additive="base">
                                        <p:cTn id="37" dur="500" fill="hold"/>
                                        <p:tgtEl>
                                          <p:spTgt spid="25"/>
                                        </p:tgtEl>
                                        <p:attrNameLst>
                                          <p:attrName>ppt_x</p:attrName>
                                        </p:attrNameLst>
                                      </p:cBhvr>
                                      <p:tavLst>
                                        <p:tav tm="0">
                                          <p:val>
                                            <p:strVal val="#ppt_x"/>
                                          </p:val>
                                        </p:tav>
                                        <p:tav tm="100000">
                                          <p:val>
                                            <p:strVal val="#ppt_x"/>
                                          </p:val>
                                        </p:tav>
                                      </p:tavLst>
                                    </p:anim>
                                    <p:anim calcmode="lin" valueType="num">
                                      <p:cBhvr additive="base">
                                        <p:cTn id="38" dur="500" fill="hold"/>
                                        <p:tgtEl>
                                          <p:spTgt spid="25"/>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additive="base">
                                        <p:cTn id="41" dur="500" fill="hold"/>
                                        <p:tgtEl>
                                          <p:spTgt spid="41"/>
                                        </p:tgtEl>
                                        <p:attrNameLst>
                                          <p:attrName>ppt_x</p:attrName>
                                        </p:attrNameLst>
                                      </p:cBhvr>
                                      <p:tavLst>
                                        <p:tav tm="0">
                                          <p:val>
                                            <p:strVal val="#ppt_x"/>
                                          </p:val>
                                        </p:tav>
                                        <p:tav tm="100000">
                                          <p:val>
                                            <p:strVal val="#ppt_x"/>
                                          </p:val>
                                        </p:tav>
                                      </p:tavLst>
                                    </p:anim>
                                    <p:anim calcmode="lin" valueType="num">
                                      <p:cBhvr additive="base">
                                        <p:cTn id="42" dur="500" fill="hold"/>
                                        <p:tgtEl>
                                          <p:spTgt spid="41"/>
                                        </p:tgtEl>
                                        <p:attrNameLst>
                                          <p:attrName>ppt_y</p:attrName>
                                        </p:attrNameLst>
                                      </p:cBhvr>
                                      <p:tavLst>
                                        <p:tav tm="0">
                                          <p:val>
                                            <p:strVal val="1+#ppt_h/2"/>
                                          </p:val>
                                        </p:tav>
                                        <p:tav tm="100000">
                                          <p:val>
                                            <p:strVal val="#ppt_y"/>
                                          </p:val>
                                        </p:tav>
                                      </p:tavLst>
                                    </p:anim>
                                  </p:childTnLst>
                                </p:cTn>
                              </p:par>
                            </p:childTnLst>
                          </p:cTn>
                        </p:par>
                        <p:par>
                          <p:cTn id="43" fill="hold" nodeType="afterGroup">
                            <p:stCondLst>
                              <p:cond delay="500"/>
                            </p:stCondLst>
                            <p:childTnLst>
                              <p:par>
                                <p:cTn id="44" presetID="2" presetClass="entr" presetSubtype="2"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additive="base">
                                        <p:cTn id="46" dur="500" fill="hold"/>
                                        <p:tgtEl>
                                          <p:spTgt spid="16"/>
                                        </p:tgtEl>
                                        <p:attrNameLst>
                                          <p:attrName>ppt_x</p:attrName>
                                        </p:attrNameLst>
                                      </p:cBhvr>
                                      <p:tavLst>
                                        <p:tav tm="0">
                                          <p:val>
                                            <p:strVal val="1+#ppt_w/2"/>
                                          </p:val>
                                        </p:tav>
                                        <p:tav tm="100000">
                                          <p:val>
                                            <p:strVal val="#ppt_x"/>
                                          </p:val>
                                        </p:tav>
                                      </p:tavLst>
                                    </p:anim>
                                    <p:anim calcmode="lin" valueType="num">
                                      <p:cBhvr additive="base">
                                        <p:cTn id="47" dur="500" fill="hold"/>
                                        <p:tgtEl>
                                          <p:spTgt spid="16"/>
                                        </p:tgtEl>
                                        <p:attrNameLst>
                                          <p:attrName>ppt_y</p:attrName>
                                        </p:attrNameLst>
                                      </p:cBhvr>
                                      <p:tavLst>
                                        <p:tav tm="0">
                                          <p:val>
                                            <p:strVal val="#ppt_y"/>
                                          </p:val>
                                        </p:tav>
                                        <p:tav tm="100000">
                                          <p:val>
                                            <p:strVal val="#ppt_y"/>
                                          </p:val>
                                        </p:tav>
                                      </p:tavLst>
                                    </p:anim>
                                  </p:childTnLst>
                                </p:cTn>
                              </p:par>
                            </p:childTnLst>
                          </p:cTn>
                        </p:par>
                        <p:par>
                          <p:cTn id="48" fill="hold" nodeType="afterGroup">
                            <p:stCondLst>
                              <p:cond delay="1000"/>
                            </p:stCondLst>
                            <p:childTnLst>
                              <p:par>
                                <p:cTn id="49" presetID="2" presetClass="entr" presetSubtype="2"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additive="base">
                                        <p:cTn id="51" dur="500" fill="hold"/>
                                        <p:tgtEl>
                                          <p:spTgt spid="17"/>
                                        </p:tgtEl>
                                        <p:attrNameLst>
                                          <p:attrName>ppt_x</p:attrName>
                                        </p:attrNameLst>
                                      </p:cBhvr>
                                      <p:tavLst>
                                        <p:tav tm="0">
                                          <p:val>
                                            <p:strVal val="1+#ppt_w/2"/>
                                          </p:val>
                                        </p:tav>
                                        <p:tav tm="100000">
                                          <p:val>
                                            <p:strVal val="#ppt_x"/>
                                          </p:val>
                                        </p:tav>
                                      </p:tavLst>
                                    </p:anim>
                                    <p:anim calcmode="lin" valueType="num">
                                      <p:cBhvr additive="base">
                                        <p:cTn id="52" dur="500" fill="hold"/>
                                        <p:tgtEl>
                                          <p:spTgt spid="17"/>
                                        </p:tgtEl>
                                        <p:attrNameLst>
                                          <p:attrName>ppt_y</p:attrName>
                                        </p:attrNameLst>
                                      </p:cBhvr>
                                      <p:tavLst>
                                        <p:tav tm="0">
                                          <p:val>
                                            <p:strVal val="#ppt_y"/>
                                          </p:val>
                                        </p:tav>
                                        <p:tav tm="100000">
                                          <p:val>
                                            <p:strVal val="#ppt_y"/>
                                          </p:val>
                                        </p:tav>
                                      </p:tavLst>
                                    </p:anim>
                                  </p:childTnLst>
                                </p:cTn>
                              </p:par>
                            </p:childTnLst>
                          </p:cTn>
                        </p:par>
                        <p:par>
                          <p:cTn id="53" fill="hold" nodeType="afterGroup">
                            <p:stCondLst>
                              <p:cond delay="1500"/>
                            </p:stCondLst>
                            <p:childTnLst>
                              <p:par>
                                <p:cTn id="54" presetID="2" presetClass="entr" presetSubtype="2"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additive="base">
                                        <p:cTn id="56" dur="500" fill="hold"/>
                                        <p:tgtEl>
                                          <p:spTgt spid="18"/>
                                        </p:tgtEl>
                                        <p:attrNameLst>
                                          <p:attrName>ppt_x</p:attrName>
                                        </p:attrNameLst>
                                      </p:cBhvr>
                                      <p:tavLst>
                                        <p:tav tm="0">
                                          <p:val>
                                            <p:strVal val="1+#ppt_w/2"/>
                                          </p:val>
                                        </p:tav>
                                        <p:tav tm="100000">
                                          <p:val>
                                            <p:strVal val="#ppt_x"/>
                                          </p:val>
                                        </p:tav>
                                      </p:tavLst>
                                    </p:anim>
                                    <p:anim calcmode="lin" valueType="num">
                                      <p:cBhvr additive="base">
                                        <p:cTn id="57" dur="500" fill="hold"/>
                                        <p:tgtEl>
                                          <p:spTgt spid="18"/>
                                        </p:tgtEl>
                                        <p:attrNameLst>
                                          <p:attrName>ppt_y</p:attrName>
                                        </p:attrNameLst>
                                      </p:cBhvr>
                                      <p:tavLst>
                                        <p:tav tm="0">
                                          <p:val>
                                            <p:strVal val="#ppt_y"/>
                                          </p:val>
                                        </p:tav>
                                        <p:tav tm="100000">
                                          <p:val>
                                            <p:strVal val="#ppt_y"/>
                                          </p:val>
                                        </p:tav>
                                      </p:tavLst>
                                    </p:anim>
                                  </p:childTnLst>
                                </p:cTn>
                              </p:par>
                            </p:childTnLst>
                          </p:cTn>
                        </p:par>
                        <p:par>
                          <p:cTn id="58" fill="hold" nodeType="afterGroup">
                            <p:stCondLst>
                              <p:cond delay="2000"/>
                            </p:stCondLst>
                            <p:childTnLst>
                              <p:par>
                                <p:cTn id="59" presetID="2" presetClass="entr" presetSubtype="2" fill="hold" grpId="0"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1+#ppt_w/2"/>
                                          </p:val>
                                        </p:tav>
                                        <p:tav tm="100000">
                                          <p:val>
                                            <p:strVal val="#ppt_x"/>
                                          </p:val>
                                        </p:tav>
                                      </p:tavLst>
                                    </p:anim>
                                    <p:anim calcmode="lin" valueType="num">
                                      <p:cBhvr additive="base">
                                        <p:cTn id="62" dur="500" fill="hold"/>
                                        <p:tgtEl>
                                          <p:spTgt spid="28"/>
                                        </p:tgtEl>
                                        <p:attrNameLst>
                                          <p:attrName>ppt_y</p:attrName>
                                        </p:attrNameLst>
                                      </p:cBhvr>
                                      <p:tavLst>
                                        <p:tav tm="0">
                                          <p:val>
                                            <p:strVal val="#ppt_y"/>
                                          </p:val>
                                        </p:tav>
                                        <p:tav tm="100000">
                                          <p:val>
                                            <p:strVal val="#ppt_y"/>
                                          </p:val>
                                        </p:tav>
                                      </p:tavLst>
                                    </p:anim>
                                  </p:childTnLst>
                                </p:cTn>
                              </p:par>
                            </p:childTnLst>
                          </p:cTn>
                        </p:par>
                        <p:par>
                          <p:cTn id="63" fill="hold" nodeType="afterGroup">
                            <p:stCondLst>
                              <p:cond delay="2500"/>
                            </p:stCondLst>
                            <p:childTnLst>
                              <p:par>
                                <p:cTn id="64" presetID="2" presetClass="entr" presetSubtype="2" fill="hold" grpId="0" nodeType="after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additive="base">
                                        <p:cTn id="66" dur="500" fill="hold"/>
                                        <p:tgtEl>
                                          <p:spTgt spid="29"/>
                                        </p:tgtEl>
                                        <p:attrNameLst>
                                          <p:attrName>ppt_x</p:attrName>
                                        </p:attrNameLst>
                                      </p:cBhvr>
                                      <p:tavLst>
                                        <p:tav tm="0">
                                          <p:val>
                                            <p:strVal val="1+#ppt_w/2"/>
                                          </p:val>
                                        </p:tav>
                                        <p:tav tm="100000">
                                          <p:val>
                                            <p:strVal val="#ppt_x"/>
                                          </p:val>
                                        </p:tav>
                                      </p:tavLst>
                                    </p:anim>
                                    <p:anim calcmode="lin" valueType="num">
                                      <p:cBhvr additive="base">
                                        <p:cTn id="67" dur="500" fill="hold"/>
                                        <p:tgtEl>
                                          <p:spTgt spid="29"/>
                                        </p:tgtEl>
                                        <p:attrNameLst>
                                          <p:attrName>ppt_y</p:attrName>
                                        </p:attrNameLst>
                                      </p:cBhvr>
                                      <p:tavLst>
                                        <p:tav tm="0">
                                          <p:val>
                                            <p:strVal val="#ppt_y"/>
                                          </p:val>
                                        </p:tav>
                                        <p:tav tm="100000">
                                          <p:val>
                                            <p:strVal val="#ppt_y"/>
                                          </p:val>
                                        </p:tav>
                                      </p:tavLst>
                                    </p:anim>
                                  </p:childTnLst>
                                </p:cTn>
                              </p:par>
                            </p:childTnLst>
                          </p:cTn>
                        </p:par>
                        <p:par>
                          <p:cTn id="68" fill="hold" nodeType="afterGroup">
                            <p:stCondLst>
                              <p:cond delay="3000"/>
                            </p:stCondLst>
                            <p:childTnLst>
                              <p:par>
                                <p:cTn id="69" presetID="2" presetClass="entr" presetSubtype="2" fill="hold" grpId="0" nodeType="afterEffect">
                                  <p:stCondLst>
                                    <p:cond delay="0"/>
                                  </p:stCondLst>
                                  <p:childTnLst>
                                    <p:set>
                                      <p:cBhvr>
                                        <p:cTn id="70" dur="1" fill="hold">
                                          <p:stCondLst>
                                            <p:cond delay="0"/>
                                          </p:stCondLst>
                                        </p:cTn>
                                        <p:tgtEl>
                                          <p:spTgt spid="30"/>
                                        </p:tgtEl>
                                        <p:attrNameLst>
                                          <p:attrName>style.visibility</p:attrName>
                                        </p:attrNameLst>
                                      </p:cBhvr>
                                      <p:to>
                                        <p:strVal val="visible"/>
                                      </p:to>
                                    </p:set>
                                    <p:anim calcmode="lin" valueType="num">
                                      <p:cBhvr additive="base">
                                        <p:cTn id="71" dur="500" fill="hold"/>
                                        <p:tgtEl>
                                          <p:spTgt spid="30"/>
                                        </p:tgtEl>
                                        <p:attrNameLst>
                                          <p:attrName>ppt_x</p:attrName>
                                        </p:attrNameLst>
                                      </p:cBhvr>
                                      <p:tavLst>
                                        <p:tav tm="0">
                                          <p:val>
                                            <p:strVal val="1+#ppt_w/2"/>
                                          </p:val>
                                        </p:tav>
                                        <p:tav tm="100000">
                                          <p:val>
                                            <p:strVal val="#ppt_x"/>
                                          </p:val>
                                        </p:tav>
                                      </p:tavLst>
                                    </p:anim>
                                    <p:anim calcmode="lin" valueType="num">
                                      <p:cBhvr additive="base">
                                        <p:cTn id="72" dur="500" fill="hold"/>
                                        <p:tgtEl>
                                          <p:spTgt spid="30"/>
                                        </p:tgtEl>
                                        <p:attrNameLst>
                                          <p:attrName>ppt_y</p:attrName>
                                        </p:attrNameLst>
                                      </p:cBhvr>
                                      <p:tavLst>
                                        <p:tav tm="0">
                                          <p:val>
                                            <p:strVal val="#ppt_y"/>
                                          </p:val>
                                        </p:tav>
                                        <p:tav tm="100000">
                                          <p:val>
                                            <p:strVal val="#ppt_y"/>
                                          </p:val>
                                        </p:tav>
                                      </p:tavLst>
                                    </p:anim>
                                  </p:childTnLst>
                                </p:cTn>
                              </p:par>
                            </p:childTnLst>
                          </p:cTn>
                        </p:par>
                        <p:par>
                          <p:cTn id="73" fill="hold" nodeType="afterGroup">
                            <p:stCondLst>
                              <p:cond delay="3500"/>
                            </p:stCondLst>
                            <p:childTnLst>
                              <p:par>
                                <p:cTn id="74" presetID="2" presetClass="entr" presetSubtype="2" fill="hold" grpId="0" nodeType="afterEffect">
                                  <p:stCondLst>
                                    <p:cond delay="0"/>
                                  </p:stCondLst>
                                  <p:childTnLst>
                                    <p:set>
                                      <p:cBhvr>
                                        <p:cTn id="75" dur="1" fill="hold">
                                          <p:stCondLst>
                                            <p:cond delay="0"/>
                                          </p:stCondLst>
                                        </p:cTn>
                                        <p:tgtEl>
                                          <p:spTgt spid="31"/>
                                        </p:tgtEl>
                                        <p:attrNameLst>
                                          <p:attrName>style.visibility</p:attrName>
                                        </p:attrNameLst>
                                      </p:cBhvr>
                                      <p:to>
                                        <p:strVal val="visible"/>
                                      </p:to>
                                    </p:set>
                                    <p:anim calcmode="lin" valueType="num">
                                      <p:cBhvr additive="base">
                                        <p:cTn id="76" dur="500" fill="hold"/>
                                        <p:tgtEl>
                                          <p:spTgt spid="31"/>
                                        </p:tgtEl>
                                        <p:attrNameLst>
                                          <p:attrName>ppt_x</p:attrName>
                                        </p:attrNameLst>
                                      </p:cBhvr>
                                      <p:tavLst>
                                        <p:tav tm="0">
                                          <p:val>
                                            <p:strVal val="1+#ppt_w/2"/>
                                          </p:val>
                                        </p:tav>
                                        <p:tav tm="100000">
                                          <p:val>
                                            <p:strVal val="#ppt_x"/>
                                          </p:val>
                                        </p:tav>
                                      </p:tavLst>
                                    </p:anim>
                                    <p:anim calcmode="lin" valueType="num">
                                      <p:cBhvr additive="base">
                                        <p:cTn id="77" dur="500" fill="hold"/>
                                        <p:tgtEl>
                                          <p:spTgt spid="31"/>
                                        </p:tgtEl>
                                        <p:attrNameLst>
                                          <p:attrName>ppt_y</p:attrName>
                                        </p:attrNameLst>
                                      </p:cBhvr>
                                      <p:tavLst>
                                        <p:tav tm="0">
                                          <p:val>
                                            <p:strVal val="#ppt_y"/>
                                          </p:val>
                                        </p:tav>
                                        <p:tav tm="100000">
                                          <p:val>
                                            <p:strVal val="#ppt_y"/>
                                          </p:val>
                                        </p:tav>
                                      </p:tavLst>
                                    </p:anim>
                                  </p:childTnLst>
                                </p:cTn>
                              </p:par>
                            </p:childTnLst>
                          </p:cTn>
                        </p:par>
                        <p:par>
                          <p:cTn id="78" fill="hold" nodeType="afterGroup">
                            <p:stCondLst>
                              <p:cond delay="4000"/>
                            </p:stCondLst>
                            <p:childTnLst>
                              <p:par>
                                <p:cTn id="79" presetID="2" presetClass="entr" presetSubtype="2" fill="hold" grpId="0"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additive="base">
                                        <p:cTn id="81" dur="500" fill="hold"/>
                                        <p:tgtEl>
                                          <p:spTgt spid="32"/>
                                        </p:tgtEl>
                                        <p:attrNameLst>
                                          <p:attrName>ppt_x</p:attrName>
                                        </p:attrNameLst>
                                      </p:cBhvr>
                                      <p:tavLst>
                                        <p:tav tm="0">
                                          <p:val>
                                            <p:strVal val="1+#ppt_w/2"/>
                                          </p:val>
                                        </p:tav>
                                        <p:tav tm="100000">
                                          <p:val>
                                            <p:strVal val="#ppt_x"/>
                                          </p:val>
                                        </p:tav>
                                      </p:tavLst>
                                    </p:anim>
                                    <p:anim calcmode="lin" valueType="num">
                                      <p:cBhvr additive="base">
                                        <p:cTn id="82" dur="500" fill="hold"/>
                                        <p:tgtEl>
                                          <p:spTgt spid="32"/>
                                        </p:tgtEl>
                                        <p:attrNameLst>
                                          <p:attrName>ppt_y</p:attrName>
                                        </p:attrNameLst>
                                      </p:cBhvr>
                                      <p:tavLst>
                                        <p:tav tm="0">
                                          <p:val>
                                            <p:strVal val="#ppt_y"/>
                                          </p:val>
                                        </p:tav>
                                        <p:tav tm="100000">
                                          <p:val>
                                            <p:strVal val="#ppt_y"/>
                                          </p:val>
                                        </p:tav>
                                      </p:tavLst>
                                    </p:anim>
                                  </p:childTnLst>
                                </p:cTn>
                              </p:par>
                            </p:childTnLst>
                          </p:cTn>
                        </p:par>
                        <p:par>
                          <p:cTn id="83" fill="hold" nodeType="afterGroup">
                            <p:stCondLst>
                              <p:cond delay="4500"/>
                            </p:stCondLst>
                            <p:childTnLst>
                              <p:par>
                                <p:cTn id="84" presetID="2" presetClass="entr" presetSubtype="2" fill="hold" grpId="0" nodeType="afterEffect">
                                  <p:stCondLst>
                                    <p:cond delay="0"/>
                                  </p:stCondLst>
                                  <p:childTnLst>
                                    <p:set>
                                      <p:cBhvr>
                                        <p:cTn id="85" dur="1" fill="hold">
                                          <p:stCondLst>
                                            <p:cond delay="0"/>
                                          </p:stCondLst>
                                        </p:cTn>
                                        <p:tgtEl>
                                          <p:spTgt spid="33"/>
                                        </p:tgtEl>
                                        <p:attrNameLst>
                                          <p:attrName>style.visibility</p:attrName>
                                        </p:attrNameLst>
                                      </p:cBhvr>
                                      <p:to>
                                        <p:strVal val="visible"/>
                                      </p:to>
                                    </p:set>
                                    <p:anim calcmode="lin" valueType="num">
                                      <p:cBhvr additive="base">
                                        <p:cTn id="86" dur="500" fill="hold"/>
                                        <p:tgtEl>
                                          <p:spTgt spid="33"/>
                                        </p:tgtEl>
                                        <p:attrNameLst>
                                          <p:attrName>ppt_x</p:attrName>
                                        </p:attrNameLst>
                                      </p:cBhvr>
                                      <p:tavLst>
                                        <p:tav tm="0">
                                          <p:val>
                                            <p:strVal val="1+#ppt_w/2"/>
                                          </p:val>
                                        </p:tav>
                                        <p:tav tm="100000">
                                          <p:val>
                                            <p:strVal val="#ppt_x"/>
                                          </p:val>
                                        </p:tav>
                                      </p:tavLst>
                                    </p:anim>
                                    <p:anim calcmode="lin" valueType="num">
                                      <p:cBhvr additive="base">
                                        <p:cTn id="87" dur="500" fill="hold"/>
                                        <p:tgtEl>
                                          <p:spTgt spid="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18" grpId="0"/>
      <p:bldP spid="28" grpId="0" animBg="1"/>
      <p:bldP spid="29" grpId="0"/>
      <p:bldP spid="30" grpId="0"/>
      <p:bldP spid="31" grpId="0" animBg="1"/>
      <p:bldP spid="32" grpId="0"/>
      <p:bldP spid="33" grpId="0"/>
      <p:bldP spid="22" grpId="0" animBg="1"/>
      <p:bldP spid="23" grpId="0" animBg="1"/>
      <p:bldP spid="24" grpId="0" animBg="1"/>
      <p:bldP spid="25" grpId="0" animBg="1"/>
      <p:bldP spid="39" grpId="0"/>
      <p:bldP spid="40" grpId="0"/>
      <p:bldP spid="41" grpId="0"/>
      <p:bldP spid="42" grpId="0"/>
    </p:bldLst>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8" name="Text Box 18"/>
          <p:cNvSpPr txBox="1">
            <a:spLocks noChangeArrowheads="1"/>
          </p:cNvSpPr>
          <p:nvPr/>
        </p:nvSpPr>
        <p:spPr bwMode="gray">
          <a:xfrm>
            <a:off x="3707904" y="265822"/>
            <a:ext cx="193951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zh-CN" sz="2000" spc="600">
                <a:solidFill>
                  <a:schemeClr val="accent2"/>
                </a:solidFill>
                <a:latin typeface="造字工房悦黑（非商用）纤细体" pitchFamily="50" charset="-122"/>
                <a:ea typeface="造字工房悦黑（非商用）纤细体" pitchFamily="50" charset="-122"/>
              </a:rPr>
              <a:t>HEADLINE</a:t>
            </a:r>
            <a:endParaRPr lang="zh-CN" altLang="en-US" sz="2000" spc="600">
              <a:solidFill>
                <a:schemeClr val="accent2"/>
              </a:solidFill>
              <a:latin typeface="造字工房悦黑（非商用）纤细体" pitchFamily="50" charset="-122"/>
              <a:ea typeface="造字工房悦黑（非商用）纤细体" pitchFamily="50" charset="-122"/>
            </a:endParaRPr>
          </a:p>
        </p:txBody>
      </p:sp>
      <p:cxnSp>
        <p:nvCxnSpPr>
          <p:cNvPr id="19" name="直接连接符​​ 14"/>
          <p:cNvCxnSpPr/>
          <p:nvPr/>
        </p:nvCxnSpPr>
        <p:spPr>
          <a:xfrm>
            <a:off x="5647418" y="468660"/>
            <a:ext cx="3057760" cy="0"/>
          </a:xfrm>
          <a:prstGeom prst="line">
            <a:avLst/>
          </a:prstGeom>
          <a:ln w="9525">
            <a:solidFill>
              <a:schemeClr val="accent3"/>
            </a:solidFill>
            <a:prstDash val="solid"/>
          </a:ln>
        </p:spPr>
        <p:style>
          <a:lnRef idx="1">
            <a:schemeClr val="accent1"/>
          </a:lnRef>
          <a:fillRef idx="0">
            <a:schemeClr val="accent1"/>
          </a:fillRef>
          <a:effectRef idx="0">
            <a:schemeClr val="accent1"/>
          </a:effectRef>
          <a:fontRef idx="minor">
            <a:schemeClr val="tx1"/>
          </a:fontRef>
        </p:style>
      </p:cxnSp>
      <p:cxnSp>
        <p:nvCxnSpPr>
          <p:cNvPr id="20" name="直接连接符​​ 14"/>
          <p:cNvCxnSpPr/>
          <p:nvPr/>
        </p:nvCxnSpPr>
        <p:spPr>
          <a:xfrm>
            <a:off x="362112" y="468660"/>
            <a:ext cx="3057760" cy="0"/>
          </a:xfrm>
          <a:prstGeom prst="line">
            <a:avLst/>
          </a:prstGeom>
          <a:ln w="9525">
            <a:solidFill>
              <a:schemeClr val="accent3"/>
            </a:solidFill>
            <a:prstDash val="solid"/>
          </a:ln>
        </p:spPr>
        <p:style>
          <a:lnRef idx="1">
            <a:schemeClr val="accent1"/>
          </a:lnRef>
          <a:fillRef idx="0">
            <a:schemeClr val="accent1"/>
          </a:fillRef>
          <a:effectRef idx="0">
            <a:schemeClr val="accent1"/>
          </a:effectRef>
          <a:fontRef idx="minor">
            <a:schemeClr val="tx1"/>
          </a:fontRef>
        </p:style>
      </p:cxnSp>
      <p:sp>
        <p:nvSpPr>
          <p:cNvPr id="13" name="Freeform 5"/>
          <p:cNvSpPr>
            <a:spLocks noChangeArrowheads="1"/>
          </p:cNvSpPr>
          <p:nvPr/>
        </p:nvSpPr>
        <p:spPr bwMode="auto">
          <a:xfrm>
            <a:off x="3171863" y="1585045"/>
            <a:ext cx="2986087" cy="3656013"/>
          </a:xfrm>
          <a:custGeom>
            <a:gdLst>
              <a:gd name="T0" fmla="*/ 1118 w 1045"/>
              <a:gd name="T1" fmla="*/ 2301 h 1279"/>
              <a:gd name="T2" fmla="*/ 887 w 1045"/>
              <a:gd name="T3" fmla="*/ 2303 h 1279"/>
              <a:gd name="T4" fmla="*/ 884 w 1045"/>
              <a:gd name="T5" fmla="*/ 1923 h 1279"/>
              <a:gd name="T6" fmla="*/ 652 w 1045"/>
              <a:gd name="T7" fmla="*/ 1730 h 1279"/>
              <a:gd name="T8" fmla="*/ 430 w 1045"/>
              <a:gd name="T9" fmla="*/ 1714 h 1279"/>
              <a:gd name="T10" fmla="*/ 0 w 1045"/>
              <a:gd name="T11" fmla="*/ 1498 h 1279"/>
              <a:gd name="T12" fmla="*/ 580 w 1045"/>
              <a:gd name="T13" fmla="*/ 1671 h 1279"/>
              <a:gd name="T14" fmla="*/ 211 w 1045"/>
              <a:gd name="T15" fmla="*/ 1253 h 1279"/>
              <a:gd name="T16" fmla="*/ 774 w 1045"/>
              <a:gd name="T17" fmla="*/ 1716 h 1279"/>
              <a:gd name="T18" fmla="*/ 889 w 1045"/>
              <a:gd name="T19" fmla="*/ 1795 h 1279"/>
              <a:gd name="T20" fmla="*/ 889 w 1045"/>
              <a:gd name="T21" fmla="*/ 1788 h 1279"/>
              <a:gd name="T22" fmla="*/ 844 w 1045"/>
              <a:gd name="T23" fmla="*/ 1237 h 1279"/>
              <a:gd name="T24" fmla="*/ 446 w 1045"/>
              <a:gd name="T25" fmla="*/ 1044 h 1279"/>
              <a:gd name="T26" fmla="*/ 20 w 1045"/>
              <a:gd name="T27" fmla="*/ 391 h 1279"/>
              <a:gd name="T28" fmla="*/ 495 w 1045"/>
              <a:gd name="T29" fmla="*/ 987 h 1279"/>
              <a:gd name="T30" fmla="*/ 576 w 1045"/>
              <a:gd name="T31" fmla="*/ 717 h 1279"/>
              <a:gd name="T32" fmla="*/ 569 w 1045"/>
              <a:gd name="T33" fmla="*/ 443 h 1279"/>
              <a:gd name="T34" fmla="*/ 628 w 1045"/>
              <a:gd name="T35" fmla="*/ 828 h 1279"/>
              <a:gd name="T36" fmla="*/ 590 w 1045"/>
              <a:gd name="T37" fmla="*/ 1044 h 1279"/>
              <a:gd name="T38" fmla="*/ 848 w 1045"/>
              <a:gd name="T39" fmla="*/ 1140 h 1279"/>
              <a:gd name="T40" fmla="*/ 985 w 1045"/>
              <a:gd name="T41" fmla="*/ 0 h 1279"/>
              <a:gd name="T42" fmla="*/ 952 w 1045"/>
              <a:gd name="T43" fmla="*/ 1221 h 1279"/>
              <a:gd name="T44" fmla="*/ 1037 w 1045"/>
              <a:gd name="T45" fmla="*/ 1576 h 1279"/>
              <a:gd name="T46" fmla="*/ 1334 w 1045"/>
              <a:gd name="T47" fmla="*/ 1314 h 1279"/>
              <a:gd name="T48" fmla="*/ 1456 w 1045"/>
              <a:gd name="T49" fmla="*/ 673 h 1279"/>
              <a:gd name="T50" fmla="*/ 1424 w 1045"/>
              <a:gd name="T51" fmla="*/ 1237 h 1279"/>
              <a:gd name="T52" fmla="*/ 1625 w 1045"/>
              <a:gd name="T53" fmla="*/ 1028 h 1279"/>
              <a:gd name="T54" fmla="*/ 1881 w 1045"/>
              <a:gd name="T55" fmla="*/ 578 h 1279"/>
              <a:gd name="T56" fmla="*/ 1724 w 1045"/>
              <a:gd name="T57" fmla="*/ 981 h 1279"/>
              <a:gd name="T58" fmla="*/ 1109 w 1045"/>
              <a:gd name="T59" fmla="*/ 1739 h 1279"/>
              <a:gd name="T60" fmla="*/ 1098 w 1045"/>
              <a:gd name="T61" fmla="*/ 1972 h 1279"/>
              <a:gd name="T62" fmla="*/ 1690 w 1045"/>
              <a:gd name="T63" fmla="*/ 1599 h 1279"/>
              <a:gd name="T64" fmla="*/ 1098 w 1045"/>
              <a:gd name="T65" fmla="*/ 2053 h 1279"/>
              <a:gd name="T66" fmla="*/ 1118 w 1045"/>
              <a:gd name="T67" fmla="*/ 2301 h 127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45"/>
              <a:gd name="T103" fmla="*/ 0 h 1279"/>
              <a:gd name="T104" fmla="*/ 1045 w 1045"/>
              <a:gd name="T105" fmla="*/ 1279 h 1279"/>
            </a:gd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45" h="1279">
                <a:moveTo>
                  <a:pt x="621" y="1278"/>
                </a:moveTo>
                <a:cubicBezTo>
                  <a:pt x="493" y="1279"/>
                  <a:pt x="493" y="1279"/>
                  <a:pt x="493" y="1279"/>
                </a:cubicBezTo>
                <a:cubicBezTo>
                  <a:pt x="480" y="1238"/>
                  <a:pt x="485" y="1193"/>
                  <a:pt x="491" y="1068"/>
                </a:cubicBezTo>
                <a:cubicBezTo>
                  <a:pt x="453" y="1033"/>
                  <a:pt x="408" y="998"/>
                  <a:pt x="362" y="961"/>
                </a:cubicBezTo>
                <a:cubicBezTo>
                  <a:pt x="310" y="963"/>
                  <a:pt x="280" y="960"/>
                  <a:pt x="239" y="952"/>
                </a:cubicBezTo>
                <a:cubicBezTo>
                  <a:pt x="153" y="935"/>
                  <a:pt x="123" y="906"/>
                  <a:pt x="0" y="832"/>
                </a:cubicBezTo>
                <a:cubicBezTo>
                  <a:pt x="134" y="888"/>
                  <a:pt x="210" y="930"/>
                  <a:pt x="322" y="928"/>
                </a:cubicBezTo>
                <a:cubicBezTo>
                  <a:pt x="244" y="861"/>
                  <a:pt x="168" y="787"/>
                  <a:pt x="117" y="696"/>
                </a:cubicBezTo>
                <a:cubicBezTo>
                  <a:pt x="236" y="800"/>
                  <a:pt x="263" y="854"/>
                  <a:pt x="430" y="953"/>
                </a:cubicBezTo>
                <a:cubicBezTo>
                  <a:pt x="448" y="964"/>
                  <a:pt x="467" y="976"/>
                  <a:pt x="494" y="997"/>
                </a:cubicBezTo>
                <a:cubicBezTo>
                  <a:pt x="494" y="993"/>
                  <a:pt x="494" y="993"/>
                  <a:pt x="494" y="993"/>
                </a:cubicBezTo>
                <a:cubicBezTo>
                  <a:pt x="497" y="887"/>
                  <a:pt x="467" y="762"/>
                  <a:pt x="469" y="687"/>
                </a:cubicBezTo>
                <a:cubicBezTo>
                  <a:pt x="371" y="661"/>
                  <a:pt x="303" y="619"/>
                  <a:pt x="248" y="580"/>
                </a:cubicBezTo>
                <a:cubicBezTo>
                  <a:pt x="105" y="480"/>
                  <a:pt x="40" y="342"/>
                  <a:pt x="11" y="217"/>
                </a:cubicBezTo>
                <a:cubicBezTo>
                  <a:pt x="94" y="400"/>
                  <a:pt x="163" y="479"/>
                  <a:pt x="275" y="548"/>
                </a:cubicBezTo>
                <a:cubicBezTo>
                  <a:pt x="285" y="525"/>
                  <a:pt x="324" y="475"/>
                  <a:pt x="320" y="398"/>
                </a:cubicBezTo>
                <a:cubicBezTo>
                  <a:pt x="315" y="314"/>
                  <a:pt x="306" y="285"/>
                  <a:pt x="316" y="246"/>
                </a:cubicBezTo>
                <a:cubicBezTo>
                  <a:pt x="332" y="334"/>
                  <a:pt x="354" y="416"/>
                  <a:pt x="349" y="460"/>
                </a:cubicBezTo>
                <a:cubicBezTo>
                  <a:pt x="345" y="497"/>
                  <a:pt x="340" y="510"/>
                  <a:pt x="328" y="580"/>
                </a:cubicBezTo>
                <a:cubicBezTo>
                  <a:pt x="394" y="614"/>
                  <a:pt x="436" y="623"/>
                  <a:pt x="471" y="633"/>
                </a:cubicBezTo>
                <a:cubicBezTo>
                  <a:pt x="480" y="526"/>
                  <a:pt x="544" y="250"/>
                  <a:pt x="547" y="0"/>
                </a:cubicBezTo>
                <a:cubicBezTo>
                  <a:pt x="602" y="287"/>
                  <a:pt x="501" y="515"/>
                  <a:pt x="529" y="678"/>
                </a:cubicBezTo>
                <a:cubicBezTo>
                  <a:pt x="546" y="776"/>
                  <a:pt x="564" y="812"/>
                  <a:pt x="576" y="875"/>
                </a:cubicBezTo>
                <a:cubicBezTo>
                  <a:pt x="617" y="825"/>
                  <a:pt x="645" y="811"/>
                  <a:pt x="741" y="730"/>
                </a:cubicBezTo>
                <a:cubicBezTo>
                  <a:pt x="723" y="598"/>
                  <a:pt x="730" y="473"/>
                  <a:pt x="809" y="374"/>
                </a:cubicBezTo>
                <a:cubicBezTo>
                  <a:pt x="738" y="537"/>
                  <a:pt x="772" y="588"/>
                  <a:pt x="791" y="687"/>
                </a:cubicBezTo>
                <a:cubicBezTo>
                  <a:pt x="841" y="647"/>
                  <a:pt x="874" y="615"/>
                  <a:pt x="903" y="571"/>
                </a:cubicBezTo>
                <a:cubicBezTo>
                  <a:pt x="937" y="523"/>
                  <a:pt x="988" y="442"/>
                  <a:pt x="1045" y="321"/>
                </a:cubicBezTo>
                <a:cubicBezTo>
                  <a:pt x="1027" y="404"/>
                  <a:pt x="992" y="483"/>
                  <a:pt x="958" y="545"/>
                </a:cubicBezTo>
                <a:cubicBezTo>
                  <a:pt x="854" y="740"/>
                  <a:pt x="738" y="767"/>
                  <a:pt x="616" y="966"/>
                </a:cubicBezTo>
                <a:cubicBezTo>
                  <a:pt x="614" y="992"/>
                  <a:pt x="612" y="1040"/>
                  <a:pt x="610" y="1095"/>
                </a:cubicBezTo>
                <a:cubicBezTo>
                  <a:pt x="698" y="1054"/>
                  <a:pt x="845" y="1010"/>
                  <a:pt x="939" y="888"/>
                </a:cubicBezTo>
                <a:cubicBezTo>
                  <a:pt x="901" y="979"/>
                  <a:pt x="728" y="1086"/>
                  <a:pt x="610" y="1140"/>
                </a:cubicBezTo>
                <a:cubicBezTo>
                  <a:pt x="613" y="1200"/>
                  <a:pt x="625" y="1222"/>
                  <a:pt x="621" y="1278"/>
                </a:cubicBezTo>
                <a:close/>
              </a:path>
            </a:pathLst>
          </a:custGeom>
          <a:gradFill flip="none" rotWithShape="1">
            <a:gsLst>
              <a:gs pos="0">
                <a:schemeClr val="bg1"/>
              </a:gs>
              <a:gs pos="100000">
                <a:srgbClr val="C8C8C8"/>
              </a:gs>
            </a:gsLst>
            <a:lin ang="19800000" scaled="0"/>
          </a:gradFill>
          <a:ln w="12700">
            <a:gradFill flip="none" rotWithShape="1">
              <a:gsLst>
                <a:gs pos="53000">
                  <a:schemeClr val="bg1">
                    <a:alpha val="90000"/>
                  </a:schemeClr>
                </a:gs>
                <a:gs pos="100000">
                  <a:schemeClr val="tx1">
                    <a:lumMod val="50000"/>
                    <a:lumOff val="50000"/>
                  </a:schemeClr>
                </a:gs>
              </a:gsLst>
              <a:lin ang="7200000" scaled="0"/>
            </a:gradFill>
          </a:ln>
          <a:effectLst>
            <a:outerShdw blurRad="482600" dist="203200" dir="8100000" algn="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eaLnBrk="0" fontAlgn="base" hangingPunct="0">
              <a:spcBef>
                <a:spcPct val="0"/>
              </a:spcBef>
              <a:spcAft>
                <a:spcPct val="0"/>
              </a:spcAft>
              <a:buFont typeface="Arial" panose="020b0604020202020204" pitchFamily="34" charset="0"/>
            </a:pPr>
            <a:endParaRPr lang="zh-CN" altLang="en-US" sz="4500" b="1">
              <a:solidFill>
                <a:schemeClr val="accent1"/>
              </a:solidFill>
              <a:latin typeface="造字工房悦黑（非商用）纤细体" pitchFamily="50" charset="-122"/>
              <a:ea typeface="造字工房悦黑（非商用）纤细体" pitchFamily="50" charset="-122"/>
            </a:endParaRPr>
          </a:p>
        </p:txBody>
      </p:sp>
      <p:sp>
        <p:nvSpPr>
          <p:cNvPr id="21" name="Freeform 6"/>
          <p:cNvSpPr>
            <a:spLocks noChangeArrowheads="1"/>
          </p:cNvSpPr>
          <p:nvPr/>
        </p:nvSpPr>
        <p:spPr bwMode="auto">
          <a:xfrm>
            <a:off x="3011526" y="1667595"/>
            <a:ext cx="407987" cy="474663"/>
          </a:xfrm>
          <a:custGeom>
            <a:gdLst>
              <a:gd name="T0" fmla="*/ 128 w 257"/>
              <a:gd name="T1" fmla="*/ 0 h 299"/>
              <a:gd name="T2" fmla="*/ 192 w 257"/>
              <a:gd name="T3" fmla="*/ 38 h 299"/>
              <a:gd name="T4" fmla="*/ 257 w 257"/>
              <a:gd name="T5" fmla="*/ 76 h 299"/>
              <a:gd name="T6" fmla="*/ 257 w 257"/>
              <a:gd name="T7" fmla="*/ 150 h 299"/>
              <a:gd name="T8" fmla="*/ 257 w 257"/>
              <a:gd name="T9" fmla="*/ 224 h 299"/>
              <a:gd name="T10" fmla="*/ 192 w 257"/>
              <a:gd name="T11" fmla="*/ 261 h 299"/>
              <a:gd name="T12" fmla="*/ 128 w 257"/>
              <a:gd name="T13" fmla="*/ 299 h 299"/>
              <a:gd name="T14" fmla="*/ 63 w 257"/>
              <a:gd name="T15" fmla="*/ 261 h 299"/>
              <a:gd name="T16" fmla="*/ 0 w 257"/>
              <a:gd name="T17" fmla="*/ 224 h 299"/>
              <a:gd name="T18" fmla="*/ 0 w 257"/>
              <a:gd name="T19" fmla="*/ 150 h 299"/>
              <a:gd name="T20" fmla="*/ 0 w 257"/>
              <a:gd name="T21" fmla="*/ 76 h 299"/>
              <a:gd name="T22" fmla="*/ 63 w 257"/>
              <a:gd name="T23" fmla="*/ 38 h 299"/>
              <a:gd name="T24" fmla="*/ 128 w 257"/>
              <a:gd name="T25" fmla="*/ 0 h 299"/>
              <a:gd name="T26" fmla="*/ 128 w 257"/>
              <a:gd name="T27" fmla="*/ 0 h 29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7"/>
              <a:gd name="T43" fmla="*/ 0 h 299"/>
              <a:gd name="T44" fmla="*/ 257 w 257"/>
              <a:gd name="T45" fmla="*/ 299 h 299"/>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7" h="299">
                <a:moveTo>
                  <a:pt x="128" y="0"/>
                </a:moveTo>
                <a:lnTo>
                  <a:pt x="192" y="38"/>
                </a:lnTo>
                <a:lnTo>
                  <a:pt x="257" y="76"/>
                </a:lnTo>
                <a:lnTo>
                  <a:pt x="257" y="150"/>
                </a:lnTo>
                <a:lnTo>
                  <a:pt x="257" y="224"/>
                </a:lnTo>
                <a:lnTo>
                  <a:pt x="192" y="261"/>
                </a:lnTo>
                <a:lnTo>
                  <a:pt x="128" y="299"/>
                </a:lnTo>
                <a:lnTo>
                  <a:pt x="63" y="261"/>
                </a:lnTo>
                <a:lnTo>
                  <a:pt x="0" y="224"/>
                </a:lnTo>
                <a:lnTo>
                  <a:pt x="0" y="150"/>
                </a:lnTo>
                <a:lnTo>
                  <a:pt x="0" y="76"/>
                </a:lnTo>
                <a:lnTo>
                  <a:pt x="63" y="38"/>
                </a:lnTo>
                <a:lnTo>
                  <a:pt x="128" y="0"/>
                </a:lnTo>
                <a:close/>
              </a:path>
            </a:pathLst>
          </a:custGeom>
          <a:gradFill flip="none" rotWithShape="1">
            <a:gsLst>
              <a:gs pos="0">
                <a:schemeClr val="bg1"/>
              </a:gs>
              <a:gs pos="100000">
                <a:srgbClr val="C8C8C8"/>
              </a:gs>
            </a:gsLst>
            <a:lin ang="19800000" scaled="0"/>
          </a:gradFill>
          <a:ln w="12700">
            <a:gradFill flip="none" rotWithShape="1">
              <a:gsLst>
                <a:gs pos="53000">
                  <a:schemeClr val="bg1">
                    <a:alpha val="90000"/>
                  </a:schemeClr>
                </a:gs>
                <a:gs pos="100000">
                  <a:schemeClr val="tx1">
                    <a:lumMod val="50000"/>
                    <a:lumOff val="50000"/>
                  </a:schemeClr>
                </a:gs>
              </a:gsLst>
              <a:lin ang="7200000" scaled="0"/>
            </a:gradFill>
          </a:ln>
          <a:effectLst>
            <a:outerShdw blurRad="482600" dist="203200" dir="8100000" algn="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eaLnBrk="0" fontAlgn="base" hangingPunct="0">
              <a:spcBef>
                <a:spcPct val="0"/>
              </a:spcBef>
              <a:spcAft>
                <a:spcPct val="0"/>
              </a:spcAft>
              <a:buFont typeface="Arial" panose="020b0604020202020204" pitchFamily="34" charset="0"/>
            </a:pPr>
            <a:endParaRPr lang="zh-CN" altLang="en-US" sz="4500" b="1">
              <a:solidFill>
                <a:schemeClr val="accent1"/>
              </a:solidFill>
              <a:latin typeface="造字工房悦黑（非商用）纤细体" pitchFamily="50" charset="-122"/>
              <a:ea typeface="造字工房悦黑（非商用）纤细体" pitchFamily="50" charset="-122"/>
            </a:endParaRPr>
          </a:p>
        </p:txBody>
      </p:sp>
      <p:sp>
        <p:nvSpPr>
          <p:cNvPr id="22" name="Freeform 7"/>
          <p:cNvSpPr>
            <a:spLocks noChangeArrowheads="1"/>
          </p:cNvSpPr>
          <p:nvPr/>
        </p:nvSpPr>
        <p:spPr bwMode="auto">
          <a:xfrm>
            <a:off x="4506951" y="1059582"/>
            <a:ext cx="411162" cy="474663"/>
          </a:xfrm>
          <a:custGeom>
            <a:gdLst>
              <a:gd name="T0" fmla="*/ 129 w 259"/>
              <a:gd name="T1" fmla="*/ 0 h 299"/>
              <a:gd name="T2" fmla="*/ 194 w 259"/>
              <a:gd name="T3" fmla="*/ 38 h 299"/>
              <a:gd name="T4" fmla="*/ 259 w 259"/>
              <a:gd name="T5" fmla="*/ 74 h 299"/>
              <a:gd name="T6" fmla="*/ 259 w 259"/>
              <a:gd name="T7" fmla="*/ 149 h 299"/>
              <a:gd name="T8" fmla="*/ 259 w 259"/>
              <a:gd name="T9" fmla="*/ 223 h 299"/>
              <a:gd name="T10" fmla="*/ 194 w 259"/>
              <a:gd name="T11" fmla="*/ 261 h 299"/>
              <a:gd name="T12" fmla="*/ 129 w 259"/>
              <a:gd name="T13" fmla="*/ 299 h 299"/>
              <a:gd name="T14" fmla="*/ 64 w 259"/>
              <a:gd name="T15" fmla="*/ 261 h 299"/>
              <a:gd name="T16" fmla="*/ 0 w 259"/>
              <a:gd name="T17" fmla="*/ 223 h 299"/>
              <a:gd name="T18" fmla="*/ 0 w 259"/>
              <a:gd name="T19" fmla="*/ 149 h 299"/>
              <a:gd name="T20" fmla="*/ 0 w 259"/>
              <a:gd name="T21" fmla="*/ 74 h 299"/>
              <a:gd name="T22" fmla="*/ 64 w 259"/>
              <a:gd name="T23" fmla="*/ 38 h 299"/>
              <a:gd name="T24" fmla="*/ 129 w 259"/>
              <a:gd name="T25" fmla="*/ 0 h 299"/>
              <a:gd name="T26" fmla="*/ 129 w 259"/>
              <a:gd name="T27" fmla="*/ 0 h 29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9"/>
              <a:gd name="T43" fmla="*/ 0 h 299"/>
              <a:gd name="T44" fmla="*/ 259 w 259"/>
              <a:gd name="T45" fmla="*/ 299 h 299"/>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9" h="299">
                <a:moveTo>
                  <a:pt x="129" y="0"/>
                </a:moveTo>
                <a:lnTo>
                  <a:pt x="194" y="38"/>
                </a:lnTo>
                <a:lnTo>
                  <a:pt x="259" y="74"/>
                </a:lnTo>
                <a:lnTo>
                  <a:pt x="259" y="149"/>
                </a:lnTo>
                <a:lnTo>
                  <a:pt x="259" y="223"/>
                </a:lnTo>
                <a:lnTo>
                  <a:pt x="194" y="261"/>
                </a:lnTo>
                <a:lnTo>
                  <a:pt x="129" y="299"/>
                </a:lnTo>
                <a:lnTo>
                  <a:pt x="64" y="261"/>
                </a:lnTo>
                <a:lnTo>
                  <a:pt x="0" y="223"/>
                </a:lnTo>
                <a:lnTo>
                  <a:pt x="0" y="149"/>
                </a:lnTo>
                <a:lnTo>
                  <a:pt x="0" y="74"/>
                </a:lnTo>
                <a:lnTo>
                  <a:pt x="64" y="38"/>
                </a:lnTo>
                <a:lnTo>
                  <a:pt x="129" y="0"/>
                </a:lnTo>
                <a:close/>
              </a:path>
            </a:pathLst>
          </a:custGeom>
          <a:gradFill flip="none" rotWithShape="1">
            <a:gsLst>
              <a:gs pos="0">
                <a:schemeClr val="bg1"/>
              </a:gs>
              <a:gs pos="100000">
                <a:srgbClr val="C8C8C8"/>
              </a:gs>
            </a:gsLst>
            <a:lin ang="19800000" scaled="0"/>
          </a:gradFill>
          <a:ln w="12700">
            <a:gradFill flip="none" rotWithShape="1">
              <a:gsLst>
                <a:gs pos="53000">
                  <a:schemeClr val="bg1">
                    <a:alpha val="90000"/>
                  </a:schemeClr>
                </a:gs>
                <a:gs pos="100000">
                  <a:schemeClr val="tx1">
                    <a:lumMod val="50000"/>
                    <a:lumOff val="50000"/>
                  </a:schemeClr>
                </a:gs>
              </a:gsLst>
              <a:lin ang="7200000" scaled="0"/>
            </a:gradFill>
          </a:ln>
          <a:effectLst>
            <a:outerShdw blurRad="482600" dist="203200" dir="8100000" algn="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eaLnBrk="0" fontAlgn="base" hangingPunct="0">
              <a:spcBef>
                <a:spcPct val="0"/>
              </a:spcBef>
              <a:spcAft>
                <a:spcPct val="0"/>
              </a:spcAft>
              <a:buFont typeface="Arial" panose="020b0604020202020204" pitchFamily="34" charset="0"/>
            </a:pPr>
            <a:endParaRPr lang="zh-CN" altLang="en-US" sz="4500" b="1">
              <a:solidFill>
                <a:schemeClr val="accent1"/>
              </a:solidFill>
              <a:latin typeface="造字工房悦黑（非商用）纤细体" pitchFamily="50" charset="-122"/>
              <a:ea typeface="造字工房悦黑（非商用）纤细体" pitchFamily="50" charset="-122"/>
            </a:endParaRPr>
          </a:p>
        </p:txBody>
      </p:sp>
      <p:sp>
        <p:nvSpPr>
          <p:cNvPr id="23" name="Freeform 8"/>
          <p:cNvSpPr>
            <a:spLocks noChangeArrowheads="1"/>
          </p:cNvSpPr>
          <p:nvPr/>
        </p:nvSpPr>
        <p:spPr bwMode="auto">
          <a:xfrm>
            <a:off x="5967451" y="1967632"/>
            <a:ext cx="407987" cy="471488"/>
          </a:xfrm>
          <a:custGeom>
            <a:gdLst>
              <a:gd name="T0" fmla="*/ 128 w 257"/>
              <a:gd name="T1" fmla="*/ 0 h 297"/>
              <a:gd name="T2" fmla="*/ 192 w 257"/>
              <a:gd name="T3" fmla="*/ 36 h 297"/>
              <a:gd name="T4" fmla="*/ 257 w 257"/>
              <a:gd name="T5" fmla="*/ 74 h 297"/>
              <a:gd name="T6" fmla="*/ 257 w 257"/>
              <a:gd name="T7" fmla="*/ 148 h 297"/>
              <a:gd name="T8" fmla="*/ 257 w 257"/>
              <a:gd name="T9" fmla="*/ 224 h 297"/>
              <a:gd name="T10" fmla="*/ 192 w 257"/>
              <a:gd name="T11" fmla="*/ 261 h 297"/>
              <a:gd name="T12" fmla="*/ 128 w 257"/>
              <a:gd name="T13" fmla="*/ 297 h 297"/>
              <a:gd name="T14" fmla="*/ 63 w 257"/>
              <a:gd name="T15" fmla="*/ 261 h 297"/>
              <a:gd name="T16" fmla="*/ 0 w 257"/>
              <a:gd name="T17" fmla="*/ 224 h 297"/>
              <a:gd name="T18" fmla="*/ 0 w 257"/>
              <a:gd name="T19" fmla="*/ 148 h 297"/>
              <a:gd name="T20" fmla="*/ 0 w 257"/>
              <a:gd name="T21" fmla="*/ 74 h 297"/>
              <a:gd name="T22" fmla="*/ 63 w 257"/>
              <a:gd name="T23" fmla="*/ 36 h 297"/>
              <a:gd name="T24" fmla="*/ 128 w 257"/>
              <a:gd name="T25" fmla="*/ 0 h 297"/>
              <a:gd name="T26" fmla="*/ 128 w 257"/>
              <a:gd name="T27" fmla="*/ 0 h 29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7"/>
              <a:gd name="T43" fmla="*/ 0 h 297"/>
              <a:gd name="T44" fmla="*/ 257 w 257"/>
              <a:gd name="T45" fmla="*/ 297 h 297"/>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7" h="297">
                <a:moveTo>
                  <a:pt x="128" y="0"/>
                </a:moveTo>
                <a:lnTo>
                  <a:pt x="192" y="36"/>
                </a:lnTo>
                <a:lnTo>
                  <a:pt x="257" y="74"/>
                </a:lnTo>
                <a:lnTo>
                  <a:pt x="257" y="148"/>
                </a:lnTo>
                <a:lnTo>
                  <a:pt x="257" y="224"/>
                </a:lnTo>
                <a:lnTo>
                  <a:pt x="192" y="261"/>
                </a:lnTo>
                <a:lnTo>
                  <a:pt x="128" y="297"/>
                </a:lnTo>
                <a:lnTo>
                  <a:pt x="63" y="261"/>
                </a:lnTo>
                <a:lnTo>
                  <a:pt x="0" y="224"/>
                </a:lnTo>
                <a:lnTo>
                  <a:pt x="0" y="148"/>
                </a:lnTo>
                <a:lnTo>
                  <a:pt x="0" y="74"/>
                </a:lnTo>
                <a:lnTo>
                  <a:pt x="63" y="36"/>
                </a:lnTo>
                <a:lnTo>
                  <a:pt x="128" y="0"/>
                </a:lnTo>
                <a:close/>
              </a:path>
            </a:pathLst>
          </a:custGeom>
          <a:solidFill>
            <a:schemeClr val="bg2"/>
          </a:solidFill>
          <a:ln>
            <a:noFill/>
          </a:ln>
        </p:spPr>
        <p:txBody>
          <a:bodyPr/>
          <a:lstStyle/>
          <a:p>
            <a:endParaRPr lang="zh-CN" altLang="en-US" sz="1400">
              <a:solidFill>
                <a:schemeClr val="accent2"/>
              </a:solidFill>
              <a:latin typeface="造字工房悦黑（非商用）纤细体" pitchFamily="50" charset="-122"/>
              <a:ea typeface="造字工房悦黑（非商用）纤细体" pitchFamily="50" charset="-122"/>
            </a:endParaRPr>
          </a:p>
        </p:txBody>
      </p:sp>
      <p:sp>
        <p:nvSpPr>
          <p:cNvPr id="24" name="Freeform 9"/>
          <p:cNvSpPr>
            <a:spLocks noChangeArrowheads="1"/>
          </p:cNvSpPr>
          <p:nvPr/>
        </p:nvSpPr>
        <p:spPr bwMode="auto">
          <a:xfrm>
            <a:off x="5711863" y="3588470"/>
            <a:ext cx="412750" cy="474663"/>
          </a:xfrm>
          <a:custGeom>
            <a:gdLst>
              <a:gd name="T0" fmla="*/ 130 w 260"/>
              <a:gd name="T1" fmla="*/ 0 h 299"/>
              <a:gd name="T2" fmla="*/ 195 w 260"/>
              <a:gd name="T3" fmla="*/ 38 h 299"/>
              <a:gd name="T4" fmla="*/ 260 w 260"/>
              <a:gd name="T5" fmla="*/ 76 h 299"/>
              <a:gd name="T6" fmla="*/ 260 w 260"/>
              <a:gd name="T7" fmla="*/ 150 h 299"/>
              <a:gd name="T8" fmla="*/ 260 w 260"/>
              <a:gd name="T9" fmla="*/ 224 h 299"/>
              <a:gd name="T10" fmla="*/ 195 w 260"/>
              <a:gd name="T11" fmla="*/ 261 h 299"/>
              <a:gd name="T12" fmla="*/ 130 w 260"/>
              <a:gd name="T13" fmla="*/ 299 h 299"/>
              <a:gd name="T14" fmla="*/ 65 w 260"/>
              <a:gd name="T15" fmla="*/ 261 h 299"/>
              <a:gd name="T16" fmla="*/ 0 w 260"/>
              <a:gd name="T17" fmla="*/ 224 h 299"/>
              <a:gd name="T18" fmla="*/ 0 w 260"/>
              <a:gd name="T19" fmla="*/ 150 h 299"/>
              <a:gd name="T20" fmla="*/ 0 w 260"/>
              <a:gd name="T21" fmla="*/ 76 h 299"/>
              <a:gd name="T22" fmla="*/ 65 w 260"/>
              <a:gd name="T23" fmla="*/ 38 h 299"/>
              <a:gd name="T24" fmla="*/ 130 w 260"/>
              <a:gd name="T25" fmla="*/ 0 h 299"/>
              <a:gd name="T26" fmla="*/ 130 w 260"/>
              <a:gd name="T27" fmla="*/ 0 h 29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60"/>
              <a:gd name="T43" fmla="*/ 0 h 299"/>
              <a:gd name="T44" fmla="*/ 260 w 260"/>
              <a:gd name="T45" fmla="*/ 299 h 299"/>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60" h="299">
                <a:moveTo>
                  <a:pt x="130" y="0"/>
                </a:moveTo>
                <a:lnTo>
                  <a:pt x="195" y="38"/>
                </a:lnTo>
                <a:lnTo>
                  <a:pt x="260" y="76"/>
                </a:lnTo>
                <a:lnTo>
                  <a:pt x="260" y="150"/>
                </a:lnTo>
                <a:lnTo>
                  <a:pt x="260" y="224"/>
                </a:lnTo>
                <a:lnTo>
                  <a:pt x="195" y="261"/>
                </a:lnTo>
                <a:lnTo>
                  <a:pt x="130" y="299"/>
                </a:lnTo>
                <a:lnTo>
                  <a:pt x="65" y="261"/>
                </a:lnTo>
                <a:lnTo>
                  <a:pt x="0" y="224"/>
                </a:lnTo>
                <a:lnTo>
                  <a:pt x="0" y="150"/>
                </a:lnTo>
                <a:lnTo>
                  <a:pt x="0" y="76"/>
                </a:lnTo>
                <a:lnTo>
                  <a:pt x="65" y="38"/>
                </a:lnTo>
                <a:lnTo>
                  <a:pt x="130" y="0"/>
                </a:lnTo>
                <a:close/>
              </a:path>
            </a:pathLst>
          </a:custGeom>
          <a:gradFill flip="none" rotWithShape="1">
            <a:gsLst>
              <a:gs pos="0">
                <a:schemeClr val="bg1"/>
              </a:gs>
              <a:gs pos="100000">
                <a:srgbClr val="C8C8C8"/>
              </a:gs>
            </a:gsLst>
            <a:lin ang="19800000" scaled="0"/>
          </a:gradFill>
          <a:ln w="12700">
            <a:gradFill flip="none" rotWithShape="1">
              <a:gsLst>
                <a:gs pos="53000">
                  <a:schemeClr val="bg1">
                    <a:alpha val="90000"/>
                  </a:schemeClr>
                </a:gs>
                <a:gs pos="100000">
                  <a:schemeClr val="tx1">
                    <a:lumMod val="50000"/>
                    <a:lumOff val="50000"/>
                  </a:schemeClr>
                </a:gs>
              </a:gsLst>
              <a:lin ang="7200000" scaled="0"/>
            </a:gradFill>
          </a:ln>
          <a:effectLst>
            <a:outerShdw blurRad="482600" dist="203200" dir="8100000" algn="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eaLnBrk="0" fontAlgn="base" hangingPunct="0">
              <a:spcBef>
                <a:spcPct val="0"/>
              </a:spcBef>
              <a:spcAft>
                <a:spcPct val="0"/>
              </a:spcAft>
              <a:buFont typeface="Arial" panose="020b0604020202020204" pitchFamily="34" charset="0"/>
            </a:pPr>
            <a:endParaRPr lang="zh-CN" altLang="en-US" sz="4500" b="1">
              <a:solidFill>
                <a:schemeClr val="accent1"/>
              </a:solidFill>
              <a:latin typeface="造字工房悦黑（非商用）纤细体" pitchFamily="50" charset="-122"/>
              <a:ea typeface="造字工房悦黑（非商用）纤细体" pitchFamily="50" charset="-122"/>
            </a:endParaRPr>
          </a:p>
        </p:txBody>
      </p:sp>
      <p:sp>
        <p:nvSpPr>
          <p:cNvPr id="25" name="Freeform 10"/>
          <p:cNvSpPr>
            <a:spLocks noChangeArrowheads="1"/>
          </p:cNvSpPr>
          <p:nvPr/>
        </p:nvSpPr>
        <p:spPr bwMode="auto">
          <a:xfrm>
            <a:off x="3851313" y="1799357"/>
            <a:ext cx="409575" cy="474663"/>
          </a:xfrm>
          <a:custGeom>
            <a:gdLst>
              <a:gd name="T0" fmla="*/ 128 w 258"/>
              <a:gd name="T1" fmla="*/ 0 h 299"/>
              <a:gd name="T2" fmla="*/ 193 w 258"/>
              <a:gd name="T3" fmla="*/ 38 h 299"/>
              <a:gd name="T4" fmla="*/ 258 w 258"/>
              <a:gd name="T5" fmla="*/ 76 h 299"/>
              <a:gd name="T6" fmla="*/ 258 w 258"/>
              <a:gd name="T7" fmla="*/ 150 h 299"/>
              <a:gd name="T8" fmla="*/ 258 w 258"/>
              <a:gd name="T9" fmla="*/ 223 h 299"/>
              <a:gd name="T10" fmla="*/ 193 w 258"/>
              <a:gd name="T11" fmla="*/ 261 h 299"/>
              <a:gd name="T12" fmla="*/ 128 w 258"/>
              <a:gd name="T13" fmla="*/ 299 h 299"/>
              <a:gd name="T14" fmla="*/ 63 w 258"/>
              <a:gd name="T15" fmla="*/ 261 h 299"/>
              <a:gd name="T16" fmla="*/ 0 w 258"/>
              <a:gd name="T17" fmla="*/ 223 h 299"/>
              <a:gd name="T18" fmla="*/ 0 w 258"/>
              <a:gd name="T19" fmla="*/ 150 h 299"/>
              <a:gd name="T20" fmla="*/ 0 w 258"/>
              <a:gd name="T21" fmla="*/ 76 h 299"/>
              <a:gd name="T22" fmla="*/ 63 w 258"/>
              <a:gd name="T23" fmla="*/ 38 h 299"/>
              <a:gd name="T24" fmla="*/ 128 w 258"/>
              <a:gd name="T25" fmla="*/ 0 h 299"/>
              <a:gd name="T26" fmla="*/ 128 w 258"/>
              <a:gd name="T27" fmla="*/ 0 h 29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8"/>
              <a:gd name="T43" fmla="*/ 0 h 299"/>
              <a:gd name="T44" fmla="*/ 258 w 258"/>
              <a:gd name="T45" fmla="*/ 299 h 299"/>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8" h="299">
                <a:moveTo>
                  <a:pt x="128" y="0"/>
                </a:moveTo>
                <a:lnTo>
                  <a:pt x="193" y="38"/>
                </a:lnTo>
                <a:lnTo>
                  <a:pt x="258" y="76"/>
                </a:lnTo>
                <a:lnTo>
                  <a:pt x="258" y="150"/>
                </a:lnTo>
                <a:lnTo>
                  <a:pt x="258" y="223"/>
                </a:lnTo>
                <a:lnTo>
                  <a:pt x="193" y="261"/>
                </a:lnTo>
                <a:lnTo>
                  <a:pt x="128" y="299"/>
                </a:lnTo>
                <a:lnTo>
                  <a:pt x="63" y="261"/>
                </a:lnTo>
                <a:lnTo>
                  <a:pt x="0" y="223"/>
                </a:lnTo>
                <a:lnTo>
                  <a:pt x="0" y="150"/>
                </a:lnTo>
                <a:lnTo>
                  <a:pt x="0" y="76"/>
                </a:lnTo>
                <a:lnTo>
                  <a:pt x="63" y="38"/>
                </a:lnTo>
                <a:lnTo>
                  <a:pt x="128" y="0"/>
                </a:lnTo>
                <a:close/>
              </a:path>
            </a:pathLst>
          </a:custGeom>
          <a:gradFill flip="none" rotWithShape="1">
            <a:gsLst>
              <a:gs pos="0">
                <a:schemeClr val="bg1"/>
              </a:gs>
              <a:gs pos="100000">
                <a:srgbClr val="C8C8C8"/>
              </a:gs>
            </a:gsLst>
            <a:lin ang="19800000" scaled="0"/>
          </a:gradFill>
          <a:ln w="12700">
            <a:gradFill flip="none" rotWithShape="1">
              <a:gsLst>
                <a:gs pos="53000">
                  <a:schemeClr val="bg1">
                    <a:alpha val="90000"/>
                  </a:schemeClr>
                </a:gs>
                <a:gs pos="100000">
                  <a:schemeClr val="tx1">
                    <a:lumMod val="50000"/>
                    <a:lumOff val="50000"/>
                  </a:schemeClr>
                </a:gs>
              </a:gsLst>
              <a:lin ang="7200000" scaled="0"/>
            </a:gradFill>
          </a:ln>
          <a:effectLst>
            <a:outerShdw blurRad="482600" dist="203200" dir="8100000" algn="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eaLnBrk="0" fontAlgn="base" hangingPunct="0">
              <a:spcBef>
                <a:spcPct val="0"/>
              </a:spcBef>
              <a:spcAft>
                <a:spcPct val="0"/>
              </a:spcAft>
              <a:buFont typeface="Arial" panose="020b0604020202020204" pitchFamily="34" charset="0"/>
            </a:pPr>
            <a:endParaRPr lang="zh-CN" altLang="en-US" sz="4500" b="1">
              <a:solidFill>
                <a:schemeClr val="accent1"/>
              </a:solidFill>
              <a:latin typeface="造字工房悦黑（非商用）纤细体" pitchFamily="50" charset="-122"/>
              <a:ea typeface="造字工房悦黑（非商用）纤细体" pitchFamily="50" charset="-122"/>
            </a:endParaRPr>
          </a:p>
        </p:txBody>
      </p:sp>
      <p:sp>
        <p:nvSpPr>
          <p:cNvPr id="26" name="Freeform 11"/>
          <p:cNvSpPr>
            <a:spLocks noChangeArrowheads="1"/>
          </p:cNvSpPr>
          <p:nvPr/>
        </p:nvSpPr>
        <p:spPr bwMode="auto">
          <a:xfrm>
            <a:off x="2944851" y="3463057"/>
            <a:ext cx="409575" cy="471488"/>
          </a:xfrm>
          <a:custGeom>
            <a:gdLst>
              <a:gd name="T0" fmla="*/ 130 w 258"/>
              <a:gd name="T1" fmla="*/ 0 h 297"/>
              <a:gd name="T2" fmla="*/ 193 w 258"/>
              <a:gd name="T3" fmla="*/ 36 h 297"/>
              <a:gd name="T4" fmla="*/ 258 w 258"/>
              <a:gd name="T5" fmla="*/ 74 h 297"/>
              <a:gd name="T6" fmla="*/ 258 w 258"/>
              <a:gd name="T7" fmla="*/ 148 h 297"/>
              <a:gd name="T8" fmla="*/ 258 w 258"/>
              <a:gd name="T9" fmla="*/ 223 h 297"/>
              <a:gd name="T10" fmla="*/ 193 w 258"/>
              <a:gd name="T11" fmla="*/ 261 h 297"/>
              <a:gd name="T12" fmla="*/ 130 w 258"/>
              <a:gd name="T13" fmla="*/ 297 h 297"/>
              <a:gd name="T14" fmla="*/ 65 w 258"/>
              <a:gd name="T15" fmla="*/ 261 h 297"/>
              <a:gd name="T16" fmla="*/ 0 w 258"/>
              <a:gd name="T17" fmla="*/ 223 h 297"/>
              <a:gd name="T18" fmla="*/ 0 w 258"/>
              <a:gd name="T19" fmla="*/ 148 h 297"/>
              <a:gd name="T20" fmla="*/ 0 w 258"/>
              <a:gd name="T21" fmla="*/ 74 h 297"/>
              <a:gd name="T22" fmla="*/ 65 w 258"/>
              <a:gd name="T23" fmla="*/ 36 h 297"/>
              <a:gd name="T24" fmla="*/ 130 w 258"/>
              <a:gd name="T25" fmla="*/ 0 h 297"/>
              <a:gd name="T26" fmla="*/ 130 w 258"/>
              <a:gd name="T27" fmla="*/ 0 h 29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8"/>
              <a:gd name="T43" fmla="*/ 0 h 297"/>
              <a:gd name="T44" fmla="*/ 258 w 258"/>
              <a:gd name="T45" fmla="*/ 297 h 297"/>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8" h="297">
                <a:moveTo>
                  <a:pt x="130" y="0"/>
                </a:moveTo>
                <a:lnTo>
                  <a:pt x="193" y="36"/>
                </a:lnTo>
                <a:lnTo>
                  <a:pt x="258" y="74"/>
                </a:lnTo>
                <a:lnTo>
                  <a:pt x="258" y="148"/>
                </a:lnTo>
                <a:lnTo>
                  <a:pt x="258" y="223"/>
                </a:lnTo>
                <a:lnTo>
                  <a:pt x="193" y="261"/>
                </a:lnTo>
                <a:lnTo>
                  <a:pt x="130" y="297"/>
                </a:lnTo>
                <a:lnTo>
                  <a:pt x="65" y="261"/>
                </a:lnTo>
                <a:lnTo>
                  <a:pt x="0" y="223"/>
                </a:lnTo>
                <a:lnTo>
                  <a:pt x="0" y="148"/>
                </a:lnTo>
                <a:lnTo>
                  <a:pt x="0" y="74"/>
                </a:lnTo>
                <a:lnTo>
                  <a:pt x="65" y="36"/>
                </a:lnTo>
                <a:lnTo>
                  <a:pt x="130" y="0"/>
                </a:lnTo>
                <a:close/>
              </a:path>
            </a:pathLst>
          </a:custGeom>
          <a:gradFill flip="none" rotWithShape="1">
            <a:gsLst>
              <a:gs pos="0">
                <a:schemeClr val="bg1"/>
              </a:gs>
              <a:gs pos="100000">
                <a:srgbClr val="C8C8C8"/>
              </a:gs>
            </a:gsLst>
            <a:lin ang="19800000" scaled="0"/>
          </a:gradFill>
          <a:ln w="12700">
            <a:gradFill flip="none" rotWithShape="1">
              <a:gsLst>
                <a:gs pos="53000">
                  <a:schemeClr val="bg1">
                    <a:alpha val="90000"/>
                  </a:schemeClr>
                </a:gs>
                <a:gs pos="100000">
                  <a:schemeClr val="tx1">
                    <a:lumMod val="50000"/>
                    <a:lumOff val="50000"/>
                  </a:schemeClr>
                </a:gs>
              </a:gsLst>
              <a:lin ang="7200000" scaled="0"/>
            </a:gradFill>
          </a:ln>
          <a:effectLst>
            <a:outerShdw blurRad="482600" dist="203200" dir="8100000" algn="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eaLnBrk="0" fontAlgn="base" hangingPunct="0">
              <a:spcBef>
                <a:spcPct val="0"/>
              </a:spcBef>
              <a:spcAft>
                <a:spcPct val="0"/>
              </a:spcAft>
              <a:buFont typeface="Arial" panose="020b0604020202020204" pitchFamily="34" charset="0"/>
            </a:pPr>
            <a:endParaRPr lang="zh-CN" altLang="en-US" sz="4500" b="1">
              <a:solidFill>
                <a:schemeClr val="accent1"/>
              </a:solidFill>
              <a:latin typeface="造字工房悦黑（非商用）纤细体" pitchFamily="50" charset="-122"/>
              <a:ea typeface="造字工房悦黑（非商用）纤细体" pitchFamily="50" charset="-122"/>
            </a:endParaRPr>
          </a:p>
        </p:txBody>
      </p:sp>
      <p:sp>
        <p:nvSpPr>
          <p:cNvPr id="27" name="Freeform 12"/>
          <p:cNvSpPr>
            <a:spLocks noChangeArrowheads="1"/>
          </p:cNvSpPr>
          <p:nvPr/>
        </p:nvSpPr>
        <p:spPr bwMode="auto">
          <a:xfrm>
            <a:off x="5257838" y="2151782"/>
            <a:ext cx="409575" cy="471488"/>
          </a:xfrm>
          <a:custGeom>
            <a:gdLst>
              <a:gd name="T0" fmla="*/ 130 w 258"/>
              <a:gd name="T1" fmla="*/ 0 h 297"/>
              <a:gd name="T2" fmla="*/ 195 w 258"/>
              <a:gd name="T3" fmla="*/ 36 h 297"/>
              <a:gd name="T4" fmla="*/ 258 w 258"/>
              <a:gd name="T5" fmla="*/ 73 h 297"/>
              <a:gd name="T6" fmla="*/ 258 w 258"/>
              <a:gd name="T7" fmla="*/ 147 h 297"/>
              <a:gd name="T8" fmla="*/ 258 w 258"/>
              <a:gd name="T9" fmla="*/ 223 h 297"/>
              <a:gd name="T10" fmla="*/ 195 w 258"/>
              <a:gd name="T11" fmla="*/ 259 h 297"/>
              <a:gd name="T12" fmla="*/ 130 w 258"/>
              <a:gd name="T13" fmla="*/ 297 h 297"/>
              <a:gd name="T14" fmla="*/ 65 w 258"/>
              <a:gd name="T15" fmla="*/ 259 h 297"/>
              <a:gd name="T16" fmla="*/ 0 w 258"/>
              <a:gd name="T17" fmla="*/ 223 h 297"/>
              <a:gd name="T18" fmla="*/ 0 w 258"/>
              <a:gd name="T19" fmla="*/ 147 h 297"/>
              <a:gd name="T20" fmla="*/ 0 w 258"/>
              <a:gd name="T21" fmla="*/ 73 h 297"/>
              <a:gd name="T22" fmla="*/ 65 w 258"/>
              <a:gd name="T23" fmla="*/ 36 h 297"/>
              <a:gd name="T24" fmla="*/ 130 w 258"/>
              <a:gd name="T25" fmla="*/ 0 h 297"/>
              <a:gd name="T26" fmla="*/ 130 w 258"/>
              <a:gd name="T27" fmla="*/ 0 h 29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8"/>
              <a:gd name="T43" fmla="*/ 0 h 297"/>
              <a:gd name="T44" fmla="*/ 258 w 258"/>
              <a:gd name="T45" fmla="*/ 297 h 297"/>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8" h="297">
                <a:moveTo>
                  <a:pt x="130" y="0"/>
                </a:moveTo>
                <a:lnTo>
                  <a:pt x="195" y="36"/>
                </a:lnTo>
                <a:lnTo>
                  <a:pt x="258" y="73"/>
                </a:lnTo>
                <a:lnTo>
                  <a:pt x="258" y="147"/>
                </a:lnTo>
                <a:lnTo>
                  <a:pt x="258" y="223"/>
                </a:lnTo>
                <a:lnTo>
                  <a:pt x="195" y="259"/>
                </a:lnTo>
                <a:lnTo>
                  <a:pt x="130" y="297"/>
                </a:lnTo>
                <a:lnTo>
                  <a:pt x="65" y="259"/>
                </a:lnTo>
                <a:lnTo>
                  <a:pt x="0" y="223"/>
                </a:lnTo>
                <a:lnTo>
                  <a:pt x="0" y="147"/>
                </a:lnTo>
                <a:lnTo>
                  <a:pt x="0" y="73"/>
                </a:lnTo>
                <a:lnTo>
                  <a:pt x="65" y="36"/>
                </a:lnTo>
                <a:lnTo>
                  <a:pt x="130" y="0"/>
                </a:lnTo>
                <a:close/>
              </a:path>
            </a:pathLst>
          </a:custGeom>
          <a:solidFill>
            <a:schemeClr val="accent1"/>
          </a:solidFill>
          <a:ln w="12700">
            <a:gradFill flip="none" rotWithShape="1">
              <a:gsLst>
                <a:gs pos="53000">
                  <a:schemeClr val="bg1">
                    <a:alpha val="90000"/>
                  </a:schemeClr>
                </a:gs>
                <a:gs pos="100000">
                  <a:schemeClr val="tx1">
                    <a:lumMod val="50000"/>
                    <a:lumOff val="50000"/>
                  </a:schemeClr>
                </a:gs>
              </a:gsLst>
              <a:lin ang="7200000" scaled="0"/>
            </a:gradFill>
          </a:ln>
          <a:effectLst>
            <a:outerShdw blurRad="482600" dist="203200" dir="8100000" algn="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eaLnBrk="0" fontAlgn="base" hangingPunct="0">
              <a:spcBef>
                <a:spcPct val="0"/>
              </a:spcBef>
              <a:spcAft>
                <a:spcPct val="0"/>
              </a:spcAft>
              <a:buFont typeface="Arial" panose="020b0604020202020204" pitchFamily="34" charset="0"/>
            </a:pPr>
            <a:endParaRPr lang="zh-CN" altLang="en-US" sz="4500" b="1">
              <a:solidFill>
                <a:schemeClr val="accent1"/>
              </a:solidFill>
              <a:latin typeface="造字工房悦黑（非商用）纤细体" pitchFamily="50" charset="-122"/>
              <a:ea typeface="造字工房悦黑（非商用）纤细体" pitchFamily="50" charset="-122"/>
            </a:endParaRPr>
          </a:p>
        </p:txBody>
      </p:sp>
      <p:sp>
        <p:nvSpPr>
          <p:cNvPr id="28" name="Freeform 13"/>
          <p:cNvSpPr>
            <a:spLocks noChangeArrowheads="1"/>
          </p:cNvSpPr>
          <p:nvPr/>
        </p:nvSpPr>
        <p:spPr bwMode="auto">
          <a:xfrm>
            <a:off x="5172113" y="4220295"/>
            <a:ext cx="228600" cy="263525"/>
          </a:xfrm>
          <a:custGeom>
            <a:gdLst>
              <a:gd name="T0" fmla="*/ 72 w 144"/>
              <a:gd name="T1" fmla="*/ 0 h 166"/>
              <a:gd name="T2" fmla="*/ 108 w 144"/>
              <a:gd name="T3" fmla="*/ 22 h 166"/>
              <a:gd name="T4" fmla="*/ 144 w 144"/>
              <a:gd name="T5" fmla="*/ 42 h 166"/>
              <a:gd name="T6" fmla="*/ 144 w 144"/>
              <a:gd name="T7" fmla="*/ 83 h 166"/>
              <a:gd name="T8" fmla="*/ 144 w 144"/>
              <a:gd name="T9" fmla="*/ 124 h 166"/>
              <a:gd name="T10" fmla="*/ 108 w 144"/>
              <a:gd name="T11" fmla="*/ 144 h 166"/>
              <a:gd name="T12" fmla="*/ 72 w 144"/>
              <a:gd name="T13" fmla="*/ 166 h 166"/>
              <a:gd name="T14" fmla="*/ 36 w 144"/>
              <a:gd name="T15" fmla="*/ 144 h 166"/>
              <a:gd name="T16" fmla="*/ 0 w 144"/>
              <a:gd name="T17" fmla="*/ 124 h 166"/>
              <a:gd name="T18" fmla="*/ 0 w 144"/>
              <a:gd name="T19" fmla="*/ 83 h 166"/>
              <a:gd name="T20" fmla="*/ 0 w 144"/>
              <a:gd name="T21" fmla="*/ 42 h 166"/>
              <a:gd name="T22" fmla="*/ 36 w 144"/>
              <a:gd name="T23" fmla="*/ 22 h 166"/>
              <a:gd name="T24" fmla="*/ 72 w 144"/>
              <a:gd name="T25" fmla="*/ 0 h 166"/>
              <a:gd name="T26" fmla="*/ 72 w 144"/>
              <a:gd name="T27" fmla="*/ 0 h 16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4"/>
              <a:gd name="T43" fmla="*/ 0 h 166"/>
              <a:gd name="T44" fmla="*/ 144 w 144"/>
              <a:gd name="T45" fmla="*/ 166 h 166"/>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4" h="166">
                <a:moveTo>
                  <a:pt x="72" y="0"/>
                </a:moveTo>
                <a:lnTo>
                  <a:pt x="108" y="22"/>
                </a:lnTo>
                <a:lnTo>
                  <a:pt x="144" y="42"/>
                </a:lnTo>
                <a:lnTo>
                  <a:pt x="144" y="83"/>
                </a:lnTo>
                <a:lnTo>
                  <a:pt x="144" y="124"/>
                </a:lnTo>
                <a:lnTo>
                  <a:pt x="108" y="144"/>
                </a:lnTo>
                <a:lnTo>
                  <a:pt x="72" y="166"/>
                </a:lnTo>
                <a:lnTo>
                  <a:pt x="36" y="144"/>
                </a:lnTo>
                <a:lnTo>
                  <a:pt x="0" y="124"/>
                </a:lnTo>
                <a:lnTo>
                  <a:pt x="0" y="83"/>
                </a:lnTo>
                <a:lnTo>
                  <a:pt x="0" y="42"/>
                </a:lnTo>
                <a:lnTo>
                  <a:pt x="36" y="22"/>
                </a:lnTo>
                <a:lnTo>
                  <a:pt x="72" y="0"/>
                </a:lnTo>
                <a:close/>
              </a:path>
            </a:pathLst>
          </a:custGeom>
          <a:gradFill flip="none" rotWithShape="1">
            <a:gsLst>
              <a:gs pos="0">
                <a:schemeClr val="bg1"/>
              </a:gs>
              <a:gs pos="100000">
                <a:srgbClr val="C8C8C8"/>
              </a:gs>
            </a:gsLst>
            <a:lin ang="19800000" scaled="0"/>
          </a:gradFill>
          <a:ln w="12700">
            <a:gradFill flip="none" rotWithShape="1">
              <a:gsLst>
                <a:gs pos="53000">
                  <a:schemeClr val="bg1">
                    <a:alpha val="90000"/>
                  </a:schemeClr>
                </a:gs>
                <a:gs pos="100000">
                  <a:schemeClr val="tx1">
                    <a:lumMod val="50000"/>
                    <a:lumOff val="50000"/>
                  </a:schemeClr>
                </a:gs>
              </a:gsLst>
              <a:lin ang="7200000" scaled="0"/>
            </a:gradFill>
          </a:ln>
          <a:effectLst>
            <a:outerShdw blurRad="482600" dist="203200" dir="8100000" algn="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eaLnBrk="0" fontAlgn="base" hangingPunct="0">
              <a:spcBef>
                <a:spcPct val="0"/>
              </a:spcBef>
              <a:spcAft>
                <a:spcPct val="0"/>
              </a:spcAft>
              <a:buFont typeface="Arial" panose="020b0604020202020204" pitchFamily="34" charset="0"/>
            </a:pPr>
            <a:endParaRPr lang="zh-CN" altLang="en-US" sz="4500" b="1">
              <a:solidFill>
                <a:schemeClr val="accent1"/>
              </a:solidFill>
              <a:latin typeface="造字工房悦黑（非商用）纤细体" pitchFamily="50" charset="-122"/>
              <a:ea typeface="造字工房悦黑（非商用）纤细体" pitchFamily="50" charset="-122"/>
            </a:endParaRPr>
          </a:p>
        </p:txBody>
      </p:sp>
      <p:sp>
        <p:nvSpPr>
          <p:cNvPr id="29" name="Freeform 14"/>
          <p:cNvSpPr>
            <a:spLocks noChangeArrowheads="1"/>
          </p:cNvSpPr>
          <p:nvPr/>
        </p:nvSpPr>
        <p:spPr bwMode="auto">
          <a:xfrm>
            <a:off x="3629063" y="2624857"/>
            <a:ext cx="225425" cy="263525"/>
          </a:xfrm>
          <a:custGeom>
            <a:gdLst>
              <a:gd name="T0" fmla="*/ 70 w 142"/>
              <a:gd name="T1" fmla="*/ 0 h 166"/>
              <a:gd name="T2" fmla="*/ 106 w 142"/>
              <a:gd name="T3" fmla="*/ 22 h 166"/>
              <a:gd name="T4" fmla="*/ 142 w 142"/>
              <a:gd name="T5" fmla="*/ 42 h 166"/>
              <a:gd name="T6" fmla="*/ 142 w 142"/>
              <a:gd name="T7" fmla="*/ 83 h 166"/>
              <a:gd name="T8" fmla="*/ 142 w 142"/>
              <a:gd name="T9" fmla="*/ 125 h 166"/>
              <a:gd name="T10" fmla="*/ 106 w 142"/>
              <a:gd name="T11" fmla="*/ 144 h 166"/>
              <a:gd name="T12" fmla="*/ 70 w 142"/>
              <a:gd name="T13" fmla="*/ 166 h 166"/>
              <a:gd name="T14" fmla="*/ 34 w 142"/>
              <a:gd name="T15" fmla="*/ 144 h 166"/>
              <a:gd name="T16" fmla="*/ 0 w 142"/>
              <a:gd name="T17" fmla="*/ 125 h 166"/>
              <a:gd name="T18" fmla="*/ 0 w 142"/>
              <a:gd name="T19" fmla="*/ 83 h 166"/>
              <a:gd name="T20" fmla="*/ 0 w 142"/>
              <a:gd name="T21" fmla="*/ 42 h 166"/>
              <a:gd name="T22" fmla="*/ 34 w 142"/>
              <a:gd name="T23" fmla="*/ 22 h 166"/>
              <a:gd name="T24" fmla="*/ 70 w 142"/>
              <a:gd name="T25" fmla="*/ 0 h 166"/>
              <a:gd name="T26" fmla="*/ 70 w 142"/>
              <a:gd name="T27" fmla="*/ 0 h 16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2"/>
              <a:gd name="T43" fmla="*/ 0 h 166"/>
              <a:gd name="T44" fmla="*/ 142 w 142"/>
              <a:gd name="T45" fmla="*/ 166 h 166"/>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2" h="166">
                <a:moveTo>
                  <a:pt x="70" y="0"/>
                </a:moveTo>
                <a:lnTo>
                  <a:pt x="106" y="22"/>
                </a:lnTo>
                <a:lnTo>
                  <a:pt x="142" y="42"/>
                </a:lnTo>
                <a:lnTo>
                  <a:pt x="142" y="83"/>
                </a:lnTo>
                <a:lnTo>
                  <a:pt x="142" y="125"/>
                </a:lnTo>
                <a:lnTo>
                  <a:pt x="106" y="144"/>
                </a:lnTo>
                <a:lnTo>
                  <a:pt x="70" y="166"/>
                </a:lnTo>
                <a:lnTo>
                  <a:pt x="34" y="144"/>
                </a:lnTo>
                <a:lnTo>
                  <a:pt x="0" y="125"/>
                </a:lnTo>
                <a:lnTo>
                  <a:pt x="0" y="83"/>
                </a:lnTo>
                <a:lnTo>
                  <a:pt x="0" y="42"/>
                </a:lnTo>
                <a:lnTo>
                  <a:pt x="34" y="22"/>
                </a:lnTo>
                <a:lnTo>
                  <a:pt x="70" y="0"/>
                </a:lnTo>
                <a:close/>
              </a:path>
            </a:pathLst>
          </a:custGeom>
          <a:gradFill flip="none" rotWithShape="1">
            <a:gsLst>
              <a:gs pos="0">
                <a:schemeClr val="bg1"/>
              </a:gs>
              <a:gs pos="100000">
                <a:srgbClr val="C8C8C8"/>
              </a:gs>
            </a:gsLst>
            <a:lin ang="19800000" scaled="0"/>
          </a:gradFill>
          <a:ln w="12700">
            <a:gradFill flip="none" rotWithShape="1">
              <a:gsLst>
                <a:gs pos="53000">
                  <a:schemeClr val="bg1">
                    <a:alpha val="90000"/>
                  </a:schemeClr>
                </a:gs>
                <a:gs pos="100000">
                  <a:schemeClr val="tx1">
                    <a:lumMod val="50000"/>
                    <a:lumOff val="50000"/>
                  </a:schemeClr>
                </a:gs>
              </a:gsLst>
              <a:lin ang="7200000" scaled="0"/>
            </a:gradFill>
          </a:ln>
          <a:effectLst>
            <a:outerShdw blurRad="482600" dist="203200" dir="8100000" algn="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eaLnBrk="0" fontAlgn="base" hangingPunct="0">
              <a:spcBef>
                <a:spcPct val="0"/>
              </a:spcBef>
              <a:spcAft>
                <a:spcPct val="0"/>
              </a:spcAft>
              <a:buFont typeface="Arial" panose="020b0604020202020204" pitchFamily="34" charset="0"/>
            </a:pPr>
            <a:endParaRPr lang="zh-CN" altLang="en-US" sz="4500" b="1">
              <a:solidFill>
                <a:schemeClr val="accent1"/>
              </a:solidFill>
              <a:latin typeface="造字工房悦黑（非商用）纤细体" pitchFamily="50" charset="-122"/>
              <a:ea typeface="造字工房悦黑（非商用）纤细体" pitchFamily="50" charset="-122"/>
            </a:endParaRPr>
          </a:p>
        </p:txBody>
      </p:sp>
      <p:sp>
        <p:nvSpPr>
          <p:cNvPr id="30" name="Freeform 15"/>
          <p:cNvSpPr>
            <a:spLocks noChangeArrowheads="1"/>
          </p:cNvSpPr>
          <p:nvPr/>
        </p:nvSpPr>
        <p:spPr bwMode="auto">
          <a:xfrm>
            <a:off x="4397413" y="2224807"/>
            <a:ext cx="225425" cy="260350"/>
          </a:xfrm>
          <a:custGeom>
            <a:gdLst>
              <a:gd name="T0" fmla="*/ 70 w 142"/>
              <a:gd name="T1" fmla="*/ 0 h 164"/>
              <a:gd name="T2" fmla="*/ 106 w 142"/>
              <a:gd name="T3" fmla="*/ 20 h 164"/>
              <a:gd name="T4" fmla="*/ 142 w 142"/>
              <a:gd name="T5" fmla="*/ 40 h 164"/>
              <a:gd name="T6" fmla="*/ 142 w 142"/>
              <a:gd name="T7" fmla="*/ 81 h 164"/>
              <a:gd name="T8" fmla="*/ 142 w 142"/>
              <a:gd name="T9" fmla="*/ 123 h 164"/>
              <a:gd name="T10" fmla="*/ 106 w 142"/>
              <a:gd name="T11" fmla="*/ 143 h 164"/>
              <a:gd name="T12" fmla="*/ 70 w 142"/>
              <a:gd name="T13" fmla="*/ 164 h 164"/>
              <a:gd name="T14" fmla="*/ 36 w 142"/>
              <a:gd name="T15" fmla="*/ 143 h 164"/>
              <a:gd name="T16" fmla="*/ 0 w 142"/>
              <a:gd name="T17" fmla="*/ 123 h 164"/>
              <a:gd name="T18" fmla="*/ 0 w 142"/>
              <a:gd name="T19" fmla="*/ 81 h 164"/>
              <a:gd name="T20" fmla="*/ 0 w 142"/>
              <a:gd name="T21" fmla="*/ 40 h 164"/>
              <a:gd name="T22" fmla="*/ 36 w 142"/>
              <a:gd name="T23" fmla="*/ 20 h 164"/>
              <a:gd name="T24" fmla="*/ 70 w 142"/>
              <a:gd name="T25" fmla="*/ 0 h 164"/>
              <a:gd name="T26" fmla="*/ 70 w 142"/>
              <a:gd name="T27" fmla="*/ 0 h 16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2"/>
              <a:gd name="T43" fmla="*/ 0 h 164"/>
              <a:gd name="T44" fmla="*/ 142 w 142"/>
              <a:gd name="T45" fmla="*/ 164 h 164"/>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2" h="164">
                <a:moveTo>
                  <a:pt x="70" y="0"/>
                </a:moveTo>
                <a:lnTo>
                  <a:pt x="106" y="20"/>
                </a:lnTo>
                <a:lnTo>
                  <a:pt x="142" y="40"/>
                </a:lnTo>
                <a:lnTo>
                  <a:pt x="142" y="81"/>
                </a:lnTo>
                <a:lnTo>
                  <a:pt x="142" y="123"/>
                </a:lnTo>
                <a:lnTo>
                  <a:pt x="106" y="143"/>
                </a:lnTo>
                <a:lnTo>
                  <a:pt x="70" y="164"/>
                </a:lnTo>
                <a:lnTo>
                  <a:pt x="36" y="143"/>
                </a:lnTo>
                <a:lnTo>
                  <a:pt x="0" y="123"/>
                </a:lnTo>
                <a:lnTo>
                  <a:pt x="0" y="81"/>
                </a:lnTo>
                <a:lnTo>
                  <a:pt x="0" y="40"/>
                </a:lnTo>
                <a:lnTo>
                  <a:pt x="36" y="20"/>
                </a:lnTo>
                <a:lnTo>
                  <a:pt x="70" y="0"/>
                </a:lnTo>
                <a:close/>
              </a:path>
            </a:pathLst>
          </a:custGeom>
          <a:gradFill flip="none" rotWithShape="1">
            <a:gsLst>
              <a:gs pos="0">
                <a:schemeClr val="bg1"/>
              </a:gs>
              <a:gs pos="100000">
                <a:srgbClr val="C8C8C8"/>
              </a:gs>
            </a:gsLst>
            <a:lin ang="19800000" scaled="0"/>
          </a:gradFill>
          <a:ln w="12700">
            <a:gradFill flip="none" rotWithShape="1">
              <a:gsLst>
                <a:gs pos="53000">
                  <a:schemeClr val="bg1">
                    <a:alpha val="90000"/>
                  </a:schemeClr>
                </a:gs>
                <a:gs pos="100000">
                  <a:schemeClr val="tx1">
                    <a:lumMod val="50000"/>
                    <a:lumOff val="50000"/>
                  </a:schemeClr>
                </a:gs>
              </a:gsLst>
              <a:lin ang="7200000" scaled="0"/>
            </a:gradFill>
          </a:ln>
          <a:effectLst>
            <a:outerShdw blurRad="482600" dist="203200" dir="8100000" algn="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eaLnBrk="0" fontAlgn="base" hangingPunct="0">
              <a:spcBef>
                <a:spcPct val="0"/>
              </a:spcBef>
              <a:spcAft>
                <a:spcPct val="0"/>
              </a:spcAft>
              <a:buFont typeface="Arial" panose="020b0604020202020204" pitchFamily="34" charset="0"/>
            </a:pPr>
            <a:endParaRPr lang="zh-CN" altLang="en-US" sz="4500" b="1">
              <a:solidFill>
                <a:schemeClr val="accent1"/>
              </a:solidFill>
              <a:latin typeface="造字工房悦黑（非商用）纤细体" pitchFamily="50" charset="-122"/>
              <a:ea typeface="造字工房悦黑（非商用）纤细体" pitchFamily="50" charset="-122"/>
            </a:endParaRPr>
          </a:p>
        </p:txBody>
      </p:sp>
      <p:sp>
        <p:nvSpPr>
          <p:cNvPr id="31" name="Freeform 16"/>
          <p:cNvSpPr>
            <a:spLocks noChangeArrowheads="1"/>
          </p:cNvSpPr>
          <p:nvPr/>
        </p:nvSpPr>
        <p:spPr bwMode="auto">
          <a:xfrm>
            <a:off x="4851438" y="3580532"/>
            <a:ext cx="227012" cy="260350"/>
          </a:xfrm>
          <a:custGeom>
            <a:gdLst>
              <a:gd name="T0" fmla="*/ 72 w 143"/>
              <a:gd name="T1" fmla="*/ 0 h 164"/>
              <a:gd name="T2" fmla="*/ 108 w 143"/>
              <a:gd name="T3" fmla="*/ 20 h 164"/>
              <a:gd name="T4" fmla="*/ 143 w 143"/>
              <a:gd name="T5" fmla="*/ 39 h 164"/>
              <a:gd name="T6" fmla="*/ 143 w 143"/>
              <a:gd name="T7" fmla="*/ 81 h 164"/>
              <a:gd name="T8" fmla="*/ 143 w 143"/>
              <a:gd name="T9" fmla="*/ 122 h 164"/>
              <a:gd name="T10" fmla="*/ 108 w 143"/>
              <a:gd name="T11" fmla="*/ 144 h 164"/>
              <a:gd name="T12" fmla="*/ 72 w 143"/>
              <a:gd name="T13" fmla="*/ 164 h 164"/>
              <a:gd name="T14" fmla="*/ 36 w 143"/>
              <a:gd name="T15" fmla="*/ 144 h 164"/>
              <a:gd name="T16" fmla="*/ 0 w 143"/>
              <a:gd name="T17" fmla="*/ 122 h 164"/>
              <a:gd name="T18" fmla="*/ 0 w 143"/>
              <a:gd name="T19" fmla="*/ 81 h 164"/>
              <a:gd name="T20" fmla="*/ 0 w 143"/>
              <a:gd name="T21" fmla="*/ 39 h 164"/>
              <a:gd name="T22" fmla="*/ 36 w 143"/>
              <a:gd name="T23" fmla="*/ 20 h 164"/>
              <a:gd name="T24" fmla="*/ 72 w 143"/>
              <a:gd name="T25" fmla="*/ 0 h 164"/>
              <a:gd name="T26" fmla="*/ 72 w 143"/>
              <a:gd name="T27" fmla="*/ 0 h 16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3"/>
              <a:gd name="T43" fmla="*/ 0 h 164"/>
              <a:gd name="T44" fmla="*/ 143 w 143"/>
              <a:gd name="T45" fmla="*/ 164 h 164"/>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3" h="164">
                <a:moveTo>
                  <a:pt x="72" y="0"/>
                </a:moveTo>
                <a:lnTo>
                  <a:pt x="108" y="20"/>
                </a:lnTo>
                <a:lnTo>
                  <a:pt x="143" y="39"/>
                </a:lnTo>
                <a:lnTo>
                  <a:pt x="143" y="81"/>
                </a:lnTo>
                <a:lnTo>
                  <a:pt x="143" y="122"/>
                </a:lnTo>
                <a:lnTo>
                  <a:pt x="108" y="144"/>
                </a:lnTo>
                <a:lnTo>
                  <a:pt x="72" y="164"/>
                </a:lnTo>
                <a:lnTo>
                  <a:pt x="36" y="144"/>
                </a:lnTo>
                <a:lnTo>
                  <a:pt x="0" y="122"/>
                </a:lnTo>
                <a:lnTo>
                  <a:pt x="0" y="81"/>
                </a:lnTo>
                <a:lnTo>
                  <a:pt x="0" y="39"/>
                </a:lnTo>
                <a:lnTo>
                  <a:pt x="36" y="20"/>
                </a:lnTo>
                <a:lnTo>
                  <a:pt x="72" y="0"/>
                </a:lnTo>
                <a:close/>
              </a:path>
            </a:pathLst>
          </a:custGeom>
          <a:gradFill flip="none" rotWithShape="1">
            <a:gsLst>
              <a:gs pos="0">
                <a:schemeClr val="bg1"/>
              </a:gs>
              <a:gs pos="100000">
                <a:srgbClr val="C8C8C8"/>
              </a:gs>
            </a:gsLst>
            <a:lin ang="19800000" scaled="0"/>
          </a:gradFill>
          <a:ln w="12700">
            <a:gradFill flip="none" rotWithShape="1">
              <a:gsLst>
                <a:gs pos="53000">
                  <a:schemeClr val="bg1">
                    <a:alpha val="90000"/>
                  </a:schemeClr>
                </a:gs>
                <a:gs pos="100000">
                  <a:schemeClr val="tx1">
                    <a:lumMod val="50000"/>
                    <a:lumOff val="50000"/>
                  </a:schemeClr>
                </a:gs>
              </a:gsLst>
              <a:lin ang="7200000" scaled="0"/>
            </a:gradFill>
          </a:ln>
          <a:effectLst>
            <a:outerShdw blurRad="482600" dist="203200" dir="8100000" algn="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eaLnBrk="0" fontAlgn="base" hangingPunct="0">
              <a:spcBef>
                <a:spcPct val="0"/>
              </a:spcBef>
              <a:spcAft>
                <a:spcPct val="0"/>
              </a:spcAft>
              <a:buFont typeface="Arial" panose="020b0604020202020204" pitchFamily="34" charset="0"/>
            </a:pPr>
            <a:endParaRPr lang="zh-CN" altLang="en-US" sz="4500" b="1">
              <a:solidFill>
                <a:schemeClr val="accent1"/>
              </a:solidFill>
              <a:latin typeface="造字工房悦黑（非商用）纤细体" pitchFamily="50" charset="-122"/>
              <a:ea typeface="造字工房悦黑（非商用）纤细体" pitchFamily="50" charset="-122"/>
            </a:endParaRPr>
          </a:p>
        </p:txBody>
      </p:sp>
      <p:sp>
        <p:nvSpPr>
          <p:cNvPr id="32" name="Freeform 17"/>
          <p:cNvSpPr>
            <a:spLocks noChangeArrowheads="1"/>
          </p:cNvSpPr>
          <p:nvPr/>
        </p:nvSpPr>
        <p:spPr bwMode="auto">
          <a:xfrm>
            <a:off x="3505238" y="3334470"/>
            <a:ext cx="225425" cy="263525"/>
          </a:xfrm>
          <a:custGeom>
            <a:gdLst>
              <a:gd name="T0" fmla="*/ 70 w 142"/>
              <a:gd name="T1" fmla="*/ 0 h 166"/>
              <a:gd name="T2" fmla="*/ 106 w 142"/>
              <a:gd name="T3" fmla="*/ 22 h 166"/>
              <a:gd name="T4" fmla="*/ 142 w 142"/>
              <a:gd name="T5" fmla="*/ 41 h 166"/>
              <a:gd name="T6" fmla="*/ 142 w 142"/>
              <a:gd name="T7" fmla="*/ 83 h 166"/>
              <a:gd name="T8" fmla="*/ 142 w 142"/>
              <a:gd name="T9" fmla="*/ 124 h 166"/>
              <a:gd name="T10" fmla="*/ 106 w 142"/>
              <a:gd name="T11" fmla="*/ 144 h 166"/>
              <a:gd name="T12" fmla="*/ 70 w 142"/>
              <a:gd name="T13" fmla="*/ 166 h 166"/>
              <a:gd name="T14" fmla="*/ 34 w 142"/>
              <a:gd name="T15" fmla="*/ 144 h 166"/>
              <a:gd name="T16" fmla="*/ 0 w 142"/>
              <a:gd name="T17" fmla="*/ 124 h 166"/>
              <a:gd name="T18" fmla="*/ 0 w 142"/>
              <a:gd name="T19" fmla="*/ 83 h 166"/>
              <a:gd name="T20" fmla="*/ 0 w 142"/>
              <a:gd name="T21" fmla="*/ 41 h 166"/>
              <a:gd name="T22" fmla="*/ 34 w 142"/>
              <a:gd name="T23" fmla="*/ 22 h 166"/>
              <a:gd name="T24" fmla="*/ 70 w 142"/>
              <a:gd name="T25" fmla="*/ 0 h 166"/>
              <a:gd name="T26" fmla="*/ 70 w 142"/>
              <a:gd name="T27" fmla="*/ 0 h 16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2"/>
              <a:gd name="T43" fmla="*/ 0 h 166"/>
              <a:gd name="T44" fmla="*/ 142 w 142"/>
              <a:gd name="T45" fmla="*/ 166 h 166"/>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2" h="166">
                <a:moveTo>
                  <a:pt x="70" y="0"/>
                </a:moveTo>
                <a:lnTo>
                  <a:pt x="106" y="22"/>
                </a:lnTo>
                <a:lnTo>
                  <a:pt x="142" y="41"/>
                </a:lnTo>
                <a:lnTo>
                  <a:pt x="142" y="83"/>
                </a:lnTo>
                <a:lnTo>
                  <a:pt x="142" y="124"/>
                </a:lnTo>
                <a:lnTo>
                  <a:pt x="106" y="144"/>
                </a:lnTo>
                <a:lnTo>
                  <a:pt x="70" y="166"/>
                </a:lnTo>
                <a:lnTo>
                  <a:pt x="34" y="144"/>
                </a:lnTo>
                <a:lnTo>
                  <a:pt x="0" y="124"/>
                </a:lnTo>
                <a:lnTo>
                  <a:pt x="0" y="83"/>
                </a:lnTo>
                <a:lnTo>
                  <a:pt x="0" y="41"/>
                </a:lnTo>
                <a:lnTo>
                  <a:pt x="34" y="22"/>
                </a:lnTo>
                <a:lnTo>
                  <a:pt x="70" y="0"/>
                </a:lnTo>
                <a:close/>
              </a:path>
            </a:pathLst>
          </a:custGeom>
          <a:solidFill>
            <a:schemeClr val="accent1"/>
          </a:solidFill>
          <a:ln w="12700">
            <a:gradFill flip="none" rotWithShape="1">
              <a:gsLst>
                <a:gs pos="53000">
                  <a:schemeClr val="bg1">
                    <a:alpha val="90000"/>
                  </a:schemeClr>
                </a:gs>
                <a:gs pos="100000">
                  <a:schemeClr val="tx1">
                    <a:lumMod val="50000"/>
                    <a:lumOff val="50000"/>
                  </a:schemeClr>
                </a:gs>
              </a:gsLst>
              <a:lin ang="7200000" scaled="0"/>
            </a:gradFill>
          </a:ln>
          <a:effectLst>
            <a:outerShdw blurRad="482600" dist="203200" dir="8100000" algn="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eaLnBrk="0" fontAlgn="base" hangingPunct="0">
              <a:spcBef>
                <a:spcPct val="0"/>
              </a:spcBef>
              <a:spcAft>
                <a:spcPct val="0"/>
              </a:spcAft>
              <a:buFont typeface="Arial" panose="020b0604020202020204" pitchFamily="34" charset="0"/>
            </a:pPr>
            <a:endParaRPr lang="zh-CN" altLang="en-US" sz="4500" b="1">
              <a:solidFill>
                <a:schemeClr val="accent1"/>
              </a:solidFill>
              <a:latin typeface="造字工房悦黑（非商用）纤细体" pitchFamily="50" charset="-122"/>
              <a:ea typeface="造字工房悦黑（非商用）纤细体" pitchFamily="50" charset="-122"/>
            </a:endParaRPr>
          </a:p>
        </p:txBody>
      </p:sp>
      <p:sp>
        <p:nvSpPr>
          <p:cNvPr id="33" name="Freeform 18"/>
          <p:cNvSpPr>
            <a:spLocks noChangeArrowheads="1"/>
          </p:cNvSpPr>
          <p:nvPr/>
        </p:nvSpPr>
        <p:spPr bwMode="auto">
          <a:xfrm>
            <a:off x="5653126" y="2728045"/>
            <a:ext cx="228600" cy="263525"/>
          </a:xfrm>
          <a:custGeom>
            <a:gdLst>
              <a:gd name="T0" fmla="*/ 72 w 144"/>
              <a:gd name="T1" fmla="*/ 0 h 166"/>
              <a:gd name="T2" fmla="*/ 108 w 144"/>
              <a:gd name="T3" fmla="*/ 22 h 166"/>
              <a:gd name="T4" fmla="*/ 144 w 144"/>
              <a:gd name="T5" fmla="*/ 42 h 166"/>
              <a:gd name="T6" fmla="*/ 144 w 144"/>
              <a:gd name="T7" fmla="*/ 83 h 166"/>
              <a:gd name="T8" fmla="*/ 144 w 144"/>
              <a:gd name="T9" fmla="*/ 125 h 166"/>
              <a:gd name="T10" fmla="*/ 108 w 144"/>
              <a:gd name="T11" fmla="*/ 144 h 166"/>
              <a:gd name="T12" fmla="*/ 72 w 144"/>
              <a:gd name="T13" fmla="*/ 166 h 166"/>
              <a:gd name="T14" fmla="*/ 36 w 144"/>
              <a:gd name="T15" fmla="*/ 144 h 166"/>
              <a:gd name="T16" fmla="*/ 0 w 144"/>
              <a:gd name="T17" fmla="*/ 125 h 166"/>
              <a:gd name="T18" fmla="*/ 0 w 144"/>
              <a:gd name="T19" fmla="*/ 83 h 166"/>
              <a:gd name="T20" fmla="*/ 0 w 144"/>
              <a:gd name="T21" fmla="*/ 42 h 166"/>
              <a:gd name="T22" fmla="*/ 36 w 144"/>
              <a:gd name="T23" fmla="*/ 22 h 166"/>
              <a:gd name="T24" fmla="*/ 72 w 144"/>
              <a:gd name="T25" fmla="*/ 0 h 166"/>
              <a:gd name="T26" fmla="*/ 72 w 144"/>
              <a:gd name="T27" fmla="*/ 0 h 16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4"/>
              <a:gd name="T43" fmla="*/ 0 h 166"/>
              <a:gd name="T44" fmla="*/ 144 w 144"/>
              <a:gd name="T45" fmla="*/ 166 h 166"/>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4" h="166">
                <a:moveTo>
                  <a:pt x="72" y="0"/>
                </a:moveTo>
                <a:lnTo>
                  <a:pt x="108" y="22"/>
                </a:lnTo>
                <a:lnTo>
                  <a:pt x="144" y="42"/>
                </a:lnTo>
                <a:lnTo>
                  <a:pt x="144" y="83"/>
                </a:lnTo>
                <a:lnTo>
                  <a:pt x="144" y="125"/>
                </a:lnTo>
                <a:lnTo>
                  <a:pt x="108" y="144"/>
                </a:lnTo>
                <a:lnTo>
                  <a:pt x="72" y="166"/>
                </a:lnTo>
                <a:lnTo>
                  <a:pt x="36" y="144"/>
                </a:lnTo>
                <a:lnTo>
                  <a:pt x="0" y="125"/>
                </a:lnTo>
                <a:lnTo>
                  <a:pt x="0" y="83"/>
                </a:lnTo>
                <a:lnTo>
                  <a:pt x="0" y="42"/>
                </a:lnTo>
                <a:lnTo>
                  <a:pt x="36" y="22"/>
                </a:lnTo>
                <a:lnTo>
                  <a:pt x="72" y="0"/>
                </a:lnTo>
                <a:close/>
              </a:path>
            </a:pathLst>
          </a:custGeom>
          <a:gradFill flip="none" rotWithShape="1">
            <a:gsLst>
              <a:gs pos="0">
                <a:schemeClr val="bg1"/>
              </a:gs>
              <a:gs pos="100000">
                <a:srgbClr val="C8C8C8"/>
              </a:gs>
            </a:gsLst>
            <a:lin ang="19800000" scaled="0"/>
          </a:gradFill>
          <a:ln w="12700">
            <a:gradFill flip="none" rotWithShape="1">
              <a:gsLst>
                <a:gs pos="53000">
                  <a:schemeClr val="bg1">
                    <a:alpha val="90000"/>
                  </a:schemeClr>
                </a:gs>
                <a:gs pos="100000">
                  <a:schemeClr val="tx1">
                    <a:lumMod val="50000"/>
                    <a:lumOff val="50000"/>
                  </a:schemeClr>
                </a:gs>
              </a:gsLst>
              <a:lin ang="7200000" scaled="0"/>
            </a:gradFill>
          </a:ln>
          <a:effectLst>
            <a:outerShdw blurRad="482600" dist="203200" dir="8100000" algn="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eaLnBrk="0" fontAlgn="base" hangingPunct="0">
              <a:spcBef>
                <a:spcPct val="0"/>
              </a:spcBef>
              <a:spcAft>
                <a:spcPct val="0"/>
              </a:spcAft>
              <a:buFont typeface="Arial" panose="020b0604020202020204" pitchFamily="34" charset="0"/>
            </a:pPr>
            <a:endParaRPr lang="zh-CN" altLang="en-US" sz="4500" b="1">
              <a:solidFill>
                <a:schemeClr val="accent1"/>
              </a:solidFill>
              <a:latin typeface="造字工房悦黑（非商用）纤细体" pitchFamily="50" charset="-122"/>
              <a:ea typeface="造字工房悦黑（非商用）纤细体" pitchFamily="50" charset="-122"/>
            </a:endParaRPr>
          </a:p>
        </p:txBody>
      </p:sp>
      <p:sp>
        <p:nvSpPr>
          <p:cNvPr id="34" name="Freeform 19"/>
          <p:cNvSpPr>
            <a:spLocks noChangeArrowheads="1"/>
          </p:cNvSpPr>
          <p:nvPr/>
        </p:nvSpPr>
        <p:spPr bwMode="auto">
          <a:xfrm>
            <a:off x="4100551" y="3842470"/>
            <a:ext cx="225425" cy="263525"/>
          </a:xfrm>
          <a:custGeom>
            <a:gdLst>
              <a:gd name="T0" fmla="*/ 72 w 142"/>
              <a:gd name="T1" fmla="*/ 0 h 166"/>
              <a:gd name="T2" fmla="*/ 108 w 142"/>
              <a:gd name="T3" fmla="*/ 22 h 166"/>
              <a:gd name="T4" fmla="*/ 142 w 142"/>
              <a:gd name="T5" fmla="*/ 42 h 166"/>
              <a:gd name="T6" fmla="*/ 142 w 142"/>
              <a:gd name="T7" fmla="*/ 83 h 166"/>
              <a:gd name="T8" fmla="*/ 142 w 142"/>
              <a:gd name="T9" fmla="*/ 125 h 166"/>
              <a:gd name="T10" fmla="*/ 108 w 142"/>
              <a:gd name="T11" fmla="*/ 145 h 166"/>
              <a:gd name="T12" fmla="*/ 72 w 142"/>
              <a:gd name="T13" fmla="*/ 166 h 166"/>
              <a:gd name="T14" fmla="*/ 36 w 142"/>
              <a:gd name="T15" fmla="*/ 145 h 166"/>
              <a:gd name="T16" fmla="*/ 0 w 142"/>
              <a:gd name="T17" fmla="*/ 125 h 166"/>
              <a:gd name="T18" fmla="*/ 0 w 142"/>
              <a:gd name="T19" fmla="*/ 83 h 166"/>
              <a:gd name="T20" fmla="*/ 0 w 142"/>
              <a:gd name="T21" fmla="*/ 42 h 166"/>
              <a:gd name="T22" fmla="*/ 36 w 142"/>
              <a:gd name="T23" fmla="*/ 22 h 166"/>
              <a:gd name="T24" fmla="*/ 72 w 142"/>
              <a:gd name="T25" fmla="*/ 0 h 166"/>
              <a:gd name="T26" fmla="*/ 72 w 142"/>
              <a:gd name="T27" fmla="*/ 0 h 16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2"/>
              <a:gd name="T43" fmla="*/ 0 h 166"/>
              <a:gd name="T44" fmla="*/ 142 w 142"/>
              <a:gd name="T45" fmla="*/ 166 h 166"/>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2" h="166">
                <a:moveTo>
                  <a:pt x="72" y="0"/>
                </a:moveTo>
                <a:lnTo>
                  <a:pt x="108" y="22"/>
                </a:lnTo>
                <a:lnTo>
                  <a:pt x="142" y="42"/>
                </a:lnTo>
                <a:lnTo>
                  <a:pt x="142" y="83"/>
                </a:lnTo>
                <a:lnTo>
                  <a:pt x="142" y="125"/>
                </a:lnTo>
                <a:lnTo>
                  <a:pt x="108" y="145"/>
                </a:lnTo>
                <a:lnTo>
                  <a:pt x="72" y="166"/>
                </a:lnTo>
                <a:lnTo>
                  <a:pt x="36" y="145"/>
                </a:lnTo>
                <a:lnTo>
                  <a:pt x="0" y="125"/>
                </a:lnTo>
                <a:lnTo>
                  <a:pt x="0" y="83"/>
                </a:lnTo>
                <a:lnTo>
                  <a:pt x="0" y="42"/>
                </a:lnTo>
                <a:lnTo>
                  <a:pt x="36" y="22"/>
                </a:lnTo>
                <a:lnTo>
                  <a:pt x="72" y="0"/>
                </a:lnTo>
                <a:close/>
              </a:path>
            </a:pathLst>
          </a:custGeom>
          <a:gradFill flip="none" rotWithShape="1">
            <a:gsLst>
              <a:gs pos="0">
                <a:schemeClr val="bg1"/>
              </a:gs>
              <a:gs pos="100000">
                <a:srgbClr val="C8C8C8"/>
              </a:gs>
            </a:gsLst>
            <a:lin ang="19800000" scaled="0"/>
          </a:gradFill>
          <a:ln w="12700">
            <a:gradFill flip="none" rotWithShape="1">
              <a:gsLst>
                <a:gs pos="53000">
                  <a:schemeClr val="bg1">
                    <a:alpha val="90000"/>
                  </a:schemeClr>
                </a:gs>
                <a:gs pos="100000">
                  <a:schemeClr val="tx1">
                    <a:lumMod val="50000"/>
                    <a:lumOff val="50000"/>
                  </a:schemeClr>
                </a:gs>
              </a:gsLst>
              <a:lin ang="7200000" scaled="0"/>
            </a:gradFill>
          </a:ln>
          <a:effectLst>
            <a:outerShdw blurRad="482600" dist="203200" dir="8100000" algn="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eaLnBrk="0" fontAlgn="base" hangingPunct="0">
              <a:spcBef>
                <a:spcPct val="0"/>
              </a:spcBef>
              <a:spcAft>
                <a:spcPct val="0"/>
              </a:spcAft>
              <a:buFont typeface="Arial" panose="020b0604020202020204" pitchFamily="34" charset="0"/>
            </a:pPr>
            <a:endParaRPr lang="zh-CN" altLang="en-US" sz="4500" b="1">
              <a:solidFill>
                <a:schemeClr val="accent1"/>
              </a:solidFill>
              <a:latin typeface="造字工房悦黑（非商用）纤细体" pitchFamily="50" charset="-122"/>
              <a:ea typeface="造字工房悦黑（非商用）纤细体" pitchFamily="50" charset="-122"/>
            </a:endParaRPr>
          </a:p>
        </p:txBody>
      </p:sp>
      <p:sp>
        <p:nvSpPr>
          <p:cNvPr id="35" name="Freeform 20"/>
          <p:cNvSpPr>
            <a:spLocks noChangeArrowheads="1"/>
          </p:cNvSpPr>
          <p:nvPr/>
        </p:nvSpPr>
        <p:spPr bwMode="auto">
          <a:xfrm>
            <a:off x="4749838" y="2794720"/>
            <a:ext cx="225425" cy="261938"/>
          </a:xfrm>
          <a:custGeom>
            <a:gdLst>
              <a:gd name="T0" fmla="*/ 72 w 142"/>
              <a:gd name="T1" fmla="*/ 0 h 165"/>
              <a:gd name="T2" fmla="*/ 108 w 142"/>
              <a:gd name="T3" fmla="*/ 21 h 165"/>
              <a:gd name="T4" fmla="*/ 142 w 142"/>
              <a:gd name="T5" fmla="*/ 41 h 165"/>
              <a:gd name="T6" fmla="*/ 142 w 142"/>
              <a:gd name="T7" fmla="*/ 83 h 165"/>
              <a:gd name="T8" fmla="*/ 142 w 142"/>
              <a:gd name="T9" fmla="*/ 124 h 165"/>
              <a:gd name="T10" fmla="*/ 108 w 142"/>
              <a:gd name="T11" fmla="*/ 144 h 165"/>
              <a:gd name="T12" fmla="*/ 72 w 142"/>
              <a:gd name="T13" fmla="*/ 165 h 165"/>
              <a:gd name="T14" fmla="*/ 36 w 142"/>
              <a:gd name="T15" fmla="*/ 144 h 165"/>
              <a:gd name="T16" fmla="*/ 0 w 142"/>
              <a:gd name="T17" fmla="*/ 124 h 165"/>
              <a:gd name="T18" fmla="*/ 0 w 142"/>
              <a:gd name="T19" fmla="*/ 83 h 165"/>
              <a:gd name="T20" fmla="*/ 0 w 142"/>
              <a:gd name="T21" fmla="*/ 41 h 165"/>
              <a:gd name="T22" fmla="*/ 36 w 142"/>
              <a:gd name="T23" fmla="*/ 21 h 165"/>
              <a:gd name="T24" fmla="*/ 72 w 142"/>
              <a:gd name="T25" fmla="*/ 0 h 165"/>
              <a:gd name="T26" fmla="*/ 72 w 142"/>
              <a:gd name="T27" fmla="*/ 0 h 16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2"/>
              <a:gd name="T43" fmla="*/ 0 h 165"/>
              <a:gd name="T44" fmla="*/ 142 w 142"/>
              <a:gd name="T45" fmla="*/ 165 h 165"/>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2" h="165">
                <a:moveTo>
                  <a:pt x="72" y="0"/>
                </a:moveTo>
                <a:lnTo>
                  <a:pt x="108" y="21"/>
                </a:lnTo>
                <a:lnTo>
                  <a:pt x="142" y="41"/>
                </a:lnTo>
                <a:lnTo>
                  <a:pt x="142" y="83"/>
                </a:lnTo>
                <a:lnTo>
                  <a:pt x="142" y="124"/>
                </a:lnTo>
                <a:lnTo>
                  <a:pt x="108" y="144"/>
                </a:lnTo>
                <a:lnTo>
                  <a:pt x="72" y="165"/>
                </a:lnTo>
                <a:lnTo>
                  <a:pt x="36" y="144"/>
                </a:lnTo>
                <a:lnTo>
                  <a:pt x="0" y="124"/>
                </a:lnTo>
                <a:lnTo>
                  <a:pt x="0" y="83"/>
                </a:lnTo>
                <a:lnTo>
                  <a:pt x="0" y="41"/>
                </a:lnTo>
                <a:lnTo>
                  <a:pt x="36" y="21"/>
                </a:lnTo>
                <a:lnTo>
                  <a:pt x="72" y="0"/>
                </a:lnTo>
                <a:close/>
              </a:path>
            </a:pathLst>
          </a:custGeom>
          <a:gradFill flip="none" rotWithShape="1">
            <a:gsLst>
              <a:gs pos="0">
                <a:schemeClr val="bg1"/>
              </a:gs>
              <a:gs pos="100000">
                <a:srgbClr val="C8C8C8"/>
              </a:gs>
            </a:gsLst>
            <a:lin ang="19800000" scaled="0"/>
          </a:gradFill>
          <a:ln w="12700">
            <a:gradFill flip="none" rotWithShape="1">
              <a:gsLst>
                <a:gs pos="53000">
                  <a:schemeClr val="bg1">
                    <a:alpha val="90000"/>
                  </a:schemeClr>
                </a:gs>
                <a:gs pos="100000">
                  <a:schemeClr val="tx1">
                    <a:lumMod val="50000"/>
                    <a:lumOff val="50000"/>
                  </a:schemeClr>
                </a:gs>
              </a:gsLst>
              <a:lin ang="7200000" scaled="0"/>
            </a:gradFill>
          </a:ln>
          <a:effectLst>
            <a:outerShdw blurRad="482600" dist="203200" dir="8100000" algn="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eaLnBrk="0" fontAlgn="base" hangingPunct="0">
              <a:spcBef>
                <a:spcPct val="0"/>
              </a:spcBef>
              <a:spcAft>
                <a:spcPct val="0"/>
              </a:spcAft>
              <a:buFont typeface="Arial" panose="020b0604020202020204" pitchFamily="34" charset="0"/>
            </a:pPr>
            <a:endParaRPr lang="zh-CN" altLang="en-US" sz="4500" b="1">
              <a:solidFill>
                <a:schemeClr val="accent1"/>
              </a:solidFill>
              <a:latin typeface="造字工房悦黑（非商用）纤细体" pitchFamily="50" charset="-122"/>
              <a:ea typeface="造字工房悦黑（非商用）纤细体" pitchFamily="50" charset="-122"/>
            </a:endParaRPr>
          </a:p>
        </p:txBody>
      </p:sp>
      <p:sp>
        <p:nvSpPr>
          <p:cNvPr id="36" name="TextBox 51"/>
          <p:cNvSpPr>
            <a:spLocks noChangeArrowheads="1"/>
          </p:cNvSpPr>
          <p:nvPr/>
        </p:nvSpPr>
        <p:spPr bwMode="auto">
          <a:xfrm>
            <a:off x="7074277" y="2034307"/>
            <a:ext cx="90281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zh-CN" altLang="en-US" sz="1400">
                <a:solidFill>
                  <a:schemeClr val="accent1"/>
                </a:solidFill>
                <a:latin typeface="造字工房悦黑（非商用）纤细体" pitchFamily="50" charset="-122"/>
                <a:ea typeface="造字工房悦黑（非商用）纤细体" pitchFamily="50" charset="-122"/>
                <a:sym typeface="Arial" panose="020b0604020202020204" pitchFamily="34" charset="0"/>
              </a:rPr>
              <a:t>添加标题</a:t>
            </a:r>
            <a:endParaRPr lang="zh-CN" altLang="en-US" sz="1400">
              <a:solidFill>
                <a:schemeClr val="accent1"/>
              </a:solidFill>
              <a:latin typeface="造字工房悦黑（非商用）纤细体" pitchFamily="50" charset="-122"/>
              <a:ea typeface="造字工房悦黑（非商用）纤细体" pitchFamily="50" charset="-122"/>
            </a:endParaRPr>
          </a:p>
        </p:txBody>
      </p:sp>
      <p:sp>
        <p:nvSpPr>
          <p:cNvPr id="37" name="TextBox 52"/>
          <p:cNvSpPr>
            <a:spLocks noChangeArrowheads="1"/>
          </p:cNvSpPr>
          <p:nvPr/>
        </p:nvSpPr>
        <p:spPr bwMode="auto">
          <a:xfrm>
            <a:off x="6714237" y="3666257"/>
            <a:ext cx="90281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zh-CN" altLang="en-US" sz="1400">
                <a:solidFill>
                  <a:schemeClr val="accent2"/>
                </a:solidFill>
                <a:latin typeface="造字工房悦黑（非商用）纤细体" pitchFamily="50" charset="-122"/>
                <a:ea typeface="造字工房悦黑（非商用）纤细体" pitchFamily="50" charset="-122"/>
                <a:sym typeface="Arial" panose="020b0604020202020204" pitchFamily="34" charset="0"/>
              </a:rPr>
              <a:t>添加标题</a:t>
            </a:r>
            <a:endParaRPr lang="zh-CN" altLang="en-US" sz="1400">
              <a:solidFill>
                <a:schemeClr val="accent2"/>
              </a:solidFill>
              <a:latin typeface="造字工房悦黑（非商用）纤细体" pitchFamily="50" charset="-122"/>
              <a:ea typeface="造字工房悦黑（非商用）纤细体" pitchFamily="50" charset="-122"/>
            </a:endParaRPr>
          </a:p>
        </p:txBody>
      </p:sp>
      <p:sp>
        <p:nvSpPr>
          <p:cNvPr id="38" name="TextBox 53"/>
          <p:cNvSpPr>
            <a:spLocks noChangeArrowheads="1"/>
          </p:cNvSpPr>
          <p:nvPr/>
        </p:nvSpPr>
        <p:spPr bwMode="auto">
          <a:xfrm>
            <a:off x="901182" y="1741696"/>
            <a:ext cx="90281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zh-CN" altLang="en-US" sz="1400">
                <a:solidFill>
                  <a:schemeClr val="accent2"/>
                </a:solidFill>
                <a:latin typeface="造字工房悦黑（非商用）纤细体" pitchFamily="50" charset="-122"/>
                <a:ea typeface="造字工房悦黑（非商用）纤细体" pitchFamily="50" charset="-122"/>
                <a:sym typeface="Arial" panose="020b0604020202020204" pitchFamily="34" charset="0"/>
              </a:rPr>
              <a:t>添加标题</a:t>
            </a:r>
            <a:endParaRPr lang="zh-CN" altLang="en-US" sz="1400">
              <a:solidFill>
                <a:schemeClr val="accent2"/>
              </a:solidFill>
              <a:latin typeface="造字工房悦黑（非商用）纤细体" pitchFamily="50" charset="-122"/>
              <a:ea typeface="造字工房悦黑（非商用）纤细体" pitchFamily="50" charset="-122"/>
            </a:endParaRPr>
          </a:p>
        </p:txBody>
      </p:sp>
      <p:sp>
        <p:nvSpPr>
          <p:cNvPr id="39" name="TextBox 54"/>
          <p:cNvSpPr>
            <a:spLocks noChangeArrowheads="1"/>
          </p:cNvSpPr>
          <p:nvPr/>
        </p:nvSpPr>
        <p:spPr bwMode="auto">
          <a:xfrm>
            <a:off x="5015983" y="1225084"/>
            <a:ext cx="90281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zh-CN" altLang="en-US" sz="1400">
                <a:solidFill>
                  <a:schemeClr val="accent2"/>
                </a:solidFill>
                <a:latin typeface="造字工房悦黑（非商用）纤细体" pitchFamily="50" charset="-122"/>
                <a:ea typeface="造字工房悦黑（非商用）纤细体" pitchFamily="50" charset="-122"/>
                <a:sym typeface="Arial" panose="020b0604020202020204" pitchFamily="34" charset="0"/>
              </a:rPr>
              <a:t>添加标题</a:t>
            </a:r>
            <a:endParaRPr lang="zh-CN" altLang="en-US" sz="1400">
              <a:solidFill>
                <a:schemeClr val="accent2"/>
              </a:solidFill>
              <a:latin typeface="造字工房悦黑（非商用）纤细体" pitchFamily="50" charset="-122"/>
              <a:ea typeface="造字工房悦黑（非商用）纤细体" pitchFamily="50" charset="-122"/>
            </a:endParaRPr>
          </a:p>
        </p:txBody>
      </p:sp>
      <p:sp>
        <p:nvSpPr>
          <p:cNvPr id="40" name="任意多边形 2"/>
          <p:cNvSpPr>
            <a:spLocks noChangeArrowheads="1"/>
          </p:cNvSpPr>
          <p:nvPr/>
        </p:nvSpPr>
        <p:spPr bwMode="auto">
          <a:xfrm>
            <a:off x="6538481" y="2199406"/>
            <a:ext cx="532282" cy="45719"/>
          </a:xfrm>
          <a:custGeom>
            <a:gdLst>
              <a:gd name="T0" fmla="*/ 0 w 361950"/>
              <a:gd name="T1" fmla="*/ 0 h 635"/>
              <a:gd name="T2" fmla="*/ 361950 w 361950"/>
              <a:gd name="T3" fmla="*/ 0 h 635"/>
              <a:gd name="T4" fmla="*/ 0 60000 65536"/>
              <a:gd name="T5" fmla="*/ 0 60000 65536"/>
              <a:gd name="T6" fmla="*/ 0 w 361950"/>
              <a:gd name="T7" fmla="*/ 0 h 635"/>
              <a:gd name="T8" fmla="*/ 361950 w 361950"/>
              <a:gd name="T9" fmla="*/ 0 h 635"/>
            </a:gdLst>
            <a:cxnLst>
              <a:cxn ang="T4">
                <a:pos x="T0" y="T1"/>
              </a:cxn>
              <a:cxn ang="T5">
                <a:pos x="T2" y="T3"/>
              </a:cxn>
            </a:cxnLst>
            <a:rect l="T6" t="T7" r="T8" b="T9"/>
            <a:pathLst>
              <a:path w="361950" h="635">
                <a:moveTo>
                  <a:pt x="0" y="0"/>
                </a:moveTo>
                <a:lnTo>
                  <a:pt x="361950" y="0"/>
                </a:lnTo>
              </a:path>
            </a:pathLst>
          </a:custGeom>
          <a:noFill/>
          <a:ln w="9525" cap="flat" cmpd="sng">
            <a:solidFill>
              <a:schemeClr val="accent1"/>
            </a:solidFill>
            <a:prstDash val="solid"/>
            <a:bevel/>
          </a:ln>
          <a:extLst>
            <a:ext uri="{909E8E84-426E-40DD-AFC4-6F175D3DCCD1}">
              <a14:hiddenFill xmlns:a14="http://schemas.microsoft.com/office/drawing/2010/main">
                <a:solidFill>
                  <a:srgbClr val="FFFFFF"/>
                </a:solidFill>
              </a14:hiddenFill>
            </a:ext>
          </a:extLst>
        </p:spPr>
        <p:txBody>
          <a:bodyPr anchor="ctr"/>
          <a:lstStyle/>
          <a:p>
            <a:endParaRPr lang="zh-CN" altLang="en-US" sz="1400">
              <a:solidFill>
                <a:schemeClr val="accent2"/>
              </a:solidFill>
              <a:latin typeface="造字工房悦黑（非商用）纤细体" pitchFamily="50" charset="-122"/>
              <a:ea typeface="造字工房悦黑（非商用）纤细体" pitchFamily="50" charset="-122"/>
            </a:endParaRPr>
          </a:p>
        </p:txBody>
      </p:sp>
      <p:sp>
        <p:nvSpPr>
          <p:cNvPr id="41" name="任意多边形 56"/>
          <p:cNvSpPr>
            <a:spLocks noChangeArrowheads="1"/>
          </p:cNvSpPr>
          <p:nvPr/>
        </p:nvSpPr>
        <p:spPr bwMode="auto">
          <a:xfrm>
            <a:off x="6226274" y="3826595"/>
            <a:ext cx="457138" cy="45719"/>
          </a:xfrm>
          <a:custGeom>
            <a:gdLst>
              <a:gd name="T0" fmla="*/ 0 w 361950"/>
              <a:gd name="T1" fmla="*/ 0 h 635"/>
              <a:gd name="T2" fmla="*/ 361950 w 361950"/>
              <a:gd name="T3" fmla="*/ 0 h 635"/>
              <a:gd name="T4" fmla="*/ 0 60000 65536"/>
              <a:gd name="T5" fmla="*/ 0 60000 65536"/>
              <a:gd name="T6" fmla="*/ 0 w 361950"/>
              <a:gd name="T7" fmla="*/ 0 h 635"/>
              <a:gd name="T8" fmla="*/ 361950 w 361950"/>
              <a:gd name="T9" fmla="*/ 635 h 635"/>
            </a:gdLst>
            <a:cxnLst>
              <a:cxn ang="T4">
                <a:pos x="T0" y="T1"/>
              </a:cxn>
              <a:cxn ang="T5">
                <a:pos x="T2" y="T3"/>
              </a:cxn>
            </a:cxnLst>
            <a:rect l="T6" t="T7" r="T8" b="T9"/>
            <a:pathLst>
              <a:path w="361950" h="635">
                <a:moveTo>
                  <a:pt x="0" y="0"/>
                </a:moveTo>
                <a:lnTo>
                  <a:pt x="361950" y="0"/>
                </a:lnTo>
              </a:path>
            </a:pathLst>
          </a:custGeom>
          <a:noFill/>
          <a:ln w="9525" cap="flat" cmpd="sng">
            <a:solidFill>
              <a:schemeClr val="accent2"/>
            </a:solidFill>
            <a:prstDash val="solid"/>
            <a:bevel/>
          </a:ln>
          <a:extLst>
            <a:ext uri="{909E8E84-426E-40DD-AFC4-6F175D3DCCD1}">
              <a14:hiddenFill xmlns:a14="http://schemas.microsoft.com/office/drawing/2010/main">
                <a:solidFill>
                  <a:srgbClr val="FFFFFF"/>
                </a:solidFill>
              </a14:hiddenFill>
            </a:ext>
          </a:extLst>
        </p:spPr>
        <p:txBody>
          <a:bodyPr anchor="ctr"/>
          <a:lstStyle/>
          <a:p>
            <a:endParaRPr lang="zh-CN" altLang="en-US" sz="1400">
              <a:solidFill>
                <a:schemeClr val="accent2"/>
              </a:solidFill>
              <a:latin typeface="造字工房悦黑（非商用）纤细体" pitchFamily="50" charset="-122"/>
              <a:ea typeface="造字工房悦黑（非商用）纤细体" pitchFamily="50" charset="-122"/>
            </a:endParaRPr>
          </a:p>
        </p:txBody>
      </p:sp>
      <p:sp>
        <p:nvSpPr>
          <p:cNvPr id="42" name="任意多边形 58"/>
          <p:cNvSpPr>
            <a:spLocks noChangeArrowheads="1"/>
          </p:cNvSpPr>
          <p:nvPr/>
        </p:nvSpPr>
        <p:spPr bwMode="auto">
          <a:xfrm>
            <a:off x="1826456" y="1902033"/>
            <a:ext cx="1127919" cy="65599"/>
          </a:xfrm>
          <a:custGeom>
            <a:gdLst>
              <a:gd name="T0" fmla="*/ 0 w 361950"/>
              <a:gd name="T1" fmla="*/ 0 h 74930"/>
              <a:gd name="T2" fmla="*/ 1452563 w 361950"/>
              <a:gd name="T3" fmla="*/ 0 h 74930"/>
              <a:gd name="T4" fmla="*/ 0 60000 65536"/>
              <a:gd name="T5" fmla="*/ 0 60000 65536"/>
              <a:gd name="T6" fmla="*/ 0 w 361950"/>
              <a:gd name="T7" fmla="*/ 0 h 74930"/>
              <a:gd name="T8" fmla="*/ 361950 w 361950"/>
              <a:gd name="T9" fmla="*/ 74930 h 74930"/>
            </a:gdLst>
            <a:cxnLst>
              <a:cxn ang="T4">
                <a:pos x="T0" y="T1"/>
              </a:cxn>
              <a:cxn ang="T5">
                <a:pos x="T2" y="T3"/>
              </a:cxn>
            </a:cxnLst>
            <a:rect l="T6" t="T7" r="T8" b="T9"/>
            <a:pathLst>
              <a:path w="361950" h="74930">
                <a:moveTo>
                  <a:pt x="0" y="0"/>
                </a:moveTo>
                <a:lnTo>
                  <a:pt x="361950" y="0"/>
                </a:lnTo>
              </a:path>
            </a:pathLst>
          </a:custGeom>
          <a:noFill/>
          <a:ln w="9525" cap="flat" cmpd="sng">
            <a:solidFill>
              <a:schemeClr val="accent2"/>
            </a:solidFill>
            <a:prstDash val="solid"/>
            <a:bevel/>
          </a:ln>
          <a:extLst>
            <a:ext uri="{909E8E84-426E-40DD-AFC4-6F175D3DCCD1}">
              <a14:hiddenFill xmlns:a14="http://schemas.microsoft.com/office/drawing/2010/main">
                <a:solidFill>
                  <a:srgbClr val="FFFFFF"/>
                </a:solidFill>
              </a14:hiddenFill>
            </a:ext>
          </a:extLst>
        </p:spPr>
        <p:txBody>
          <a:bodyPr anchor="ctr"/>
          <a:lstStyle/>
          <a:p>
            <a:endParaRPr lang="zh-CN" altLang="en-US" sz="1400">
              <a:solidFill>
                <a:schemeClr val="accent2"/>
              </a:solidFill>
              <a:latin typeface="造字工房悦黑（非商用）纤细体" pitchFamily="50" charset="-122"/>
              <a:ea typeface="造字工房悦黑（非商用）纤细体" pitchFamily="50" charset="-122"/>
            </a:endParaRPr>
          </a:p>
        </p:txBody>
      </p:sp>
      <p:sp>
        <p:nvSpPr>
          <p:cNvPr id="43" name="任意多边形 59"/>
          <p:cNvSpPr>
            <a:spLocks noChangeArrowheads="1"/>
          </p:cNvSpPr>
          <p:nvPr/>
        </p:nvSpPr>
        <p:spPr bwMode="auto">
          <a:xfrm rot="16200000">
            <a:off x="5220532" y="1805732"/>
            <a:ext cx="530225" cy="46037"/>
          </a:xfrm>
          <a:custGeom>
            <a:gdLst>
              <a:gd name="T0" fmla="*/ 0 w 361950"/>
              <a:gd name="T1" fmla="*/ 0 h 45720"/>
              <a:gd name="T2" fmla="*/ 530225 w 361950"/>
              <a:gd name="T3" fmla="*/ 0 h 45720"/>
              <a:gd name="T4" fmla="*/ 0 60000 65536"/>
              <a:gd name="T5" fmla="*/ 0 60000 65536"/>
              <a:gd name="T6" fmla="*/ 0 w 361950"/>
              <a:gd name="T7" fmla="*/ 0 h 45720"/>
              <a:gd name="T8" fmla="*/ 361950 w 361950"/>
              <a:gd name="T9" fmla="*/ 45720 h 45720"/>
            </a:gdLst>
            <a:cxnLst>
              <a:cxn ang="T4">
                <a:pos x="T0" y="T1"/>
              </a:cxn>
              <a:cxn ang="T5">
                <a:pos x="T2" y="T3"/>
              </a:cxn>
            </a:cxnLst>
            <a:rect l="T6" t="T7" r="T8" b="T9"/>
            <a:pathLst>
              <a:path w="361950" h="45720">
                <a:moveTo>
                  <a:pt x="0" y="0"/>
                </a:moveTo>
                <a:lnTo>
                  <a:pt x="361950" y="0"/>
                </a:lnTo>
              </a:path>
            </a:pathLst>
          </a:custGeom>
          <a:noFill/>
          <a:ln w="9525" cap="flat" cmpd="sng">
            <a:solidFill>
              <a:schemeClr val="accent2"/>
            </a:solidFill>
            <a:prstDash val="solid"/>
            <a:bevel/>
          </a:ln>
          <a:extLst>
            <a:ext uri="{909E8E84-426E-40DD-AFC4-6F175D3DCCD1}">
              <a14:hiddenFill xmlns:a14="http://schemas.microsoft.com/office/drawing/2010/main">
                <a:solidFill>
                  <a:srgbClr val="FFFFFF"/>
                </a:solidFill>
              </a14:hiddenFill>
            </a:ext>
          </a:extLst>
        </p:spPr>
        <p:txBody>
          <a:bodyPr anchor="ctr"/>
          <a:lstStyle/>
          <a:p>
            <a:endParaRPr lang="zh-CN" altLang="en-US" sz="1400">
              <a:solidFill>
                <a:schemeClr val="accent2"/>
              </a:solidFill>
              <a:latin typeface="造字工房悦黑（非商用）纤细体" pitchFamily="50" charset="-122"/>
              <a:ea typeface="造字工房悦黑（非商用）纤细体" pitchFamily="50" charset="-122"/>
            </a:endParaRPr>
          </a:p>
        </p:txBody>
      </p:sp>
      <p:sp>
        <p:nvSpPr>
          <p:cNvPr id="44" name="TextBox 53"/>
          <p:cNvSpPr>
            <a:spLocks noChangeArrowheads="1"/>
          </p:cNvSpPr>
          <p:nvPr/>
        </p:nvSpPr>
        <p:spPr bwMode="auto">
          <a:xfrm>
            <a:off x="1281170" y="3560812"/>
            <a:ext cx="90281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zh-CN" altLang="en-US" sz="1400">
                <a:solidFill>
                  <a:schemeClr val="accent1"/>
                </a:solidFill>
                <a:latin typeface="造字工房悦黑（非商用）纤细体" pitchFamily="50" charset="-122"/>
                <a:ea typeface="造字工房悦黑（非商用）纤细体" pitchFamily="50" charset="-122"/>
                <a:sym typeface="Arial" panose="020b0604020202020204" pitchFamily="34" charset="0"/>
              </a:rPr>
              <a:t>添加标题</a:t>
            </a:r>
            <a:endParaRPr lang="zh-CN" altLang="en-US" sz="1400">
              <a:solidFill>
                <a:schemeClr val="accent1"/>
              </a:solidFill>
              <a:latin typeface="造字工房悦黑（非商用）纤细体" pitchFamily="50" charset="-122"/>
              <a:ea typeface="造字工房悦黑（非商用）纤细体" pitchFamily="50" charset="-122"/>
            </a:endParaRPr>
          </a:p>
        </p:txBody>
      </p:sp>
      <p:sp>
        <p:nvSpPr>
          <p:cNvPr id="45" name="任意多边形 58"/>
          <p:cNvSpPr>
            <a:spLocks noChangeArrowheads="1"/>
          </p:cNvSpPr>
          <p:nvPr/>
        </p:nvSpPr>
        <p:spPr bwMode="auto">
          <a:xfrm>
            <a:off x="2206444" y="3721148"/>
            <a:ext cx="662246" cy="100683"/>
          </a:xfrm>
          <a:custGeom>
            <a:gdLst>
              <a:gd name="T0" fmla="*/ 0 w 361950"/>
              <a:gd name="T1" fmla="*/ 0 h 74930"/>
              <a:gd name="T2" fmla="*/ 1452563 w 361950"/>
              <a:gd name="T3" fmla="*/ 0 h 74930"/>
              <a:gd name="T4" fmla="*/ 0 60000 65536"/>
              <a:gd name="T5" fmla="*/ 0 60000 65536"/>
              <a:gd name="T6" fmla="*/ 0 w 361950"/>
              <a:gd name="T7" fmla="*/ 0 h 74930"/>
              <a:gd name="T8" fmla="*/ 361950 w 361950"/>
              <a:gd name="T9" fmla="*/ 74930 h 74930"/>
            </a:gdLst>
            <a:cxnLst>
              <a:cxn ang="T4">
                <a:pos x="T0" y="T1"/>
              </a:cxn>
              <a:cxn ang="T5">
                <a:pos x="T2" y="T3"/>
              </a:cxn>
            </a:cxnLst>
            <a:rect l="T6" t="T7" r="T8" b="T9"/>
            <a:pathLst>
              <a:path w="361950" h="74930">
                <a:moveTo>
                  <a:pt x="0" y="0"/>
                </a:moveTo>
                <a:lnTo>
                  <a:pt x="361950" y="0"/>
                </a:lnTo>
              </a:path>
            </a:pathLst>
          </a:custGeom>
          <a:noFill/>
          <a:ln w="9525" cap="flat" cmpd="sng">
            <a:solidFill>
              <a:schemeClr val="accent1"/>
            </a:solidFill>
            <a:prstDash val="solid"/>
            <a:bevel/>
          </a:ln>
          <a:extLst>
            <a:ext uri="{909E8E84-426E-40DD-AFC4-6F175D3DCCD1}">
              <a14:hiddenFill xmlns:a14="http://schemas.microsoft.com/office/drawing/2010/main">
                <a:solidFill>
                  <a:srgbClr val="FFFFFF"/>
                </a:solidFill>
              </a14:hiddenFill>
            </a:ext>
          </a:extLst>
        </p:spPr>
        <p:txBody>
          <a:bodyPr anchor="ctr"/>
          <a:lstStyle/>
          <a:p>
            <a:endParaRPr lang="zh-CN" altLang="en-US" sz="1400">
              <a:solidFill>
                <a:schemeClr val="accent2"/>
              </a:solidFill>
              <a:latin typeface="造字工房悦黑（非商用）纤细体" pitchFamily="50" charset="-122"/>
              <a:ea typeface="造字工房悦黑（非商用）纤细体" pitchFamily="50" charset="-122"/>
            </a:endParaRPr>
          </a:p>
        </p:txBody>
      </p:sp>
    </p:spTree>
  </p:cSld>
  <p:clrMapOvr>
    <a:masterClrMapping/>
  </p:clrMapOvr>
  <mc:AlternateContent>
    <mc:Choice xmlns:p14="http://schemas.microsoft.com/office/powerpoint/2010/main" Requires="p14">
      <p:transition spd="med" advTm="6000" p14:dur="700">
        <p:fade/>
      </p:transition>
    </mc:Choice>
    <mc:Fallback>
      <p:transition spd="med" advTm="6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300"/>
                                        <p:tgtEl>
                                          <p:spTgt spid="21"/>
                                        </p:tgtEl>
                                      </p:cBhvr>
                                    </p:animEffect>
                                  </p:childTnLst>
                                </p:cTn>
                              </p:par>
                            </p:childTnLst>
                          </p:cTn>
                        </p:par>
                        <p:par>
                          <p:cTn id="12" fill="hold" nodeType="afterGroup">
                            <p:stCondLst>
                              <p:cond delay="800"/>
                            </p:stCondLst>
                            <p:childTnLst>
                              <p:par>
                                <p:cTn id="13" presetID="10" presetClass="entr" presetSubtype="0"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300"/>
                                        <p:tgtEl>
                                          <p:spTgt spid="22"/>
                                        </p:tgtEl>
                                      </p:cBhvr>
                                    </p:animEffect>
                                  </p:childTnLst>
                                </p:cTn>
                              </p:par>
                            </p:childTnLst>
                          </p:cTn>
                        </p:par>
                        <p:par>
                          <p:cTn id="16" fill="hold" nodeType="afterGroup">
                            <p:stCondLst>
                              <p:cond delay="1100"/>
                            </p:stCondLst>
                            <p:childTnLst>
                              <p:par>
                                <p:cTn id="17" presetID="10" presetClass="entr" presetSubtype="0"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300"/>
                                        <p:tgtEl>
                                          <p:spTgt spid="25"/>
                                        </p:tgtEl>
                                      </p:cBhvr>
                                    </p:animEffect>
                                  </p:childTnLst>
                                </p:cTn>
                              </p:par>
                            </p:childTnLst>
                          </p:cTn>
                        </p:par>
                        <p:par>
                          <p:cTn id="20" fill="hold" nodeType="afterGroup">
                            <p:stCondLst>
                              <p:cond delay="1400"/>
                            </p:stCondLst>
                            <p:childTnLst>
                              <p:par>
                                <p:cTn id="21" presetID="10" presetClass="entr" presetSubtype="0" fill="hold" grpId="0" nodeType="after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fade">
                                      <p:cBhvr>
                                        <p:cTn id="23" dur="300"/>
                                        <p:tgtEl>
                                          <p:spTgt spid="30"/>
                                        </p:tgtEl>
                                      </p:cBhvr>
                                    </p:animEffect>
                                  </p:childTnLst>
                                </p:cTn>
                              </p:par>
                            </p:childTnLst>
                          </p:cTn>
                        </p:par>
                        <p:par>
                          <p:cTn id="24" fill="hold" nodeType="afterGroup">
                            <p:stCondLst>
                              <p:cond delay="1700"/>
                            </p:stCondLst>
                            <p:childTnLst>
                              <p:par>
                                <p:cTn id="25" presetID="10" presetClass="entr" presetSubtype="0"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300"/>
                                        <p:tgtEl>
                                          <p:spTgt spid="27"/>
                                        </p:tgtEl>
                                      </p:cBhvr>
                                    </p:animEffect>
                                  </p:childTnLst>
                                </p:cTn>
                              </p:par>
                            </p:childTnLst>
                          </p:cTn>
                        </p:par>
                        <p:par>
                          <p:cTn id="28" fill="hold" nodeType="afterGroup">
                            <p:stCondLst>
                              <p:cond delay="2000"/>
                            </p:stCondLst>
                            <p:childTnLst>
                              <p:par>
                                <p:cTn id="29" presetID="10" presetClass="entr" presetSubtype="0" fill="hold" grpId="0" nodeType="after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300"/>
                                        <p:tgtEl>
                                          <p:spTgt spid="23"/>
                                        </p:tgtEl>
                                      </p:cBhvr>
                                    </p:animEffect>
                                  </p:childTnLst>
                                </p:cTn>
                              </p:par>
                            </p:childTnLst>
                          </p:cTn>
                        </p:par>
                        <p:par>
                          <p:cTn id="32" fill="hold" nodeType="afterGroup">
                            <p:stCondLst>
                              <p:cond delay="2300"/>
                            </p:stCondLst>
                            <p:childTnLst>
                              <p:par>
                                <p:cTn id="33" presetID="10"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300"/>
                                        <p:tgtEl>
                                          <p:spTgt spid="33"/>
                                        </p:tgtEl>
                                      </p:cBhvr>
                                    </p:animEffect>
                                  </p:childTnLst>
                                </p:cTn>
                              </p:par>
                            </p:childTnLst>
                          </p:cTn>
                        </p:par>
                        <p:par>
                          <p:cTn id="36" fill="hold" nodeType="afterGroup">
                            <p:stCondLst>
                              <p:cond delay="2600"/>
                            </p:stCondLst>
                            <p:childTnLst>
                              <p:par>
                                <p:cTn id="37" presetID="10" presetClass="entr" presetSubtype="0"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300"/>
                                        <p:tgtEl>
                                          <p:spTgt spid="35"/>
                                        </p:tgtEl>
                                      </p:cBhvr>
                                    </p:animEffect>
                                  </p:childTnLst>
                                </p:cTn>
                              </p:par>
                            </p:childTnLst>
                          </p:cTn>
                        </p:par>
                        <p:par>
                          <p:cTn id="40" fill="hold" nodeType="afterGroup">
                            <p:stCondLst>
                              <p:cond delay="2900"/>
                            </p:stCondLst>
                            <p:childTnLst>
                              <p:par>
                                <p:cTn id="41" presetID="10" presetClass="entr" presetSubtype="0"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300"/>
                                        <p:tgtEl>
                                          <p:spTgt spid="29"/>
                                        </p:tgtEl>
                                      </p:cBhvr>
                                    </p:animEffect>
                                  </p:childTnLst>
                                </p:cTn>
                              </p:par>
                            </p:childTnLst>
                          </p:cTn>
                        </p:par>
                        <p:par>
                          <p:cTn id="44" fill="hold" nodeType="afterGroup">
                            <p:stCondLst>
                              <p:cond delay="3200"/>
                            </p:stCondLst>
                            <p:childTnLst>
                              <p:par>
                                <p:cTn id="45" presetID="10" presetClass="entr" presetSubtype="0"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fade">
                                      <p:cBhvr>
                                        <p:cTn id="47" dur="300"/>
                                        <p:tgtEl>
                                          <p:spTgt spid="32"/>
                                        </p:tgtEl>
                                      </p:cBhvr>
                                    </p:animEffect>
                                  </p:childTnLst>
                                </p:cTn>
                              </p:par>
                            </p:childTnLst>
                          </p:cTn>
                        </p:par>
                        <p:par>
                          <p:cTn id="48" fill="hold" nodeType="afterGroup">
                            <p:stCondLst>
                              <p:cond delay="3500"/>
                            </p:stCondLst>
                            <p:childTnLst>
                              <p:par>
                                <p:cTn id="49" presetID="10" presetClass="entr" presetSubtype="0"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300"/>
                                        <p:tgtEl>
                                          <p:spTgt spid="26"/>
                                        </p:tgtEl>
                                      </p:cBhvr>
                                    </p:animEffect>
                                  </p:childTnLst>
                                </p:cTn>
                              </p:par>
                            </p:childTnLst>
                          </p:cTn>
                        </p:par>
                        <p:par>
                          <p:cTn id="52" fill="hold" nodeType="afterGroup">
                            <p:stCondLst>
                              <p:cond delay="3800"/>
                            </p:stCondLst>
                            <p:childTnLst>
                              <p:par>
                                <p:cTn id="53" presetID="10" presetClass="entr" presetSubtype="0"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300"/>
                                        <p:tgtEl>
                                          <p:spTgt spid="34"/>
                                        </p:tgtEl>
                                      </p:cBhvr>
                                    </p:animEffect>
                                  </p:childTnLst>
                                </p:cTn>
                              </p:par>
                            </p:childTnLst>
                          </p:cTn>
                        </p:par>
                        <p:par>
                          <p:cTn id="56" fill="hold" nodeType="afterGroup">
                            <p:stCondLst>
                              <p:cond delay="4100"/>
                            </p:stCondLst>
                            <p:childTnLst>
                              <p:par>
                                <p:cTn id="57" presetID="10"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300"/>
                                        <p:tgtEl>
                                          <p:spTgt spid="31"/>
                                        </p:tgtEl>
                                      </p:cBhvr>
                                    </p:animEffect>
                                  </p:childTnLst>
                                </p:cTn>
                              </p:par>
                            </p:childTnLst>
                          </p:cTn>
                        </p:par>
                        <p:par>
                          <p:cTn id="60" fill="hold" nodeType="afterGroup">
                            <p:stCondLst>
                              <p:cond delay="4400"/>
                            </p:stCondLst>
                            <p:childTnLst>
                              <p:par>
                                <p:cTn id="61" presetID="10" presetClass="entr" presetSubtype="0"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fade">
                                      <p:cBhvr>
                                        <p:cTn id="63" dur="300"/>
                                        <p:tgtEl>
                                          <p:spTgt spid="24"/>
                                        </p:tgtEl>
                                      </p:cBhvr>
                                    </p:animEffect>
                                  </p:childTnLst>
                                </p:cTn>
                              </p:par>
                            </p:childTnLst>
                          </p:cTn>
                        </p:par>
                        <p:par>
                          <p:cTn id="64" fill="hold" nodeType="afterGroup">
                            <p:stCondLst>
                              <p:cond delay="4700"/>
                            </p:stCondLst>
                            <p:childTnLst>
                              <p:par>
                                <p:cTn id="65" presetID="10"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300"/>
                                        <p:tgtEl>
                                          <p:spTgt spid="28"/>
                                        </p:tgtEl>
                                      </p:cBhvr>
                                    </p:animEffect>
                                  </p:childTnLst>
                                </p:cTn>
                              </p:par>
                            </p:childTnLst>
                          </p:cTn>
                        </p:par>
                      </p:childTnLst>
                    </p:cTn>
                  </p:par>
                  <p:par>
                    <p:cTn id="68" fill="hold" nodeType="clickPar">
                      <p:stCondLst>
                        <p:cond delay="indefinite"/>
                      </p:stCondLst>
                      <p:childTnLst>
                        <p:par>
                          <p:cTn id="69" fill="hold">
                            <p:stCondLst>
                              <p:cond delay="0"/>
                            </p:stCondLst>
                            <p:childTnLst>
                              <p:par>
                                <p:cTn id="70" presetID="42" presetClass="entr" presetSubtype="0" fill="hold" grpId="0" nodeType="click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1000" fill="hold"/>
                                        <p:tgtEl>
                                          <p:spTgt spid="39"/>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43"/>
                                        </p:tgtEl>
                                        <p:attrNameLst>
                                          <p:attrName>style.visibility</p:attrName>
                                        </p:attrNameLst>
                                      </p:cBhvr>
                                      <p:to>
                                        <p:strVal val="visible"/>
                                      </p:to>
                                    </p:set>
                                    <p:animEffect transition="in" filter="fade">
                                      <p:cBhvr>
                                        <p:cTn id="77" dur="1000"/>
                                        <p:tgtEl>
                                          <p:spTgt spid="43"/>
                                        </p:tgtEl>
                                      </p:cBhvr>
                                    </p:animEffect>
                                    <p:anim calcmode="lin" valueType="num">
                                      <p:cBhvr>
                                        <p:cTn id="78" dur="1000" fill="hold"/>
                                        <p:tgtEl>
                                          <p:spTgt spid="43"/>
                                        </p:tgtEl>
                                        <p:attrNameLst>
                                          <p:attrName>ppt_x</p:attrName>
                                        </p:attrNameLst>
                                      </p:cBhvr>
                                      <p:tavLst>
                                        <p:tav tm="0">
                                          <p:val>
                                            <p:strVal val="#ppt_x"/>
                                          </p:val>
                                        </p:tav>
                                        <p:tav tm="100000">
                                          <p:val>
                                            <p:strVal val="#ppt_x"/>
                                          </p:val>
                                        </p:tav>
                                      </p:tavLst>
                                    </p:anim>
                                    <p:anim calcmode="lin" valueType="num">
                                      <p:cBhvr>
                                        <p:cTn id="79"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80" fill="hold" nodeType="clickPar">
                      <p:stCondLst>
                        <p:cond delay="indefinite"/>
                      </p:stCondLst>
                      <p:childTnLst>
                        <p:par>
                          <p:cTn id="81" fill="hold">
                            <p:stCondLst>
                              <p:cond delay="0"/>
                            </p:stCondLst>
                            <p:childTnLst>
                              <p:par>
                                <p:cTn id="82" presetID="12" presetClass="entr" presetSubtype="8" fill="hold" grpId="0" nodeType="click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additive="base">
                                        <p:cTn id="84" dur="500"/>
                                        <p:tgtEl>
                                          <p:spTgt spid="36"/>
                                        </p:tgtEl>
                                        <p:attrNameLst>
                                          <p:attrName>ppt_x</p:attrName>
                                        </p:attrNameLst>
                                      </p:cBhvr>
                                      <p:tavLst>
                                        <p:tav tm="0">
                                          <p:val>
                                            <p:strVal val="#ppt_x-#ppt_w*1.125000"/>
                                          </p:val>
                                        </p:tav>
                                        <p:tav tm="100000">
                                          <p:val>
                                            <p:strVal val="#ppt_x"/>
                                          </p:val>
                                        </p:tav>
                                      </p:tavLst>
                                    </p:anim>
                                    <p:animEffect transition="in" filter="wipe(right)">
                                      <p:cBhvr>
                                        <p:cTn id="85" dur="500"/>
                                        <p:tgtEl>
                                          <p:spTgt spid="36"/>
                                        </p:tgtEl>
                                      </p:cBhvr>
                                    </p:animEffect>
                                  </p:childTnLst>
                                </p:cTn>
                              </p:par>
                              <p:par>
                                <p:cTn id="86" presetID="12" presetClass="entr" presetSubtype="8" fill="hold" grpId="0" nodeType="withEffect">
                                  <p:stCondLst>
                                    <p:cond delay="0"/>
                                  </p:stCondLst>
                                  <p:childTnLst>
                                    <p:set>
                                      <p:cBhvr>
                                        <p:cTn id="87" dur="1" fill="hold">
                                          <p:stCondLst>
                                            <p:cond delay="0"/>
                                          </p:stCondLst>
                                        </p:cTn>
                                        <p:tgtEl>
                                          <p:spTgt spid="40"/>
                                        </p:tgtEl>
                                        <p:attrNameLst>
                                          <p:attrName>style.visibility</p:attrName>
                                        </p:attrNameLst>
                                      </p:cBhvr>
                                      <p:to>
                                        <p:strVal val="visible"/>
                                      </p:to>
                                    </p:set>
                                    <p:anim calcmode="lin" valueType="num">
                                      <p:cBhvr additive="base">
                                        <p:cTn id="88" dur="500"/>
                                        <p:tgtEl>
                                          <p:spTgt spid="40"/>
                                        </p:tgtEl>
                                        <p:attrNameLst>
                                          <p:attrName>ppt_x</p:attrName>
                                        </p:attrNameLst>
                                      </p:cBhvr>
                                      <p:tavLst>
                                        <p:tav tm="0">
                                          <p:val>
                                            <p:strVal val="#ppt_x-#ppt_w*1.125000"/>
                                          </p:val>
                                        </p:tav>
                                        <p:tav tm="100000">
                                          <p:val>
                                            <p:strVal val="#ppt_x"/>
                                          </p:val>
                                        </p:tav>
                                      </p:tavLst>
                                    </p:anim>
                                    <p:animEffect transition="in" filter="wipe(right)">
                                      <p:cBhvr>
                                        <p:cTn id="89" dur="500"/>
                                        <p:tgtEl>
                                          <p:spTgt spid="40"/>
                                        </p:tgtEl>
                                      </p:cBhvr>
                                    </p:animEffect>
                                  </p:childTnLst>
                                </p:cTn>
                              </p:par>
                            </p:childTnLst>
                          </p:cTn>
                        </p:par>
                      </p:childTnLst>
                    </p:cTn>
                  </p:par>
                  <p:par>
                    <p:cTn id="90" fill="hold" nodeType="clickPar">
                      <p:stCondLst>
                        <p:cond delay="indefinite"/>
                      </p:stCondLst>
                      <p:childTnLst>
                        <p:par>
                          <p:cTn id="91" fill="hold">
                            <p:stCondLst>
                              <p:cond delay="0"/>
                            </p:stCondLst>
                            <p:childTnLst>
                              <p:par>
                                <p:cTn id="92" presetID="12" presetClass="entr" presetSubtype="8" fill="hold" grpId="0" nodeType="clickEffect">
                                  <p:stCondLst>
                                    <p:cond delay="0"/>
                                  </p:stCondLst>
                                  <p:childTnLst>
                                    <p:set>
                                      <p:cBhvr>
                                        <p:cTn id="93" dur="1" fill="hold">
                                          <p:stCondLst>
                                            <p:cond delay="0"/>
                                          </p:stCondLst>
                                        </p:cTn>
                                        <p:tgtEl>
                                          <p:spTgt spid="37"/>
                                        </p:tgtEl>
                                        <p:attrNameLst>
                                          <p:attrName>style.visibility</p:attrName>
                                        </p:attrNameLst>
                                      </p:cBhvr>
                                      <p:to>
                                        <p:strVal val="visible"/>
                                      </p:to>
                                    </p:set>
                                    <p:anim calcmode="lin" valueType="num">
                                      <p:cBhvr additive="base">
                                        <p:cTn id="94" dur="500"/>
                                        <p:tgtEl>
                                          <p:spTgt spid="37"/>
                                        </p:tgtEl>
                                        <p:attrNameLst>
                                          <p:attrName>ppt_x</p:attrName>
                                        </p:attrNameLst>
                                      </p:cBhvr>
                                      <p:tavLst>
                                        <p:tav tm="0">
                                          <p:val>
                                            <p:strVal val="#ppt_x-#ppt_w*1.125000"/>
                                          </p:val>
                                        </p:tav>
                                        <p:tav tm="100000">
                                          <p:val>
                                            <p:strVal val="#ppt_x"/>
                                          </p:val>
                                        </p:tav>
                                      </p:tavLst>
                                    </p:anim>
                                    <p:animEffect transition="in" filter="wipe(right)">
                                      <p:cBhvr>
                                        <p:cTn id="95" dur="500"/>
                                        <p:tgtEl>
                                          <p:spTgt spid="37"/>
                                        </p:tgtEl>
                                      </p:cBhvr>
                                    </p:animEffect>
                                  </p:childTnLst>
                                </p:cTn>
                              </p:par>
                              <p:par>
                                <p:cTn id="96" presetID="1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additive="base">
                                        <p:cTn id="98" dur="500"/>
                                        <p:tgtEl>
                                          <p:spTgt spid="41"/>
                                        </p:tgtEl>
                                        <p:attrNameLst>
                                          <p:attrName>ppt_x</p:attrName>
                                        </p:attrNameLst>
                                      </p:cBhvr>
                                      <p:tavLst>
                                        <p:tav tm="0">
                                          <p:val>
                                            <p:strVal val="#ppt_x-#ppt_w*1.125000"/>
                                          </p:val>
                                        </p:tav>
                                        <p:tav tm="100000">
                                          <p:val>
                                            <p:strVal val="#ppt_x"/>
                                          </p:val>
                                        </p:tav>
                                      </p:tavLst>
                                    </p:anim>
                                    <p:animEffect transition="in" filter="wipe(right)">
                                      <p:cBhvr>
                                        <p:cTn id="99" dur="500"/>
                                        <p:tgtEl>
                                          <p:spTgt spid="41"/>
                                        </p:tgtEl>
                                      </p:cBhvr>
                                    </p:animEffect>
                                  </p:childTnLst>
                                </p:cTn>
                              </p:par>
                            </p:childTnLst>
                          </p:cTn>
                        </p:par>
                      </p:childTnLst>
                    </p:cTn>
                  </p:par>
                  <p:par>
                    <p:cTn id="100" fill="hold" nodeType="clickPar">
                      <p:stCondLst>
                        <p:cond delay="indefinite"/>
                      </p:stCondLst>
                      <p:childTnLst>
                        <p:par>
                          <p:cTn id="101" fill="hold">
                            <p:stCondLst>
                              <p:cond delay="0"/>
                            </p:stCondLst>
                            <p:childTnLst>
                              <p:par>
                                <p:cTn id="102" presetID="12" presetClass="entr" presetSubtype="2" fill="hold" grpId="0" nodeType="clickEffect">
                                  <p:stCondLst>
                                    <p:cond delay="0"/>
                                  </p:stCondLst>
                                  <p:childTnLst>
                                    <p:set>
                                      <p:cBhvr>
                                        <p:cTn id="103" dur="1" fill="hold">
                                          <p:stCondLst>
                                            <p:cond delay="0"/>
                                          </p:stCondLst>
                                        </p:cTn>
                                        <p:tgtEl>
                                          <p:spTgt spid="38"/>
                                        </p:tgtEl>
                                        <p:attrNameLst>
                                          <p:attrName>style.visibility</p:attrName>
                                        </p:attrNameLst>
                                      </p:cBhvr>
                                      <p:to>
                                        <p:strVal val="visible"/>
                                      </p:to>
                                    </p:set>
                                    <p:anim calcmode="lin" valueType="num">
                                      <p:cBhvr additive="base">
                                        <p:cTn id="104" dur="500"/>
                                        <p:tgtEl>
                                          <p:spTgt spid="38"/>
                                        </p:tgtEl>
                                        <p:attrNameLst>
                                          <p:attrName>ppt_x</p:attrName>
                                        </p:attrNameLst>
                                      </p:cBhvr>
                                      <p:tavLst>
                                        <p:tav tm="0">
                                          <p:val>
                                            <p:strVal val="#ppt_x+#ppt_w*1.125000"/>
                                          </p:val>
                                        </p:tav>
                                        <p:tav tm="100000">
                                          <p:val>
                                            <p:strVal val="#ppt_x"/>
                                          </p:val>
                                        </p:tav>
                                      </p:tavLst>
                                    </p:anim>
                                    <p:animEffect transition="in" filter="wipe(left)">
                                      <p:cBhvr>
                                        <p:cTn id="105" dur="500"/>
                                        <p:tgtEl>
                                          <p:spTgt spid="38"/>
                                        </p:tgtEl>
                                      </p:cBhvr>
                                    </p:animEffect>
                                  </p:childTnLst>
                                </p:cTn>
                              </p:par>
                              <p:par>
                                <p:cTn id="106" presetID="12" presetClass="entr" presetSubtype="2" fill="hold" grpId="0" nodeType="withEffect">
                                  <p:stCondLst>
                                    <p:cond delay="0"/>
                                  </p:stCondLst>
                                  <p:childTnLst>
                                    <p:set>
                                      <p:cBhvr>
                                        <p:cTn id="107" dur="1" fill="hold">
                                          <p:stCondLst>
                                            <p:cond delay="0"/>
                                          </p:stCondLst>
                                        </p:cTn>
                                        <p:tgtEl>
                                          <p:spTgt spid="42"/>
                                        </p:tgtEl>
                                        <p:attrNameLst>
                                          <p:attrName>style.visibility</p:attrName>
                                        </p:attrNameLst>
                                      </p:cBhvr>
                                      <p:to>
                                        <p:strVal val="visible"/>
                                      </p:to>
                                    </p:set>
                                    <p:anim calcmode="lin" valueType="num">
                                      <p:cBhvr additive="base">
                                        <p:cTn id="108" dur="500"/>
                                        <p:tgtEl>
                                          <p:spTgt spid="42"/>
                                        </p:tgtEl>
                                        <p:attrNameLst>
                                          <p:attrName>ppt_x</p:attrName>
                                        </p:attrNameLst>
                                      </p:cBhvr>
                                      <p:tavLst>
                                        <p:tav tm="0">
                                          <p:val>
                                            <p:strVal val="#ppt_x+#ppt_w*1.125000"/>
                                          </p:val>
                                        </p:tav>
                                        <p:tav tm="100000">
                                          <p:val>
                                            <p:strVal val="#ppt_x"/>
                                          </p:val>
                                        </p:tav>
                                      </p:tavLst>
                                    </p:anim>
                                    <p:animEffect transition="in" filter="wipe(left)">
                                      <p:cBhvr>
                                        <p:cTn id="109" dur="500"/>
                                        <p:tgtEl>
                                          <p:spTgt spid="42"/>
                                        </p:tgtEl>
                                      </p:cBhvr>
                                    </p:animEffect>
                                  </p:childTnLst>
                                </p:cTn>
                              </p:par>
                            </p:childTnLst>
                          </p:cTn>
                        </p:par>
                      </p:childTnLst>
                    </p:cTn>
                  </p:par>
                  <p:par>
                    <p:cTn id="110" fill="hold" nodeType="clickPar">
                      <p:stCondLst>
                        <p:cond delay="indefinite"/>
                      </p:stCondLst>
                      <p:childTnLst>
                        <p:par>
                          <p:cTn id="111" fill="hold">
                            <p:stCondLst>
                              <p:cond delay="0"/>
                            </p:stCondLst>
                            <p:childTnLst>
                              <p:par>
                                <p:cTn id="112" presetID="12" presetClass="entr" presetSubtype="2" fill="hold" grpId="0" nodeType="clickEffect">
                                  <p:stCondLst>
                                    <p:cond delay="0"/>
                                  </p:stCondLst>
                                  <p:childTnLst>
                                    <p:set>
                                      <p:cBhvr>
                                        <p:cTn id="113" dur="1" fill="hold">
                                          <p:stCondLst>
                                            <p:cond delay="0"/>
                                          </p:stCondLst>
                                        </p:cTn>
                                        <p:tgtEl>
                                          <p:spTgt spid="44"/>
                                        </p:tgtEl>
                                        <p:attrNameLst>
                                          <p:attrName>style.visibility</p:attrName>
                                        </p:attrNameLst>
                                      </p:cBhvr>
                                      <p:to>
                                        <p:strVal val="visible"/>
                                      </p:to>
                                    </p:set>
                                    <p:anim calcmode="lin" valueType="num">
                                      <p:cBhvr additive="base">
                                        <p:cTn id="114" dur="500"/>
                                        <p:tgtEl>
                                          <p:spTgt spid="44"/>
                                        </p:tgtEl>
                                        <p:attrNameLst>
                                          <p:attrName>ppt_x</p:attrName>
                                        </p:attrNameLst>
                                      </p:cBhvr>
                                      <p:tavLst>
                                        <p:tav tm="0">
                                          <p:val>
                                            <p:strVal val="#ppt_x+#ppt_w*1.125000"/>
                                          </p:val>
                                        </p:tav>
                                        <p:tav tm="100000">
                                          <p:val>
                                            <p:strVal val="#ppt_x"/>
                                          </p:val>
                                        </p:tav>
                                      </p:tavLst>
                                    </p:anim>
                                    <p:animEffect transition="in" filter="wipe(left)">
                                      <p:cBhvr>
                                        <p:cTn id="115" dur="500"/>
                                        <p:tgtEl>
                                          <p:spTgt spid="44"/>
                                        </p:tgtEl>
                                      </p:cBhvr>
                                    </p:animEffect>
                                  </p:childTnLst>
                                </p:cTn>
                              </p:par>
                              <p:par>
                                <p:cTn id="116" presetID="12" presetClass="entr" presetSubtype="2" fill="hold" grpId="0" nodeType="withEffect">
                                  <p:stCondLst>
                                    <p:cond delay="0"/>
                                  </p:stCondLst>
                                  <p:childTnLst>
                                    <p:set>
                                      <p:cBhvr>
                                        <p:cTn id="117" dur="1" fill="hold">
                                          <p:stCondLst>
                                            <p:cond delay="0"/>
                                          </p:stCondLst>
                                        </p:cTn>
                                        <p:tgtEl>
                                          <p:spTgt spid="45"/>
                                        </p:tgtEl>
                                        <p:attrNameLst>
                                          <p:attrName>style.visibility</p:attrName>
                                        </p:attrNameLst>
                                      </p:cBhvr>
                                      <p:to>
                                        <p:strVal val="visible"/>
                                      </p:to>
                                    </p:set>
                                    <p:anim calcmode="lin" valueType="num">
                                      <p:cBhvr additive="base">
                                        <p:cTn id="118" dur="500"/>
                                        <p:tgtEl>
                                          <p:spTgt spid="45"/>
                                        </p:tgtEl>
                                        <p:attrNameLst>
                                          <p:attrName>ppt_x</p:attrName>
                                        </p:attrNameLst>
                                      </p:cBhvr>
                                      <p:tavLst>
                                        <p:tav tm="0">
                                          <p:val>
                                            <p:strVal val="#ppt_x+#ppt_w*1.125000"/>
                                          </p:val>
                                        </p:tav>
                                        <p:tav tm="100000">
                                          <p:val>
                                            <p:strVal val="#ppt_x"/>
                                          </p:val>
                                        </p:tav>
                                      </p:tavLst>
                                    </p:anim>
                                    <p:animEffect transition="in" filter="wipe(left)">
                                      <p:cBhvr>
                                        <p:cTn id="11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p:bldP spid="37" grpId="0"/>
      <p:bldP spid="38" grpId="0"/>
      <p:bldP spid="39" grpId="0"/>
      <p:bldP spid="40" grpId="0" animBg="1"/>
      <p:bldP spid="41" grpId="0" animBg="1"/>
      <p:bldP spid="42" grpId="0" animBg="1"/>
      <p:bldP spid="43" grpId="0" animBg="1"/>
      <p:bldP spid="44" grpId="0"/>
      <p:bldP spid="45" grpId="0" animBg="1"/>
    </p:bldLst>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2" name="Text Box 18"/>
          <p:cNvSpPr txBox="1">
            <a:spLocks noChangeArrowheads="1"/>
          </p:cNvSpPr>
          <p:nvPr/>
        </p:nvSpPr>
        <p:spPr bwMode="gray">
          <a:xfrm>
            <a:off x="3707904" y="265822"/>
            <a:ext cx="18877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zh-CN" sz="2000" spc="600">
                <a:solidFill>
                  <a:schemeClr val="accent2"/>
                </a:solidFill>
                <a:latin typeface="造字工房悦黑（非商用）纤细体" pitchFamily="50" charset="-122"/>
                <a:ea typeface="造字工房悦黑（非商用）纤细体" pitchFamily="50" charset="-122"/>
              </a:rPr>
              <a:t>HEADLINE</a:t>
            </a:r>
            <a:endParaRPr lang="zh-CN" altLang="en-US" sz="2000" spc="600">
              <a:solidFill>
                <a:schemeClr val="accent2"/>
              </a:solidFill>
              <a:latin typeface="造字工房悦黑（非商用）纤细体" pitchFamily="50" charset="-122"/>
              <a:ea typeface="造字工房悦黑（非商用）纤细体" pitchFamily="50" charset="-122"/>
            </a:endParaRPr>
          </a:p>
        </p:txBody>
      </p:sp>
      <p:cxnSp>
        <p:nvCxnSpPr>
          <p:cNvPr id="23" name="直接连接符​​ 14"/>
          <p:cNvCxnSpPr/>
          <p:nvPr/>
        </p:nvCxnSpPr>
        <p:spPr>
          <a:xfrm>
            <a:off x="5647418" y="468660"/>
            <a:ext cx="3057760" cy="0"/>
          </a:xfrm>
          <a:prstGeom prst="line">
            <a:avLst/>
          </a:prstGeom>
          <a:ln w="9525">
            <a:solidFill>
              <a:schemeClr val="accent3"/>
            </a:solidFill>
            <a:prstDash val="solid"/>
          </a:ln>
        </p:spPr>
        <p:style>
          <a:lnRef idx="1">
            <a:schemeClr val="accent1"/>
          </a:lnRef>
          <a:fillRef idx="0">
            <a:schemeClr val="accent1"/>
          </a:fillRef>
          <a:effectRef idx="0">
            <a:schemeClr val="accent1"/>
          </a:effectRef>
          <a:fontRef idx="minor">
            <a:schemeClr val="tx1"/>
          </a:fontRef>
        </p:style>
      </p:cxnSp>
      <p:cxnSp>
        <p:nvCxnSpPr>
          <p:cNvPr id="24" name="直接连接符​​ 14"/>
          <p:cNvCxnSpPr/>
          <p:nvPr/>
        </p:nvCxnSpPr>
        <p:spPr>
          <a:xfrm>
            <a:off x="362112" y="468660"/>
            <a:ext cx="3057760" cy="0"/>
          </a:xfrm>
          <a:prstGeom prst="line">
            <a:avLst/>
          </a:prstGeom>
          <a:ln w="9525">
            <a:solidFill>
              <a:schemeClr val="accent3"/>
            </a:solidFill>
            <a:prstDash val="solid"/>
          </a:ln>
        </p:spPr>
        <p:style>
          <a:lnRef idx="1">
            <a:schemeClr val="accent1"/>
          </a:lnRef>
          <a:fillRef idx="0">
            <a:schemeClr val="accent1"/>
          </a:fillRef>
          <a:effectRef idx="0">
            <a:schemeClr val="accent1"/>
          </a:effectRef>
          <a:fontRef idx="minor">
            <a:schemeClr val="tx1"/>
          </a:fontRef>
        </p:style>
      </p:cxnSp>
      <p:pic>
        <p:nvPicPr>
          <p:cNvPr id="27" name="图片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0001" y="2299451"/>
            <a:ext cx="8083997" cy="1469263"/>
          </a:xfrm>
          <a:prstGeom prst="rect">
            <a:avLst/>
          </a:prstGeom>
        </p:spPr>
      </p:pic>
      <p:sp>
        <p:nvSpPr>
          <p:cNvPr id="28" name="Rectangle 5"/>
          <p:cNvSpPr>
            <a:spLocks noChangeArrowheads="1"/>
          </p:cNvSpPr>
          <p:nvPr/>
        </p:nvSpPr>
        <p:spPr bwMode="auto">
          <a:xfrm>
            <a:off x="3633856" y="2109081"/>
            <a:ext cx="728383" cy="723528"/>
          </a:xfrm>
          <a:prstGeom prst="rect">
            <a:avLst/>
          </a:prstGeom>
          <a:gradFill flip="none" rotWithShape="1">
            <a:gsLst>
              <a:gs pos="0">
                <a:schemeClr val="bg1"/>
              </a:gs>
              <a:gs pos="100000">
                <a:srgbClr val="C8C8C8"/>
              </a:gs>
            </a:gsLst>
            <a:lin ang="19800000" scaled="0"/>
          </a:gradFill>
          <a:ln w="12700">
            <a:gradFill flip="none" rotWithShape="1">
              <a:gsLst>
                <a:gs pos="53000">
                  <a:schemeClr val="bg1">
                    <a:alpha val="90000"/>
                  </a:schemeClr>
                </a:gs>
                <a:gs pos="100000">
                  <a:schemeClr val="tx1">
                    <a:lumMod val="50000"/>
                    <a:lumOff val="50000"/>
                  </a:schemeClr>
                </a:gs>
              </a:gsLst>
              <a:lin ang="7200000" scaled="0"/>
            </a:gradFill>
          </a:ln>
          <a:effectLst>
            <a:outerShdw blurRad="482600" dist="203200" dir="8100000" algn="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eaLnBrk="0" fontAlgn="base" hangingPunct="0">
              <a:spcBef>
                <a:spcPct val="0"/>
              </a:spcBef>
              <a:spcAft>
                <a:spcPct val="0"/>
              </a:spcAft>
              <a:buFont typeface="Arial" panose="020b0604020202020204" pitchFamily="34" charset="0"/>
            </a:pPr>
            <a:endParaRPr lang="zh-CN" altLang="en-US" sz="4500" b="1">
              <a:solidFill>
                <a:schemeClr val="accent1"/>
              </a:solidFill>
              <a:latin typeface="造字工房悦黑（非商用）纤细体" pitchFamily="50" charset="-122"/>
              <a:ea typeface="造字工房悦黑（非商用）纤细体" pitchFamily="50" charset="-122"/>
            </a:endParaRPr>
          </a:p>
        </p:txBody>
      </p:sp>
      <p:sp>
        <p:nvSpPr>
          <p:cNvPr id="29" name="Rectangle 6"/>
          <p:cNvSpPr>
            <a:spLocks noChangeArrowheads="1"/>
          </p:cNvSpPr>
          <p:nvPr/>
        </p:nvSpPr>
        <p:spPr bwMode="auto">
          <a:xfrm>
            <a:off x="4610312" y="1865351"/>
            <a:ext cx="728383" cy="967259"/>
          </a:xfrm>
          <a:prstGeom prst="rect">
            <a:avLst/>
          </a:prstGeom>
          <a:gradFill flip="none" rotWithShape="1">
            <a:gsLst>
              <a:gs pos="0">
                <a:schemeClr val="bg1"/>
              </a:gs>
              <a:gs pos="100000">
                <a:srgbClr val="C8C8C8"/>
              </a:gs>
            </a:gsLst>
            <a:lin ang="19800000" scaled="0"/>
          </a:gradFill>
          <a:ln w="12700">
            <a:gradFill flip="none" rotWithShape="1">
              <a:gsLst>
                <a:gs pos="53000">
                  <a:schemeClr val="bg1">
                    <a:alpha val="90000"/>
                  </a:schemeClr>
                </a:gs>
                <a:gs pos="100000">
                  <a:schemeClr val="tx1">
                    <a:lumMod val="50000"/>
                    <a:lumOff val="50000"/>
                  </a:schemeClr>
                </a:gs>
              </a:gsLst>
              <a:lin ang="7200000" scaled="0"/>
            </a:gradFill>
          </a:ln>
          <a:effectLst>
            <a:outerShdw blurRad="482600" dist="203200" dir="8100000" algn="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eaLnBrk="0" fontAlgn="base" hangingPunct="0">
              <a:spcBef>
                <a:spcPct val="0"/>
              </a:spcBef>
              <a:spcAft>
                <a:spcPct val="0"/>
              </a:spcAft>
              <a:buFont typeface="Arial" panose="020b0604020202020204" pitchFamily="34" charset="0"/>
            </a:pPr>
            <a:endParaRPr lang="zh-CN" altLang="en-US" sz="4500" b="1">
              <a:solidFill>
                <a:schemeClr val="accent1"/>
              </a:solidFill>
              <a:latin typeface="造字工房悦黑（非商用）纤细体" pitchFamily="50" charset="-122"/>
              <a:ea typeface="造字工房悦黑（非商用）纤细体" pitchFamily="50" charset="-122"/>
            </a:endParaRPr>
          </a:p>
        </p:txBody>
      </p:sp>
      <p:sp>
        <p:nvSpPr>
          <p:cNvPr id="30" name="Rectangle 7"/>
          <p:cNvSpPr>
            <a:spLocks noChangeArrowheads="1"/>
          </p:cNvSpPr>
          <p:nvPr/>
        </p:nvSpPr>
        <p:spPr bwMode="auto">
          <a:xfrm>
            <a:off x="5595700" y="1629285"/>
            <a:ext cx="718181" cy="1203325"/>
          </a:xfrm>
          <a:prstGeom prst="rect">
            <a:avLst/>
          </a:prstGeom>
          <a:gradFill flip="none" rotWithShape="1">
            <a:gsLst>
              <a:gs pos="0">
                <a:schemeClr val="bg1"/>
              </a:gs>
              <a:gs pos="100000">
                <a:srgbClr val="C8C8C8"/>
              </a:gs>
            </a:gsLst>
            <a:lin ang="19800000" scaled="0"/>
          </a:gradFill>
          <a:ln w="12700">
            <a:gradFill flip="none" rotWithShape="1">
              <a:gsLst>
                <a:gs pos="53000">
                  <a:schemeClr val="bg1">
                    <a:alpha val="90000"/>
                  </a:schemeClr>
                </a:gs>
                <a:gs pos="100000">
                  <a:schemeClr val="tx1">
                    <a:lumMod val="50000"/>
                    <a:lumOff val="50000"/>
                  </a:schemeClr>
                </a:gs>
              </a:gsLst>
              <a:lin ang="7200000" scaled="0"/>
            </a:gradFill>
          </a:ln>
          <a:effectLst>
            <a:outerShdw blurRad="482600" dist="203200" dir="8100000" algn="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eaLnBrk="0" fontAlgn="base" hangingPunct="0">
              <a:spcBef>
                <a:spcPct val="0"/>
              </a:spcBef>
              <a:spcAft>
                <a:spcPct val="0"/>
              </a:spcAft>
              <a:buFont typeface="Arial" panose="020b0604020202020204" pitchFamily="34" charset="0"/>
            </a:pPr>
            <a:endParaRPr lang="zh-CN" altLang="en-US" sz="4500" b="1">
              <a:solidFill>
                <a:schemeClr val="accent1"/>
              </a:solidFill>
              <a:latin typeface="造字工房悦黑（非商用）纤细体" pitchFamily="50" charset="-122"/>
              <a:ea typeface="造字工房悦黑（非商用）纤细体" pitchFamily="50" charset="-122"/>
            </a:endParaRPr>
          </a:p>
        </p:txBody>
      </p:sp>
      <p:sp>
        <p:nvSpPr>
          <p:cNvPr id="31" name="Rectangle 8"/>
          <p:cNvSpPr>
            <a:spLocks noChangeArrowheads="1"/>
          </p:cNvSpPr>
          <p:nvPr/>
        </p:nvSpPr>
        <p:spPr bwMode="auto">
          <a:xfrm>
            <a:off x="2658670" y="2352813"/>
            <a:ext cx="718181" cy="479797"/>
          </a:xfrm>
          <a:prstGeom prst="rect">
            <a:avLst/>
          </a:prstGeom>
          <a:gradFill flip="none" rotWithShape="1">
            <a:gsLst>
              <a:gs pos="0">
                <a:schemeClr val="bg1"/>
              </a:gs>
              <a:gs pos="100000">
                <a:srgbClr val="C8C8C8"/>
              </a:gs>
            </a:gsLst>
            <a:lin ang="19800000" scaled="0"/>
          </a:gradFill>
          <a:ln w="12700">
            <a:gradFill flip="none" rotWithShape="1">
              <a:gsLst>
                <a:gs pos="53000">
                  <a:schemeClr val="bg1">
                    <a:alpha val="90000"/>
                  </a:schemeClr>
                </a:gs>
                <a:gs pos="100000">
                  <a:schemeClr val="tx1">
                    <a:lumMod val="50000"/>
                    <a:lumOff val="50000"/>
                  </a:schemeClr>
                </a:gs>
              </a:gsLst>
              <a:lin ang="7200000" scaled="0"/>
            </a:gradFill>
          </a:ln>
          <a:effectLst>
            <a:outerShdw blurRad="482600" dist="203200" dir="8100000" algn="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eaLnBrk="0" fontAlgn="base" hangingPunct="0">
              <a:spcBef>
                <a:spcPct val="0"/>
              </a:spcBef>
              <a:spcAft>
                <a:spcPct val="0"/>
              </a:spcAft>
              <a:buFont typeface="Arial" panose="020b0604020202020204" pitchFamily="34" charset="0"/>
            </a:pPr>
            <a:endParaRPr lang="zh-CN" altLang="en-US" sz="4500" b="1">
              <a:solidFill>
                <a:schemeClr val="accent1"/>
              </a:solidFill>
              <a:latin typeface="造字工房悦黑（非商用）纤细体" pitchFamily="50" charset="-122"/>
              <a:ea typeface="造字工房悦黑（非商用）纤细体" pitchFamily="50" charset="-122"/>
            </a:endParaRPr>
          </a:p>
        </p:txBody>
      </p:sp>
      <p:sp>
        <p:nvSpPr>
          <p:cNvPr id="32" name="文本框 31"/>
          <p:cNvSpPr txBox="1"/>
          <p:nvPr/>
        </p:nvSpPr>
        <p:spPr>
          <a:xfrm>
            <a:off x="2605732" y="2522233"/>
            <a:ext cx="824056" cy="300083"/>
          </a:xfrm>
          <a:prstGeom prst="rect">
            <a:avLst/>
          </a:prstGeom>
          <a:noFill/>
          <a:scene3d>
            <a:camera prst="orthographicFront"/>
            <a:lightRig rig="threePt" dir="t"/>
          </a:scene3d>
          <a:sp3d>
            <a:bevelT prst="angle"/>
          </a:sp3d>
        </p:spPr>
        <p:txBody>
          <a:bodyPr wrap="square" lIns="68580" tIns="34290" rIns="68580" bIns="34290" rtlCol="0">
            <a:spAutoFit/>
            <a:sp3d prstMaterial="softEdge"/>
          </a:bodyPr>
          <a:lstStyle/>
          <a:p>
            <a:pPr algn="ctr"/>
            <a:r>
              <a:rPr lang="en-US" altLang="zh-CN" sz="1500">
                <a:solidFill>
                  <a:schemeClr val="accent1"/>
                </a:solidFill>
                <a:latin typeface="造字工房悦黑（非商用）纤细体" pitchFamily="50" charset="-122"/>
                <a:ea typeface="造字工房悦黑（非商用）纤细体" pitchFamily="50" charset="-122"/>
              </a:rPr>
              <a:t>2016</a:t>
            </a:r>
            <a:endParaRPr lang="zh-CN" altLang="en-US" sz="1500">
              <a:solidFill>
                <a:schemeClr val="accent1"/>
              </a:solidFill>
              <a:latin typeface="造字工房悦黑（非商用）纤细体" pitchFamily="50" charset="-122"/>
              <a:ea typeface="造字工房悦黑（非商用）纤细体" pitchFamily="50" charset="-122"/>
            </a:endParaRPr>
          </a:p>
        </p:txBody>
      </p:sp>
      <p:sp>
        <p:nvSpPr>
          <p:cNvPr id="33" name="文本框 32"/>
          <p:cNvSpPr txBox="1"/>
          <p:nvPr/>
        </p:nvSpPr>
        <p:spPr>
          <a:xfrm>
            <a:off x="3586019" y="2522233"/>
            <a:ext cx="824056" cy="300083"/>
          </a:xfrm>
          <a:prstGeom prst="rect">
            <a:avLst/>
          </a:prstGeom>
          <a:noFill/>
          <a:scene3d>
            <a:camera prst="orthographicFront"/>
            <a:lightRig rig="threePt" dir="t"/>
          </a:scene3d>
          <a:sp3d>
            <a:bevelT prst="angle"/>
          </a:sp3d>
        </p:spPr>
        <p:txBody>
          <a:bodyPr wrap="square" lIns="68580" tIns="34290" rIns="68580" bIns="34290" rtlCol="0">
            <a:spAutoFit/>
            <a:sp3d prstMaterial="softEdge"/>
          </a:bodyPr>
          <a:lstStyle/>
          <a:p>
            <a:pPr algn="ctr"/>
            <a:r>
              <a:rPr lang="en-US" altLang="zh-CN" sz="1500">
                <a:solidFill>
                  <a:schemeClr val="accent1"/>
                </a:solidFill>
                <a:latin typeface="造字工房悦黑（非商用）纤细体" pitchFamily="50" charset="-122"/>
                <a:ea typeface="造字工房悦黑（非商用）纤细体" pitchFamily="50" charset="-122"/>
              </a:rPr>
              <a:t>2017</a:t>
            </a:r>
            <a:endParaRPr lang="zh-CN" altLang="en-US" sz="1500">
              <a:solidFill>
                <a:schemeClr val="accent1"/>
              </a:solidFill>
              <a:latin typeface="造字工房悦黑（非商用）纤细体" pitchFamily="50" charset="-122"/>
              <a:ea typeface="造字工房悦黑（非商用）纤细体" pitchFamily="50" charset="-122"/>
            </a:endParaRPr>
          </a:p>
        </p:txBody>
      </p:sp>
      <p:sp>
        <p:nvSpPr>
          <p:cNvPr id="34" name="文本框 33"/>
          <p:cNvSpPr txBox="1"/>
          <p:nvPr/>
        </p:nvSpPr>
        <p:spPr>
          <a:xfrm>
            <a:off x="4560564" y="2522233"/>
            <a:ext cx="824056" cy="300083"/>
          </a:xfrm>
          <a:prstGeom prst="rect">
            <a:avLst/>
          </a:prstGeom>
          <a:noFill/>
          <a:scene3d>
            <a:camera prst="orthographicFront"/>
            <a:lightRig rig="threePt" dir="t"/>
          </a:scene3d>
          <a:sp3d>
            <a:bevelT prst="angle"/>
          </a:sp3d>
        </p:spPr>
        <p:txBody>
          <a:bodyPr wrap="square" lIns="68580" tIns="34290" rIns="68580" bIns="34290" rtlCol="0">
            <a:spAutoFit/>
            <a:sp3d prstMaterial="softEdge"/>
          </a:bodyPr>
          <a:lstStyle/>
          <a:p>
            <a:pPr algn="ctr"/>
            <a:r>
              <a:rPr lang="en-US" altLang="zh-CN" sz="1500">
                <a:solidFill>
                  <a:schemeClr val="accent1"/>
                </a:solidFill>
                <a:latin typeface="造字工房悦黑（非商用）纤细体" pitchFamily="50" charset="-122"/>
                <a:ea typeface="造字工房悦黑（非商用）纤细体" pitchFamily="50" charset="-122"/>
              </a:rPr>
              <a:t>2018</a:t>
            </a:r>
            <a:endParaRPr lang="zh-CN" altLang="en-US" sz="1500">
              <a:solidFill>
                <a:schemeClr val="accent1"/>
              </a:solidFill>
              <a:latin typeface="造字工房悦黑（非商用）纤细体" pitchFamily="50" charset="-122"/>
              <a:ea typeface="造字工房悦黑（非商用）纤细体" pitchFamily="50" charset="-122"/>
            </a:endParaRPr>
          </a:p>
        </p:txBody>
      </p:sp>
      <p:sp>
        <p:nvSpPr>
          <p:cNvPr id="35" name="文本框 34"/>
          <p:cNvSpPr txBox="1"/>
          <p:nvPr/>
        </p:nvSpPr>
        <p:spPr>
          <a:xfrm>
            <a:off x="5542762" y="2522233"/>
            <a:ext cx="824056" cy="300083"/>
          </a:xfrm>
          <a:prstGeom prst="rect">
            <a:avLst/>
          </a:prstGeom>
          <a:noFill/>
          <a:scene3d>
            <a:camera prst="orthographicFront"/>
            <a:lightRig rig="threePt" dir="t"/>
          </a:scene3d>
          <a:sp3d>
            <a:bevelT prst="angle"/>
          </a:sp3d>
        </p:spPr>
        <p:txBody>
          <a:bodyPr wrap="square" lIns="68580" tIns="34290" rIns="68580" bIns="34290" rtlCol="0">
            <a:spAutoFit/>
            <a:sp3d prstMaterial="softEdge"/>
          </a:bodyPr>
          <a:lstStyle/>
          <a:p>
            <a:pPr algn="ctr"/>
            <a:r>
              <a:rPr lang="en-US" altLang="zh-CN" sz="1500">
                <a:solidFill>
                  <a:schemeClr val="accent1"/>
                </a:solidFill>
                <a:latin typeface="造字工房悦黑（非商用）纤细体" pitchFamily="50" charset="-122"/>
                <a:ea typeface="造字工房悦黑（非商用）纤细体" pitchFamily="50" charset="-122"/>
              </a:rPr>
              <a:t>2019</a:t>
            </a:r>
            <a:endParaRPr lang="zh-CN" altLang="en-US" sz="1500">
              <a:solidFill>
                <a:schemeClr val="accent1"/>
              </a:solidFill>
              <a:latin typeface="造字工房悦黑（非商用）纤细体" pitchFamily="50" charset="-122"/>
              <a:ea typeface="造字工房悦黑（非商用）纤细体" pitchFamily="50" charset="-122"/>
            </a:endParaRPr>
          </a:p>
        </p:txBody>
      </p:sp>
      <p:grpSp>
        <p:nvGrpSpPr>
          <p:cNvPr id="36" name="Group 4"/>
          <p:cNvGrpSpPr>
            <a:grpSpLocks noChangeAspect="1"/>
          </p:cNvGrpSpPr>
          <p:nvPr/>
        </p:nvGrpSpPr>
        <p:grpSpPr>
          <a:xfrm flipH="1">
            <a:off x="3821906" y="1746283"/>
            <a:ext cx="411461" cy="365171"/>
            <a:chOff x="330" y="1320"/>
            <a:chExt cx="560" cy="497"/>
          </a:xfrm>
          <a:solidFill>
            <a:schemeClr val="accent1"/>
          </a:solidFill>
        </p:grpSpPr>
        <p:sp>
          <p:nvSpPr>
            <p:cNvPr id="37" name="Oval 7"/>
            <p:cNvSpPr>
              <a:spLocks noChangeArrowheads="1"/>
            </p:cNvSpPr>
            <p:nvPr/>
          </p:nvSpPr>
          <p:spPr bwMode="auto">
            <a:xfrm>
              <a:off x="413" y="1320"/>
              <a:ext cx="116" cy="116"/>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1"/>
                </a:solidFill>
                <a:latin typeface="造字工房悦黑（非商用）纤细体" pitchFamily="50" charset="-122"/>
                <a:ea typeface="造字工房悦黑（非商用）纤细体" pitchFamily="50" charset="-122"/>
              </a:endParaRPr>
            </a:p>
          </p:txBody>
        </p:sp>
        <p:sp>
          <p:nvSpPr>
            <p:cNvPr id="38" name="Freeform 8"/>
            <p:cNvSpPr/>
            <p:nvPr/>
          </p:nvSpPr>
          <p:spPr bwMode="auto">
            <a:xfrm>
              <a:off x="402" y="1420"/>
              <a:ext cx="212" cy="397"/>
            </a:xfrm>
            <a:custGeom>
              <a:gdLst>
                <a:gd name="T0" fmla="*/ 138 w 140"/>
                <a:gd name="T1" fmla="*/ 112 h 262"/>
                <a:gd name="T2" fmla="*/ 113 w 140"/>
                <a:gd name="T3" fmla="*/ 16 h 262"/>
                <a:gd name="T4" fmla="*/ 78 w 140"/>
                <a:gd name="T5" fmla="*/ 3 h 262"/>
                <a:gd name="T6" fmla="*/ 61 w 140"/>
                <a:gd name="T7" fmla="*/ 15 h 262"/>
                <a:gd name="T8" fmla="*/ 16 w 140"/>
                <a:gd name="T9" fmla="*/ 59 h 262"/>
                <a:gd name="T10" fmla="*/ 16 w 140"/>
                <a:gd name="T11" fmla="*/ 79 h 262"/>
                <a:gd name="T12" fmla="*/ 26 w 140"/>
                <a:gd name="T13" fmla="*/ 84 h 262"/>
                <a:gd name="T14" fmla="*/ 36 w 140"/>
                <a:gd name="T15" fmla="*/ 80 h 262"/>
                <a:gd name="T16" fmla="*/ 68 w 140"/>
                <a:gd name="T17" fmla="*/ 50 h 262"/>
                <a:gd name="T18" fmla="*/ 83 w 140"/>
                <a:gd name="T19" fmla="*/ 107 h 262"/>
                <a:gd name="T20" fmla="*/ 12 w 140"/>
                <a:gd name="T21" fmla="*/ 141 h 262"/>
                <a:gd name="T22" fmla="*/ 3 w 140"/>
                <a:gd name="T23" fmla="*/ 163 h 262"/>
                <a:gd name="T24" fmla="*/ 3 w 140"/>
                <a:gd name="T25" fmla="*/ 164 h 262"/>
                <a:gd name="T26" fmla="*/ 25 w 140"/>
                <a:gd name="T27" fmla="*/ 250 h 262"/>
                <a:gd name="T28" fmla="*/ 36 w 140"/>
                <a:gd name="T29" fmla="*/ 260 h 262"/>
                <a:gd name="T30" fmla="*/ 58 w 140"/>
                <a:gd name="T31" fmla="*/ 244 h 262"/>
                <a:gd name="T32" fmla="*/ 53 w 140"/>
                <a:gd name="T33" fmla="*/ 216 h 262"/>
                <a:gd name="T34" fmla="*/ 41 w 140"/>
                <a:gd name="T35" fmla="*/ 167 h 262"/>
                <a:gd name="T36" fmla="*/ 92 w 140"/>
                <a:gd name="T37" fmla="*/ 148 h 262"/>
                <a:gd name="T38" fmla="*/ 129 w 140"/>
                <a:gd name="T39" fmla="*/ 132 h 262"/>
                <a:gd name="T40" fmla="*/ 138 w 140"/>
                <a:gd name="T41" fmla="*/ 112 h 26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0" h="262">
                  <a:moveTo>
                    <a:pt x="138" y="112"/>
                  </a:moveTo>
                  <a:cubicBezTo>
                    <a:pt x="113" y="16"/>
                    <a:pt x="113" y="16"/>
                    <a:pt x="113" y="16"/>
                  </a:cubicBezTo>
                  <a:cubicBezTo>
                    <a:pt x="110" y="5"/>
                    <a:pt x="90" y="0"/>
                    <a:pt x="78" y="3"/>
                  </a:cubicBezTo>
                  <a:cubicBezTo>
                    <a:pt x="72" y="5"/>
                    <a:pt x="67" y="9"/>
                    <a:pt x="61" y="15"/>
                  </a:cubicBezTo>
                  <a:cubicBezTo>
                    <a:pt x="16" y="59"/>
                    <a:pt x="16" y="59"/>
                    <a:pt x="16" y="59"/>
                  </a:cubicBezTo>
                  <a:cubicBezTo>
                    <a:pt x="10" y="65"/>
                    <a:pt x="10" y="74"/>
                    <a:pt x="16" y="79"/>
                  </a:cubicBezTo>
                  <a:cubicBezTo>
                    <a:pt x="18" y="82"/>
                    <a:pt x="22" y="84"/>
                    <a:pt x="26" y="84"/>
                  </a:cubicBezTo>
                  <a:cubicBezTo>
                    <a:pt x="30" y="84"/>
                    <a:pt x="33" y="83"/>
                    <a:pt x="36" y="80"/>
                  </a:cubicBezTo>
                  <a:cubicBezTo>
                    <a:pt x="68" y="50"/>
                    <a:pt x="68" y="50"/>
                    <a:pt x="68" y="50"/>
                  </a:cubicBezTo>
                  <a:cubicBezTo>
                    <a:pt x="83" y="107"/>
                    <a:pt x="83" y="107"/>
                    <a:pt x="83" y="107"/>
                  </a:cubicBezTo>
                  <a:cubicBezTo>
                    <a:pt x="12" y="141"/>
                    <a:pt x="12" y="141"/>
                    <a:pt x="12" y="141"/>
                  </a:cubicBezTo>
                  <a:cubicBezTo>
                    <a:pt x="4" y="145"/>
                    <a:pt x="0" y="155"/>
                    <a:pt x="3" y="163"/>
                  </a:cubicBezTo>
                  <a:cubicBezTo>
                    <a:pt x="3" y="163"/>
                    <a:pt x="3" y="164"/>
                    <a:pt x="3" y="164"/>
                  </a:cubicBezTo>
                  <a:cubicBezTo>
                    <a:pt x="25" y="250"/>
                    <a:pt x="25" y="250"/>
                    <a:pt x="25" y="250"/>
                  </a:cubicBezTo>
                  <a:cubicBezTo>
                    <a:pt x="26" y="254"/>
                    <a:pt x="30" y="259"/>
                    <a:pt x="36" y="260"/>
                  </a:cubicBezTo>
                  <a:cubicBezTo>
                    <a:pt x="48" y="262"/>
                    <a:pt x="55" y="259"/>
                    <a:pt x="58" y="244"/>
                  </a:cubicBezTo>
                  <a:cubicBezTo>
                    <a:pt x="59" y="235"/>
                    <a:pt x="53" y="216"/>
                    <a:pt x="53" y="216"/>
                  </a:cubicBezTo>
                  <a:cubicBezTo>
                    <a:pt x="41" y="167"/>
                    <a:pt x="41" y="167"/>
                    <a:pt x="41" y="167"/>
                  </a:cubicBezTo>
                  <a:cubicBezTo>
                    <a:pt x="41" y="167"/>
                    <a:pt x="83" y="151"/>
                    <a:pt x="92" y="148"/>
                  </a:cubicBezTo>
                  <a:cubicBezTo>
                    <a:pt x="100" y="145"/>
                    <a:pt x="121" y="137"/>
                    <a:pt x="129" y="132"/>
                  </a:cubicBezTo>
                  <a:cubicBezTo>
                    <a:pt x="135" y="127"/>
                    <a:pt x="140" y="120"/>
                    <a:pt x="138" y="1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1"/>
                </a:solidFill>
                <a:latin typeface="造字工房悦黑（非商用）纤细体" pitchFamily="50" charset="-122"/>
                <a:ea typeface="造字工房悦黑（非商用）纤细体" pitchFamily="50" charset="-122"/>
              </a:endParaRPr>
            </a:p>
          </p:txBody>
        </p:sp>
        <p:sp>
          <p:nvSpPr>
            <p:cNvPr id="39" name="Freeform 9"/>
            <p:cNvSpPr/>
            <p:nvPr/>
          </p:nvSpPr>
          <p:spPr bwMode="auto">
            <a:xfrm>
              <a:off x="330" y="1456"/>
              <a:ext cx="134" cy="94"/>
            </a:xfrm>
            <a:custGeom>
              <a:gdLst>
                <a:gd name="T0" fmla="*/ 8 w 89"/>
                <a:gd name="T1" fmla="*/ 27 h 62"/>
                <a:gd name="T2" fmla="*/ 4 w 89"/>
                <a:gd name="T3" fmla="*/ 8 h 62"/>
                <a:gd name="T4" fmla="*/ 4 w 89"/>
                <a:gd name="T5" fmla="*/ 8 h 62"/>
                <a:gd name="T6" fmla="*/ 23 w 89"/>
                <a:gd name="T7" fmla="*/ 4 h 62"/>
                <a:gd name="T8" fmla="*/ 81 w 89"/>
                <a:gd name="T9" fmla="*/ 35 h 62"/>
                <a:gd name="T10" fmla="*/ 85 w 89"/>
                <a:gd name="T11" fmla="*/ 54 h 62"/>
                <a:gd name="T12" fmla="*/ 85 w 89"/>
                <a:gd name="T13" fmla="*/ 54 h 62"/>
                <a:gd name="T14" fmla="*/ 66 w 89"/>
                <a:gd name="T15" fmla="*/ 58 h 62"/>
                <a:gd name="T16" fmla="*/ 8 w 89"/>
                <a:gd name="T17" fmla="*/ 27 h 6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62">
                  <a:moveTo>
                    <a:pt x="8" y="27"/>
                  </a:moveTo>
                  <a:cubicBezTo>
                    <a:pt x="2" y="23"/>
                    <a:pt x="0" y="14"/>
                    <a:pt x="4" y="8"/>
                  </a:cubicBezTo>
                  <a:cubicBezTo>
                    <a:pt x="4" y="8"/>
                    <a:pt x="4" y="8"/>
                    <a:pt x="4" y="8"/>
                  </a:cubicBezTo>
                  <a:cubicBezTo>
                    <a:pt x="8" y="2"/>
                    <a:pt x="17" y="0"/>
                    <a:pt x="23" y="4"/>
                  </a:cubicBezTo>
                  <a:cubicBezTo>
                    <a:pt x="81" y="35"/>
                    <a:pt x="81" y="35"/>
                    <a:pt x="81" y="35"/>
                  </a:cubicBezTo>
                  <a:cubicBezTo>
                    <a:pt x="87" y="39"/>
                    <a:pt x="89" y="48"/>
                    <a:pt x="85" y="54"/>
                  </a:cubicBezTo>
                  <a:cubicBezTo>
                    <a:pt x="85" y="54"/>
                    <a:pt x="85" y="54"/>
                    <a:pt x="85" y="54"/>
                  </a:cubicBezTo>
                  <a:cubicBezTo>
                    <a:pt x="81" y="60"/>
                    <a:pt x="72" y="62"/>
                    <a:pt x="66" y="58"/>
                  </a:cubicBezTo>
                  <a:lnTo>
                    <a:pt x="8" y="2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1"/>
                </a:solidFill>
                <a:latin typeface="造字工房悦黑（非商用）纤细体" pitchFamily="50" charset="-122"/>
                <a:ea typeface="造字工房悦黑（非商用）纤细体" pitchFamily="50" charset="-122"/>
              </a:endParaRPr>
            </a:p>
          </p:txBody>
        </p:sp>
        <p:sp>
          <p:nvSpPr>
            <p:cNvPr id="40" name="Freeform 10"/>
            <p:cNvSpPr/>
            <p:nvPr/>
          </p:nvSpPr>
          <p:spPr bwMode="auto">
            <a:xfrm>
              <a:off x="512" y="1421"/>
              <a:ext cx="217" cy="96"/>
            </a:xfrm>
            <a:custGeom>
              <a:gdLst>
                <a:gd name="T0" fmla="*/ 11 w 143"/>
                <a:gd name="T1" fmla="*/ 28 h 63"/>
                <a:gd name="T2" fmla="*/ 3 w 143"/>
                <a:gd name="T3" fmla="*/ 10 h 63"/>
                <a:gd name="T4" fmla="*/ 3 w 143"/>
                <a:gd name="T5" fmla="*/ 10 h 63"/>
                <a:gd name="T6" fmla="*/ 21 w 143"/>
                <a:gd name="T7" fmla="*/ 3 h 63"/>
                <a:gd name="T8" fmla="*/ 132 w 143"/>
                <a:gd name="T9" fmla="*/ 34 h 63"/>
                <a:gd name="T10" fmla="*/ 140 w 143"/>
                <a:gd name="T11" fmla="*/ 52 h 63"/>
                <a:gd name="T12" fmla="*/ 140 w 143"/>
                <a:gd name="T13" fmla="*/ 52 h 63"/>
                <a:gd name="T14" fmla="*/ 122 w 143"/>
                <a:gd name="T15" fmla="*/ 60 h 63"/>
                <a:gd name="T16" fmla="*/ 11 w 143"/>
                <a:gd name="T17" fmla="*/ 28 h 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62">
                  <a:moveTo>
                    <a:pt x="11" y="28"/>
                  </a:moveTo>
                  <a:cubicBezTo>
                    <a:pt x="4" y="25"/>
                    <a:pt x="0" y="17"/>
                    <a:pt x="3" y="10"/>
                  </a:cubicBezTo>
                  <a:cubicBezTo>
                    <a:pt x="3" y="10"/>
                    <a:pt x="3" y="10"/>
                    <a:pt x="3" y="10"/>
                  </a:cubicBezTo>
                  <a:cubicBezTo>
                    <a:pt x="6" y="3"/>
                    <a:pt x="14" y="0"/>
                    <a:pt x="21" y="3"/>
                  </a:cubicBezTo>
                  <a:cubicBezTo>
                    <a:pt x="132" y="34"/>
                    <a:pt x="132" y="34"/>
                    <a:pt x="132" y="34"/>
                  </a:cubicBezTo>
                  <a:cubicBezTo>
                    <a:pt x="139" y="37"/>
                    <a:pt x="143" y="45"/>
                    <a:pt x="140" y="52"/>
                  </a:cubicBezTo>
                  <a:cubicBezTo>
                    <a:pt x="140" y="52"/>
                    <a:pt x="140" y="52"/>
                    <a:pt x="140" y="52"/>
                  </a:cubicBezTo>
                  <a:cubicBezTo>
                    <a:pt x="137" y="59"/>
                    <a:pt x="129" y="63"/>
                    <a:pt x="122" y="60"/>
                  </a:cubicBezTo>
                  <a:lnTo>
                    <a:pt x="11"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1"/>
                </a:solidFill>
                <a:latin typeface="造字工房悦黑（非商用）纤细体" pitchFamily="50" charset="-122"/>
                <a:ea typeface="造字工房悦黑（非商用）纤细体" pitchFamily="50" charset="-122"/>
              </a:endParaRPr>
            </a:p>
          </p:txBody>
        </p:sp>
        <p:sp>
          <p:nvSpPr>
            <p:cNvPr id="41" name="Freeform 11"/>
            <p:cNvSpPr/>
            <p:nvPr/>
          </p:nvSpPr>
          <p:spPr bwMode="auto">
            <a:xfrm>
              <a:off x="541" y="1556"/>
              <a:ext cx="153" cy="181"/>
            </a:xfrm>
            <a:custGeom>
              <a:gdLst>
                <a:gd name="T0" fmla="*/ 95 w 101"/>
                <a:gd name="T1" fmla="*/ 85 h 119"/>
                <a:gd name="T2" fmla="*/ 92 w 101"/>
                <a:gd name="T3" fmla="*/ 112 h 119"/>
                <a:gd name="T4" fmla="*/ 92 w 101"/>
                <a:gd name="T5" fmla="*/ 112 h 119"/>
                <a:gd name="T6" fmla="*/ 65 w 101"/>
                <a:gd name="T7" fmla="*/ 109 h 119"/>
                <a:gd name="T8" fmla="*/ 7 w 101"/>
                <a:gd name="T9" fmla="*/ 33 h 119"/>
                <a:gd name="T10" fmla="*/ 10 w 101"/>
                <a:gd name="T11" fmla="*/ 6 h 119"/>
                <a:gd name="T12" fmla="*/ 10 w 101"/>
                <a:gd name="T13" fmla="*/ 6 h 119"/>
                <a:gd name="T14" fmla="*/ 37 w 101"/>
                <a:gd name="T15" fmla="*/ 10 h 119"/>
                <a:gd name="T16" fmla="*/ 95 w 101"/>
                <a:gd name="T17" fmla="*/ 85 h 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 h="119">
                  <a:moveTo>
                    <a:pt x="95" y="85"/>
                  </a:moveTo>
                  <a:cubicBezTo>
                    <a:pt x="101" y="94"/>
                    <a:pt x="100" y="106"/>
                    <a:pt x="92" y="112"/>
                  </a:cubicBezTo>
                  <a:cubicBezTo>
                    <a:pt x="92" y="112"/>
                    <a:pt x="92" y="112"/>
                    <a:pt x="92" y="112"/>
                  </a:cubicBezTo>
                  <a:cubicBezTo>
                    <a:pt x="83" y="119"/>
                    <a:pt x="71" y="117"/>
                    <a:pt x="65" y="109"/>
                  </a:cubicBezTo>
                  <a:cubicBezTo>
                    <a:pt x="7" y="33"/>
                    <a:pt x="7" y="33"/>
                    <a:pt x="7" y="33"/>
                  </a:cubicBezTo>
                  <a:cubicBezTo>
                    <a:pt x="0" y="25"/>
                    <a:pt x="2" y="13"/>
                    <a:pt x="10" y="6"/>
                  </a:cubicBezTo>
                  <a:cubicBezTo>
                    <a:pt x="10" y="6"/>
                    <a:pt x="10" y="6"/>
                    <a:pt x="10" y="6"/>
                  </a:cubicBezTo>
                  <a:cubicBezTo>
                    <a:pt x="19" y="0"/>
                    <a:pt x="30" y="1"/>
                    <a:pt x="37" y="10"/>
                  </a:cubicBezTo>
                  <a:lnTo>
                    <a:pt x="95" y="8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1"/>
                </a:solidFill>
                <a:latin typeface="造字工房悦黑（非商用）纤细体" pitchFamily="50" charset="-122"/>
                <a:ea typeface="造字工房悦黑（非商用）纤细体" pitchFamily="50" charset="-122"/>
              </a:endParaRPr>
            </a:p>
          </p:txBody>
        </p:sp>
        <p:sp>
          <p:nvSpPr>
            <p:cNvPr id="42" name="Freeform 12"/>
            <p:cNvSpPr/>
            <p:nvPr/>
          </p:nvSpPr>
          <p:spPr bwMode="auto">
            <a:xfrm>
              <a:off x="635" y="1682"/>
              <a:ext cx="172" cy="68"/>
            </a:xfrm>
            <a:custGeom>
              <a:gdLst>
                <a:gd name="T0" fmla="*/ 99 w 114"/>
                <a:gd name="T1" fmla="*/ 12 h 45"/>
                <a:gd name="T2" fmla="*/ 113 w 114"/>
                <a:gd name="T3" fmla="*/ 30 h 45"/>
                <a:gd name="T4" fmla="*/ 113 w 114"/>
                <a:gd name="T5" fmla="*/ 30 h 45"/>
                <a:gd name="T6" fmla="*/ 95 w 114"/>
                <a:gd name="T7" fmla="*/ 44 h 45"/>
                <a:gd name="T8" fmla="*/ 15 w 114"/>
                <a:gd name="T9" fmla="*/ 33 h 45"/>
                <a:gd name="T10" fmla="*/ 2 w 114"/>
                <a:gd name="T11" fmla="*/ 15 h 45"/>
                <a:gd name="T12" fmla="*/ 2 w 114"/>
                <a:gd name="T13" fmla="*/ 15 h 45"/>
                <a:gd name="T14" fmla="*/ 20 w 114"/>
                <a:gd name="T15" fmla="*/ 1 h 45"/>
                <a:gd name="T16" fmla="*/ 99 w 114"/>
                <a:gd name="T17" fmla="*/ 12 h 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 h="45">
                  <a:moveTo>
                    <a:pt x="99" y="12"/>
                  </a:moveTo>
                  <a:cubicBezTo>
                    <a:pt x="108" y="13"/>
                    <a:pt x="114" y="21"/>
                    <a:pt x="113" y="30"/>
                  </a:cubicBezTo>
                  <a:cubicBezTo>
                    <a:pt x="113" y="30"/>
                    <a:pt x="113" y="30"/>
                    <a:pt x="113" y="30"/>
                  </a:cubicBezTo>
                  <a:cubicBezTo>
                    <a:pt x="112" y="39"/>
                    <a:pt x="104" y="45"/>
                    <a:pt x="95" y="44"/>
                  </a:cubicBezTo>
                  <a:cubicBezTo>
                    <a:pt x="15" y="33"/>
                    <a:pt x="15" y="33"/>
                    <a:pt x="15" y="33"/>
                  </a:cubicBezTo>
                  <a:cubicBezTo>
                    <a:pt x="7" y="32"/>
                    <a:pt x="0" y="24"/>
                    <a:pt x="2" y="15"/>
                  </a:cubicBezTo>
                  <a:cubicBezTo>
                    <a:pt x="2" y="15"/>
                    <a:pt x="2" y="15"/>
                    <a:pt x="2" y="15"/>
                  </a:cubicBezTo>
                  <a:cubicBezTo>
                    <a:pt x="3" y="6"/>
                    <a:pt x="11" y="0"/>
                    <a:pt x="20" y="1"/>
                  </a:cubicBezTo>
                  <a:lnTo>
                    <a:pt x="99"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1"/>
                </a:solidFill>
                <a:latin typeface="造字工房悦黑（非商用）纤细体" pitchFamily="50" charset="-122"/>
                <a:ea typeface="造字工房悦黑（非商用）纤细体" pitchFamily="50" charset="-122"/>
              </a:endParaRPr>
            </a:p>
          </p:txBody>
        </p:sp>
        <p:sp>
          <p:nvSpPr>
            <p:cNvPr id="43" name="Freeform 13"/>
            <p:cNvSpPr>
              <a:spLocks noEditPoints="1"/>
            </p:cNvSpPr>
            <p:nvPr/>
          </p:nvSpPr>
          <p:spPr bwMode="auto">
            <a:xfrm>
              <a:off x="685" y="1452"/>
              <a:ext cx="205" cy="216"/>
            </a:xfrm>
            <a:custGeom>
              <a:gdLst>
                <a:gd name="T0" fmla="*/ 133 w 136"/>
                <a:gd name="T1" fmla="*/ 55 h 143"/>
                <a:gd name="T2" fmla="*/ 132 w 136"/>
                <a:gd name="T3" fmla="*/ 45 h 143"/>
                <a:gd name="T4" fmla="*/ 78 w 136"/>
                <a:gd name="T5" fmla="*/ 3 h 143"/>
                <a:gd name="T6" fmla="*/ 69 w 136"/>
                <a:gd name="T7" fmla="*/ 4 h 143"/>
                <a:gd name="T8" fmla="*/ 47 w 136"/>
                <a:gd name="T9" fmla="*/ 31 h 143"/>
                <a:gd name="T10" fmla="*/ 37 w 136"/>
                <a:gd name="T11" fmla="*/ 23 h 143"/>
                <a:gd name="T12" fmla="*/ 15 w 136"/>
                <a:gd name="T13" fmla="*/ 26 h 143"/>
                <a:gd name="T14" fmla="*/ 11 w 136"/>
                <a:gd name="T15" fmla="*/ 31 h 143"/>
                <a:gd name="T16" fmla="*/ 13 w 136"/>
                <a:gd name="T17" fmla="*/ 53 h 143"/>
                <a:gd name="T18" fmla="*/ 24 w 136"/>
                <a:gd name="T19" fmla="*/ 61 h 143"/>
                <a:gd name="T20" fmla="*/ 2 w 136"/>
                <a:gd name="T21" fmla="*/ 89 h 143"/>
                <a:gd name="T22" fmla="*/ 3 w 136"/>
                <a:gd name="T23" fmla="*/ 98 h 143"/>
                <a:gd name="T24" fmla="*/ 58 w 136"/>
                <a:gd name="T25" fmla="*/ 140 h 143"/>
                <a:gd name="T26" fmla="*/ 67 w 136"/>
                <a:gd name="T27" fmla="*/ 139 h 143"/>
                <a:gd name="T28" fmla="*/ 133 w 136"/>
                <a:gd name="T29" fmla="*/ 55 h 143"/>
                <a:gd name="T30" fmla="*/ 19 w 136"/>
                <a:gd name="T31" fmla="*/ 46 h 143"/>
                <a:gd name="T32" fmla="*/ 18 w 136"/>
                <a:gd name="T33" fmla="*/ 36 h 143"/>
                <a:gd name="T34" fmla="*/ 22 w 136"/>
                <a:gd name="T35" fmla="*/ 32 h 143"/>
                <a:gd name="T36" fmla="*/ 32 w 136"/>
                <a:gd name="T37" fmla="*/ 31 h 143"/>
                <a:gd name="T38" fmla="*/ 41 w 136"/>
                <a:gd name="T39" fmla="*/ 39 h 143"/>
                <a:gd name="T40" fmla="*/ 29 w 136"/>
                <a:gd name="T41" fmla="*/ 54 h 143"/>
                <a:gd name="T42" fmla="*/ 19 w 136"/>
                <a:gd name="T43" fmla="*/ 46 h 1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6" h="143">
                  <a:moveTo>
                    <a:pt x="133" y="55"/>
                  </a:moveTo>
                  <a:cubicBezTo>
                    <a:pt x="136" y="52"/>
                    <a:pt x="135" y="48"/>
                    <a:pt x="132" y="45"/>
                  </a:cubicBezTo>
                  <a:cubicBezTo>
                    <a:pt x="78" y="3"/>
                    <a:pt x="78" y="3"/>
                    <a:pt x="78" y="3"/>
                  </a:cubicBezTo>
                  <a:cubicBezTo>
                    <a:pt x="75" y="0"/>
                    <a:pt x="71" y="1"/>
                    <a:pt x="69" y="4"/>
                  </a:cubicBezTo>
                  <a:cubicBezTo>
                    <a:pt x="47" y="31"/>
                    <a:pt x="47" y="31"/>
                    <a:pt x="47" y="31"/>
                  </a:cubicBezTo>
                  <a:cubicBezTo>
                    <a:pt x="37" y="23"/>
                    <a:pt x="37" y="23"/>
                    <a:pt x="37" y="23"/>
                  </a:cubicBezTo>
                  <a:cubicBezTo>
                    <a:pt x="30" y="18"/>
                    <a:pt x="20" y="19"/>
                    <a:pt x="15" y="26"/>
                  </a:cubicBezTo>
                  <a:cubicBezTo>
                    <a:pt x="11" y="31"/>
                    <a:pt x="11" y="31"/>
                    <a:pt x="11" y="31"/>
                  </a:cubicBezTo>
                  <a:cubicBezTo>
                    <a:pt x="5" y="38"/>
                    <a:pt x="7" y="48"/>
                    <a:pt x="13" y="53"/>
                  </a:cubicBezTo>
                  <a:cubicBezTo>
                    <a:pt x="24" y="61"/>
                    <a:pt x="24" y="61"/>
                    <a:pt x="24" y="61"/>
                  </a:cubicBezTo>
                  <a:cubicBezTo>
                    <a:pt x="2" y="89"/>
                    <a:pt x="2" y="89"/>
                    <a:pt x="2" y="89"/>
                  </a:cubicBezTo>
                  <a:cubicBezTo>
                    <a:pt x="0" y="91"/>
                    <a:pt x="1" y="96"/>
                    <a:pt x="3" y="98"/>
                  </a:cubicBezTo>
                  <a:cubicBezTo>
                    <a:pt x="58" y="140"/>
                    <a:pt x="58" y="140"/>
                    <a:pt x="58" y="140"/>
                  </a:cubicBezTo>
                  <a:cubicBezTo>
                    <a:pt x="60" y="143"/>
                    <a:pt x="65" y="142"/>
                    <a:pt x="67" y="139"/>
                  </a:cubicBezTo>
                  <a:lnTo>
                    <a:pt x="133" y="55"/>
                  </a:lnTo>
                  <a:close/>
                  <a:moveTo>
                    <a:pt x="19" y="46"/>
                  </a:moveTo>
                  <a:cubicBezTo>
                    <a:pt x="16" y="44"/>
                    <a:pt x="16" y="39"/>
                    <a:pt x="18" y="36"/>
                  </a:cubicBezTo>
                  <a:cubicBezTo>
                    <a:pt x="22" y="32"/>
                    <a:pt x="22" y="32"/>
                    <a:pt x="22" y="32"/>
                  </a:cubicBezTo>
                  <a:cubicBezTo>
                    <a:pt x="24" y="29"/>
                    <a:pt x="29" y="28"/>
                    <a:pt x="32" y="31"/>
                  </a:cubicBezTo>
                  <a:cubicBezTo>
                    <a:pt x="41" y="39"/>
                    <a:pt x="41" y="39"/>
                    <a:pt x="41" y="39"/>
                  </a:cubicBezTo>
                  <a:cubicBezTo>
                    <a:pt x="29" y="54"/>
                    <a:pt x="29" y="54"/>
                    <a:pt x="29" y="54"/>
                  </a:cubicBezTo>
                  <a:lnTo>
                    <a:pt x="19" y="4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1"/>
                </a:solidFill>
                <a:latin typeface="造字工房悦黑（非商用）纤细体" pitchFamily="50" charset="-122"/>
                <a:ea typeface="造字工房悦黑（非商用）纤细体" pitchFamily="50" charset="-122"/>
              </a:endParaRPr>
            </a:p>
          </p:txBody>
        </p:sp>
        <p:sp>
          <p:nvSpPr>
            <p:cNvPr id="44" name="Freeform 15"/>
            <p:cNvSpPr/>
            <p:nvPr/>
          </p:nvSpPr>
          <p:spPr bwMode="auto">
            <a:xfrm>
              <a:off x="522" y="1377"/>
              <a:ext cx="179" cy="55"/>
            </a:xfrm>
            <a:custGeom>
              <a:gdLst>
                <a:gd name="T0" fmla="*/ 63 w 119"/>
                <a:gd name="T1" fmla="*/ 17 h 36"/>
                <a:gd name="T2" fmla="*/ 6 w 119"/>
                <a:gd name="T3" fmla="*/ 28 h 36"/>
                <a:gd name="T4" fmla="*/ 0 w 119"/>
                <a:gd name="T5" fmla="*/ 26 h 36"/>
                <a:gd name="T6" fmla="*/ 91 w 119"/>
                <a:gd name="T7" fmla="*/ 6 h 36"/>
                <a:gd name="T8" fmla="*/ 116 w 119"/>
                <a:gd name="T9" fmla="*/ 11 h 36"/>
                <a:gd name="T10" fmla="*/ 119 w 119"/>
                <a:gd name="T11" fmla="*/ 30 h 36"/>
                <a:gd name="T12" fmla="*/ 103 w 119"/>
                <a:gd name="T13" fmla="*/ 36 h 36"/>
                <a:gd name="T14" fmla="*/ 63 w 119"/>
                <a:gd name="T15" fmla="*/ 17 h 36"/>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9" h="36">
                  <a:moveTo>
                    <a:pt x="63" y="17"/>
                  </a:moveTo>
                  <a:cubicBezTo>
                    <a:pt x="47" y="15"/>
                    <a:pt x="20" y="18"/>
                    <a:pt x="6" y="28"/>
                  </a:cubicBezTo>
                  <a:cubicBezTo>
                    <a:pt x="4" y="27"/>
                    <a:pt x="2" y="27"/>
                    <a:pt x="0" y="26"/>
                  </a:cubicBezTo>
                  <a:cubicBezTo>
                    <a:pt x="26" y="8"/>
                    <a:pt x="60" y="0"/>
                    <a:pt x="91" y="6"/>
                  </a:cubicBezTo>
                  <a:cubicBezTo>
                    <a:pt x="98" y="7"/>
                    <a:pt x="115" y="10"/>
                    <a:pt x="116" y="11"/>
                  </a:cubicBezTo>
                  <a:cubicBezTo>
                    <a:pt x="116" y="12"/>
                    <a:pt x="118" y="25"/>
                    <a:pt x="119" y="30"/>
                  </a:cubicBezTo>
                  <a:cubicBezTo>
                    <a:pt x="114" y="32"/>
                    <a:pt x="108" y="33"/>
                    <a:pt x="103" y="36"/>
                  </a:cubicBezTo>
                  <a:cubicBezTo>
                    <a:pt x="95" y="24"/>
                    <a:pt x="76" y="19"/>
                    <a:pt x="63"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1"/>
                </a:solidFill>
                <a:latin typeface="造字工房悦黑（非商用）纤细体" pitchFamily="50" charset="-122"/>
                <a:ea typeface="造字工房悦黑（非商用）纤细体" pitchFamily="50" charset="-122"/>
              </a:endParaRPr>
            </a:p>
          </p:txBody>
        </p:sp>
      </p:grpSp>
      <p:sp>
        <p:nvSpPr>
          <p:cNvPr id="49" name="矩形 48"/>
          <p:cNvSpPr/>
          <p:nvPr/>
        </p:nvSpPr>
        <p:spPr>
          <a:xfrm>
            <a:off x="1965446" y="3822144"/>
            <a:ext cx="1010213" cy="338554"/>
          </a:xfrm>
          <a:prstGeom prst="rect">
            <a:avLst/>
          </a:prstGeom>
        </p:spPr>
        <p:txBody>
          <a:bodyPr wrap="none">
            <a:spAutoFit/>
          </a:bodyPr>
          <a:lstStyle/>
          <a:p>
            <a:r>
              <a:rPr lang="en-US" altLang="zh-CN" sz="1600">
                <a:solidFill>
                  <a:schemeClr val="accent1"/>
                </a:solidFill>
                <a:latin typeface="造字工房悦黑（非商用）纤细体" pitchFamily="50" charset="-122"/>
                <a:ea typeface="造字工房悦黑（非商用）纤细体" pitchFamily="50" charset="-122"/>
                <a:cs typeface="UUS UN INCHIKE" panose="02020603070505020304" pitchFamily="18" charset="0"/>
                <a:sym typeface="+mn-lt"/>
              </a:rPr>
              <a:t>CONTENT</a:t>
            </a:r>
            <a:endParaRPr lang="en-US" altLang="zh-CN" sz="1600">
              <a:solidFill>
                <a:schemeClr val="accent1"/>
              </a:solidFill>
              <a:latin typeface="造字工房悦黑（非商用）纤细体" pitchFamily="50" charset="-122"/>
              <a:ea typeface="造字工房悦黑（非商用）纤细体" pitchFamily="50" charset="-122"/>
              <a:cs typeface="UUS UN INCHIKE" panose="02020603070505020304" pitchFamily="18" charset="0"/>
              <a:sym typeface="+mn-lt"/>
            </a:endParaRPr>
          </a:p>
        </p:txBody>
      </p:sp>
      <p:sp>
        <p:nvSpPr>
          <p:cNvPr id="50" name="矩形 49"/>
          <p:cNvSpPr/>
          <p:nvPr/>
        </p:nvSpPr>
        <p:spPr>
          <a:xfrm>
            <a:off x="1892594" y="4182974"/>
            <a:ext cx="4433459" cy="346249"/>
          </a:xfrm>
          <a:prstGeom prst="rect">
            <a:avLst/>
          </a:prstGeom>
        </p:spPr>
        <p:txBody>
          <a:bodyPr wrap="square">
            <a:spAutoFit/>
          </a:bodyPr>
          <a:lstStyle/>
          <a:p>
            <a:r>
              <a:rPr lang="en-US" altLang="zh-CN" sz="825">
                <a:solidFill>
                  <a:schemeClr val="accent2"/>
                </a:solidFill>
                <a:latin typeface="造字工房悦黑（非商用）纤细体" pitchFamily="50" charset="-122"/>
                <a:ea typeface="造字工房悦黑（非商用）纤细体" pitchFamily="50" charset="-122"/>
                <a:cs typeface="UUS UN INCHIKE" panose="02020603070505020304" pitchFamily="18" charset="0"/>
              </a:rPr>
              <a:t>The future is before us and dynamic. Everything we do will affect it. The future is before us and dynamic. The future is before us and dynamic.Everything we do will affect it</a:t>
            </a:r>
            <a:endParaRPr lang="en-US" altLang="zh-CN" sz="825">
              <a:solidFill>
                <a:schemeClr val="accent2"/>
              </a:solidFill>
              <a:latin typeface="造字工房悦黑（非商用）纤细体" pitchFamily="50" charset="-122"/>
              <a:ea typeface="造字工房悦黑（非商用）纤细体" pitchFamily="50" charset="-122"/>
              <a:cs typeface="UUS UN INCHIKE" panose="02020603070505020304" pitchFamily="18" charset="0"/>
            </a:endParaRPr>
          </a:p>
        </p:txBody>
      </p:sp>
    </p:spTree>
  </p:cSld>
  <p:clrMapOvr>
    <a:masterClrMapping/>
  </p:clrMapOvr>
  <mc:AlternateContent>
    <mc:Choice xmlns:p14="http://schemas.microsoft.com/office/powerpoint/2010/main" Requires="p14">
      <p:transition spd="med" advTm="6000" p14:dur="700">
        <p:fade/>
      </p:transition>
    </mc:Choice>
    <mc:Fallback>
      <p:transition spd="med" advTm="6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1+#ppt_w/2"/>
                                          </p:val>
                                        </p:tav>
                                        <p:tav tm="100000">
                                          <p:val>
                                            <p:strVal val="#ppt_x"/>
                                          </p:val>
                                        </p:tav>
                                      </p:tavLst>
                                    </p:anim>
                                    <p:anim calcmode="lin" valueType="num">
                                      <p:cBhvr additive="base">
                                        <p:cTn id="8" dur="500" fill="hold"/>
                                        <p:tgtEl>
                                          <p:spTgt spid="27"/>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ipe(down)">
                                      <p:cBhvr>
                                        <p:cTn id="12" dur="500"/>
                                        <p:tgtEl>
                                          <p:spTgt spid="31"/>
                                        </p:tgtEl>
                                      </p:cBhvr>
                                    </p:animEffect>
                                  </p:childTnLst>
                                </p:cTn>
                              </p:par>
                              <p:par>
                                <p:cTn id="13" presetID="53" presetClass="entr" presetSubtype="16" fill="hold" grpId="0" nodeType="withEffect">
                                  <p:stCondLst>
                                    <p:cond delay="0"/>
                                  </p:stCondLst>
                                  <p:iterate type="lt">
                                    <p:tmPct val="10000"/>
                                  </p:iterate>
                                  <p:childTnLst>
                                    <p:set>
                                      <p:cBhvr>
                                        <p:cTn id="14" dur="1" fill="hold">
                                          <p:stCondLst>
                                            <p:cond delay="0"/>
                                          </p:stCondLst>
                                        </p:cTn>
                                        <p:tgtEl>
                                          <p:spTgt spid="32"/>
                                        </p:tgtEl>
                                        <p:attrNameLst>
                                          <p:attrName>style.visibility</p:attrName>
                                        </p:attrNameLst>
                                      </p:cBhvr>
                                      <p:to>
                                        <p:strVal val="visible"/>
                                      </p:to>
                                    </p:set>
                                    <p:anim calcmode="lin" valueType="num">
                                      <p:cBhvr>
                                        <p:cTn id="15" dur="500" fill="hold"/>
                                        <p:tgtEl>
                                          <p:spTgt spid="32"/>
                                        </p:tgtEl>
                                        <p:attrNameLst>
                                          <p:attrName>ppt_w</p:attrName>
                                        </p:attrNameLst>
                                      </p:cBhvr>
                                      <p:tavLst>
                                        <p:tav tm="0">
                                          <p:val>
                                            <p:fltVal val="0"/>
                                          </p:val>
                                        </p:tav>
                                        <p:tav tm="100000">
                                          <p:val>
                                            <p:strVal val="#ppt_w"/>
                                          </p:val>
                                        </p:tav>
                                      </p:tavLst>
                                    </p:anim>
                                    <p:anim calcmode="lin" valueType="num">
                                      <p:cBhvr>
                                        <p:cTn id="16" dur="500" fill="hold"/>
                                        <p:tgtEl>
                                          <p:spTgt spid="32"/>
                                        </p:tgtEl>
                                        <p:attrNameLst>
                                          <p:attrName>ppt_h</p:attrName>
                                        </p:attrNameLst>
                                      </p:cBhvr>
                                      <p:tavLst>
                                        <p:tav tm="0">
                                          <p:val>
                                            <p:fltVal val="0"/>
                                          </p:val>
                                        </p:tav>
                                        <p:tav tm="100000">
                                          <p:val>
                                            <p:strVal val="#ppt_h"/>
                                          </p:val>
                                        </p:tav>
                                      </p:tavLst>
                                    </p:anim>
                                    <p:animEffect transition="in" filter="fade">
                                      <p:cBhvr>
                                        <p:cTn id="17" dur="500"/>
                                        <p:tgtEl>
                                          <p:spTgt spid="32"/>
                                        </p:tgtEl>
                                      </p:cBhvr>
                                    </p:animEffect>
                                  </p:childTnLst>
                                </p:cTn>
                              </p:par>
                            </p:childTnLst>
                          </p:cTn>
                        </p:par>
                        <p:par>
                          <p:cTn id="18" fill="hold" nodeType="afterGroup">
                            <p:stCondLst>
                              <p:cond delay="1000"/>
                            </p:stCondLst>
                            <p:childTnLst>
                              <p:par>
                                <p:cTn id="19" presetID="22" presetClass="entr" presetSubtype="4" fill="hold" grpId="0" nodeType="after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wipe(down)">
                                      <p:cBhvr>
                                        <p:cTn id="21" dur="500"/>
                                        <p:tgtEl>
                                          <p:spTgt spid="28"/>
                                        </p:tgtEl>
                                      </p:cBhvr>
                                    </p:animEffect>
                                  </p:childTnLst>
                                </p:cTn>
                              </p:par>
                              <p:par>
                                <p:cTn id="22" presetID="53" presetClass="entr" presetSubtype="16" fill="hold" grpId="0" nodeType="withEffect">
                                  <p:stCondLst>
                                    <p:cond delay="0"/>
                                  </p:stCondLst>
                                  <p:iterate type="lt">
                                    <p:tmPct val="10000"/>
                                  </p:iterate>
                                  <p:childTnLst>
                                    <p:set>
                                      <p:cBhvr>
                                        <p:cTn id="23" dur="1" fill="hold">
                                          <p:stCondLst>
                                            <p:cond delay="0"/>
                                          </p:stCondLst>
                                        </p:cTn>
                                        <p:tgtEl>
                                          <p:spTgt spid="33"/>
                                        </p:tgtEl>
                                        <p:attrNameLst>
                                          <p:attrName>style.visibility</p:attrName>
                                        </p:attrNameLst>
                                      </p:cBhvr>
                                      <p:to>
                                        <p:strVal val="visible"/>
                                      </p:to>
                                    </p:set>
                                    <p:anim calcmode="lin" valueType="num">
                                      <p:cBhvr>
                                        <p:cTn id="24" dur="500" fill="hold"/>
                                        <p:tgtEl>
                                          <p:spTgt spid="33"/>
                                        </p:tgtEl>
                                        <p:attrNameLst>
                                          <p:attrName>ppt_w</p:attrName>
                                        </p:attrNameLst>
                                      </p:cBhvr>
                                      <p:tavLst>
                                        <p:tav tm="0">
                                          <p:val>
                                            <p:fltVal val="0"/>
                                          </p:val>
                                        </p:tav>
                                        <p:tav tm="100000">
                                          <p:val>
                                            <p:strVal val="#ppt_w"/>
                                          </p:val>
                                        </p:tav>
                                      </p:tavLst>
                                    </p:anim>
                                    <p:anim calcmode="lin" valueType="num">
                                      <p:cBhvr>
                                        <p:cTn id="25" dur="500" fill="hold"/>
                                        <p:tgtEl>
                                          <p:spTgt spid="33"/>
                                        </p:tgtEl>
                                        <p:attrNameLst>
                                          <p:attrName>ppt_h</p:attrName>
                                        </p:attrNameLst>
                                      </p:cBhvr>
                                      <p:tavLst>
                                        <p:tav tm="0">
                                          <p:val>
                                            <p:fltVal val="0"/>
                                          </p:val>
                                        </p:tav>
                                        <p:tav tm="100000">
                                          <p:val>
                                            <p:strVal val="#ppt_h"/>
                                          </p:val>
                                        </p:tav>
                                      </p:tavLst>
                                    </p:anim>
                                    <p:animEffect transition="in" filter="fade">
                                      <p:cBhvr>
                                        <p:cTn id="26" dur="500"/>
                                        <p:tgtEl>
                                          <p:spTgt spid="33"/>
                                        </p:tgtEl>
                                      </p:cBhvr>
                                    </p:animEffect>
                                  </p:childTnLst>
                                </p:cTn>
                              </p:par>
                            </p:childTnLst>
                          </p:cTn>
                        </p:par>
                        <p:par>
                          <p:cTn id="27" fill="hold" nodeType="afterGroup">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wipe(down)">
                                      <p:cBhvr>
                                        <p:cTn id="30" dur="500"/>
                                        <p:tgtEl>
                                          <p:spTgt spid="29"/>
                                        </p:tgtEl>
                                      </p:cBhvr>
                                    </p:animEffect>
                                  </p:childTnLst>
                                </p:cTn>
                              </p:par>
                              <p:par>
                                <p:cTn id="31" presetID="53" presetClass="entr" presetSubtype="16" fill="hold" grpId="0" nodeType="withEffect">
                                  <p:stCondLst>
                                    <p:cond delay="0"/>
                                  </p:stCondLst>
                                  <p:iterate type="lt">
                                    <p:tmPct val="10000"/>
                                  </p:iterate>
                                  <p:childTnLst>
                                    <p:set>
                                      <p:cBhvr>
                                        <p:cTn id="32" dur="1" fill="hold">
                                          <p:stCondLst>
                                            <p:cond delay="0"/>
                                          </p:stCondLst>
                                        </p:cTn>
                                        <p:tgtEl>
                                          <p:spTgt spid="34"/>
                                        </p:tgtEl>
                                        <p:attrNameLst>
                                          <p:attrName>style.visibility</p:attrName>
                                        </p:attrNameLst>
                                      </p:cBhvr>
                                      <p:to>
                                        <p:strVal val="visible"/>
                                      </p:to>
                                    </p:set>
                                    <p:anim calcmode="lin" valueType="num">
                                      <p:cBhvr>
                                        <p:cTn id="33" dur="500" fill="hold"/>
                                        <p:tgtEl>
                                          <p:spTgt spid="34"/>
                                        </p:tgtEl>
                                        <p:attrNameLst>
                                          <p:attrName>ppt_w</p:attrName>
                                        </p:attrNameLst>
                                      </p:cBhvr>
                                      <p:tavLst>
                                        <p:tav tm="0">
                                          <p:val>
                                            <p:fltVal val="0"/>
                                          </p:val>
                                        </p:tav>
                                        <p:tav tm="100000">
                                          <p:val>
                                            <p:strVal val="#ppt_w"/>
                                          </p:val>
                                        </p:tav>
                                      </p:tavLst>
                                    </p:anim>
                                    <p:anim calcmode="lin" valueType="num">
                                      <p:cBhvr>
                                        <p:cTn id="34" dur="500" fill="hold"/>
                                        <p:tgtEl>
                                          <p:spTgt spid="34"/>
                                        </p:tgtEl>
                                        <p:attrNameLst>
                                          <p:attrName>ppt_h</p:attrName>
                                        </p:attrNameLst>
                                      </p:cBhvr>
                                      <p:tavLst>
                                        <p:tav tm="0">
                                          <p:val>
                                            <p:fltVal val="0"/>
                                          </p:val>
                                        </p:tav>
                                        <p:tav tm="100000">
                                          <p:val>
                                            <p:strVal val="#ppt_h"/>
                                          </p:val>
                                        </p:tav>
                                      </p:tavLst>
                                    </p:anim>
                                    <p:animEffect transition="in" filter="fade">
                                      <p:cBhvr>
                                        <p:cTn id="35" dur="500"/>
                                        <p:tgtEl>
                                          <p:spTgt spid="34"/>
                                        </p:tgtEl>
                                      </p:cBhvr>
                                    </p:animEffect>
                                  </p:childTnLst>
                                </p:cTn>
                              </p:par>
                            </p:childTnLst>
                          </p:cTn>
                        </p:par>
                        <p:par>
                          <p:cTn id="36" fill="hold" nodeType="afterGroup">
                            <p:stCondLst>
                              <p:cond delay="2000"/>
                            </p:stCondLst>
                            <p:childTnLst>
                              <p:par>
                                <p:cTn id="37" presetID="22" presetClass="entr" presetSubtype="4" fill="hold" grpId="0"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wipe(down)">
                                      <p:cBhvr>
                                        <p:cTn id="39" dur="500"/>
                                        <p:tgtEl>
                                          <p:spTgt spid="30"/>
                                        </p:tgtEl>
                                      </p:cBhvr>
                                    </p:animEffect>
                                  </p:childTnLst>
                                </p:cTn>
                              </p:par>
                              <p:par>
                                <p:cTn id="40" presetID="53" presetClass="entr" presetSubtype="16" fill="hold" grpId="0" nodeType="withEffect">
                                  <p:stCondLst>
                                    <p:cond delay="0"/>
                                  </p:stCondLst>
                                  <p:iterate type="lt">
                                    <p:tmPct val="10000"/>
                                  </p:iterate>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nodeType="afterGroup">
                            <p:stCondLst>
                              <p:cond delay="2500"/>
                            </p:stCondLst>
                            <p:childTnLst>
                              <p:par>
                                <p:cTn id="46" presetID="52" presetClass="entr" presetSubtype="0" fill="hold" nodeType="afterEffect">
                                  <p:stCondLst>
                                    <p:cond delay="0"/>
                                  </p:stCondLst>
                                  <p:childTnLst>
                                    <p:set>
                                      <p:cBhvr>
                                        <p:cTn id="47" dur="1" fill="hold">
                                          <p:stCondLst>
                                            <p:cond delay="0"/>
                                          </p:stCondLst>
                                        </p:cTn>
                                        <p:tgtEl>
                                          <p:spTgt spid="36"/>
                                        </p:tgtEl>
                                        <p:attrNameLst>
                                          <p:attrName>style.visibility</p:attrName>
                                        </p:attrNameLst>
                                      </p:cBhvr>
                                      <p:to>
                                        <p:strVal val="visible"/>
                                      </p:to>
                                    </p:set>
                                    <p:animScale>
                                      <p:cBhvr>
                                        <p:cTn id="48" dur="500" decel="50000" fill="hold">
                                          <p:stCondLst>
                                            <p:cond delay="0"/>
                                          </p:stCondLst>
                                        </p:cTn>
                                        <p:tgtEl>
                                          <p:spTgt spid="36"/>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49" dur="500" decel="50000" fill="hold">
                                          <p:stCondLst>
                                            <p:cond delay="0"/>
                                          </p:stCondLst>
                                        </p:cTn>
                                        <p:tgtEl>
                                          <p:spTgt spid="36"/>
                                        </p:tgtEl>
                                        <p:attrNameLst>
                                          <p:attrName>ppt_x</p:attrName>
                                          <p:attrName>ppt_y</p:attrName>
                                        </p:attrNameLst>
                                      </p:cBhvr>
                                    </p:animMotion>
                                    <p:animEffect transition="in" filter="fade">
                                      <p:cBhvr>
                                        <p:cTn id="50" dur="500"/>
                                        <p:tgtEl>
                                          <p:spTgt spid="36"/>
                                        </p:tgtEl>
                                      </p:cBhvr>
                                    </p:animEffect>
                                  </p:childTnLst>
                                </p:cTn>
                              </p:par>
                            </p:childTnLst>
                          </p:cTn>
                        </p:par>
                        <p:par>
                          <p:cTn id="51" fill="hold" nodeType="afterGroup">
                            <p:stCondLst>
                              <p:cond delay="3000"/>
                            </p:stCondLst>
                            <p:childTnLst>
                              <p:par>
                                <p:cTn id="52" presetID="2" presetClass="entr" presetSubtype="2" fill="hold" grpId="0" nodeType="afterEffect">
                                  <p:stCondLst>
                                    <p:cond delay="0"/>
                                  </p:stCondLst>
                                  <p:childTnLst>
                                    <p:set>
                                      <p:cBhvr>
                                        <p:cTn id="53" dur="1" fill="hold">
                                          <p:stCondLst>
                                            <p:cond delay="0"/>
                                          </p:stCondLst>
                                        </p:cTn>
                                        <p:tgtEl>
                                          <p:spTgt spid="49"/>
                                        </p:tgtEl>
                                        <p:attrNameLst>
                                          <p:attrName>style.visibility</p:attrName>
                                        </p:attrNameLst>
                                      </p:cBhvr>
                                      <p:to>
                                        <p:strVal val="visible"/>
                                      </p:to>
                                    </p:set>
                                    <p:anim calcmode="lin" valueType="num">
                                      <p:cBhvr additive="base">
                                        <p:cTn id="54" dur="500" fill="hold"/>
                                        <p:tgtEl>
                                          <p:spTgt spid="49"/>
                                        </p:tgtEl>
                                        <p:attrNameLst>
                                          <p:attrName>ppt_x</p:attrName>
                                        </p:attrNameLst>
                                      </p:cBhvr>
                                      <p:tavLst>
                                        <p:tav tm="0">
                                          <p:val>
                                            <p:strVal val="1+#ppt_w/2"/>
                                          </p:val>
                                        </p:tav>
                                        <p:tav tm="100000">
                                          <p:val>
                                            <p:strVal val="#ppt_x"/>
                                          </p:val>
                                        </p:tav>
                                      </p:tavLst>
                                    </p:anim>
                                    <p:anim calcmode="lin" valueType="num">
                                      <p:cBhvr additive="base">
                                        <p:cTn id="55" dur="500" fill="hold"/>
                                        <p:tgtEl>
                                          <p:spTgt spid="49"/>
                                        </p:tgtEl>
                                        <p:attrNameLst>
                                          <p:attrName>ppt_y</p:attrName>
                                        </p:attrNameLst>
                                      </p:cBhvr>
                                      <p:tavLst>
                                        <p:tav tm="0">
                                          <p:val>
                                            <p:strVal val="#ppt_y"/>
                                          </p:val>
                                        </p:tav>
                                        <p:tav tm="100000">
                                          <p:val>
                                            <p:strVal val="#ppt_y"/>
                                          </p:val>
                                        </p:tav>
                                      </p:tavLst>
                                    </p:anim>
                                  </p:childTnLst>
                                </p:cTn>
                              </p:par>
                            </p:childTnLst>
                          </p:cTn>
                        </p:par>
                        <p:par>
                          <p:cTn id="56" fill="hold" nodeType="afterGroup">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1+#ppt_w/2"/>
                                          </p:val>
                                        </p:tav>
                                        <p:tav tm="100000">
                                          <p:val>
                                            <p:strVal val="#ppt_x"/>
                                          </p:val>
                                        </p:tav>
                                      </p:tavLst>
                                    </p:anim>
                                    <p:anim calcmode="lin" valueType="num">
                                      <p:cBhvr additive="base">
                                        <p:cTn id="60" dur="500" fill="hold"/>
                                        <p:tgtEl>
                                          <p:spTgt spid="5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P spid="31" grpId="0" animBg="1"/>
      <p:bldP spid="32" grpId="0"/>
      <p:bldP spid="33" grpId="0"/>
      <p:bldP spid="34" grpId="0"/>
      <p:bldP spid="35" grpId="0"/>
      <p:bldP spid="49" grpId="0"/>
      <p:bldP spid="50" grpId="0"/>
    </p:bldLst>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2" name="Text Box 18"/>
          <p:cNvSpPr txBox="1">
            <a:spLocks noChangeArrowheads="1"/>
          </p:cNvSpPr>
          <p:nvPr/>
        </p:nvSpPr>
        <p:spPr bwMode="gray">
          <a:xfrm>
            <a:off x="3707904" y="265822"/>
            <a:ext cx="18877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zh-CN" sz="2000" spc="600">
                <a:solidFill>
                  <a:schemeClr val="accent2"/>
                </a:solidFill>
                <a:latin typeface="造字工房悦黑（非商用）纤细体" pitchFamily="50" charset="-122"/>
                <a:ea typeface="造字工房悦黑（非商用）纤细体" pitchFamily="50" charset="-122"/>
              </a:rPr>
              <a:t>HEADLINE</a:t>
            </a:r>
            <a:endParaRPr lang="zh-CN" altLang="en-US" sz="2000" spc="600">
              <a:solidFill>
                <a:schemeClr val="accent2"/>
              </a:solidFill>
              <a:latin typeface="造字工房悦黑（非商用）纤细体" pitchFamily="50" charset="-122"/>
              <a:ea typeface="造字工房悦黑（非商用）纤细体" pitchFamily="50" charset="-122"/>
            </a:endParaRPr>
          </a:p>
        </p:txBody>
      </p:sp>
      <p:cxnSp>
        <p:nvCxnSpPr>
          <p:cNvPr id="23" name="直接连接符​​ 14"/>
          <p:cNvCxnSpPr/>
          <p:nvPr/>
        </p:nvCxnSpPr>
        <p:spPr>
          <a:xfrm>
            <a:off x="5647418" y="468660"/>
            <a:ext cx="3057760" cy="0"/>
          </a:xfrm>
          <a:prstGeom prst="line">
            <a:avLst/>
          </a:prstGeom>
          <a:ln w="9525">
            <a:solidFill>
              <a:schemeClr val="accent3"/>
            </a:solidFill>
            <a:prstDash val="solid"/>
          </a:ln>
        </p:spPr>
        <p:style>
          <a:lnRef idx="1">
            <a:schemeClr val="accent1"/>
          </a:lnRef>
          <a:fillRef idx="0">
            <a:schemeClr val="accent1"/>
          </a:fillRef>
          <a:effectRef idx="0">
            <a:schemeClr val="accent1"/>
          </a:effectRef>
          <a:fontRef idx="minor">
            <a:schemeClr val="tx1"/>
          </a:fontRef>
        </p:style>
      </p:cxnSp>
      <p:cxnSp>
        <p:nvCxnSpPr>
          <p:cNvPr id="24" name="直接连接符​​ 14"/>
          <p:cNvCxnSpPr/>
          <p:nvPr/>
        </p:nvCxnSpPr>
        <p:spPr>
          <a:xfrm>
            <a:off x="362112" y="468660"/>
            <a:ext cx="3057760" cy="0"/>
          </a:xfrm>
          <a:prstGeom prst="line">
            <a:avLst/>
          </a:prstGeom>
          <a:ln w="9525">
            <a:solidFill>
              <a:schemeClr val="accent3"/>
            </a:solidFill>
            <a:prstDash val="solid"/>
          </a:ln>
        </p:spPr>
        <p:style>
          <a:lnRef idx="1">
            <a:schemeClr val="accent1"/>
          </a:lnRef>
          <a:fillRef idx="0">
            <a:schemeClr val="accent1"/>
          </a:fillRef>
          <a:effectRef idx="0">
            <a:schemeClr val="accent1"/>
          </a:effectRef>
          <a:fontRef idx="minor">
            <a:schemeClr val="tx1"/>
          </a:fontRef>
        </p:style>
      </p:cxnSp>
      <p:sp>
        <p:nvSpPr>
          <p:cNvPr id="25" name="Freeform 12"/>
          <p:cNvSpPr>
            <a:spLocks noChangeArrowheads="1"/>
          </p:cNvSpPr>
          <p:nvPr/>
        </p:nvSpPr>
        <p:spPr bwMode="auto">
          <a:xfrm>
            <a:off x="4641850" y="1200696"/>
            <a:ext cx="790575" cy="1577975"/>
          </a:xfrm>
          <a:custGeom>
            <a:gdLst>
              <a:gd name="T0" fmla="*/ 0 w 498"/>
              <a:gd name="T1" fmla="*/ 0 h 994"/>
              <a:gd name="T2" fmla="*/ 790575 w 498"/>
              <a:gd name="T3" fmla="*/ 790575 h 994"/>
              <a:gd name="T4" fmla="*/ 0 w 498"/>
              <a:gd name="T5" fmla="*/ 1577975 h 994"/>
              <a:gd name="T6" fmla="*/ 0 w 498"/>
              <a:gd name="T7" fmla="*/ 0 h 994"/>
              <a:gd name="T8" fmla="*/ 0 60000 65536"/>
              <a:gd name="T9" fmla="*/ 0 60000 65536"/>
              <a:gd name="T10" fmla="*/ 0 60000 65536"/>
              <a:gd name="T11" fmla="*/ 0 60000 65536"/>
              <a:gd name="T12" fmla="*/ 0 w 498"/>
              <a:gd name="T13" fmla="*/ 0 h 994"/>
              <a:gd name="T14" fmla="*/ 498 w 498"/>
              <a:gd name="T15" fmla="*/ 994 h 994"/>
            </a:gdLst>
            <a:cxnLst>
              <a:cxn ang="T8">
                <a:pos x="T0" y="T1"/>
              </a:cxn>
              <a:cxn ang="T9">
                <a:pos x="T2" y="T3"/>
              </a:cxn>
              <a:cxn ang="T10">
                <a:pos x="T4" y="T5"/>
              </a:cxn>
              <a:cxn ang="T11">
                <a:pos x="T6" y="T7"/>
              </a:cxn>
            </a:cxnLst>
            <a:rect l="T12" t="T13" r="T14" b="T15"/>
            <a:pathLst>
              <a:path w="498" h="994">
                <a:moveTo>
                  <a:pt x="0" y="0"/>
                </a:moveTo>
                <a:lnTo>
                  <a:pt x="498" y="498"/>
                </a:lnTo>
                <a:lnTo>
                  <a:pt x="0" y="994"/>
                </a:lnTo>
                <a:lnTo>
                  <a:pt x="0" y="0"/>
                </a:lnTo>
                <a:close/>
              </a:path>
            </a:pathLst>
          </a:custGeom>
          <a:gradFill flip="none" rotWithShape="1">
            <a:gsLst>
              <a:gs pos="0">
                <a:schemeClr val="bg1"/>
              </a:gs>
              <a:gs pos="100000">
                <a:srgbClr val="C8C8C8"/>
              </a:gs>
            </a:gsLst>
            <a:lin ang="19800000" scaled="0"/>
          </a:gradFill>
          <a:ln w="12700">
            <a:gradFill flip="none" rotWithShape="1">
              <a:gsLst>
                <a:gs pos="53000">
                  <a:schemeClr val="bg1">
                    <a:alpha val="90000"/>
                  </a:schemeClr>
                </a:gs>
                <a:gs pos="100000">
                  <a:schemeClr val="tx1">
                    <a:lumMod val="50000"/>
                    <a:lumOff val="50000"/>
                  </a:schemeClr>
                </a:gs>
              </a:gsLst>
              <a:lin ang="7200000" scaled="0"/>
            </a:gradFill>
          </a:ln>
          <a:effectLst>
            <a:outerShdw blurRad="482600" dist="203200" dir="8100000" algn="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eaLnBrk="0" fontAlgn="base" hangingPunct="0">
              <a:spcBef>
                <a:spcPct val="0"/>
              </a:spcBef>
              <a:spcAft>
                <a:spcPct val="0"/>
              </a:spcAft>
              <a:buFont typeface="Arial" panose="020b0604020202020204" pitchFamily="34" charset="0"/>
            </a:pPr>
            <a:endParaRPr lang="zh-CN" altLang="en-US" sz="4500">
              <a:solidFill>
                <a:schemeClr val="accent2"/>
              </a:solidFill>
              <a:latin typeface="造字工房悦黑（非商用）纤细体" pitchFamily="50" charset="-122"/>
              <a:ea typeface="造字工房悦黑（非商用）纤细体" pitchFamily="50" charset="-122"/>
            </a:endParaRPr>
          </a:p>
        </p:txBody>
      </p:sp>
      <p:sp>
        <p:nvSpPr>
          <p:cNvPr id="26" name="Freeform 13"/>
          <p:cNvSpPr>
            <a:spLocks noChangeArrowheads="1"/>
          </p:cNvSpPr>
          <p:nvPr/>
        </p:nvSpPr>
        <p:spPr bwMode="auto">
          <a:xfrm>
            <a:off x="3752850" y="2865983"/>
            <a:ext cx="787400" cy="1577975"/>
          </a:xfrm>
          <a:custGeom>
            <a:gdLst>
              <a:gd name="T0" fmla="*/ 787400 w 496"/>
              <a:gd name="T1" fmla="*/ 1577975 h 994"/>
              <a:gd name="T2" fmla="*/ 0 w 496"/>
              <a:gd name="T3" fmla="*/ 790575 h 994"/>
              <a:gd name="T4" fmla="*/ 787400 w 496"/>
              <a:gd name="T5" fmla="*/ 0 h 994"/>
              <a:gd name="T6" fmla="*/ 787400 w 496"/>
              <a:gd name="T7" fmla="*/ 1577975 h 994"/>
              <a:gd name="T8" fmla="*/ 0 60000 65536"/>
              <a:gd name="T9" fmla="*/ 0 60000 65536"/>
              <a:gd name="T10" fmla="*/ 0 60000 65536"/>
              <a:gd name="T11" fmla="*/ 0 60000 65536"/>
              <a:gd name="T12" fmla="*/ 0 w 496"/>
              <a:gd name="T13" fmla="*/ 0 h 994"/>
              <a:gd name="T14" fmla="*/ 496 w 496"/>
              <a:gd name="T15" fmla="*/ 994 h 994"/>
            </a:gdLst>
            <a:cxnLst>
              <a:cxn ang="T8">
                <a:pos x="T0" y="T1"/>
              </a:cxn>
              <a:cxn ang="T9">
                <a:pos x="T2" y="T3"/>
              </a:cxn>
              <a:cxn ang="T10">
                <a:pos x="T4" y="T5"/>
              </a:cxn>
              <a:cxn ang="T11">
                <a:pos x="T6" y="T7"/>
              </a:cxn>
            </a:cxnLst>
            <a:rect l="T12" t="T13" r="T14" b="T15"/>
            <a:pathLst>
              <a:path w="496" h="994">
                <a:moveTo>
                  <a:pt x="496" y="994"/>
                </a:moveTo>
                <a:lnTo>
                  <a:pt x="0" y="498"/>
                </a:lnTo>
                <a:lnTo>
                  <a:pt x="496" y="0"/>
                </a:lnTo>
                <a:lnTo>
                  <a:pt x="496" y="994"/>
                </a:lnTo>
                <a:close/>
              </a:path>
            </a:pathLst>
          </a:custGeom>
          <a:gradFill flip="none" rotWithShape="1">
            <a:gsLst>
              <a:gs pos="0">
                <a:schemeClr val="bg1"/>
              </a:gs>
              <a:gs pos="100000">
                <a:srgbClr val="C8C8C8"/>
              </a:gs>
            </a:gsLst>
            <a:lin ang="19800000" scaled="0"/>
          </a:gradFill>
          <a:ln w="12700">
            <a:gradFill flip="none" rotWithShape="1">
              <a:gsLst>
                <a:gs pos="53000">
                  <a:schemeClr val="bg1">
                    <a:alpha val="90000"/>
                  </a:schemeClr>
                </a:gs>
                <a:gs pos="100000">
                  <a:schemeClr val="tx1">
                    <a:lumMod val="50000"/>
                    <a:lumOff val="50000"/>
                  </a:schemeClr>
                </a:gs>
              </a:gsLst>
              <a:lin ang="7200000" scaled="0"/>
            </a:gradFill>
          </a:ln>
          <a:effectLst>
            <a:outerShdw blurRad="482600" dist="203200" dir="8100000" algn="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eaLnBrk="0" fontAlgn="base" hangingPunct="0">
              <a:spcBef>
                <a:spcPct val="0"/>
              </a:spcBef>
              <a:spcAft>
                <a:spcPct val="0"/>
              </a:spcAft>
              <a:buFont typeface="Arial" panose="020b0604020202020204" pitchFamily="34" charset="0"/>
            </a:pPr>
            <a:endParaRPr lang="zh-CN" altLang="en-US" sz="4500">
              <a:solidFill>
                <a:schemeClr val="accent2"/>
              </a:solidFill>
              <a:latin typeface="造字工房悦黑（非商用）纤细体" pitchFamily="50" charset="-122"/>
              <a:ea typeface="造字工房悦黑（非商用）纤细体" pitchFamily="50" charset="-122"/>
            </a:endParaRPr>
          </a:p>
        </p:txBody>
      </p:sp>
      <p:sp>
        <p:nvSpPr>
          <p:cNvPr id="47" name="TextBox 682"/>
          <p:cNvSpPr>
            <a:spLocks noChangeArrowheads="1"/>
          </p:cNvSpPr>
          <p:nvPr/>
        </p:nvSpPr>
        <p:spPr bwMode="auto">
          <a:xfrm>
            <a:off x="4603750" y="1802358"/>
            <a:ext cx="698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en-US" altLang="zh-CN" sz="2000">
                <a:solidFill>
                  <a:schemeClr val="accent2"/>
                </a:solidFill>
                <a:latin typeface="方正中等线简体" panose="03000509000000000000" pitchFamily="65" charset="-122"/>
                <a:ea typeface="方正中等线简体" panose="03000509000000000000" pitchFamily="65" charset="-122"/>
              </a:rPr>
              <a:t>42%</a:t>
            </a:r>
            <a:endParaRPr lang="zh-CN" altLang="en-US" sz="2000">
              <a:solidFill>
                <a:schemeClr val="accent2"/>
              </a:solidFill>
              <a:latin typeface="方正中等线简体" panose="03000509000000000000" pitchFamily="65" charset="-122"/>
              <a:ea typeface="方正中等线简体" panose="03000509000000000000" pitchFamily="65" charset="-122"/>
            </a:endParaRPr>
          </a:p>
        </p:txBody>
      </p:sp>
      <p:sp>
        <p:nvSpPr>
          <p:cNvPr id="52" name="TextBox 682"/>
          <p:cNvSpPr>
            <a:spLocks noChangeArrowheads="1"/>
          </p:cNvSpPr>
          <p:nvPr/>
        </p:nvSpPr>
        <p:spPr bwMode="auto">
          <a:xfrm>
            <a:off x="3835400" y="3447008"/>
            <a:ext cx="698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en-US" altLang="zh-CN" sz="2000">
                <a:solidFill>
                  <a:schemeClr val="accent2"/>
                </a:solidFill>
                <a:latin typeface="方正中等线简体" panose="03000509000000000000" pitchFamily="65" charset="-122"/>
                <a:ea typeface="方正中等线简体" panose="03000509000000000000" pitchFamily="65" charset="-122"/>
              </a:rPr>
              <a:t>58%</a:t>
            </a:r>
            <a:endParaRPr lang="zh-CN" altLang="en-US" sz="2000">
              <a:solidFill>
                <a:schemeClr val="accent2"/>
              </a:solidFill>
              <a:latin typeface="方正中等线简体" panose="03000509000000000000" pitchFamily="65" charset="-122"/>
              <a:ea typeface="方正中等线简体" panose="03000509000000000000" pitchFamily="65" charset="-122"/>
            </a:endParaRPr>
          </a:p>
        </p:txBody>
      </p:sp>
      <p:sp>
        <p:nvSpPr>
          <p:cNvPr id="56" name="五边形 55"/>
          <p:cNvSpPr/>
          <p:nvPr/>
        </p:nvSpPr>
        <p:spPr>
          <a:xfrm>
            <a:off x="5153699" y="3505423"/>
            <a:ext cx="1607921" cy="341635"/>
          </a:xfrm>
          <a:prstGeom prst="homePlate">
            <a:avLst/>
          </a:prstGeom>
          <a:solidFill>
            <a:srgbClr val="F3F3F3"/>
          </a:solidFill>
          <a:ln>
            <a:noFill/>
          </a:ln>
          <a:effectLst>
            <a:outerShdw blurRad="101600" sx="103000" sy="103000" algn="ctr"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25">
              <a:solidFill>
                <a:schemeClr val="accent2"/>
              </a:solidFill>
              <a:latin typeface="造字工房悦黑（非商用）纤细体" pitchFamily="50" charset="-122"/>
              <a:ea typeface="造字工房悦黑（非商用）纤细体" pitchFamily="50" charset="-122"/>
              <a:cs typeface="+mn-ea"/>
            </a:endParaRPr>
          </a:p>
        </p:txBody>
      </p:sp>
      <p:sp>
        <p:nvSpPr>
          <p:cNvPr id="57" name="矩形 56"/>
          <p:cNvSpPr/>
          <p:nvPr/>
        </p:nvSpPr>
        <p:spPr>
          <a:xfrm>
            <a:off x="5156320" y="3500106"/>
            <a:ext cx="909223" cy="307777"/>
          </a:xfrm>
          <a:prstGeom prst="rect">
            <a:avLst/>
          </a:prstGeom>
        </p:spPr>
        <p:txBody>
          <a:bodyPr wrap="none">
            <a:spAutoFit/>
          </a:bodyPr>
          <a:lstStyle/>
          <a:p>
            <a:r>
              <a:rPr lang="en-US" altLang="zh-CN" sz="1400">
                <a:solidFill>
                  <a:schemeClr val="accent1"/>
                </a:solidFill>
                <a:latin typeface="造字工房悦黑（非商用）纤细体" pitchFamily="50" charset="-122"/>
                <a:ea typeface="造字工房悦黑（非商用）纤细体" pitchFamily="50" charset="-122"/>
                <a:cs typeface="UUS UN INCHIKE" panose="02020603070505020304" pitchFamily="18" charset="0"/>
                <a:sym typeface="+mn-lt"/>
              </a:rPr>
              <a:t>CONTENT</a:t>
            </a:r>
            <a:endParaRPr lang="en-US" altLang="zh-CN" sz="1400">
              <a:solidFill>
                <a:schemeClr val="accent1"/>
              </a:solidFill>
              <a:latin typeface="造字工房悦黑（非商用）纤细体" pitchFamily="50" charset="-122"/>
              <a:ea typeface="造字工房悦黑（非商用）纤细体" pitchFamily="50" charset="-122"/>
              <a:cs typeface="UUS UN INCHIKE" panose="02020603070505020304" pitchFamily="18" charset="0"/>
              <a:sym typeface="+mn-lt"/>
            </a:endParaRPr>
          </a:p>
        </p:txBody>
      </p:sp>
      <p:sp>
        <p:nvSpPr>
          <p:cNvPr id="58" name="矩形 57"/>
          <p:cNvSpPr/>
          <p:nvPr/>
        </p:nvSpPr>
        <p:spPr>
          <a:xfrm>
            <a:off x="5083468" y="3860936"/>
            <a:ext cx="3489031" cy="346249"/>
          </a:xfrm>
          <a:prstGeom prst="rect">
            <a:avLst/>
          </a:prstGeom>
        </p:spPr>
        <p:txBody>
          <a:bodyPr wrap="square">
            <a:spAutoFit/>
          </a:bodyPr>
          <a:lstStyle/>
          <a:p>
            <a:r>
              <a:rPr lang="en-US" altLang="zh-CN" sz="825">
                <a:solidFill>
                  <a:schemeClr val="accent2"/>
                </a:solidFill>
                <a:latin typeface="造字工房悦黑（非商用）纤细体" pitchFamily="50" charset="-122"/>
                <a:ea typeface="造字工房悦黑（非商用）纤细体" pitchFamily="50" charset="-122"/>
                <a:cs typeface="UUS UN INCHIKE" panose="02020603070505020304" pitchFamily="18" charset="0"/>
              </a:rPr>
              <a:t>The future is before us and dynamic. Everything we do will affect it. The future is before us and dynamic. The future is before us and</a:t>
            </a:r>
            <a:endParaRPr lang="en-US" altLang="zh-CN" sz="825">
              <a:solidFill>
                <a:schemeClr val="accent2"/>
              </a:solidFill>
              <a:latin typeface="造字工房悦黑（非商用）纤细体" pitchFamily="50" charset="-122"/>
              <a:ea typeface="造字工房悦黑（非商用）纤细体" pitchFamily="50" charset="-122"/>
              <a:cs typeface="UUS UN INCHIKE" panose="02020603070505020304" pitchFamily="18" charset="0"/>
            </a:endParaRPr>
          </a:p>
        </p:txBody>
      </p:sp>
      <p:sp>
        <p:nvSpPr>
          <p:cNvPr id="59" name="五边形 58"/>
          <p:cNvSpPr/>
          <p:nvPr/>
        </p:nvSpPr>
        <p:spPr>
          <a:xfrm>
            <a:off x="1054775" y="1576189"/>
            <a:ext cx="1607921" cy="341635"/>
          </a:xfrm>
          <a:prstGeom prst="homePlate">
            <a:avLst/>
          </a:prstGeom>
          <a:solidFill>
            <a:srgbClr val="F3F3F3"/>
          </a:solidFill>
          <a:ln>
            <a:noFill/>
          </a:ln>
          <a:effectLst>
            <a:outerShdw blurRad="101600" sx="103000" sy="103000" algn="ctr"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25">
              <a:solidFill>
                <a:schemeClr val="accent2"/>
              </a:solidFill>
              <a:latin typeface="造字工房悦黑（非商用）纤细体" pitchFamily="50" charset="-122"/>
              <a:ea typeface="造字工房悦黑（非商用）纤细体" pitchFamily="50" charset="-122"/>
              <a:cs typeface="+mn-ea"/>
            </a:endParaRPr>
          </a:p>
        </p:txBody>
      </p:sp>
      <p:sp>
        <p:nvSpPr>
          <p:cNvPr id="60" name="矩形 59"/>
          <p:cNvSpPr/>
          <p:nvPr/>
        </p:nvSpPr>
        <p:spPr>
          <a:xfrm>
            <a:off x="1057396" y="1570872"/>
            <a:ext cx="909223" cy="307777"/>
          </a:xfrm>
          <a:prstGeom prst="rect">
            <a:avLst/>
          </a:prstGeom>
        </p:spPr>
        <p:txBody>
          <a:bodyPr wrap="none">
            <a:spAutoFit/>
          </a:bodyPr>
          <a:lstStyle/>
          <a:p>
            <a:r>
              <a:rPr lang="en-US" altLang="zh-CN" sz="1400">
                <a:solidFill>
                  <a:schemeClr val="accent1"/>
                </a:solidFill>
                <a:latin typeface="造字工房悦黑（非商用）纤细体" pitchFamily="50" charset="-122"/>
                <a:ea typeface="造字工房悦黑（非商用）纤细体" pitchFamily="50" charset="-122"/>
                <a:cs typeface="UUS UN INCHIKE" panose="02020603070505020304" pitchFamily="18" charset="0"/>
                <a:sym typeface="+mn-lt"/>
              </a:rPr>
              <a:t>CONTENT</a:t>
            </a:r>
            <a:endParaRPr lang="en-US" altLang="zh-CN" sz="1400">
              <a:solidFill>
                <a:schemeClr val="accent1"/>
              </a:solidFill>
              <a:latin typeface="造字工房悦黑（非商用）纤细体" pitchFamily="50" charset="-122"/>
              <a:ea typeface="造字工房悦黑（非商用）纤细体" pitchFamily="50" charset="-122"/>
              <a:cs typeface="UUS UN INCHIKE" panose="02020603070505020304" pitchFamily="18" charset="0"/>
              <a:sym typeface="+mn-lt"/>
            </a:endParaRPr>
          </a:p>
        </p:txBody>
      </p:sp>
      <p:sp>
        <p:nvSpPr>
          <p:cNvPr id="61" name="矩形 60"/>
          <p:cNvSpPr/>
          <p:nvPr/>
        </p:nvSpPr>
        <p:spPr>
          <a:xfrm>
            <a:off x="984544" y="1931702"/>
            <a:ext cx="3489031" cy="346249"/>
          </a:xfrm>
          <a:prstGeom prst="rect">
            <a:avLst/>
          </a:prstGeom>
        </p:spPr>
        <p:txBody>
          <a:bodyPr wrap="square">
            <a:spAutoFit/>
          </a:bodyPr>
          <a:lstStyle/>
          <a:p>
            <a:r>
              <a:rPr lang="en-US" altLang="zh-CN" sz="825">
                <a:solidFill>
                  <a:schemeClr val="accent2"/>
                </a:solidFill>
                <a:latin typeface="造字工房悦黑（非商用）纤细体" pitchFamily="50" charset="-122"/>
                <a:ea typeface="造字工房悦黑（非商用）纤细体" pitchFamily="50" charset="-122"/>
                <a:cs typeface="UUS UN INCHIKE" panose="02020603070505020304" pitchFamily="18" charset="0"/>
              </a:rPr>
              <a:t>The future is before us and dynamic. Everything we do will affect it. The future is before us and dynamic. The future is before us and</a:t>
            </a:r>
            <a:endParaRPr lang="en-US" altLang="zh-CN" sz="825">
              <a:solidFill>
                <a:schemeClr val="accent2"/>
              </a:solidFill>
              <a:latin typeface="造字工房悦黑（非商用）纤细体" pitchFamily="50" charset="-122"/>
              <a:ea typeface="造字工房悦黑（非商用）纤细体" pitchFamily="50" charset="-122"/>
              <a:cs typeface="UUS UN INCHIKE" panose="02020603070505020304" pitchFamily="18" charset="0"/>
            </a:endParaRPr>
          </a:p>
        </p:txBody>
      </p:sp>
    </p:spTree>
  </p:cSld>
  <p:clrMapOvr>
    <a:masterClrMapping/>
  </p:clrMapOvr>
  <mc:AlternateContent>
    <mc:Choice xmlns:p14="http://schemas.microsoft.com/office/powerpoint/2010/main" Requires="p14">
      <p:transition spd="med" advTm="6000" p14:dur="700">
        <p:fade/>
      </p:transition>
    </mc:Choice>
    <mc:Fallback>
      <p:transition spd="med" advTm="6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500" fill="hold"/>
                                        <p:tgtEl>
                                          <p:spTgt spid="47"/>
                                        </p:tgtEl>
                                        <p:attrNameLst>
                                          <p:attrName>ppt_x</p:attrName>
                                        </p:attrNameLst>
                                      </p:cBhvr>
                                      <p:tavLst>
                                        <p:tav tm="0">
                                          <p:val>
                                            <p:strVal val="#ppt_x"/>
                                          </p:val>
                                        </p:tav>
                                        <p:tav tm="100000">
                                          <p:val>
                                            <p:strVal val="#ppt_x"/>
                                          </p:val>
                                        </p:tav>
                                      </p:tavLst>
                                    </p:anim>
                                    <p:anim calcmode="lin" valueType="num">
                                      <p:cBhvr additive="base">
                                        <p:cTn id="12" dur="500" fill="hold"/>
                                        <p:tgtEl>
                                          <p:spTgt spid="47"/>
                                        </p:tgtEl>
                                        <p:attrNameLst>
                                          <p:attrName>ppt_y</p:attrName>
                                        </p:attrNameLst>
                                      </p:cBhvr>
                                      <p:tavLst>
                                        <p:tav tm="0">
                                          <p:val>
                                            <p:strVal val="0-#ppt_h/2"/>
                                          </p:val>
                                        </p:tav>
                                        <p:tav tm="100000">
                                          <p:val>
                                            <p:strVal val="#ppt_y"/>
                                          </p:val>
                                        </p:tav>
                                      </p:tavLst>
                                    </p:anim>
                                  </p:childTnLst>
                                </p:cTn>
                              </p:par>
                            </p:childTnLst>
                          </p:cTn>
                        </p:par>
                      </p:childTnLst>
                    </p:cTn>
                  </p:par>
                  <p:par>
                    <p:cTn id="13" fill="hold" nodeType="clickPar">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additive="base">
                                        <p:cTn id="17" dur="500" fill="hold"/>
                                        <p:tgtEl>
                                          <p:spTgt spid="26"/>
                                        </p:tgtEl>
                                        <p:attrNameLst>
                                          <p:attrName>ppt_x</p:attrName>
                                        </p:attrNameLst>
                                      </p:cBhvr>
                                      <p:tavLst>
                                        <p:tav tm="0">
                                          <p:val>
                                            <p:strVal val="#ppt_x"/>
                                          </p:val>
                                        </p:tav>
                                        <p:tav tm="100000">
                                          <p:val>
                                            <p:strVal val="#ppt_x"/>
                                          </p:val>
                                        </p:tav>
                                      </p:tavLst>
                                    </p:anim>
                                    <p:anim calcmode="lin" valueType="num">
                                      <p:cBhvr additive="base">
                                        <p:cTn id="18" dur="500" fill="hold"/>
                                        <p:tgtEl>
                                          <p:spTgt spid="26"/>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additive="base">
                                        <p:cTn id="21" dur="500" fill="hold"/>
                                        <p:tgtEl>
                                          <p:spTgt spid="52"/>
                                        </p:tgtEl>
                                        <p:attrNameLst>
                                          <p:attrName>ppt_x</p:attrName>
                                        </p:attrNameLst>
                                      </p:cBhvr>
                                      <p:tavLst>
                                        <p:tav tm="0">
                                          <p:val>
                                            <p:strVal val="#ppt_x"/>
                                          </p:val>
                                        </p:tav>
                                        <p:tav tm="100000">
                                          <p:val>
                                            <p:strVal val="#ppt_x"/>
                                          </p:val>
                                        </p:tav>
                                      </p:tavLst>
                                    </p:anim>
                                    <p:anim calcmode="lin" valueType="num">
                                      <p:cBhvr additive="base">
                                        <p:cTn id="22" dur="500" fill="hold"/>
                                        <p:tgtEl>
                                          <p:spTgt spid="52"/>
                                        </p:tgtEl>
                                        <p:attrNameLst>
                                          <p:attrName>ppt_y</p:attrName>
                                        </p:attrNameLst>
                                      </p:cBhvr>
                                      <p:tavLst>
                                        <p:tav tm="0">
                                          <p:val>
                                            <p:strVal val="1+#ppt_h/2"/>
                                          </p:val>
                                        </p:tav>
                                        <p:tav tm="100000">
                                          <p:val>
                                            <p:strVal val="#ppt_y"/>
                                          </p:val>
                                        </p:tav>
                                      </p:tavLst>
                                    </p:anim>
                                  </p:childTnLst>
                                </p:cTn>
                              </p:par>
                            </p:childTnLst>
                          </p:cTn>
                        </p:par>
                        <p:par>
                          <p:cTn id="23" fill="hold" nodeType="afterGroup">
                            <p:stCondLst>
                              <p:cond delay="500"/>
                            </p:stCondLst>
                            <p:childTnLst>
                              <p:par>
                                <p:cTn id="24" presetID="2" presetClass="entr" presetSubtype="2" fill="hold" grpId="0"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additive="base">
                                        <p:cTn id="26" dur="500" fill="hold"/>
                                        <p:tgtEl>
                                          <p:spTgt spid="56"/>
                                        </p:tgtEl>
                                        <p:attrNameLst>
                                          <p:attrName>ppt_x</p:attrName>
                                        </p:attrNameLst>
                                      </p:cBhvr>
                                      <p:tavLst>
                                        <p:tav tm="0">
                                          <p:val>
                                            <p:strVal val="1+#ppt_w/2"/>
                                          </p:val>
                                        </p:tav>
                                        <p:tav tm="100000">
                                          <p:val>
                                            <p:strVal val="#ppt_x"/>
                                          </p:val>
                                        </p:tav>
                                      </p:tavLst>
                                    </p:anim>
                                    <p:anim calcmode="lin" valueType="num">
                                      <p:cBhvr additive="base">
                                        <p:cTn id="27" dur="500" fill="hold"/>
                                        <p:tgtEl>
                                          <p:spTgt spid="56"/>
                                        </p:tgtEl>
                                        <p:attrNameLst>
                                          <p:attrName>ppt_y</p:attrName>
                                        </p:attrNameLst>
                                      </p:cBhvr>
                                      <p:tavLst>
                                        <p:tav tm="0">
                                          <p:val>
                                            <p:strVal val="#ppt_y"/>
                                          </p:val>
                                        </p:tav>
                                        <p:tav tm="100000">
                                          <p:val>
                                            <p:strVal val="#ppt_y"/>
                                          </p:val>
                                        </p:tav>
                                      </p:tavLst>
                                    </p:anim>
                                  </p:childTnLst>
                                </p:cTn>
                              </p:par>
                            </p:childTnLst>
                          </p:cTn>
                        </p:par>
                        <p:par>
                          <p:cTn id="28" fill="hold" nodeType="afterGroup">
                            <p:stCondLst>
                              <p:cond delay="1000"/>
                            </p:stCondLst>
                            <p:childTnLst>
                              <p:par>
                                <p:cTn id="29" presetID="2" presetClass="entr" presetSubtype="2"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additive="base">
                                        <p:cTn id="31" dur="500" fill="hold"/>
                                        <p:tgtEl>
                                          <p:spTgt spid="57"/>
                                        </p:tgtEl>
                                        <p:attrNameLst>
                                          <p:attrName>ppt_x</p:attrName>
                                        </p:attrNameLst>
                                      </p:cBhvr>
                                      <p:tavLst>
                                        <p:tav tm="0">
                                          <p:val>
                                            <p:strVal val="1+#ppt_w/2"/>
                                          </p:val>
                                        </p:tav>
                                        <p:tav tm="100000">
                                          <p:val>
                                            <p:strVal val="#ppt_x"/>
                                          </p:val>
                                        </p:tav>
                                      </p:tavLst>
                                    </p:anim>
                                    <p:anim calcmode="lin" valueType="num">
                                      <p:cBhvr additive="base">
                                        <p:cTn id="32" dur="500" fill="hold"/>
                                        <p:tgtEl>
                                          <p:spTgt spid="57"/>
                                        </p:tgtEl>
                                        <p:attrNameLst>
                                          <p:attrName>ppt_y</p:attrName>
                                        </p:attrNameLst>
                                      </p:cBhvr>
                                      <p:tavLst>
                                        <p:tav tm="0">
                                          <p:val>
                                            <p:strVal val="#ppt_y"/>
                                          </p:val>
                                        </p:tav>
                                        <p:tav tm="100000">
                                          <p:val>
                                            <p:strVal val="#ppt_y"/>
                                          </p:val>
                                        </p:tav>
                                      </p:tavLst>
                                    </p:anim>
                                  </p:childTnLst>
                                </p:cTn>
                              </p:par>
                            </p:childTnLst>
                          </p:cTn>
                        </p:par>
                        <p:par>
                          <p:cTn id="33" fill="hold" nodeType="afterGroup">
                            <p:stCondLst>
                              <p:cond delay="1500"/>
                            </p:stCondLst>
                            <p:childTnLst>
                              <p:par>
                                <p:cTn id="34" presetID="2" presetClass="entr" presetSubtype="2" fill="hold" grpId="0" nodeType="after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additive="base">
                                        <p:cTn id="36" dur="500" fill="hold"/>
                                        <p:tgtEl>
                                          <p:spTgt spid="58"/>
                                        </p:tgtEl>
                                        <p:attrNameLst>
                                          <p:attrName>ppt_x</p:attrName>
                                        </p:attrNameLst>
                                      </p:cBhvr>
                                      <p:tavLst>
                                        <p:tav tm="0">
                                          <p:val>
                                            <p:strVal val="1+#ppt_w/2"/>
                                          </p:val>
                                        </p:tav>
                                        <p:tav tm="100000">
                                          <p:val>
                                            <p:strVal val="#ppt_x"/>
                                          </p:val>
                                        </p:tav>
                                      </p:tavLst>
                                    </p:anim>
                                    <p:anim calcmode="lin" valueType="num">
                                      <p:cBhvr additive="base">
                                        <p:cTn id="37" dur="500" fill="hold"/>
                                        <p:tgtEl>
                                          <p:spTgt spid="58"/>
                                        </p:tgtEl>
                                        <p:attrNameLst>
                                          <p:attrName>ppt_y</p:attrName>
                                        </p:attrNameLst>
                                      </p:cBhvr>
                                      <p:tavLst>
                                        <p:tav tm="0">
                                          <p:val>
                                            <p:strVal val="#ppt_y"/>
                                          </p:val>
                                        </p:tav>
                                        <p:tav tm="100000">
                                          <p:val>
                                            <p:strVal val="#ppt_y"/>
                                          </p:val>
                                        </p:tav>
                                      </p:tavLst>
                                    </p:anim>
                                  </p:childTnLst>
                                </p:cTn>
                              </p:par>
                            </p:childTnLst>
                          </p:cTn>
                        </p:par>
                        <p:par>
                          <p:cTn id="38" fill="hold" nodeType="afterGroup">
                            <p:stCondLst>
                              <p:cond delay="2000"/>
                            </p:stCondLst>
                            <p:childTnLst>
                              <p:par>
                                <p:cTn id="39" presetID="2" presetClass="entr" presetSubtype="2"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additive="base">
                                        <p:cTn id="41" dur="500" fill="hold"/>
                                        <p:tgtEl>
                                          <p:spTgt spid="59"/>
                                        </p:tgtEl>
                                        <p:attrNameLst>
                                          <p:attrName>ppt_x</p:attrName>
                                        </p:attrNameLst>
                                      </p:cBhvr>
                                      <p:tavLst>
                                        <p:tav tm="0">
                                          <p:val>
                                            <p:strVal val="1+#ppt_w/2"/>
                                          </p:val>
                                        </p:tav>
                                        <p:tav tm="100000">
                                          <p:val>
                                            <p:strVal val="#ppt_x"/>
                                          </p:val>
                                        </p:tav>
                                      </p:tavLst>
                                    </p:anim>
                                    <p:anim calcmode="lin" valueType="num">
                                      <p:cBhvr additive="base">
                                        <p:cTn id="42" dur="500" fill="hold"/>
                                        <p:tgtEl>
                                          <p:spTgt spid="59"/>
                                        </p:tgtEl>
                                        <p:attrNameLst>
                                          <p:attrName>ppt_y</p:attrName>
                                        </p:attrNameLst>
                                      </p:cBhvr>
                                      <p:tavLst>
                                        <p:tav tm="0">
                                          <p:val>
                                            <p:strVal val="#ppt_y"/>
                                          </p:val>
                                        </p:tav>
                                        <p:tav tm="100000">
                                          <p:val>
                                            <p:strVal val="#ppt_y"/>
                                          </p:val>
                                        </p:tav>
                                      </p:tavLst>
                                    </p:anim>
                                  </p:childTnLst>
                                </p:cTn>
                              </p:par>
                            </p:childTnLst>
                          </p:cTn>
                        </p:par>
                        <p:par>
                          <p:cTn id="43" fill="hold" nodeType="afterGroup">
                            <p:stCondLst>
                              <p:cond delay="2500"/>
                            </p:stCondLst>
                            <p:childTnLst>
                              <p:par>
                                <p:cTn id="44" presetID="2" presetClass="entr" presetSubtype="2"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 calcmode="lin" valueType="num">
                                      <p:cBhvr additive="base">
                                        <p:cTn id="46" dur="500" fill="hold"/>
                                        <p:tgtEl>
                                          <p:spTgt spid="60"/>
                                        </p:tgtEl>
                                        <p:attrNameLst>
                                          <p:attrName>ppt_x</p:attrName>
                                        </p:attrNameLst>
                                      </p:cBhvr>
                                      <p:tavLst>
                                        <p:tav tm="0">
                                          <p:val>
                                            <p:strVal val="1+#ppt_w/2"/>
                                          </p:val>
                                        </p:tav>
                                        <p:tav tm="100000">
                                          <p:val>
                                            <p:strVal val="#ppt_x"/>
                                          </p:val>
                                        </p:tav>
                                      </p:tavLst>
                                    </p:anim>
                                    <p:anim calcmode="lin" valueType="num">
                                      <p:cBhvr additive="base">
                                        <p:cTn id="47" dur="500" fill="hold"/>
                                        <p:tgtEl>
                                          <p:spTgt spid="60"/>
                                        </p:tgtEl>
                                        <p:attrNameLst>
                                          <p:attrName>ppt_y</p:attrName>
                                        </p:attrNameLst>
                                      </p:cBhvr>
                                      <p:tavLst>
                                        <p:tav tm="0">
                                          <p:val>
                                            <p:strVal val="#ppt_y"/>
                                          </p:val>
                                        </p:tav>
                                        <p:tav tm="100000">
                                          <p:val>
                                            <p:strVal val="#ppt_y"/>
                                          </p:val>
                                        </p:tav>
                                      </p:tavLst>
                                    </p:anim>
                                  </p:childTnLst>
                                </p:cTn>
                              </p:par>
                            </p:childTnLst>
                          </p:cTn>
                        </p:par>
                        <p:par>
                          <p:cTn id="48" fill="hold" nodeType="afterGroup">
                            <p:stCondLst>
                              <p:cond delay="3000"/>
                            </p:stCondLst>
                            <p:childTnLst>
                              <p:par>
                                <p:cTn id="49" presetID="2" presetClass="entr" presetSubtype="2"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500" fill="hold"/>
                                        <p:tgtEl>
                                          <p:spTgt spid="61"/>
                                        </p:tgtEl>
                                        <p:attrNameLst>
                                          <p:attrName>ppt_x</p:attrName>
                                        </p:attrNameLst>
                                      </p:cBhvr>
                                      <p:tavLst>
                                        <p:tav tm="0">
                                          <p:val>
                                            <p:strVal val="1+#ppt_w/2"/>
                                          </p:val>
                                        </p:tav>
                                        <p:tav tm="100000">
                                          <p:val>
                                            <p:strVal val="#ppt_x"/>
                                          </p:val>
                                        </p:tav>
                                      </p:tavLst>
                                    </p:anim>
                                    <p:anim calcmode="lin" valueType="num">
                                      <p:cBhvr additive="base">
                                        <p:cTn id="52" dur="500" fill="hold"/>
                                        <p:tgtEl>
                                          <p:spTgt spid="6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47" grpId="0"/>
      <p:bldP spid="52" grpId="0"/>
      <p:bldP spid="56" grpId="0" animBg="1"/>
      <p:bldP spid="57" grpId="0"/>
      <p:bldP spid="58" grpId="0"/>
      <p:bldP spid="59" grpId="0" animBg="1"/>
      <p:bldP spid="60" grpId="0"/>
      <p:bldP spid="61" grpId="0"/>
    </p:bldLst>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0" name="椭圆 9"/>
          <p:cNvSpPr/>
          <p:nvPr/>
        </p:nvSpPr>
        <p:spPr>
          <a:xfrm>
            <a:off x="3999367" y="1390148"/>
            <a:ext cx="1225777" cy="1225777"/>
          </a:xfrm>
          <a:prstGeom prst="ellipse">
            <a:avLst/>
          </a:prstGeom>
          <a:gradFill flip="none" rotWithShape="1">
            <a:gsLst>
              <a:gs pos="0">
                <a:schemeClr val="bg1"/>
              </a:gs>
              <a:gs pos="100000">
                <a:srgbClr val="C8C8C8"/>
              </a:gs>
            </a:gsLst>
            <a:lin ang="19800000" scaled="0"/>
          </a:gradFill>
          <a:ln w="12700">
            <a:gradFill flip="none" rotWithShape="1">
              <a:gsLst>
                <a:gs pos="53000">
                  <a:schemeClr val="bg1">
                    <a:alpha val="90000"/>
                  </a:schemeClr>
                </a:gs>
                <a:gs pos="100000">
                  <a:schemeClr val="tx1">
                    <a:lumMod val="50000"/>
                    <a:lumOff val="50000"/>
                  </a:schemeClr>
                </a:gs>
              </a:gsLst>
              <a:lin ang="7200000" scaled="0"/>
            </a:gradFill>
          </a:ln>
          <a:effectLst>
            <a:outerShdw blurRad="482600" dist="203200" dir="8100000" algn="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eaLnBrk="0" fontAlgn="base" hangingPunct="0">
              <a:spcBef>
                <a:spcPct val="0"/>
              </a:spcBef>
              <a:spcAft>
                <a:spcPct val="0"/>
              </a:spcAft>
              <a:buFont typeface="Arial" panose="020b0604020202020204" pitchFamily="34" charset="0"/>
            </a:pPr>
            <a:r>
              <a:rPr lang="en-US" altLang="zh-CN" sz="4500" b="1">
                <a:solidFill>
                  <a:schemeClr val="accent1"/>
                </a:solidFill>
                <a:latin typeface="造字工房悦黑（非商用）纤细体" pitchFamily="50" charset="-122"/>
                <a:ea typeface="造字工房悦黑（非商用）纤细体" pitchFamily="50" charset="-122"/>
              </a:rPr>
              <a:t>3</a:t>
            </a:r>
            <a:endParaRPr lang="zh-CN" altLang="en-US" sz="4500" b="1">
              <a:solidFill>
                <a:schemeClr val="accent1"/>
              </a:solidFill>
              <a:latin typeface="造字工房悦黑（非商用）纤细体" pitchFamily="50" charset="-122"/>
              <a:ea typeface="造字工房悦黑（非商用）纤细体" pitchFamily="50" charset="-122"/>
            </a:endParaRPr>
          </a:p>
        </p:txBody>
      </p:sp>
      <p:sp>
        <p:nvSpPr>
          <p:cNvPr id="11" name="矩形 10"/>
          <p:cNvSpPr/>
          <p:nvPr/>
        </p:nvSpPr>
        <p:spPr>
          <a:xfrm>
            <a:off x="3018030" y="2879330"/>
            <a:ext cx="3227165" cy="646331"/>
          </a:xfrm>
          <a:prstGeom prst="rect">
            <a:avLst/>
          </a:prstGeom>
        </p:spPr>
        <p:txBody>
          <a:bodyPr wrap="none">
            <a:spAutoFit/>
          </a:bodyPr>
          <a:lstStyle/>
          <a:p>
            <a:pPr>
              <a:defRPr/>
            </a:pPr>
            <a:r>
              <a:rPr lang="en-US" altLang="zh-CN" sz="3600">
                <a:solidFill>
                  <a:srgbClr val="3C3940"/>
                </a:solidFill>
                <a:latin typeface="造字工房悦黑（非商用）纤细体" pitchFamily="50" charset="-122"/>
                <a:ea typeface="造字工房悦黑（非商用）纤细体" pitchFamily="50" charset="-122"/>
                <a:cs typeface="UUS UN INCHIKE" panose="02020603070505020304" pitchFamily="18" charset="0"/>
                <a:sym typeface="+mn-lt"/>
              </a:rPr>
              <a:t>POWERPOINTER</a:t>
            </a:r>
            <a:endParaRPr lang="zh-CN" altLang="en-US" sz="3600">
              <a:solidFill>
                <a:srgbClr val="3C3940"/>
              </a:solidFill>
              <a:latin typeface="造字工房悦黑（非商用）纤细体" pitchFamily="50" charset="-122"/>
              <a:ea typeface="造字工房悦黑（非商用）纤细体" pitchFamily="50" charset="-122"/>
              <a:cs typeface="UUS UN INCHIKE" panose="02020603070505020304" pitchFamily="18" charset="0"/>
              <a:sym typeface="+mn-lt"/>
            </a:endParaRPr>
          </a:p>
        </p:txBody>
      </p:sp>
      <p:sp>
        <p:nvSpPr>
          <p:cNvPr id="12" name="矩形 11"/>
          <p:cNvSpPr/>
          <p:nvPr/>
        </p:nvSpPr>
        <p:spPr>
          <a:xfrm>
            <a:off x="2523362" y="3449418"/>
            <a:ext cx="4097276" cy="346249"/>
          </a:xfrm>
          <a:prstGeom prst="rect">
            <a:avLst/>
          </a:prstGeom>
        </p:spPr>
        <p:txBody>
          <a:bodyPr wrap="square">
            <a:spAutoFit/>
          </a:bodyPr>
          <a:lstStyle/>
          <a:p>
            <a:pPr algn="ctr"/>
            <a:r>
              <a:rPr lang="en-US" altLang="zh-CN" sz="825">
                <a:solidFill>
                  <a:schemeClr val="accent2"/>
                </a:solidFill>
                <a:latin typeface="造字工房悦黑（非商用）纤细体" pitchFamily="50" charset="-122"/>
                <a:ea typeface="造字工房悦黑（非商用）纤细体" pitchFamily="50" charset="-122"/>
                <a:cs typeface="UUS UN INCHIKE" panose="02020603070505020304" pitchFamily="18" charset="0"/>
              </a:rPr>
              <a:t>The future is before us and dynamic. Everything we do will affect it. The future is before us and dynamic. The future is before us and dynamic.</a:t>
            </a:r>
            <a:endParaRPr lang="zh-CN" altLang="en-US" sz="825">
              <a:solidFill>
                <a:schemeClr val="accent2"/>
              </a:solidFill>
              <a:latin typeface="造字工房悦黑（非商用）纤细体" pitchFamily="50" charset="-122"/>
              <a:ea typeface="造字工房悦黑（非商用）纤细体" pitchFamily="50" charset="-122"/>
              <a:cs typeface="UUS UN INCHIKE" panose="02020603070505020304" pitchFamily="18" charset="0"/>
            </a:endParaRPr>
          </a:p>
        </p:txBody>
      </p:sp>
    </p:spTree>
  </p:cSld>
  <p:clrMapOvr>
    <a:masterClrMapping/>
  </p:clrMapOvr>
  <mc:AlternateContent>
    <mc:Choice xmlns:p14="http://schemas.microsoft.com/office/powerpoint/2010/main" Requires="p14">
      <p:transition spd="med" advTm="6000" p14:dur="700">
        <p:fade/>
      </p:transition>
    </mc:Choice>
    <mc:Fallback>
      <p:transition spd="med" advTm="6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1" accel="16000" fill="hold" grpId="0" nodeType="afterEffect">
                                  <p:stCondLst>
                                    <p:cond delay="0"/>
                                  </p:stCondLst>
                                  <p:iterate type="wd">
                                    <p:tmPct val="10000"/>
                                  </p:iterate>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2" presetClass="entr" presetSubtype="4" fill="hold" grpId="0" nodeType="afterEffect">
                                  <p:stCondLst>
                                    <p:cond delay="0"/>
                                  </p:stCondLst>
                                  <p:iterate type="lt">
                                    <p:tmPct val="10000"/>
                                  </p:iterate>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1000" fill="hold"/>
                                        <p:tgtEl>
                                          <p:spTgt spid="11"/>
                                        </p:tgtEl>
                                        <p:attrNameLst>
                                          <p:attrName>ppt_x</p:attrName>
                                        </p:attrNameLst>
                                      </p:cBhvr>
                                      <p:tavLst>
                                        <p:tav tm="0">
                                          <p:val>
                                            <p:strVal val="#ppt_x"/>
                                          </p:val>
                                        </p:tav>
                                        <p:tav tm="100000">
                                          <p:val>
                                            <p:strVal val="#ppt_x"/>
                                          </p:val>
                                        </p:tav>
                                      </p:tavLst>
                                    </p:anim>
                                    <p:anim calcmode="lin" valueType="num">
                                      <p:cBhvr additive="base">
                                        <p:cTn id="13" dur="1000" fill="hold"/>
                                        <p:tgtEl>
                                          <p:spTgt spid="11"/>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p:bldLst>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8" name="Text Box 18"/>
          <p:cNvSpPr txBox="1">
            <a:spLocks noChangeArrowheads="1"/>
          </p:cNvSpPr>
          <p:nvPr/>
        </p:nvSpPr>
        <p:spPr bwMode="gray">
          <a:xfrm>
            <a:off x="3707904" y="265822"/>
            <a:ext cx="193951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zh-CN" sz="2000" spc="600">
                <a:solidFill>
                  <a:schemeClr val="accent2"/>
                </a:solidFill>
                <a:latin typeface="造字工房悦黑（非商用）纤细体" pitchFamily="50" charset="-122"/>
                <a:ea typeface="造字工房悦黑（非商用）纤细体" pitchFamily="50" charset="-122"/>
              </a:rPr>
              <a:t>HEADLINE</a:t>
            </a:r>
            <a:endParaRPr lang="zh-CN" altLang="en-US" sz="2000" spc="600">
              <a:solidFill>
                <a:schemeClr val="accent2"/>
              </a:solidFill>
              <a:latin typeface="造字工房悦黑（非商用）纤细体" pitchFamily="50" charset="-122"/>
              <a:ea typeface="造字工房悦黑（非商用）纤细体" pitchFamily="50" charset="-122"/>
            </a:endParaRPr>
          </a:p>
        </p:txBody>
      </p:sp>
      <p:cxnSp>
        <p:nvCxnSpPr>
          <p:cNvPr id="19" name="直接连接符​​ 14"/>
          <p:cNvCxnSpPr/>
          <p:nvPr/>
        </p:nvCxnSpPr>
        <p:spPr>
          <a:xfrm>
            <a:off x="5647418" y="468660"/>
            <a:ext cx="3057760" cy="0"/>
          </a:xfrm>
          <a:prstGeom prst="line">
            <a:avLst/>
          </a:prstGeom>
          <a:ln w="9525">
            <a:solidFill>
              <a:schemeClr val="accent3"/>
            </a:solidFill>
            <a:prstDash val="solid"/>
          </a:ln>
        </p:spPr>
        <p:style>
          <a:lnRef idx="1">
            <a:schemeClr val="accent1"/>
          </a:lnRef>
          <a:fillRef idx="0">
            <a:schemeClr val="accent1"/>
          </a:fillRef>
          <a:effectRef idx="0">
            <a:schemeClr val="accent1"/>
          </a:effectRef>
          <a:fontRef idx="minor">
            <a:schemeClr val="tx1"/>
          </a:fontRef>
        </p:style>
      </p:cxnSp>
      <p:cxnSp>
        <p:nvCxnSpPr>
          <p:cNvPr id="20" name="直接连接符​​ 14"/>
          <p:cNvCxnSpPr/>
          <p:nvPr/>
        </p:nvCxnSpPr>
        <p:spPr>
          <a:xfrm>
            <a:off x="362112" y="468660"/>
            <a:ext cx="3057760" cy="0"/>
          </a:xfrm>
          <a:prstGeom prst="line">
            <a:avLst/>
          </a:prstGeom>
          <a:ln w="9525">
            <a:solidFill>
              <a:schemeClr val="accent3"/>
            </a:solidFill>
            <a:prstDash val="solid"/>
          </a:ln>
        </p:spPr>
        <p:style>
          <a:lnRef idx="1">
            <a:schemeClr val="accent1"/>
          </a:lnRef>
          <a:fillRef idx="0">
            <a:schemeClr val="accent1"/>
          </a:fillRef>
          <a:effectRef idx="0">
            <a:schemeClr val="accent1"/>
          </a:effectRef>
          <a:fontRef idx="minor">
            <a:schemeClr val="tx1"/>
          </a:fontRef>
        </p:style>
      </p:cxnSp>
      <p:grpSp>
        <p:nvGrpSpPr>
          <p:cNvPr id="61" name="组合 60"/>
          <p:cNvGrpSpPr/>
          <p:nvPr/>
        </p:nvGrpSpPr>
        <p:grpSpPr>
          <a:xfrm>
            <a:off x="1031604" y="1347107"/>
            <a:ext cx="3883295" cy="3142401"/>
            <a:chOff x="1829813" y="657377"/>
            <a:chExt cx="5156200" cy="4172448"/>
          </a:xfrm>
        </p:grpSpPr>
        <p:grpSp>
          <p:nvGrpSpPr>
            <p:cNvPr id="62" name="组合 61"/>
            <p:cNvGrpSpPr/>
            <p:nvPr/>
          </p:nvGrpSpPr>
          <p:grpSpPr>
            <a:xfrm>
              <a:off x="1829813" y="657377"/>
              <a:ext cx="5156200" cy="4172448"/>
              <a:chOff x="2443382" y="657377"/>
              <a:chExt cx="5156200" cy="4172448"/>
            </a:xfrm>
          </p:grpSpPr>
          <p:grpSp>
            <p:nvGrpSpPr>
              <p:cNvPr id="69" name="Group 10"/>
              <p:cNvGrpSpPr/>
              <p:nvPr/>
            </p:nvGrpSpPr>
            <p:grpSpPr>
              <a:xfrm>
                <a:off x="3783704" y="1936749"/>
                <a:ext cx="2817742" cy="2148632"/>
                <a:chExt cx="5056" cy="3856"/>
              </a:xfrm>
              <a:solidFill>
                <a:schemeClr val="tx2"/>
              </a:solidFill>
            </p:grpSpPr>
            <p:sp>
              <p:nvSpPr>
                <p:cNvPr id="95" name="Freeform 26"/>
                <p:cNvSpPr/>
                <p:nvPr/>
              </p:nvSpPr>
              <p:spPr bwMode="auto">
                <a:xfrm>
                  <a:off x="3621" y="1364"/>
                  <a:ext cx="1035" cy="981"/>
                </a:xfrm>
                <a:custGeom>
                  <a:gdLst>
                    <a:gd name="T0" fmla="*/ 478 w 560"/>
                    <a:gd name="T1" fmla="*/ 542 h 542"/>
                    <a:gd name="T2" fmla="*/ 400 w 560"/>
                    <a:gd name="T3" fmla="*/ 518 h 542"/>
                    <a:gd name="T4" fmla="*/ 360 w 560"/>
                    <a:gd name="T5" fmla="*/ 516 h 542"/>
                    <a:gd name="T6" fmla="*/ 334 w 560"/>
                    <a:gd name="T7" fmla="*/ 502 h 542"/>
                    <a:gd name="T8" fmla="*/ 282 w 560"/>
                    <a:gd name="T9" fmla="*/ 454 h 542"/>
                    <a:gd name="T10" fmla="*/ 116 w 560"/>
                    <a:gd name="T11" fmla="*/ 434 h 542"/>
                    <a:gd name="T12" fmla="*/ 90 w 560"/>
                    <a:gd name="T13" fmla="*/ 418 h 542"/>
                    <a:gd name="T14" fmla="*/ 74 w 560"/>
                    <a:gd name="T15" fmla="*/ 406 h 542"/>
                    <a:gd name="T16" fmla="*/ 60 w 560"/>
                    <a:gd name="T17" fmla="*/ 386 h 542"/>
                    <a:gd name="T18" fmla="*/ 54 w 560"/>
                    <a:gd name="T19" fmla="*/ 356 h 542"/>
                    <a:gd name="T20" fmla="*/ 18 w 560"/>
                    <a:gd name="T21" fmla="*/ 292 h 542"/>
                    <a:gd name="T22" fmla="*/ 0 w 560"/>
                    <a:gd name="T23" fmla="*/ 208 h 542"/>
                    <a:gd name="T24" fmla="*/ 26 w 560"/>
                    <a:gd name="T25" fmla="*/ 198 h 542"/>
                    <a:gd name="T26" fmla="*/ 50 w 560"/>
                    <a:gd name="T27" fmla="*/ 182 h 542"/>
                    <a:gd name="T28" fmla="*/ 68 w 560"/>
                    <a:gd name="T29" fmla="*/ 172 h 542"/>
                    <a:gd name="T30" fmla="*/ 104 w 560"/>
                    <a:gd name="T31" fmla="*/ 164 h 542"/>
                    <a:gd name="T32" fmla="*/ 138 w 560"/>
                    <a:gd name="T33" fmla="*/ 144 h 542"/>
                    <a:gd name="T34" fmla="*/ 172 w 560"/>
                    <a:gd name="T35" fmla="*/ 138 h 542"/>
                    <a:gd name="T36" fmla="*/ 222 w 560"/>
                    <a:gd name="T37" fmla="*/ 118 h 542"/>
                    <a:gd name="T38" fmla="*/ 258 w 560"/>
                    <a:gd name="T39" fmla="*/ 82 h 542"/>
                    <a:gd name="T40" fmla="*/ 274 w 560"/>
                    <a:gd name="T41" fmla="*/ 64 h 542"/>
                    <a:gd name="T42" fmla="*/ 280 w 560"/>
                    <a:gd name="T43" fmla="*/ 44 h 542"/>
                    <a:gd name="T44" fmla="*/ 284 w 560"/>
                    <a:gd name="T45" fmla="*/ 0 h 542"/>
                    <a:gd name="T46" fmla="*/ 414 w 560"/>
                    <a:gd name="T47" fmla="*/ 12 h 542"/>
                    <a:gd name="T48" fmla="*/ 436 w 560"/>
                    <a:gd name="T49" fmla="*/ 38 h 542"/>
                    <a:gd name="T50" fmla="*/ 444 w 560"/>
                    <a:gd name="T51" fmla="*/ 58 h 542"/>
                    <a:gd name="T52" fmla="*/ 442 w 560"/>
                    <a:gd name="T53" fmla="*/ 74 h 542"/>
                    <a:gd name="T54" fmla="*/ 426 w 560"/>
                    <a:gd name="T55" fmla="*/ 88 h 542"/>
                    <a:gd name="T56" fmla="*/ 412 w 560"/>
                    <a:gd name="T57" fmla="*/ 104 h 542"/>
                    <a:gd name="T58" fmla="*/ 402 w 560"/>
                    <a:gd name="T59" fmla="*/ 120 h 542"/>
                    <a:gd name="T60" fmla="*/ 396 w 560"/>
                    <a:gd name="T61" fmla="*/ 130 h 542"/>
                    <a:gd name="T62" fmla="*/ 434 w 560"/>
                    <a:gd name="T63" fmla="*/ 162 h 542"/>
                    <a:gd name="T64" fmla="*/ 456 w 560"/>
                    <a:gd name="T65" fmla="*/ 180 h 542"/>
                    <a:gd name="T66" fmla="*/ 476 w 560"/>
                    <a:gd name="T67" fmla="*/ 192 h 542"/>
                    <a:gd name="T68" fmla="*/ 498 w 560"/>
                    <a:gd name="T69" fmla="*/ 192 h 542"/>
                    <a:gd name="T70" fmla="*/ 516 w 560"/>
                    <a:gd name="T71" fmla="*/ 188 h 542"/>
                    <a:gd name="T72" fmla="*/ 532 w 560"/>
                    <a:gd name="T73" fmla="*/ 204 h 542"/>
                    <a:gd name="T74" fmla="*/ 558 w 560"/>
                    <a:gd name="T75" fmla="*/ 234 h 542"/>
                    <a:gd name="T76" fmla="*/ 554 w 560"/>
                    <a:gd name="T77" fmla="*/ 244 h 542"/>
                    <a:gd name="T78" fmla="*/ 548 w 560"/>
                    <a:gd name="T79" fmla="*/ 270 h 542"/>
                    <a:gd name="T80" fmla="*/ 528 w 560"/>
                    <a:gd name="T81" fmla="*/ 276 h 542"/>
                    <a:gd name="T82" fmla="*/ 504 w 560"/>
                    <a:gd name="T83" fmla="*/ 240 h 542"/>
                    <a:gd name="T84" fmla="*/ 492 w 560"/>
                    <a:gd name="T85" fmla="*/ 232 h 542"/>
                    <a:gd name="T86" fmla="*/ 472 w 560"/>
                    <a:gd name="T87" fmla="*/ 232 h 542"/>
                    <a:gd name="T88" fmla="*/ 466 w 560"/>
                    <a:gd name="T89" fmla="*/ 316 h 542"/>
                    <a:gd name="T90" fmla="*/ 442 w 560"/>
                    <a:gd name="T91" fmla="*/ 344 h 542"/>
                    <a:gd name="T92" fmla="*/ 428 w 560"/>
                    <a:gd name="T93" fmla="*/ 376 h 542"/>
                    <a:gd name="T94" fmla="*/ 450 w 560"/>
                    <a:gd name="T95" fmla="*/ 392 h 542"/>
                    <a:gd name="T96" fmla="*/ 462 w 560"/>
                    <a:gd name="T97" fmla="*/ 434 h 542"/>
                    <a:gd name="T98" fmla="*/ 474 w 560"/>
                    <a:gd name="T99" fmla="*/ 444 h 542"/>
                    <a:gd name="T100" fmla="*/ 486 w 560"/>
                    <a:gd name="T101" fmla="*/ 446 h 542"/>
                    <a:gd name="T102" fmla="*/ 498 w 560"/>
                    <a:gd name="T103" fmla="*/ 436 h 542"/>
                    <a:gd name="T104" fmla="*/ 514 w 560"/>
                    <a:gd name="T105" fmla="*/ 436 h 542"/>
                    <a:gd name="T106" fmla="*/ 526 w 560"/>
                    <a:gd name="T107" fmla="*/ 464 h 542"/>
                    <a:gd name="T108" fmla="*/ 530 w 560"/>
                    <a:gd name="T109" fmla="*/ 484 h 542"/>
                    <a:gd name="T110" fmla="*/ 526 w 560"/>
                    <a:gd name="T111" fmla="*/ 502 h 542"/>
                    <a:gd name="T112" fmla="*/ 506 w 560"/>
                    <a:gd name="T113" fmla="*/ 510 h 542"/>
                    <a:gd name="T114" fmla="*/ 478 w 560"/>
                    <a:gd name="T115" fmla="*/ 542 h 542"/>
                    <a:gd name="T116" fmla="*/ 0 w 560"/>
                    <a:gd name="T117" fmla="*/ 0 h 542"/>
                    <a:gd name="T118" fmla="*/ 560 w 560"/>
                    <a:gd name="T119" fmla="*/ 542 h 54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T116" t="T117" r="T118" b="T119"/>
                  <a:pathLst>
                    <a:path w="560" h="542">
                      <a:moveTo>
                        <a:pt x="478" y="542"/>
                      </a:moveTo>
                      <a:lnTo>
                        <a:pt x="478" y="542"/>
                      </a:lnTo>
                      <a:lnTo>
                        <a:pt x="434" y="536"/>
                      </a:lnTo>
                      <a:lnTo>
                        <a:pt x="400" y="518"/>
                      </a:lnTo>
                      <a:lnTo>
                        <a:pt x="376" y="518"/>
                      </a:lnTo>
                      <a:lnTo>
                        <a:pt x="360" y="516"/>
                      </a:lnTo>
                      <a:lnTo>
                        <a:pt x="346" y="512"/>
                      </a:lnTo>
                      <a:lnTo>
                        <a:pt x="334" y="502"/>
                      </a:lnTo>
                      <a:lnTo>
                        <a:pt x="316" y="476"/>
                      </a:lnTo>
                      <a:lnTo>
                        <a:pt x="282" y="454"/>
                      </a:lnTo>
                      <a:lnTo>
                        <a:pt x="162" y="452"/>
                      </a:lnTo>
                      <a:lnTo>
                        <a:pt x="116" y="434"/>
                      </a:lnTo>
                      <a:lnTo>
                        <a:pt x="96" y="424"/>
                      </a:lnTo>
                      <a:lnTo>
                        <a:pt x="90" y="418"/>
                      </a:lnTo>
                      <a:lnTo>
                        <a:pt x="84" y="412"/>
                      </a:lnTo>
                      <a:lnTo>
                        <a:pt x="74" y="406"/>
                      </a:lnTo>
                      <a:lnTo>
                        <a:pt x="68" y="398"/>
                      </a:lnTo>
                      <a:lnTo>
                        <a:pt x="60" y="386"/>
                      </a:lnTo>
                      <a:lnTo>
                        <a:pt x="58" y="370"/>
                      </a:lnTo>
                      <a:lnTo>
                        <a:pt x="54" y="356"/>
                      </a:lnTo>
                      <a:lnTo>
                        <a:pt x="42" y="332"/>
                      </a:lnTo>
                      <a:lnTo>
                        <a:pt x="18" y="292"/>
                      </a:lnTo>
                      <a:lnTo>
                        <a:pt x="2" y="246"/>
                      </a:lnTo>
                      <a:lnTo>
                        <a:pt x="0" y="208"/>
                      </a:lnTo>
                      <a:lnTo>
                        <a:pt x="14" y="206"/>
                      </a:lnTo>
                      <a:lnTo>
                        <a:pt x="26" y="198"/>
                      </a:lnTo>
                      <a:lnTo>
                        <a:pt x="40" y="190"/>
                      </a:lnTo>
                      <a:lnTo>
                        <a:pt x="50" y="182"/>
                      </a:lnTo>
                      <a:lnTo>
                        <a:pt x="58" y="176"/>
                      </a:lnTo>
                      <a:lnTo>
                        <a:pt x="68" y="172"/>
                      </a:lnTo>
                      <a:lnTo>
                        <a:pt x="86" y="170"/>
                      </a:lnTo>
                      <a:lnTo>
                        <a:pt x="104" y="164"/>
                      </a:lnTo>
                      <a:lnTo>
                        <a:pt x="120" y="156"/>
                      </a:lnTo>
                      <a:lnTo>
                        <a:pt x="138" y="144"/>
                      </a:lnTo>
                      <a:lnTo>
                        <a:pt x="154" y="142"/>
                      </a:lnTo>
                      <a:lnTo>
                        <a:pt x="172" y="138"/>
                      </a:lnTo>
                      <a:lnTo>
                        <a:pt x="208" y="128"/>
                      </a:lnTo>
                      <a:lnTo>
                        <a:pt x="222" y="118"/>
                      </a:lnTo>
                      <a:lnTo>
                        <a:pt x="234" y="106"/>
                      </a:lnTo>
                      <a:lnTo>
                        <a:pt x="258" y="82"/>
                      </a:lnTo>
                      <a:lnTo>
                        <a:pt x="266" y="74"/>
                      </a:lnTo>
                      <a:lnTo>
                        <a:pt x="274" y="64"/>
                      </a:lnTo>
                      <a:lnTo>
                        <a:pt x="278" y="54"/>
                      </a:lnTo>
                      <a:lnTo>
                        <a:pt x="280" y="44"/>
                      </a:lnTo>
                      <a:lnTo>
                        <a:pt x="284" y="20"/>
                      </a:lnTo>
                      <a:lnTo>
                        <a:pt x="284" y="0"/>
                      </a:lnTo>
                      <a:lnTo>
                        <a:pt x="338" y="12"/>
                      </a:lnTo>
                      <a:lnTo>
                        <a:pt x="414" y="12"/>
                      </a:lnTo>
                      <a:lnTo>
                        <a:pt x="428" y="32"/>
                      </a:lnTo>
                      <a:lnTo>
                        <a:pt x="436" y="38"/>
                      </a:lnTo>
                      <a:lnTo>
                        <a:pt x="442" y="50"/>
                      </a:lnTo>
                      <a:lnTo>
                        <a:pt x="444" y="58"/>
                      </a:lnTo>
                      <a:lnTo>
                        <a:pt x="444" y="66"/>
                      </a:lnTo>
                      <a:lnTo>
                        <a:pt x="442" y="74"/>
                      </a:lnTo>
                      <a:lnTo>
                        <a:pt x="438" y="82"/>
                      </a:lnTo>
                      <a:lnTo>
                        <a:pt x="426" y="88"/>
                      </a:lnTo>
                      <a:lnTo>
                        <a:pt x="418" y="96"/>
                      </a:lnTo>
                      <a:lnTo>
                        <a:pt x="412" y="104"/>
                      </a:lnTo>
                      <a:lnTo>
                        <a:pt x="408" y="118"/>
                      </a:lnTo>
                      <a:lnTo>
                        <a:pt x="402" y="120"/>
                      </a:lnTo>
                      <a:lnTo>
                        <a:pt x="396" y="122"/>
                      </a:lnTo>
                      <a:lnTo>
                        <a:pt x="396" y="130"/>
                      </a:lnTo>
                      <a:lnTo>
                        <a:pt x="432" y="156"/>
                      </a:lnTo>
                      <a:lnTo>
                        <a:pt x="434" y="162"/>
                      </a:lnTo>
                      <a:lnTo>
                        <a:pt x="448" y="174"/>
                      </a:lnTo>
                      <a:lnTo>
                        <a:pt x="456" y="180"/>
                      </a:lnTo>
                      <a:lnTo>
                        <a:pt x="466" y="186"/>
                      </a:lnTo>
                      <a:lnTo>
                        <a:pt x="476" y="192"/>
                      </a:lnTo>
                      <a:lnTo>
                        <a:pt x="488" y="194"/>
                      </a:lnTo>
                      <a:lnTo>
                        <a:pt x="498" y="192"/>
                      </a:lnTo>
                      <a:lnTo>
                        <a:pt x="510" y="186"/>
                      </a:lnTo>
                      <a:lnTo>
                        <a:pt x="516" y="188"/>
                      </a:lnTo>
                      <a:lnTo>
                        <a:pt x="520" y="192"/>
                      </a:lnTo>
                      <a:lnTo>
                        <a:pt x="532" y="204"/>
                      </a:lnTo>
                      <a:lnTo>
                        <a:pt x="560" y="226"/>
                      </a:lnTo>
                      <a:lnTo>
                        <a:pt x="558" y="234"/>
                      </a:lnTo>
                      <a:lnTo>
                        <a:pt x="556" y="240"/>
                      </a:lnTo>
                      <a:lnTo>
                        <a:pt x="554" y="244"/>
                      </a:lnTo>
                      <a:lnTo>
                        <a:pt x="550" y="256"/>
                      </a:lnTo>
                      <a:lnTo>
                        <a:pt x="548" y="270"/>
                      </a:lnTo>
                      <a:lnTo>
                        <a:pt x="544" y="282"/>
                      </a:lnTo>
                      <a:lnTo>
                        <a:pt x="528" y="276"/>
                      </a:lnTo>
                      <a:lnTo>
                        <a:pt x="514" y="256"/>
                      </a:lnTo>
                      <a:lnTo>
                        <a:pt x="504" y="240"/>
                      </a:lnTo>
                      <a:lnTo>
                        <a:pt x="500" y="234"/>
                      </a:lnTo>
                      <a:lnTo>
                        <a:pt x="492" y="232"/>
                      </a:lnTo>
                      <a:lnTo>
                        <a:pt x="484" y="230"/>
                      </a:lnTo>
                      <a:lnTo>
                        <a:pt x="472" y="232"/>
                      </a:lnTo>
                      <a:lnTo>
                        <a:pt x="474" y="302"/>
                      </a:lnTo>
                      <a:lnTo>
                        <a:pt x="466" y="316"/>
                      </a:lnTo>
                      <a:lnTo>
                        <a:pt x="454" y="330"/>
                      </a:lnTo>
                      <a:lnTo>
                        <a:pt x="442" y="344"/>
                      </a:lnTo>
                      <a:lnTo>
                        <a:pt x="428" y="354"/>
                      </a:lnTo>
                      <a:lnTo>
                        <a:pt x="428" y="376"/>
                      </a:lnTo>
                      <a:lnTo>
                        <a:pt x="436" y="384"/>
                      </a:lnTo>
                      <a:lnTo>
                        <a:pt x="450" y="392"/>
                      </a:lnTo>
                      <a:lnTo>
                        <a:pt x="460" y="430"/>
                      </a:lnTo>
                      <a:lnTo>
                        <a:pt x="462" y="434"/>
                      </a:lnTo>
                      <a:lnTo>
                        <a:pt x="466" y="438"/>
                      </a:lnTo>
                      <a:lnTo>
                        <a:pt x="474" y="444"/>
                      </a:lnTo>
                      <a:lnTo>
                        <a:pt x="480" y="446"/>
                      </a:lnTo>
                      <a:lnTo>
                        <a:pt x="486" y="446"/>
                      </a:lnTo>
                      <a:lnTo>
                        <a:pt x="492" y="440"/>
                      </a:lnTo>
                      <a:lnTo>
                        <a:pt x="498" y="436"/>
                      </a:lnTo>
                      <a:lnTo>
                        <a:pt x="504" y="434"/>
                      </a:lnTo>
                      <a:lnTo>
                        <a:pt x="514" y="436"/>
                      </a:lnTo>
                      <a:lnTo>
                        <a:pt x="520" y="448"/>
                      </a:lnTo>
                      <a:lnTo>
                        <a:pt x="526" y="464"/>
                      </a:lnTo>
                      <a:lnTo>
                        <a:pt x="528" y="474"/>
                      </a:lnTo>
                      <a:lnTo>
                        <a:pt x="530" y="484"/>
                      </a:lnTo>
                      <a:lnTo>
                        <a:pt x="530" y="492"/>
                      </a:lnTo>
                      <a:lnTo>
                        <a:pt x="526" y="502"/>
                      </a:lnTo>
                      <a:lnTo>
                        <a:pt x="516" y="504"/>
                      </a:lnTo>
                      <a:lnTo>
                        <a:pt x="506" y="510"/>
                      </a:lnTo>
                      <a:lnTo>
                        <a:pt x="492" y="522"/>
                      </a:lnTo>
                      <a:lnTo>
                        <a:pt x="478" y="542"/>
                      </a:lnTo>
                      <a:close/>
                    </a:path>
                  </a:pathLst>
                </a:custGeom>
                <a:gradFill flip="none" rotWithShape="1">
                  <a:gsLst>
                    <a:gs pos="0">
                      <a:schemeClr val="bg1"/>
                    </a:gs>
                    <a:gs pos="100000">
                      <a:srgbClr val="C8C8C8"/>
                    </a:gs>
                  </a:gsLst>
                  <a:lin ang="19800000" scaled="0"/>
                </a:gradFill>
                <a:ln w="12700">
                  <a:gradFill flip="none" rotWithShape="1">
                    <a:gsLst>
                      <a:gs pos="53000">
                        <a:schemeClr val="bg1">
                          <a:alpha val="90000"/>
                        </a:schemeClr>
                      </a:gs>
                      <a:gs pos="100000">
                        <a:schemeClr val="tx1">
                          <a:lumMod val="50000"/>
                          <a:lumOff val="50000"/>
                        </a:schemeClr>
                      </a:gs>
                    </a:gsLst>
                    <a:lin ang="7200000" scaled="0"/>
                  </a:gradFill>
                </a:ln>
                <a:effectLst>
                  <a:outerShdw blurRad="482600" dist="203200" dir="8100000" algn="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eaLnBrk="0" fontAlgn="base" hangingPunct="0">
                    <a:spcBef>
                      <a:spcPct val="0"/>
                    </a:spcBef>
                    <a:spcAft>
                      <a:spcPct val="0"/>
                    </a:spcAft>
                    <a:buFont typeface="Arial" panose="020b0604020202020204" pitchFamily="34" charset="0"/>
                  </a:pPr>
                  <a:endParaRPr lang="zh-CN" altLang="en-US" sz="4500">
                    <a:solidFill>
                      <a:schemeClr val="accent2"/>
                    </a:solidFill>
                    <a:latin typeface="造字工房悦黑（非商用）纤细体" pitchFamily="50" charset="-122"/>
                    <a:ea typeface="造字工房悦黑（非商用）纤细体" pitchFamily="50" charset="-122"/>
                  </a:endParaRPr>
                </a:p>
              </p:txBody>
            </p:sp>
            <p:sp>
              <p:nvSpPr>
                <p:cNvPr id="96" name="Freeform 28"/>
                <p:cNvSpPr/>
                <p:nvPr/>
              </p:nvSpPr>
              <p:spPr bwMode="auto">
                <a:xfrm>
                  <a:off x="0" y="705"/>
                  <a:ext cx="2290" cy="1628"/>
                </a:xfrm>
                <a:custGeom>
                  <a:gdLst>
                    <a:gd name="T0" fmla="*/ 510 w 1236"/>
                    <a:gd name="T1" fmla="*/ 834 h 900"/>
                    <a:gd name="T2" fmla="*/ 460 w 1236"/>
                    <a:gd name="T3" fmla="*/ 772 h 900"/>
                    <a:gd name="T4" fmla="*/ 310 w 1236"/>
                    <a:gd name="T5" fmla="*/ 762 h 900"/>
                    <a:gd name="T6" fmla="*/ 248 w 1236"/>
                    <a:gd name="T7" fmla="*/ 724 h 900"/>
                    <a:gd name="T8" fmla="*/ 158 w 1236"/>
                    <a:gd name="T9" fmla="*/ 692 h 900"/>
                    <a:gd name="T10" fmla="*/ 138 w 1236"/>
                    <a:gd name="T11" fmla="*/ 662 h 900"/>
                    <a:gd name="T12" fmla="*/ 70 w 1236"/>
                    <a:gd name="T13" fmla="*/ 640 h 900"/>
                    <a:gd name="T14" fmla="*/ 32 w 1236"/>
                    <a:gd name="T15" fmla="*/ 610 h 900"/>
                    <a:gd name="T16" fmla="*/ 6 w 1236"/>
                    <a:gd name="T17" fmla="*/ 542 h 900"/>
                    <a:gd name="T18" fmla="*/ 22 w 1236"/>
                    <a:gd name="T19" fmla="*/ 366 h 900"/>
                    <a:gd name="T20" fmla="*/ 10 w 1236"/>
                    <a:gd name="T21" fmla="*/ 328 h 900"/>
                    <a:gd name="T22" fmla="*/ 42 w 1236"/>
                    <a:gd name="T23" fmla="*/ 330 h 900"/>
                    <a:gd name="T24" fmla="*/ 66 w 1236"/>
                    <a:gd name="T25" fmla="*/ 312 h 900"/>
                    <a:gd name="T26" fmla="*/ 98 w 1236"/>
                    <a:gd name="T27" fmla="*/ 336 h 900"/>
                    <a:gd name="T28" fmla="*/ 150 w 1236"/>
                    <a:gd name="T29" fmla="*/ 336 h 900"/>
                    <a:gd name="T30" fmla="*/ 138 w 1236"/>
                    <a:gd name="T31" fmla="*/ 274 h 900"/>
                    <a:gd name="T32" fmla="*/ 140 w 1236"/>
                    <a:gd name="T33" fmla="*/ 252 h 900"/>
                    <a:gd name="T34" fmla="*/ 188 w 1236"/>
                    <a:gd name="T35" fmla="*/ 200 h 900"/>
                    <a:gd name="T36" fmla="*/ 172 w 1236"/>
                    <a:gd name="T37" fmla="*/ 174 h 900"/>
                    <a:gd name="T38" fmla="*/ 132 w 1236"/>
                    <a:gd name="T39" fmla="*/ 128 h 900"/>
                    <a:gd name="T40" fmla="*/ 116 w 1236"/>
                    <a:gd name="T41" fmla="*/ 114 h 900"/>
                    <a:gd name="T42" fmla="*/ 118 w 1236"/>
                    <a:gd name="T43" fmla="*/ 92 h 900"/>
                    <a:gd name="T44" fmla="*/ 104 w 1236"/>
                    <a:gd name="T45" fmla="*/ 66 h 900"/>
                    <a:gd name="T46" fmla="*/ 176 w 1236"/>
                    <a:gd name="T47" fmla="*/ 50 h 900"/>
                    <a:gd name="T48" fmla="*/ 280 w 1236"/>
                    <a:gd name="T49" fmla="*/ 24 h 900"/>
                    <a:gd name="T50" fmla="*/ 358 w 1236"/>
                    <a:gd name="T51" fmla="*/ 0 h 900"/>
                    <a:gd name="T52" fmla="*/ 462 w 1236"/>
                    <a:gd name="T53" fmla="*/ 10 h 900"/>
                    <a:gd name="T54" fmla="*/ 526 w 1236"/>
                    <a:gd name="T55" fmla="*/ 22 h 900"/>
                    <a:gd name="T56" fmla="*/ 654 w 1236"/>
                    <a:gd name="T57" fmla="*/ 114 h 900"/>
                    <a:gd name="T58" fmla="*/ 722 w 1236"/>
                    <a:gd name="T59" fmla="*/ 94 h 900"/>
                    <a:gd name="T60" fmla="*/ 720 w 1236"/>
                    <a:gd name="T61" fmla="*/ 56 h 900"/>
                    <a:gd name="T62" fmla="*/ 792 w 1236"/>
                    <a:gd name="T63" fmla="*/ 72 h 900"/>
                    <a:gd name="T64" fmla="*/ 930 w 1236"/>
                    <a:gd name="T65" fmla="*/ 128 h 900"/>
                    <a:gd name="T66" fmla="*/ 964 w 1236"/>
                    <a:gd name="T67" fmla="*/ 140 h 900"/>
                    <a:gd name="T68" fmla="*/ 1116 w 1236"/>
                    <a:gd name="T69" fmla="*/ 238 h 900"/>
                    <a:gd name="T70" fmla="*/ 1188 w 1236"/>
                    <a:gd name="T71" fmla="*/ 294 h 900"/>
                    <a:gd name="T72" fmla="*/ 1228 w 1236"/>
                    <a:gd name="T73" fmla="*/ 422 h 900"/>
                    <a:gd name="T74" fmla="*/ 1232 w 1236"/>
                    <a:gd name="T75" fmla="*/ 458 h 900"/>
                    <a:gd name="T76" fmla="*/ 1184 w 1236"/>
                    <a:gd name="T77" fmla="*/ 496 h 900"/>
                    <a:gd name="T78" fmla="*/ 1120 w 1236"/>
                    <a:gd name="T79" fmla="*/ 584 h 900"/>
                    <a:gd name="T80" fmla="*/ 1144 w 1236"/>
                    <a:gd name="T81" fmla="*/ 626 h 900"/>
                    <a:gd name="T82" fmla="*/ 1086 w 1236"/>
                    <a:gd name="T83" fmla="*/ 606 h 900"/>
                    <a:gd name="T84" fmla="*/ 1030 w 1236"/>
                    <a:gd name="T85" fmla="*/ 632 h 900"/>
                    <a:gd name="T86" fmla="*/ 1042 w 1236"/>
                    <a:gd name="T87" fmla="*/ 672 h 900"/>
                    <a:gd name="T88" fmla="*/ 1080 w 1236"/>
                    <a:gd name="T89" fmla="*/ 780 h 900"/>
                    <a:gd name="T90" fmla="*/ 1068 w 1236"/>
                    <a:gd name="T91" fmla="*/ 798 h 900"/>
                    <a:gd name="T92" fmla="*/ 1028 w 1236"/>
                    <a:gd name="T93" fmla="*/ 808 h 900"/>
                    <a:gd name="T94" fmla="*/ 968 w 1236"/>
                    <a:gd name="T95" fmla="*/ 804 h 900"/>
                    <a:gd name="T96" fmla="*/ 936 w 1236"/>
                    <a:gd name="T97" fmla="*/ 786 h 900"/>
                    <a:gd name="T98" fmla="*/ 914 w 1236"/>
                    <a:gd name="T99" fmla="*/ 800 h 900"/>
                    <a:gd name="T100" fmla="*/ 830 w 1236"/>
                    <a:gd name="T101" fmla="*/ 722 h 900"/>
                    <a:gd name="T102" fmla="*/ 820 w 1236"/>
                    <a:gd name="T103" fmla="*/ 682 h 900"/>
                    <a:gd name="T104" fmla="*/ 758 w 1236"/>
                    <a:gd name="T105" fmla="*/ 652 h 900"/>
                    <a:gd name="T106" fmla="*/ 700 w 1236"/>
                    <a:gd name="T107" fmla="*/ 662 h 900"/>
                    <a:gd name="T108" fmla="*/ 722 w 1236"/>
                    <a:gd name="T109" fmla="*/ 746 h 900"/>
                    <a:gd name="T110" fmla="*/ 694 w 1236"/>
                    <a:gd name="T111" fmla="*/ 786 h 900"/>
                    <a:gd name="T112" fmla="*/ 694 w 1236"/>
                    <a:gd name="T113" fmla="*/ 818 h 900"/>
                    <a:gd name="T114" fmla="*/ 652 w 1236"/>
                    <a:gd name="T115" fmla="*/ 878 h 900"/>
                    <a:gd name="T116" fmla="*/ 618 w 1236"/>
                    <a:gd name="T117" fmla="*/ 896 h 900"/>
                    <a:gd name="T118" fmla="*/ 604 w 1236"/>
                    <a:gd name="T119" fmla="*/ 880 h 900"/>
                    <a:gd name="T120" fmla="*/ 568 w 1236"/>
                    <a:gd name="T121" fmla="*/ 880 h 900"/>
                    <a:gd name="T122" fmla="*/ 0 w 1236"/>
                    <a:gd name="T123" fmla="*/ 0 h 900"/>
                    <a:gd name="T124" fmla="*/ 1236 w 1236"/>
                    <a:gd name="T125" fmla="*/ 900 h 90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T122" t="T123" r="T124" b="T125"/>
                  <a:pathLst>
                    <a:path w="1236" h="900">
                      <a:moveTo>
                        <a:pt x="552" y="900"/>
                      </a:moveTo>
                      <a:lnTo>
                        <a:pt x="552" y="900"/>
                      </a:lnTo>
                      <a:lnTo>
                        <a:pt x="522" y="874"/>
                      </a:lnTo>
                      <a:lnTo>
                        <a:pt x="510" y="834"/>
                      </a:lnTo>
                      <a:lnTo>
                        <a:pt x="494" y="798"/>
                      </a:lnTo>
                      <a:lnTo>
                        <a:pt x="486" y="790"/>
                      </a:lnTo>
                      <a:lnTo>
                        <a:pt x="478" y="782"/>
                      </a:lnTo>
                      <a:lnTo>
                        <a:pt x="460" y="772"/>
                      </a:lnTo>
                      <a:lnTo>
                        <a:pt x="444" y="766"/>
                      </a:lnTo>
                      <a:lnTo>
                        <a:pt x="430" y="762"/>
                      </a:lnTo>
                      <a:lnTo>
                        <a:pt x="322" y="764"/>
                      </a:lnTo>
                      <a:lnTo>
                        <a:pt x="310" y="762"/>
                      </a:lnTo>
                      <a:lnTo>
                        <a:pt x="298" y="758"/>
                      </a:lnTo>
                      <a:lnTo>
                        <a:pt x="278" y="748"/>
                      </a:lnTo>
                      <a:lnTo>
                        <a:pt x="262" y="736"/>
                      </a:lnTo>
                      <a:lnTo>
                        <a:pt x="248" y="724"/>
                      </a:lnTo>
                      <a:lnTo>
                        <a:pt x="220" y="720"/>
                      </a:lnTo>
                      <a:lnTo>
                        <a:pt x="198" y="712"/>
                      </a:lnTo>
                      <a:lnTo>
                        <a:pt x="176" y="704"/>
                      </a:lnTo>
                      <a:lnTo>
                        <a:pt x="158" y="692"/>
                      </a:lnTo>
                      <a:lnTo>
                        <a:pt x="156" y="686"/>
                      </a:lnTo>
                      <a:lnTo>
                        <a:pt x="154" y="680"/>
                      </a:lnTo>
                      <a:lnTo>
                        <a:pt x="148" y="670"/>
                      </a:lnTo>
                      <a:lnTo>
                        <a:pt x="138" y="662"/>
                      </a:lnTo>
                      <a:lnTo>
                        <a:pt x="118" y="658"/>
                      </a:lnTo>
                      <a:lnTo>
                        <a:pt x="100" y="654"/>
                      </a:lnTo>
                      <a:lnTo>
                        <a:pt x="84" y="648"/>
                      </a:lnTo>
                      <a:lnTo>
                        <a:pt x="70" y="640"/>
                      </a:lnTo>
                      <a:lnTo>
                        <a:pt x="62" y="638"/>
                      </a:lnTo>
                      <a:lnTo>
                        <a:pt x="54" y="634"/>
                      </a:lnTo>
                      <a:lnTo>
                        <a:pt x="42" y="624"/>
                      </a:lnTo>
                      <a:lnTo>
                        <a:pt x="32" y="610"/>
                      </a:lnTo>
                      <a:lnTo>
                        <a:pt x="24" y="596"/>
                      </a:lnTo>
                      <a:lnTo>
                        <a:pt x="18" y="580"/>
                      </a:lnTo>
                      <a:lnTo>
                        <a:pt x="12" y="566"/>
                      </a:lnTo>
                      <a:lnTo>
                        <a:pt x="6" y="542"/>
                      </a:lnTo>
                      <a:lnTo>
                        <a:pt x="0" y="412"/>
                      </a:lnTo>
                      <a:lnTo>
                        <a:pt x="14" y="388"/>
                      </a:lnTo>
                      <a:lnTo>
                        <a:pt x="18" y="376"/>
                      </a:lnTo>
                      <a:lnTo>
                        <a:pt x="22" y="366"/>
                      </a:lnTo>
                      <a:lnTo>
                        <a:pt x="20" y="352"/>
                      </a:lnTo>
                      <a:lnTo>
                        <a:pt x="16" y="340"/>
                      </a:lnTo>
                      <a:lnTo>
                        <a:pt x="12" y="332"/>
                      </a:lnTo>
                      <a:lnTo>
                        <a:pt x="10" y="328"/>
                      </a:lnTo>
                      <a:lnTo>
                        <a:pt x="22" y="326"/>
                      </a:lnTo>
                      <a:lnTo>
                        <a:pt x="26" y="328"/>
                      </a:lnTo>
                      <a:lnTo>
                        <a:pt x="32" y="330"/>
                      </a:lnTo>
                      <a:lnTo>
                        <a:pt x="42" y="330"/>
                      </a:lnTo>
                      <a:lnTo>
                        <a:pt x="50" y="320"/>
                      </a:lnTo>
                      <a:lnTo>
                        <a:pt x="52" y="314"/>
                      </a:lnTo>
                      <a:lnTo>
                        <a:pt x="60" y="312"/>
                      </a:lnTo>
                      <a:lnTo>
                        <a:pt x="66" y="312"/>
                      </a:lnTo>
                      <a:lnTo>
                        <a:pt x="72" y="316"/>
                      </a:lnTo>
                      <a:lnTo>
                        <a:pt x="78" y="320"/>
                      </a:lnTo>
                      <a:lnTo>
                        <a:pt x="90" y="330"/>
                      </a:lnTo>
                      <a:lnTo>
                        <a:pt x="98" y="336"/>
                      </a:lnTo>
                      <a:lnTo>
                        <a:pt x="108" y="342"/>
                      </a:lnTo>
                      <a:lnTo>
                        <a:pt x="128" y="342"/>
                      </a:lnTo>
                      <a:lnTo>
                        <a:pt x="140" y="340"/>
                      </a:lnTo>
                      <a:lnTo>
                        <a:pt x="150" y="336"/>
                      </a:lnTo>
                      <a:lnTo>
                        <a:pt x="158" y="326"/>
                      </a:lnTo>
                      <a:lnTo>
                        <a:pt x="158" y="300"/>
                      </a:lnTo>
                      <a:lnTo>
                        <a:pt x="148" y="286"/>
                      </a:lnTo>
                      <a:lnTo>
                        <a:pt x="138" y="274"/>
                      </a:lnTo>
                      <a:lnTo>
                        <a:pt x="136" y="270"/>
                      </a:lnTo>
                      <a:lnTo>
                        <a:pt x="136" y="264"/>
                      </a:lnTo>
                      <a:lnTo>
                        <a:pt x="136" y="258"/>
                      </a:lnTo>
                      <a:lnTo>
                        <a:pt x="140" y="252"/>
                      </a:lnTo>
                      <a:lnTo>
                        <a:pt x="168" y="236"/>
                      </a:lnTo>
                      <a:lnTo>
                        <a:pt x="180" y="224"/>
                      </a:lnTo>
                      <a:lnTo>
                        <a:pt x="184" y="212"/>
                      </a:lnTo>
                      <a:lnTo>
                        <a:pt x="188" y="200"/>
                      </a:lnTo>
                      <a:lnTo>
                        <a:pt x="186" y="192"/>
                      </a:lnTo>
                      <a:lnTo>
                        <a:pt x="184" y="184"/>
                      </a:lnTo>
                      <a:lnTo>
                        <a:pt x="178" y="178"/>
                      </a:lnTo>
                      <a:lnTo>
                        <a:pt x="172" y="174"/>
                      </a:lnTo>
                      <a:lnTo>
                        <a:pt x="160" y="164"/>
                      </a:lnTo>
                      <a:lnTo>
                        <a:pt x="152" y="150"/>
                      </a:lnTo>
                      <a:lnTo>
                        <a:pt x="142" y="138"/>
                      </a:lnTo>
                      <a:lnTo>
                        <a:pt x="132" y="128"/>
                      </a:lnTo>
                      <a:lnTo>
                        <a:pt x="126" y="126"/>
                      </a:lnTo>
                      <a:lnTo>
                        <a:pt x="122" y="126"/>
                      </a:lnTo>
                      <a:lnTo>
                        <a:pt x="120" y="120"/>
                      </a:lnTo>
                      <a:lnTo>
                        <a:pt x="116" y="114"/>
                      </a:lnTo>
                      <a:lnTo>
                        <a:pt x="114" y="110"/>
                      </a:lnTo>
                      <a:lnTo>
                        <a:pt x="114" y="104"/>
                      </a:lnTo>
                      <a:lnTo>
                        <a:pt x="118" y="98"/>
                      </a:lnTo>
                      <a:lnTo>
                        <a:pt x="118" y="92"/>
                      </a:lnTo>
                      <a:lnTo>
                        <a:pt x="118" y="86"/>
                      </a:lnTo>
                      <a:lnTo>
                        <a:pt x="116" y="80"/>
                      </a:lnTo>
                      <a:lnTo>
                        <a:pt x="110" y="70"/>
                      </a:lnTo>
                      <a:lnTo>
                        <a:pt x="104" y="66"/>
                      </a:lnTo>
                      <a:lnTo>
                        <a:pt x="104" y="58"/>
                      </a:lnTo>
                      <a:lnTo>
                        <a:pt x="120" y="56"/>
                      </a:lnTo>
                      <a:lnTo>
                        <a:pt x="138" y="52"/>
                      </a:lnTo>
                      <a:lnTo>
                        <a:pt x="176" y="50"/>
                      </a:lnTo>
                      <a:lnTo>
                        <a:pt x="214" y="46"/>
                      </a:lnTo>
                      <a:lnTo>
                        <a:pt x="234" y="42"/>
                      </a:lnTo>
                      <a:lnTo>
                        <a:pt x="252" y="38"/>
                      </a:lnTo>
                      <a:lnTo>
                        <a:pt x="280" y="24"/>
                      </a:lnTo>
                      <a:lnTo>
                        <a:pt x="310" y="12"/>
                      </a:lnTo>
                      <a:lnTo>
                        <a:pt x="324" y="6"/>
                      </a:lnTo>
                      <a:lnTo>
                        <a:pt x="340" y="4"/>
                      </a:lnTo>
                      <a:lnTo>
                        <a:pt x="358" y="0"/>
                      </a:lnTo>
                      <a:lnTo>
                        <a:pt x="378" y="0"/>
                      </a:lnTo>
                      <a:lnTo>
                        <a:pt x="400" y="10"/>
                      </a:lnTo>
                      <a:lnTo>
                        <a:pt x="430" y="8"/>
                      </a:lnTo>
                      <a:lnTo>
                        <a:pt x="462" y="10"/>
                      </a:lnTo>
                      <a:lnTo>
                        <a:pt x="478" y="10"/>
                      </a:lnTo>
                      <a:lnTo>
                        <a:pt x="494" y="12"/>
                      </a:lnTo>
                      <a:lnTo>
                        <a:pt x="510" y="16"/>
                      </a:lnTo>
                      <a:lnTo>
                        <a:pt x="526" y="22"/>
                      </a:lnTo>
                      <a:lnTo>
                        <a:pt x="604" y="72"/>
                      </a:lnTo>
                      <a:lnTo>
                        <a:pt x="612" y="84"/>
                      </a:lnTo>
                      <a:lnTo>
                        <a:pt x="638" y="104"/>
                      </a:lnTo>
                      <a:lnTo>
                        <a:pt x="654" y="114"/>
                      </a:lnTo>
                      <a:lnTo>
                        <a:pt x="676" y="122"/>
                      </a:lnTo>
                      <a:lnTo>
                        <a:pt x="706" y="122"/>
                      </a:lnTo>
                      <a:lnTo>
                        <a:pt x="720" y="110"/>
                      </a:lnTo>
                      <a:lnTo>
                        <a:pt x="722" y="94"/>
                      </a:lnTo>
                      <a:lnTo>
                        <a:pt x="720" y="80"/>
                      </a:lnTo>
                      <a:lnTo>
                        <a:pt x="718" y="68"/>
                      </a:lnTo>
                      <a:lnTo>
                        <a:pt x="716" y="58"/>
                      </a:lnTo>
                      <a:lnTo>
                        <a:pt x="720" y="56"/>
                      </a:lnTo>
                      <a:lnTo>
                        <a:pt x="724" y="54"/>
                      </a:lnTo>
                      <a:lnTo>
                        <a:pt x="736" y="52"/>
                      </a:lnTo>
                      <a:lnTo>
                        <a:pt x="762" y="52"/>
                      </a:lnTo>
                      <a:lnTo>
                        <a:pt x="792" y="72"/>
                      </a:lnTo>
                      <a:lnTo>
                        <a:pt x="822" y="80"/>
                      </a:lnTo>
                      <a:lnTo>
                        <a:pt x="858" y="84"/>
                      </a:lnTo>
                      <a:lnTo>
                        <a:pt x="898" y="104"/>
                      </a:lnTo>
                      <a:lnTo>
                        <a:pt x="930" y="128"/>
                      </a:lnTo>
                      <a:lnTo>
                        <a:pt x="930" y="132"/>
                      </a:lnTo>
                      <a:lnTo>
                        <a:pt x="940" y="140"/>
                      </a:lnTo>
                      <a:lnTo>
                        <a:pt x="952" y="142"/>
                      </a:lnTo>
                      <a:lnTo>
                        <a:pt x="964" y="140"/>
                      </a:lnTo>
                      <a:lnTo>
                        <a:pt x="992" y="136"/>
                      </a:lnTo>
                      <a:lnTo>
                        <a:pt x="1032" y="184"/>
                      </a:lnTo>
                      <a:lnTo>
                        <a:pt x="1088" y="224"/>
                      </a:lnTo>
                      <a:lnTo>
                        <a:pt x="1116" y="238"/>
                      </a:lnTo>
                      <a:lnTo>
                        <a:pt x="1166" y="238"/>
                      </a:lnTo>
                      <a:lnTo>
                        <a:pt x="1174" y="250"/>
                      </a:lnTo>
                      <a:lnTo>
                        <a:pt x="1182" y="272"/>
                      </a:lnTo>
                      <a:lnTo>
                        <a:pt x="1188" y="294"/>
                      </a:lnTo>
                      <a:lnTo>
                        <a:pt x="1194" y="316"/>
                      </a:lnTo>
                      <a:lnTo>
                        <a:pt x="1216" y="368"/>
                      </a:lnTo>
                      <a:lnTo>
                        <a:pt x="1220" y="412"/>
                      </a:lnTo>
                      <a:lnTo>
                        <a:pt x="1228" y="422"/>
                      </a:lnTo>
                      <a:lnTo>
                        <a:pt x="1234" y="436"/>
                      </a:lnTo>
                      <a:lnTo>
                        <a:pt x="1236" y="444"/>
                      </a:lnTo>
                      <a:lnTo>
                        <a:pt x="1236" y="452"/>
                      </a:lnTo>
                      <a:lnTo>
                        <a:pt x="1232" y="458"/>
                      </a:lnTo>
                      <a:lnTo>
                        <a:pt x="1226" y="466"/>
                      </a:lnTo>
                      <a:lnTo>
                        <a:pt x="1200" y="482"/>
                      </a:lnTo>
                      <a:lnTo>
                        <a:pt x="1192" y="488"/>
                      </a:lnTo>
                      <a:lnTo>
                        <a:pt x="1184" y="496"/>
                      </a:lnTo>
                      <a:lnTo>
                        <a:pt x="1172" y="514"/>
                      </a:lnTo>
                      <a:lnTo>
                        <a:pt x="1156" y="542"/>
                      </a:lnTo>
                      <a:lnTo>
                        <a:pt x="1120" y="568"/>
                      </a:lnTo>
                      <a:lnTo>
                        <a:pt x="1120" y="584"/>
                      </a:lnTo>
                      <a:lnTo>
                        <a:pt x="1154" y="614"/>
                      </a:lnTo>
                      <a:lnTo>
                        <a:pt x="1152" y="620"/>
                      </a:lnTo>
                      <a:lnTo>
                        <a:pt x="1148" y="624"/>
                      </a:lnTo>
                      <a:lnTo>
                        <a:pt x="1144" y="626"/>
                      </a:lnTo>
                      <a:lnTo>
                        <a:pt x="1138" y="628"/>
                      </a:lnTo>
                      <a:lnTo>
                        <a:pt x="1128" y="628"/>
                      </a:lnTo>
                      <a:lnTo>
                        <a:pt x="1120" y="628"/>
                      </a:lnTo>
                      <a:lnTo>
                        <a:pt x="1086" y="606"/>
                      </a:lnTo>
                      <a:lnTo>
                        <a:pt x="1052" y="604"/>
                      </a:lnTo>
                      <a:lnTo>
                        <a:pt x="1038" y="606"/>
                      </a:lnTo>
                      <a:lnTo>
                        <a:pt x="1030" y="608"/>
                      </a:lnTo>
                      <a:lnTo>
                        <a:pt x="1030" y="632"/>
                      </a:lnTo>
                      <a:lnTo>
                        <a:pt x="1030" y="642"/>
                      </a:lnTo>
                      <a:lnTo>
                        <a:pt x="1032" y="652"/>
                      </a:lnTo>
                      <a:lnTo>
                        <a:pt x="1036" y="662"/>
                      </a:lnTo>
                      <a:lnTo>
                        <a:pt x="1042" y="672"/>
                      </a:lnTo>
                      <a:lnTo>
                        <a:pt x="1052" y="682"/>
                      </a:lnTo>
                      <a:lnTo>
                        <a:pt x="1064" y="694"/>
                      </a:lnTo>
                      <a:lnTo>
                        <a:pt x="1064" y="730"/>
                      </a:lnTo>
                      <a:lnTo>
                        <a:pt x="1080" y="780"/>
                      </a:lnTo>
                      <a:lnTo>
                        <a:pt x="1078" y="788"/>
                      </a:lnTo>
                      <a:lnTo>
                        <a:pt x="1076" y="792"/>
                      </a:lnTo>
                      <a:lnTo>
                        <a:pt x="1074" y="796"/>
                      </a:lnTo>
                      <a:lnTo>
                        <a:pt x="1068" y="798"/>
                      </a:lnTo>
                      <a:lnTo>
                        <a:pt x="1058" y="800"/>
                      </a:lnTo>
                      <a:lnTo>
                        <a:pt x="1046" y="800"/>
                      </a:lnTo>
                      <a:lnTo>
                        <a:pt x="1034" y="804"/>
                      </a:lnTo>
                      <a:lnTo>
                        <a:pt x="1028" y="808"/>
                      </a:lnTo>
                      <a:lnTo>
                        <a:pt x="1014" y="818"/>
                      </a:lnTo>
                      <a:lnTo>
                        <a:pt x="1004" y="818"/>
                      </a:lnTo>
                      <a:lnTo>
                        <a:pt x="996" y="806"/>
                      </a:lnTo>
                      <a:lnTo>
                        <a:pt x="968" y="804"/>
                      </a:lnTo>
                      <a:lnTo>
                        <a:pt x="968" y="798"/>
                      </a:lnTo>
                      <a:lnTo>
                        <a:pt x="964" y="794"/>
                      </a:lnTo>
                      <a:lnTo>
                        <a:pt x="956" y="788"/>
                      </a:lnTo>
                      <a:lnTo>
                        <a:pt x="936" y="786"/>
                      </a:lnTo>
                      <a:lnTo>
                        <a:pt x="934" y="792"/>
                      </a:lnTo>
                      <a:lnTo>
                        <a:pt x="926" y="796"/>
                      </a:lnTo>
                      <a:lnTo>
                        <a:pt x="920" y="800"/>
                      </a:lnTo>
                      <a:lnTo>
                        <a:pt x="914" y="800"/>
                      </a:lnTo>
                      <a:lnTo>
                        <a:pt x="908" y="786"/>
                      </a:lnTo>
                      <a:lnTo>
                        <a:pt x="878" y="780"/>
                      </a:lnTo>
                      <a:lnTo>
                        <a:pt x="836" y="732"/>
                      </a:lnTo>
                      <a:lnTo>
                        <a:pt x="830" y="722"/>
                      </a:lnTo>
                      <a:lnTo>
                        <a:pt x="830" y="710"/>
                      </a:lnTo>
                      <a:lnTo>
                        <a:pt x="828" y="698"/>
                      </a:lnTo>
                      <a:lnTo>
                        <a:pt x="824" y="690"/>
                      </a:lnTo>
                      <a:lnTo>
                        <a:pt x="820" y="682"/>
                      </a:lnTo>
                      <a:lnTo>
                        <a:pt x="808" y="670"/>
                      </a:lnTo>
                      <a:lnTo>
                        <a:pt x="796" y="658"/>
                      </a:lnTo>
                      <a:lnTo>
                        <a:pt x="778" y="654"/>
                      </a:lnTo>
                      <a:lnTo>
                        <a:pt x="758" y="652"/>
                      </a:lnTo>
                      <a:lnTo>
                        <a:pt x="724" y="654"/>
                      </a:lnTo>
                      <a:lnTo>
                        <a:pt x="706" y="656"/>
                      </a:lnTo>
                      <a:lnTo>
                        <a:pt x="702" y="660"/>
                      </a:lnTo>
                      <a:lnTo>
                        <a:pt x="700" y="662"/>
                      </a:lnTo>
                      <a:lnTo>
                        <a:pt x="698" y="674"/>
                      </a:lnTo>
                      <a:lnTo>
                        <a:pt x="698" y="694"/>
                      </a:lnTo>
                      <a:lnTo>
                        <a:pt x="722" y="726"/>
                      </a:lnTo>
                      <a:lnTo>
                        <a:pt x="722" y="746"/>
                      </a:lnTo>
                      <a:lnTo>
                        <a:pt x="712" y="758"/>
                      </a:lnTo>
                      <a:lnTo>
                        <a:pt x="700" y="772"/>
                      </a:lnTo>
                      <a:lnTo>
                        <a:pt x="696" y="778"/>
                      </a:lnTo>
                      <a:lnTo>
                        <a:pt x="694" y="786"/>
                      </a:lnTo>
                      <a:lnTo>
                        <a:pt x="694" y="796"/>
                      </a:lnTo>
                      <a:lnTo>
                        <a:pt x="698" y="804"/>
                      </a:lnTo>
                      <a:lnTo>
                        <a:pt x="698" y="810"/>
                      </a:lnTo>
                      <a:lnTo>
                        <a:pt x="694" y="818"/>
                      </a:lnTo>
                      <a:lnTo>
                        <a:pt x="684" y="834"/>
                      </a:lnTo>
                      <a:lnTo>
                        <a:pt x="664" y="862"/>
                      </a:lnTo>
                      <a:lnTo>
                        <a:pt x="658" y="870"/>
                      </a:lnTo>
                      <a:lnTo>
                        <a:pt x="652" y="878"/>
                      </a:lnTo>
                      <a:lnTo>
                        <a:pt x="644" y="882"/>
                      </a:lnTo>
                      <a:lnTo>
                        <a:pt x="634" y="886"/>
                      </a:lnTo>
                      <a:lnTo>
                        <a:pt x="624" y="898"/>
                      </a:lnTo>
                      <a:lnTo>
                        <a:pt x="618" y="896"/>
                      </a:lnTo>
                      <a:lnTo>
                        <a:pt x="612" y="896"/>
                      </a:lnTo>
                      <a:lnTo>
                        <a:pt x="608" y="890"/>
                      </a:lnTo>
                      <a:lnTo>
                        <a:pt x="604" y="884"/>
                      </a:lnTo>
                      <a:lnTo>
                        <a:pt x="604" y="880"/>
                      </a:lnTo>
                      <a:lnTo>
                        <a:pt x="598" y="878"/>
                      </a:lnTo>
                      <a:lnTo>
                        <a:pt x="594" y="876"/>
                      </a:lnTo>
                      <a:lnTo>
                        <a:pt x="582" y="876"/>
                      </a:lnTo>
                      <a:lnTo>
                        <a:pt x="568" y="880"/>
                      </a:lnTo>
                      <a:lnTo>
                        <a:pt x="560" y="892"/>
                      </a:lnTo>
                      <a:lnTo>
                        <a:pt x="556" y="896"/>
                      </a:lnTo>
                      <a:lnTo>
                        <a:pt x="552" y="900"/>
                      </a:lnTo>
                      <a:close/>
                    </a:path>
                  </a:pathLst>
                </a:custGeom>
                <a:gradFill flip="none" rotWithShape="1">
                  <a:gsLst>
                    <a:gs pos="0">
                      <a:schemeClr val="bg1"/>
                    </a:gs>
                    <a:gs pos="100000">
                      <a:srgbClr val="C8C8C8"/>
                    </a:gs>
                  </a:gsLst>
                  <a:lin ang="19800000" scaled="0"/>
                </a:gradFill>
                <a:ln w="12700">
                  <a:gradFill flip="none" rotWithShape="1">
                    <a:gsLst>
                      <a:gs pos="53000">
                        <a:schemeClr val="bg1">
                          <a:alpha val="90000"/>
                        </a:schemeClr>
                      </a:gs>
                      <a:gs pos="100000">
                        <a:schemeClr val="tx1">
                          <a:lumMod val="50000"/>
                          <a:lumOff val="50000"/>
                        </a:schemeClr>
                      </a:gs>
                    </a:gsLst>
                    <a:lin ang="7200000" scaled="0"/>
                  </a:gradFill>
                </a:ln>
                <a:effectLst>
                  <a:outerShdw blurRad="482600" dist="203200" dir="8100000" algn="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eaLnBrk="0" fontAlgn="base" hangingPunct="0">
                    <a:spcBef>
                      <a:spcPct val="0"/>
                    </a:spcBef>
                    <a:spcAft>
                      <a:spcPct val="0"/>
                    </a:spcAft>
                    <a:buFont typeface="Arial" panose="020b0604020202020204" pitchFamily="34" charset="0"/>
                  </a:pPr>
                  <a:endParaRPr lang="zh-CN" altLang="en-US" sz="4500">
                    <a:solidFill>
                      <a:schemeClr val="accent2"/>
                    </a:solidFill>
                    <a:latin typeface="造字工房悦黑（非商用）纤细体" pitchFamily="50" charset="-122"/>
                    <a:ea typeface="造字工房悦黑（非商用）纤细体" pitchFamily="50" charset="-122"/>
                  </a:endParaRPr>
                </a:p>
              </p:txBody>
            </p:sp>
            <p:sp>
              <p:nvSpPr>
                <p:cNvPr id="97" name="Freeform 32"/>
                <p:cNvSpPr/>
                <p:nvPr/>
              </p:nvSpPr>
              <p:spPr bwMode="auto">
                <a:xfrm>
                  <a:off x="4066" y="0"/>
                  <a:ext cx="991" cy="1393"/>
                </a:xfrm>
                <a:custGeom>
                  <a:gdLst>
                    <a:gd name="T0" fmla="*/ 108 w 536"/>
                    <a:gd name="T1" fmla="*/ 754 h 768"/>
                    <a:gd name="T2" fmla="*/ 16 w 536"/>
                    <a:gd name="T3" fmla="*/ 712 h 768"/>
                    <a:gd name="T4" fmla="*/ 66 w 536"/>
                    <a:gd name="T5" fmla="*/ 608 h 768"/>
                    <a:gd name="T6" fmla="*/ 42 w 536"/>
                    <a:gd name="T7" fmla="*/ 544 h 768"/>
                    <a:gd name="T8" fmla="*/ 10 w 536"/>
                    <a:gd name="T9" fmla="*/ 482 h 768"/>
                    <a:gd name="T10" fmla="*/ 40 w 536"/>
                    <a:gd name="T11" fmla="*/ 450 h 768"/>
                    <a:gd name="T12" fmla="*/ 64 w 536"/>
                    <a:gd name="T13" fmla="*/ 362 h 768"/>
                    <a:gd name="T14" fmla="*/ 18 w 536"/>
                    <a:gd name="T15" fmla="*/ 320 h 768"/>
                    <a:gd name="T16" fmla="*/ 46 w 536"/>
                    <a:gd name="T17" fmla="*/ 282 h 768"/>
                    <a:gd name="T18" fmla="*/ 10 w 536"/>
                    <a:gd name="T19" fmla="*/ 220 h 768"/>
                    <a:gd name="T20" fmla="*/ 22 w 536"/>
                    <a:gd name="T21" fmla="*/ 144 h 768"/>
                    <a:gd name="T22" fmla="*/ 44 w 536"/>
                    <a:gd name="T23" fmla="*/ 84 h 768"/>
                    <a:gd name="T24" fmla="*/ 70 w 536"/>
                    <a:gd name="T25" fmla="*/ 88 h 768"/>
                    <a:gd name="T26" fmla="*/ 72 w 536"/>
                    <a:gd name="T27" fmla="*/ 118 h 768"/>
                    <a:gd name="T28" fmla="*/ 76 w 536"/>
                    <a:gd name="T29" fmla="*/ 142 h 768"/>
                    <a:gd name="T30" fmla="*/ 124 w 536"/>
                    <a:gd name="T31" fmla="*/ 154 h 768"/>
                    <a:gd name="T32" fmla="*/ 136 w 536"/>
                    <a:gd name="T33" fmla="*/ 134 h 768"/>
                    <a:gd name="T34" fmla="*/ 180 w 536"/>
                    <a:gd name="T35" fmla="*/ 106 h 768"/>
                    <a:gd name="T36" fmla="*/ 240 w 536"/>
                    <a:gd name="T37" fmla="*/ 98 h 768"/>
                    <a:gd name="T38" fmla="*/ 266 w 536"/>
                    <a:gd name="T39" fmla="*/ 22 h 768"/>
                    <a:gd name="T40" fmla="*/ 310 w 536"/>
                    <a:gd name="T41" fmla="*/ 0 h 768"/>
                    <a:gd name="T42" fmla="*/ 332 w 536"/>
                    <a:gd name="T43" fmla="*/ 40 h 768"/>
                    <a:gd name="T44" fmla="*/ 378 w 536"/>
                    <a:gd name="T45" fmla="*/ 128 h 768"/>
                    <a:gd name="T46" fmla="*/ 424 w 536"/>
                    <a:gd name="T47" fmla="*/ 138 h 768"/>
                    <a:gd name="T48" fmla="*/ 444 w 536"/>
                    <a:gd name="T49" fmla="*/ 152 h 768"/>
                    <a:gd name="T50" fmla="*/ 430 w 536"/>
                    <a:gd name="T51" fmla="*/ 188 h 768"/>
                    <a:gd name="T52" fmla="*/ 448 w 536"/>
                    <a:gd name="T53" fmla="*/ 210 h 768"/>
                    <a:gd name="T54" fmla="*/ 500 w 536"/>
                    <a:gd name="T55" fmla="*/ 238 h 768"/>
                    <a:gd name="T56" fmla="*/ 486 w 536"/>
                    <a:gd name="T57" fmla="*/ 336 h 768"/>
                    <a:gd name="T58" fmla="*/ 450 w 536"/>
                    <a:gd name="T59" fmla="*/ 370 h 768"/>
                    <a:gd name="T60" fmla="*/ 382 w 536"/>
                    <a:gd name="T61" fmla="*/ 372 h 768"/>
                    <a:gd name="T62" fmla="*/ 346 w 536"/>
                    <a:gd name="T63" fmla="*/ 332 h 768"/>
                    <a:gd name="T64" fmla="*/ 344 w 536"/>
                    <a:gd name="T65" fmla="*/ 288 h 768"/>
                    <a:gd name="T66" fmla="*/ 312 w 536"/>
                    <a:gd name="T67" fmla="*/ 232 h 768"/>
                    <a:gd name="T68" fmla="*/ 278 w 536"/>
                    <a:gd name="T69" fmla="*/ 198 h 768"/>
                    <a:gd name="T70" fmla="*/ 258 w 536"/>
                    <a:gd name="T71" fmla="*/ 184 h 768"/>
                    <a:gd name="T72" fmla="*/ 226 w 536"/>
                    <a:gd name="T73" fmla="*/ 190 h 768"/>
                    <a:gd name="T74" fmla="*/ 194 w 536"/>
                    <a:gd name="T75" fmla="*/ 228 h 768"/>
                    <a:gd name="T76" fmla="*/ 178 w 536"/>
                    <a:gd name="T77" fmla="*/ 266 h 768"/>
                    <a:gd name="T78" fmla="*/ 172 w 536"/>
                    <a:gd name="T79" fmla="*/ 298 h 768"/>
                    <a:gd name="T80" fmla="*/ 142 w 536"/>
                    <a:gd name="T81" fmla="*/ 314 h 768"/>
                    <a:gd name="T82" fmla="*/ 140 w 536"/>
                    <a:gd name="T83" fmla="*/ 356 h 768"/>
                    <a:gd name="T84" fmla="*/ 222 w 536"/>
                    <a:gd name="T85" fmla="*/ 346 h 768"/>
                    <a:gd name="T86" fmla="*/ 252 w 536"/>
                    <a:gd name="T87" fmla="*/ 342 h 768"/>
                    <a:gd name="T88" fmla="*/ 274 w 536"/>
                    <a:gd name="T89" fmla="*/ 360 h 768"/>
                    <a:gd name="T90" fmla="*/ 314 w 536"/>
                    <a:gd name="T91" fmla="*/ 448 h 768"/>
                    <a:gd name="T92" fmla="*/ 372 w 536"/>
                    <a:gd name="T93" fmla="*/ 502 h 768"/>
                    <a:gd name="T94" fmla="*/ 346 w 536"/>
                    <a:gd name="T95" fmla="*/ 520 h 768"/>
                    <a:gd name="T96" fmla="*/ 312 w 536"/>
                    <a:gd name="T97" fmla="*/ 554 h 768"/>
                    <a:gd name="T98" fmla="*/ 254 w 536"/>
                    <a:gd name="T99" fmla="*/ 592 h 768"/>
                    <a:gd name="T100" fmla="*/ 190 w 536"/>
                    <a:gd name="T101" fmla="*/ 662 h 768"/>
                    <a:gd name="T102" fmla="*/ 180 w 536"/>
                    <a:gd name="T103" fmla="*/ 730 h 768"/>
                    <a:gd name="T104" fmla="*/ 0 w 536"/>
                    <a:gd name="T105" fmla="*/ 0 h 768"/>
                    <a:gd name="T106" fmla="*/ 536 w 536"/>
                    <a:gd name="T107" fmla="*/ 768 h 76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T104" t="T105" r="T106" b="T107"/>
                  <a:pathLst>
                    <a:path w="536" h="768">
                      <a:moveTo>
                        <a:pt x="192" y="768"/>
                      </a:moveTo>
                      <a:lnTo>
                        <a:pt x="192" y="768"/>
                      </a:lnTo>
                      <a:lnTo>
                        <a:pt x="178" y="754"/>
                      </a:lnTo>
                      <a:lnTo>
                        <a:pt x="108" y="754"/>
                      </a:lnTo>
                      <a:lnTo>
                        <a:pt x="44" y="740"/>
                      </a:lnTo>
                      <a:lnTo>
                        <a:pt x="32" y="730"/>
                      </a:lnTo>
                      <a:lnTo>
                        <a:pt x="22" y="720"/>
                      </a:lnTo>
                      <a:lnTo>
                        <a:pt x="16" y="712"/>
                      </a:lnTo>
                      <a:lnTo>
                        <a:pt x="14" y="708"/>
                      </a:lnTo>
                      <a:lnTo>
                        <a:pt x="52" y="664"/>
                      </a:lnTo>
                      <a:lnTo>
                        <a:pt x="62" y="630"/>
                      </a:lnTo>
                      <a:lnTo>
                        <a:pt x="66" y="608"/>
                      </a:lnTo>
                      <a:lnTo>
                        <a:pt x="64" y="588"/>
                      </a:lnTo>
                      <a:lnTo>
                        <a:pt x="58" y="572"/>
                      </a:lnTo>
                      <a:lnTo>
                        <a:pt x="50" y="558"/>
                      </a:lnTo>
                      <a:lnTo>
                        <a:pt x="42" y="544"/>
                      </a:lnTo>
                      <a:lnTo>
                        <a:pt x="30" y="532"/>
                      </a:lnTo>
                      <a:lnTo>
                        <a:pt x="6" y="508"/>
                      </a:lnTo>
                      <a:lnTo>
                        <a:pt x="6" y="494"/>
                      </a:lnTo>
                      <a:lnTo>
                        <a:pt x="10" y="482"/>
                      </a:lnTo>
                      <a:lnTo>
                        <a:pt x="16" y="474"/>
                      </a:lnTo>
                      <a:lnTo>
                        <a:pt x="22" y="464"/>
                      </a:lnTo>
                      <a:lnTo>
                        <a:pt x="32" y="458"/>
                      </a:lnTo>
                      <a:lnTo>
                        <a:pt x="40" y="450"/>
                      </a:lnTo>
                      <a:lnTo>
                        <a:pt x="62" y="438"/>
                      </a:lnTo>
                      <a:lnTo>
                        <a:pt x="78" y="412"/>
                      </a:lnTo>
                      <a:lnTo>
                        <a:pt x="78" y="382"/>
                      </a:lnTo>
                      <a:lnTo>
                        <a:pt x="64" y="362"/>
                      </a:lnTo>
                      <a:lnTo>
                        <a:pt x="52" y="346"/>
                      </a:lnTo>
                      <a:lnTo>
                        <a:pt x="40" y="334"/>
                      </a:lnTo>
                      <a:lnTo>
                        <a:pt x="26" y="322"/>
                      </a:lnTo>
                      <a:lnTo>
                        <a:pt x="18" y="320"/>
                      </a:lnTo>
                      <a:lnTo>
                        <a:pt x="18" y="316"/>
                      </a:lnTo>
                      <a:lnTo>
                        <a:pt x="38" y="300"/>
                      </a:lnTo>
                      <a:lnTo>
                        <a:pt x="44" y="288"/>
                      </a:lnTo>
                      <a:lnTo>
                        <a:pt x="46" y="282"/>
                      </a:lnTo>
                      <a:lnTo>
                        <a:pt x="48" y="276"/>
                      </a:lnTo>
                      <a:lnTo>
                        <a:pt x="24" y="256"/>
                      </a:lnTo>
                      <a:lnTo>
                        <a:pt x="24" y="236"/>
                      </a:lnTo>
                      <a:lnTo>
                        <a:pt x="10" y="220"/>
                      </a:lnTo>
                      <a:lnTo>
                        <a:pt x="0" y="208"/>
                      </a:lnTo>
                      <a:lnTo>
                        <a:pt x="0" y="164"/>
                      </a:lnTo>
                      <a:lnTo>
                        <a:pt x="16" y="146"/>
                      </a:lnTo>
                      <a:lnTo>
                        <a:pt x="22" y="144"/>
                      </a:lnTo>
                      <a:lnTo>
                        <a:pt x="28" y="142"/>
                      </a:lnTo>
                      <a:lnTo>
                        <a:pt x="34" y="140"/>
                      </a:lnTo>
                      <a:lnTo>
                        <a:pt x="34" y="94"/>
                      </a:lnTo>
                      <a:lnTo>
                        <a:pt x="44" y="84"/>
                      </a:lnTo>
                      <a:lnTo>
                        <a:pt x="50" y="80"/>
                      </a:lnTo>
                      <a:lnTo>
                        <a:pt x="58" y="78"/>
                      </a:lnTo>
                      <a:lnTo>
                        <a:pt x="64" y="82"/>
                      </a:lnTo>
                      <a:lnTo>
                        <a:pt x="70" y="88"/>
                      </a:lnTo>
                      <a:lnTo>
                        <a:pt x="76" y="98"/>
                      </a:lnTo>
                      <a:lnTo>
                        <a:pt x="78" y="104"/>
                      </a:lnTo>
                      <a:lnTo>
                        <a:pt x="80" y="112"/>
                      </a:lnTo>
                      <a:lnTo>
                        <a:pt x="72" y="118"/>
                      </a:lnTo>
                      <a:lnTo>
                        <a:pt x="68" y="124"/>
                      </a:lnTo>
                      <a:lnTo>
                        <a:pt x="68" y="130"/>
                      </a:lnTo>
                      <a:lnTo>
                        <a:pt x="70" y="136"/>
                      </a:lnTo>
                      <a:lnTo>
                        <a:pt x="76" y="142"/>
                      </a:lnTo>
                      <a:lnTo>
                        <a:pt x="82" y="150"/>
                      </a:lnTo>
                      <a:lnTo>
                        <a:pt x="98" y="164"/>
                      </a:lnTo>
                      <a:lnTo>
                        <a:pt x="108" y="164"/>
                      </a:lnTo>
                      <a:lnTo>
                        <a:pt x="124" y="154"/>
                      </a:lnTo>
                      <a:lnTo>
                        <a:pt x="124" y="148"/>
                      </a:lnTo>
                      <a:lnTo>
                        <a:pt x="128" y="142"/>
                      </a:lnTo>
                      <a:lnTo>
                        <a:pt x="132" y="138"/>
                      </a:lnTo>
                      <a:lnTo>
                        <a:pt x="136" y="134"/>
                      </a:lnTo>
                      <a:lnTo>
                        <a:pt x="148" y="126"/>
                      </a:lnTo>
                      <a:lnTo>
                        <a:pt x="162" y="120"/>
                      </a:lnTo>
                      <a:lnTo>
                        <a:pt x="170" y="110"/>
                      </a:lnTo>
                      <a:lnTo>
                        <a:pt x="180" y="106"/>
                      </a:lnTo>
                      <a:lnTo>
                        <a:pt x="190" y="104"/>
                      </a:lnTo>
                      <a:lnTo>
                        <a:pt x="202" y="102"/>
                      </a:lnTo>
                      <a:lnTo>
                        <a:pt x="228" y="100"/>
                      </a:lnTo>
                      <a:lnTo>
                        <a:pt x="240" y="98"/>
                      </a:lnTo>
                      <a:lnTo>
                        <a:pt x="252" y="92"/>
                      </a:lnTo>
                      <a:lnTo>
                        <a:pt x="250" y="40"/>
                      </a:lnTo>
                      <a:lnTo>
                        <a:pt x="258" y="30"/>
                      </a:lnTo>
                      <a:lnTo>
                        <a:pt x="266" y="22"/>
                      </a:lnTo>
                      <a:lnTo>
                        <a:pt x="288" y="8"/>
                      </a:lnTo>
                      <a:lnTo>
                        <a:pt x="296" y="2"/>
                      </a:lnTo>
                      <a:lnTo>
                        <a:pt x="304" y="0"/>
                      </a:lnTo>
                      <a:lnTo>
                        <a:pt x="310" y="0"/>
                      </a:lnTo>
                      <a:lnTo>
                        <a:pt x="314" y="4"/>
                      </a:lnTo>
                      <a:lnTo>
                        <a:pt x="318" y="10"/>
                      </a:lnTo>
                      <a:lnTo>
                        <a:pt x="322" y="18"/>
                      </a:lnTo>
                      <a:lnTo>
                        <a:pt x="332" y="40"/>
                      </a:lnTo>
                      <a:lnTo>
                        <a:pt x="370" y="100"/>
                      </a:lnTo>
                      <a:lnTo>
                        <a:pt x="372" y="112"/>
                      </a:lnTo>
                      <a:lnTo>
                        <a:pt x="374" y="122"/>
                      </a:lnTo>
                      <a:lnTo>
                        <a:pt x="378" y="128"/>
                      </a:lnTo>
                      <a:lnTo>
                        <a:pt x="382" y="132"/>
                      </a:lnTo>
                      <a:lnTo>
                        <a:pt x="388" y="136"/>
                      </a:lnTo>
                      <a:lnTo>
                        <a:pt x="398" y="140"/>
                      </a:lnTo>
                      <a:lnTo>
                        <a:pt x="424" y="138"/>
                      </a:lnTo>
                      <a:lnTo>
                        <a:pt x="442" y="138"/>
                      </a:lnTo>
                      <a:lnTo>
                        <a:pt x="458" y="140"/>
                      </a:lnTo>
                      <a:lnTo>
                        <a:pt x="450" y="146"/>
                      </a:lnTo>
                      <a:lnTo>
                        <a:pt x="444" y="152"/>
                      </a:lnTo>
                      <a:lnTo>
                        <a:pt x="436" y="158"/>
                      </a:lnTo>
                      <a:lnTo>
                        <a:pt x="430" y="166"/>
                      </a:lnTo>
                      <a:lnTo>
                        <a:pt x="430" y="178"/>
                      </a:lnTo>
                      <a:lnTo>
                        <a:pt x="430" y="188"/>
                      </a:lnTo>
                      <a:lnTo>
                        <a:pt x="432" y="192"/>
                      </a:lnTo>
                      <a:lnTo>
                        <a:pt x="436" y="198"/>
                      </a:lnTo>
                      <a:lnTo>
                        <a:pt x="440" y="204"/>
                      </a:lnTo>
                      <a:lnTo>
                        <a:pt x="448" y="210"/>
                      </a:lnTo>
                      <a:lnTo>
                        <a:pt x="458" y="212"/>
                      </a:lnTo>
                      <a:lnTo>
                        <a:pt x="466" y="216"/>
                      </a:lnTo>
                      <a:lnTo>
                        <a:pt x="482" y="226"/>
                      </a:lnTo>
                      <a:lnTo>
                        <a:pt x="500" y="238"/>
                      </a:lnTo>
                      <a:lnTo>
                        <a:pt x="520" y="250"/>
                      </a:lnTo>
                      <a:lnTo>
                        <a:pt x="536" y="264"/>
                      </a:lnTo>
                      <a:lnTo>
                        <a:pt x="488" y="330"/>
                      </a:lnTo>
                      <a:lnTo>
                        <a:pt x="486" y="336"/>
                      </a:lnTo>
                      <a:lnTo>
                        <a:pt x="482" y="344"/>
                      </a:lnTo>
                      <a:lnTo>
                        <a:pt x="476" y="352"/>
                      </a:lnTo>
                      <a:lnTo>
                        <a:pt x="468" y="358"/>
                      </a:lnTo>
                      <a:lnTo>
                        <a:pt x="450" y="370"/>
                      </a:lnTo>
                      <a:lnTo>
                        <a:pt x="436" y="376"/>
                      </a:lnTo>
                      <a:lnTo>
                        <a:pt x="416" y="380"/>
                      </a:lnTo>
                      <a:lnTo>
                        <a:pt x="398" y="384"/>
                      </a:lnTo>
                      <a:lnTo>
                        <a:pt x="382" y="372"/>
                      </a:lnTo>
                      <a:lnTo>
                        <a:pt x="370" y="360"/>
                      </a:lnTo>
                      <a:lnTo>
                        <a:pt x="360" y="348"/>
                      </a:lnTo>
                      <a:lnTo>
                        <a:pt x="350" y="340"/>
                      </a:lnTo>
                      <a:lnTo>
                        <a:pt x="346" y="332"/>
                      </a:lnTo>
                      <a:lnTo>
                        <a:pt x="346" y="324"/>
                      </a:lnTo>
                      <a:lnTo>
                        <a:pt x="346" y="308"/>
                      </a:lnTo>
                      <a:lnTo>
                        <a:pt x="344" y="294"/>
                      </a:lnTo>
                      <a:lnTo>
                        <a:pt x="344" y="288"/>
                      </a:lnTo>
                      <a:lnTo>
                        <a:pt x="342" y="284"/>
                      </a:lnTo>
                      <a:lnTo>
                        <a:pt x="310" y="272"/>
                      </a:lnTo>
                      <a:lnTo>
                        <a:pt x="310" y="252"/>
                      </a:lnTo>
                      <a:lnTo>
                        <a:pt x="312" y="232"/>
                      </a:lnTo>
                      <a:lnTo>
                        <a:pt x="314" y="214"/>
                      </a:lnTo>
                      <a:lnTo>
                        <a:pt x="314" y="202"/>
                      </a:lnTo>
                      <a:lnTo>
                        <a:pt x="294" y="200"/>
                      </a:lnTo>
                      <a:lnTo>
                        <a:pt x="278" y="198"/>
                      </a:lnTo>
                      <a:lnTo>
                        <a:pt x="270" y="196"/>
                      </a:lnTo>
                      <a:lnTo>
                        <a:pt x="264" y="192"/>
                      </a:lnTo>
                      <a:lnTo>
                        <a:pt x="260" y="188"/>
                      </a:lnTo>
                      <a:lnTo>
                        <a:pt x="258" y="184"/>
                      </a:lnTo>
                      <a:lnTo>
                        <a:pt x="238" y="184"/>
                      </a:lnTo>
                      <a:lnTo>
                        <a:pt x="232" y="184"/>
                      </a:lnTo>
                      <a:lnTo>
                        <a:pt x="228" y="186"/>
                      </a:lnTo>
                      <a:lnTo>
                        <a:pt x="226" y="190"/>
                      </a:lnTo>
                      <a:lnTo>
                        <a:pt x="224" y="196"/>
                      </a:lnTo>
                      <a:lnTo>
                        <a:pt x="220" y="214"/>
                      </a:lnTo>
                      <a:lnTo>
                        <a:pt x="206" y="220"/>
                      </a:lnTo>
                      <a:lnTo>
                        <a:pt x="194" y="228"/>
                      </a:lnTo>
                      <a:lnTo>
                        <a:pt x="172" y="244"/>
                      </a:lnTo>
                      <a:lnTo>
                        <a:pt x="172" y="250"/>
                      </a:lnTo>
                      <a:lnTo>
                        <a:pt x="174" y="258"/>
                      </a:lnTo>
                      <a:lnTo>
                        <a:pt x="178" y="266"/>
                      </a:lnTo>
                      <a:lnTo>
                        <a:pt x="184" y="278"/>
                      </a:lnTo>
                      <a:lnTo>
                        <a:pt x="182" y="286"/>
                      </a:lnTo>
                      <a:lnTo>
                        <a:pt x="176" y="292"/>
                      </a:lnTo>
                      <a:lnTo>
                        <a:pt x="172" y="298"/>
                      </a:lnTo>
                      <a:lnTo>
                        <a:pt x="164" y="300"/>
                      </a:lnTo>
                      <a:lnTo>
                        <a:pt x="152" y="306"/>
                      </a:lnTo>
                      <a:lnTo>
                        <a:pt x="146" y="310"/>
                      </a:lnTo>
                      <a:lnTo>
                        <a:pt x="142" y="314"/>
                      </a:lnTo>
                      <a:lnTo>
                        <a:pt x="142" y="326"/>
                      </a:lnTo>
                      <a:lnTo>
                        <a:pt x="140" y="338"/>
                      </a:lnTo>
                      <a:lnTo>
                        <a:pt x="138" y="350"/>
                      </a:lnTo>
                      <a:lnTo>
                        <a:pt x="140" y="356"/>
                      </a:lnTo>
                      <a:lnTo>
                        <a:pt x="142" y="360"/>
                      </a:lnTo>
                      <a:lnTo>
                        <a:pt x="206" y="360"/>
                      </a:lnTo>
                      <a:lnTo>
                        <a:pt x="214" y="352"/>
                      </a:lnTo>
                      <a:lnTo>
                        <a:pt x="222" y="346"/>
                      </a:lnTo>
                      <a:lnTo>
                        <a:pt x="228" y="342"/>
                      </a:lnTo>
                      <a:lnTo>
                        <a:pt x="234" y="342"/>
                      </a:lnTo>
                      <a:lnTo>
                        <a:pt x="242" y="340"/>
                      </a:lnTo>
                      <a:lnTo>
                        <a:pt x="252" y="342"/>
                      </a:lnTo>
                      <a:lnTo>
                        <a:pt x="256" y="348"/>
                      </a:lnTo>
                      <a:lnTo>
                        <a:pt x="260" y="350"/>
                      </a:lnTo>
                      <a:lnTo>
                        <a:pt x="266" y="356"/>
                      </a:lnTo>
                      <a:lnTo>
                        <a:pt x="274" y="360"/>
                      </a:lnTo>
                      <a:lnTo>
                        <a:pt x="282" y="378"/>
                      </a:lnTo>
                      <a:lnTo>
                        <a:pt x="290" y="422"/>
                      </a:lnTo>
                      <a:lnTo>
                        <a:pt x="300" y="436"/>
                      </a:lnTo>
                      <a:lnTo>
                        <a:pt x="314" y="448"/>
                      </a:lnTo>
                      <a:lnTo>
                        <a:pt x="330" y="460"/>
                      </a:lnTo>
                      <a:lnTo>
                        <a:pt x="340" y="464"/>
                      </a:lnTo>
                      <a:lnTo>
                        <a:pt x="352" y="468"/>
                      </a:lnTo>
                      <a:lnTo>
                        <a:pt x="372" y="502"/>
                      </a:lnTo>
                      <a:lnTo>
                        <a:pt x="368" y="502"/>
                      </a:lnTo>
                      <a:lnTo>
                        <a:pt x="362" y="504"/>
                      </a:lnTo>
                      <a:lnTo>
                        <a:pt x="354" y="512"/>
                      </a:lnTo>
                      <a:lnTo>
                        <a:pt x="346" y="520"/>
                      </a:lnTo>
                      <a:lnTo>
                        <a:pt x="340" y="526"/>
                      </a:lnTo>
                      <a:lnTo>
                        <a:pt x="336" y="534"/>
                      </a:lnTo>
                      <a:lnTo>
                        <a:pt x="328" y="540"/>
                      </a:lnTo>
                      <a:lnTo>
                        <a:pt x="312" y="554"/>
                      </a:lnTo>
                      <a:lnTo>
                        <a:pt x="296" y="564"/>
                      </a:lnTo>
                      <a:lnTo>
                        <a:pt x="280" y="570"/>
                      </a:lnTo>
                      <a:lnTo>
                        <a:pt x="266" y="582"/>
                      </a:lnTo>
                      <a:lnTo>
                        <a:pt x="254" y="592"/>
                      </a:lnTo>
                      <a:lnTo>
                        <a:pt x="244" y="606"/>
                      </a:lnTo>
                      <a:lnTo>
                        <a:pt x="234" y="620"/>
                      </a:lnTo>
                      <a:lnTo>
                        <a:pt x="202" y="650"/>
                      </a:lnTo>
                      <a:lnTo>
                        <a:pt x="190" y="662"/>
                      </a:lnTo>
                      <a:lnTo>
                        <a:pt x="182" y="676"/>
                      </a:lnTo>
                      <a:lnTo>
                        <a:pt x="176" y="690"/>
                      </a:lnTo>
                      <a:lnTo>
                        <a:pt x="176" y="708"/>
                      </a:lnTo>
                      <a:lnTo>
                        <a:pt x="180" y="730"/>
                      </a:lnTo>
                      <a:lnTo>
                        <a:pt x="190" y="756"/>
                      </a:lnTo>
                      <a:lnTo>
                        <a:pt x="192" y="768"/>
                      </a:lnTo>
                      <a:close/>
                    </a:path>
                  </a:pathLst>
                </a:custGeom>
                <a:gradFill flip="none" rotWithShape="1">
                  <a:gsLst>
                    <a:gs pos="0">
                      <a:schemeClr val="bg1"/>
                    </a:gs>
                    <a:gs pos="100000">
                      <a:srgbClr val="C8C8C8"/>
                    </a:gs>
                  </a:gsLst>
                  <a:lin ang="19800000" scaled="0"/>
                </a:gradFill>
                <a:ln w="12700">
                  <a:gradFill flip="none" rotWithShape="1">
                    <a:gsLst>
                      <a:gs pos="53000">
                        <a:schemeClr val="bg1">
                          <a:alpha val="90000"/>
                        </a:schemeClr>
                      </a:gs>
                      <a:gs pos="100000">
                        <a:schemeClr val="tx1">
                          <a:lumMod val="50000"/>
                          <a:lumOff val="50000"/>
                        </a:schemeClr>
                      </a:gs>
                    </a:gsLst>
                    <a:lin ang="7200000" scaled="0"/>
                  </a:gradFill>
                </a:ln>
                <a:effectLst>
                  <a:outerShdw blurRad="482600" dist="203200" dir="8100000" algn="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eaLnBrk="0" fontAlgn="base" hangingPunct="0">
                    <a:spcBef>
                      <a:spcPct val="0"/>
                    </a:spcBef>
                    <a:spcAft>
                      <a:spcPct val="0"/>
                    </a:spcAft>
                    <a:buFont typeface="Arial" panose="020b0604020202020204" pitchFamily="34" charset="0"/>
                  </a:pPr>
                  <a:endParaRPr lang="zh-CN" altLang="en-US" sz="4500">
                    <a:solidFill>
                      <a:schemeClr val="accent2"/>
                    </a:solidFill>
                    <a:latin typeface="造字工房悦黑（非商用）纤细体" pitchFamily="50" charset="-122"/>
                    <a:ea typeface="造字工房悦黑（非商用）纤细体" pitchFamily="50" charset="-122"/>
                  </a:endParaRPr>
                </a:p>
              </p:txBody>
            </p:sp>
            <p:sp>
              <p:nvSpPr>
                <p:cNvPr id="98" name="Freeform 16"/>
                <p:cNvSpPr/>
                <p:nvPr/>
              </p:nvSpPr>
              <p:spPr bwMode="auto">
                <a:xfrm>
                  <a:off x="2411" y="2892"/>
                  <a:ext cx="1123" cy="965"/>
                </a:xfrm>
                <a:custGeom>
                  <a:gdLst>
                    <a:gd name="T0" fmla="*/ 222 w 606"/>
                    <a:gd name="T1" fmla="*/ 524 h 532"/>
                    <a:gd name="T2" fmla="*/ 194 w 606"/>
                    <a:gd name="T3" fmla="*/ 502 h 532"/>
                    <a:gd name="T4" fmla="*/ 138 w 606"/>
                    <a:gd name="T5" fmla="*/ 494 h 532"/>
                    <a:gd name="T6" fmla="*/ 96 w 606"/>
                    <a:gd name="T7" fmla="*/ 530 h 532"/>
                    <a:gd name="T8" fmla="*/ 104 w 606"/>
                    <a:gd name="T9" fmla="*/ 494 h 532"/>
                    <a:gd name="T10" fmla="*/ 64 w 606"/>
                    <a:gd name="T11" fmla="*/ 420 h 532"/>
                    <a:gd name="T12" fmla="*/ 88 w 606"/>
                    <a:gd name="T13" fmla="*/ 352 h 532"/>
                    <a:gd name="T14" fmla="*/ 84 w 606"/>
                    <a:gd name="T15" fmla="*/ 320 h 532"/>
                    <a:gd name="T16" fmla="*/ 46 w 606"/>
                    <a:gd name="T17" fmla="*/ 308 h 532"/>
                    <a:gd name="T18" fmla="*/ 10 w 606"/>
                    <a:gd name="T19" fmla="*/ 310 h 532"/>
                    <a:gd name="T20" fmla="*/ 6 w 606"/>
                    <a:gd name="T21" fmla="*/ 294 h 532"/>
                    <a:gd name="T22" fmla="*/ 2 w 606"/>
                    <a:gd name="T23" fmla="*/ 262 h 532"/>
                    <a:gd name="T24" fmla="*/ 16 w 606"/>
                    <a:gd name="T25" fmla="*/ 234 h 532"/>
                    <a:gd name="T26" fmla="*/ 60 w 606"/>
                    <a:gd name="T27" fmla="*/ 218 h 532"/>
                    <a:gd name="T28" fmla="*/ 106 w 606"/>
                    <a:gd name="T29" fmla="*/ 232 h 532"/>
                    <a:gd name="T30" fmla="*/ 134 w 606"/>
                    <a:gd name="T31" fmla="*/ 234 h 532"/>
                    <a:gd name="T32" fmla="*/ 164 w 606"/>
                    <a:gd name="T33" fmla="*/ 196 h 532"/>
                    <a:gd name="T34" fmla="*/ 186 w 606"/>
                    <a:gd name="T35" fmla="*/ 200 h 532"/>
                    <a:gd name="T36" fmla="*/ 258 w 606"/>
                    <a:gd name="T37" fmla="*/ 196 h 532"/>
                    <a:gd name="T38" fmla="*/ 266 w 606"/>
                    <a:gd name="T39" fmla="*/ 174 h 532"/>
                    <a:gd name="T40" fmla="*/ 256 w 606"/>
                    <a:gd name="T41" fmla="*/ 136 h 532"/>
                    <a:gd name="T42" fmla="*/ 196 w 606"/>
                    <a:gd name="T43" fmla="*/ 108 h 532"/>
                    <a:gd name="T44" fmla="*/ 192 w 606"/>
                    <a:gd name="T45" fmla="*/ 88 h 532"/>
                    <a:gd name="T46" fmla="*/ 202 w 606"/>
                    <a:gd name="T47" fmla="*/ 80 h 532"/>
                    <a:gd name="T48" fmla="*/ 278 w 606"/>
                    <a:gd name="T49" fmla="*/ 102 h 532"/>
                    <a:gd name="T50" fmla="*/ 326 w 606"/>
                    <a:gd name="T51" fmla="*/ 88 h 532"/>
                    <a:gd name="T52" fmla="*/ 368 w 606"/>
                    <a:gd name="T53" fmla="*/ 56 h 532"/>
                    <a:gd name="T54" fmla="*/ 388 w 606"/>
                    <a:gd name="T55" fmla="*/ 22 h 532"/>
                    <a:gd name="T56" fmla="*/ 400 w 606"/>
                    <a:gd name="T57" fmla="*/ 4 h 532"/>
                    <a:gd name="T58" fmla="*/ 432 w 606"/>
                    <a:gd name="T59" fmla="*/ 0 h 532"/>
                    <a:gd name="T60" fmla="*/ 450 w 606"/>
                    <a:gd name="T61" fmla="*/ 16 h 532"/>
                    <a:gd name="T62" fmla="*/ 468 w 606"/>
                    <a:gd name="T63" fmla="*/ 66 h 532"/>
                    <a:gd name="T64" fmla="*/ 526 w 606"/>
                    <a:gd name="T65" fmla="*/ 130 h 532"/>
                    <a:gd name="T66" fmla="*/ 566 w 606"/>
                    <a:gd name="T67" fmla="*/ 170 h 532"/>
                    <a:gd name="T68" fmla="*/ 564 w 606"/>
                    <a:gd name="T69" fmla="*/ 196 h 532"/>
                    <a:gd name="T70" fmla="*/ 534 w 606"/>
                    <a:gd name="T71" fmla="*/ 216 h 532"/>
                    <a:gd name="T72" fmla="*/ 506 w 606"/>
                    <a:gd name="T73" fmla="*/ 234 h 532"/>
                    <a:gd name="T74" fmla="*/ 518 w 606"/>
                    <a:gd name="T75" fmla="*/ 262 h 532"/>
                    <a:gd name="T76" fmla="*/ 568 w 606"/>
                    <a:gd name="T77" fmla="*/ 326 h 532"/>
                    <a:gd name="T78" fmla="*/ 592 w 606"/>
                    <a:gd name="T79" fmla="*/ 356 h 532"/>
                    <a:gd name="T80" fmla="*/ 576 w 606"/>
                    <a:gd name="T81" fmla="*/ 384 h 532"/>
                    <a:gd name="T82" fmla="*/ 538 w 606"/>
                    <a:gd name="T83" fmla="*/ 416 h 532"/>
                    <a:gd name="T84" fmla="*/ 482 w 606"/>
                    <a:gd name="T85" fmla="*/ 460 h 532"/>
                    <a:gd name="T86" fmla="*/ 434 w 606"/>
                    <a:gd name="T87" fmla="*/ 472 h 532"/>
                    <a:gd name="T88" fmla="*/ 376 w 606"/>
                    <a:gd name="T89" fmla="*/ 440 h 532"/>
                    <a:gd name="T90" fmla="*/ 358 w 606"/>
                    <a:gd name="T91" fmla="*/ 436 h 532"/>
                    <a:gd name="T92" fmla="*/ 332 w 606"/>
                    <a:gd name="T93" fmla="*/ 442 h 532"/>
                    <a:gd name="T94" fmla="*/ 290 w 606"/>
                    <a:gd name="T95" fmla="*/ 506 h 532"/>
                    <a:gd name="T96" fmla="*/ 256 w 606"/>
                    <a:gd name="T97" fmla="*/ 530 h 532"/>
                    <a:gd name="T98" fmla="*/ 0 w 606"/>
                    <a:gd name="T99" fmla="*/ 0 h 532"/>
                    <a:gd name="T100" fmla="*/ 606 w 606"/>
                    <a:gd name="T101" fmla="*/ 532 h 53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T98" t="T99" r="T100" b="T101"/>
                  <a:pathLst>
                    <a:path w="606" h="532">
                      <a:moveTo>
                        <a:pt x="240" y="532"/>
                      </a:moveTo>
                      <a:lnTo>
                        <a:pt x="240" y="532"/>
                      </a:lnTo>
                      <a:lnTo>
                        <a:pt x="222" y="524"/>
                      </a:lnTo>
                      <a:lnTo>
                        <a:pt x="210" y="516"/>
                      </a:lnTo>
                      <a:lnTo>
                        <a:pt x="202" y="508"/>
                      </a:lnTo>
                      <a:lnTo>
                        <a:pt x="194" y="502"/>
                      </a:lnTo>
                      <a:lnTo>
                        <a:pt x="172" y="494"/>
                      </a:lnTo>
                      <a:lnTo>
                        <a:pt x="152" y="494"/>
                      </a:lnTo>
                      <a:lnTo>
                        <a:pt x="138" y="494"/>
                      </a:lnTo>
                      <a:lnTo>
                        <a:pt x="126" y="498"/>
                      </a:lnTo>
                      <a:lnTo>
                        <a:pt x="112" y="508"/>
                      </a:lnTo>
                      <a:lnTo>
                        <a:pt x="96" y="530"/>
                      </a:lnTo>
                      <a:lnTo>
                        <a:pt x="96" y="518"/>
                      </a:lnTo>
                      <a:lnTo>
                        <a:pt x="98" y="508"/>
                      </a:lnTo>
                      <a:lnTo>
                        <a:pt x="104" y="494"/>
                      </a:lnTo>
                      <a:lnTo>
                        <a:pt x="106" y="452"/>
                      </a:lnTo>
                      <a:lnTo>
                        <a:pt x="62" y="432"/>
                      </a:lnTo>
                      <a:lnTo>
                        <a:pt x="64" y="420"/>
                      </a:lnTo>
                      <a:lnTo>
                        <a:pt x="68" y="410"/>
                      </a:lnTo>
                      <a:lnTo>
                        <a:pt x="84" y="356"/>
                      </a:lnTo>
                      <a:lnTo>
                        <a:pt x="88" y="352"/>
                      </a:lnTo>
                      <a:lnTo>
                        <a:pt x="88" y="346"/>
                      </a:lnTo>
                      <a:lnTo>
                        <a:pt x="88" y="336"/>
                      </a:lnTo>
                      <a:lnTo>
                        <a:pt x="84" y="320"/>
                      </a:lnTo>
                      <a:lnTo>
                        <a:pt x="70" y="304"/>
                      </a:lnTo>
                      <a:lnTo>
                        <a:pt x="58" y="306"/>
                      </a:lnTo>
                      <a:lnTo>
                        <a:pt x="46" y="308"/>
                      </a:lnTo>
                      <a:lnTo>
                        <a:pt x="20" y="314"/>
                      </a:lnTo>
                      <a:lnTo>
                        <a:pt x="14" y="314"/>
                      </a:lnTo>
                      <a:lnTo>
                        <a:pt x="10" y="310"/>
                      </a:lnTo>
                      <a:lnTo>
                        <a:pt x="8" y="308"/>
                      </a:lnTo>
                      <a:lnTo>
                        <a:pt x="6" y="302"/>
                      </a:lnTo>
                      <a:lnTo>
                        <a:pt x="6" y="294"/>
                      </a:lnTo>
                      <a:lnTo>
                        <a:pt x="6" y="290"/>
                      </a:lnTo>
                      <a:lnTo>
                        <a:pt x="0" y="278"/>
                      </a:lnTo>
                      <a:lnTo>
                        <a:pt x="2" y="262"/>
                      </a:lnTo>
                      <a:lnTo>
                        <a:pt x="4" y="250"/>
                      </a:lnTo>
                      <a:lnTo>
                        <a:pt x="10" y="240"/>
                      </a:lnTo>
                      <a:lnTo>
                        <a:pt x="16" y="234"/>
                      </a:lnTo>
                      <a:lnTo>
                        <a:pt x="24" y="228"/>
                      </a:lnTo>
                      <a:lnTo>
                        <a:pt x="34" y="224"/>
                      </a:lnTo>
                      <a:lnTo>
                        <a:pt x="60" y="218"/>
                      </a:lnTo>
                      <a:lnTo>
                        <a:pt x="74" y="218"/>
                      </a:lnTo>
                      <a:lnTo>
                        <a:pt x="90" y="226"/>
                      </a:lnTo>
                      <a:lnTo>
                        <a:pt x="106" y="232"/>
                      </a:lnTo>
                      <a:lnTo>
                        <a:pt x="114" y="234"/>
                      </a:lnTo>
                      <a:lnTo>
                        <a:pt x="124" y="236"/>
                      </a:lnTo>
                      <a:lnTo>
                        <a:pt x="134" y="234"/>
                      </a:lnTo>
                      <a:lnTo>
                        <a:pt x="144" y="230"/>
                      </a:lnTo>
                      <a:lnTo>
                        <a:pt x="158" y="214"/>
                      </a:lnTo>
                      <a:lnTo>
                        <a:pt x="164" y="196"/>
                      </a:lnTo>
                      <a:lnTo>
                        <a:pt x="174" y="194"/>
                      </a:lnTo>
                      <a:lnTo>
                        <a:pt x="178" y="198"/>
                      </a:lnTo>
                      <a:lnTo>
                        <a:pt x="186" y="200"/>
                      </a:lnTo>
                      <a:lnTo>
                        <a:pt x="206" y="202"/>
                      </a:lnTo>
                      <a:lnTo>
                        <a:pt x="252" y="204"/>
                      </a:lnTo>
                      <a:lnTo>
                        <a:pt x="258" y="196"/>
                      </a:lnTo>
                      <a:lnTo>
                        <a:pt x="262" y="190"/>
                      </a:lnTo>
                      <a:lnTo>
                        <a:pt x="264" y="182"/>
                      </a:lnTo>
                      <a:lnTo>
                        <a:pt x="266" y="174"/>
                      </a:lnTo>
                      <a:lnTo>
                        <a:pt x="266" y="160"/>
                      </a:lnTo>
                      <a:lnTo>
                        <a:pt x="266" y="146"/>
                      </a:lnTo>
                      <a:lnTo>
                        <a:pt x="256" y="136"/>
                      </a:lnTo>
                      <a:lnTo>
                        <a:pt x="248" y="130"/>
                      </a:lnTo>
                      <a:lnTo>
                        <a:pt x="230" y="120"/>
                      </a:lnTo>
                      <a:lnTo>
                        <a:pt x="196" y="108"/>
                      </a:lnTo>
                      <a:lnTo>
                        <a:pt x="194" y="100"/>
                      </a:lnTo>
                      <a:lnTo>
                        <a:pt x="192" y="94"/>
                      </a:lnTo>
                      <a:lnTo>
                        <a:pt x="192" y="88"/>
                      </a:lnTo>
                      <a:lnTo>
                        <a:pt x="194" y="84"/>
                      </a:lnTo>
                      <a:lnTo>
                        <a:pt x="198" y="82"/>
                      </a:lnTo>
                      <a:lnTo>
                        <a:pt x="202" y="80"/>
                      </a:lnTo>
                      <a:lnTo>
                        <a:pt x="216" y="78"/>
                      </a:lnTo>
                      <a:lnTo>
                        <a:pt x="238" y="94"/>
                      </a:lnTo>
                      <a:lnTo>
                        <a:pt x="278" y="102"/>
                      </a:lnTo>
                      <a:lnTo>
                        <a:pt x="294" y="100"/>
                      </a:lnTo>
                      <a:lnTo>
                        <a:pt x="310" y="96"/>
                      </a:lnTo>
                      <a:lnTo>
                        <a:pt x="326" y="88"/>
                      </a:lnTo>
                      <a:lnTo>
                        <a:pt x="342" y="80"/>
                      </a:lnTo>
                      <a:lnTo>
                        <a:pt x="356" y="68"/>
                      </a:lnTo>
                      <a:lnTo>
                        <a:pt x="368" y="56"/>
                      </a:lnTo>
                      <a:lnTo>
                        <a:pt x="378" y="44"/>
                      </a:lnTo>
                      <a:lnTo>
                        <a:pt x="386" y="30"/>
                      </a:lnTo>
                      <a:lnTo>
                        <a:pt x="388" y="22"/>
                      </a:lnTo>
                      <a:lnTo>
                        <a:pt x="390" y="14"/>
                      </a:lnTo>
                      <a:lnTo>
                        <a:pt x="394" y="8"/>
                      </a:lnTo>
                      <a:lnTo>
                        <a:pt x="400" y="4"/>
                      </a:lnTo>
                      <a:lnTo>
                        <a:pt x="406" y="2"/>
                      </a:lnTo>
                      <a:lnTo>
                        <a:pt x="414" y="0"/>
                      </a:lnTo>
                      <a:lnTo>
                        <a:pt x="432" y="0"/>
                      </a:lnTo>
                      <a:lnTo>
                        <a:pt x="438" y="4"/>
                      </a:lnTo>
                      <a:lnTo>
                        <a:pt x="444" y="10"/>
                      </a:lnTo>
                      <a:lnTo>
                        <a:pt x="450" y="16"/>
                      </a:lnTo>
                      <a:lnTo>
                        <a:pt x="456" y="24"/>
                      </a:lnTo>
                      <a:lnTo>
                        <a:pt x="464" y="44"/>
                      </a:lnTo>
                      <a:lnTo>
                        <a:pt x="468" y="66"/>
                      </a:lnTo>
                      <a:lnTo>
                        <a:pt x="494" y="98"/>
                      </a:lnTo>
                      <a:lnTo>
                        <a:pt x="508" y="114"/>
                      </a:lnTo>
                      <a:lnTo>
                        <a:pt x="526" y="130"/>
                      </a:lnTo>
                      <a:lnTo>
                        <a:pt x="558" y="142"/>
                      </a:lnTo>
                      <a:lnTo>
                        <a:pt x="562" y="154"/>
                      </a:lnTo>
                      <a:lnTo>
                        <a:pt x="566" y="170"/>
                      </a:lnTo>
                      <a:lnTo>
                        <a:pt x="566" y="178"/>
                      </a:lnTo>
                      <a:lnTo>
                        <a:pt x="566" y="188"/>
                      </a:lnTo>
                      <a:lnTo>
                        <a:pt x="564" y="196"/>
                      </a:lnTo>
                      <a:lnTo>
                        <a:pt x="558" y="204"/>
                      </a:lnTo>
                      <a:lnTo>
                        <a:pt x="546" y="210"/>
                      </a:lnTo>
                      <a:lnTo>
                        <a:pt x="534" y="216"/>
                      </a:lnTo>
                      <a:lnTo>
                        <a:pt x="516" y="222"/>
                      </a:lnTo>
                      <a:lnTo>
                        <a:pt x="510" y="228"/>
                      </a:lnTo>
                      <a:lnTo>
                        <a:pt x="506" y="234"/>
                      </a:lnTo>
                      <a:lnTo>
                        <a:pt x="506" y="246"/>
                      </a:lnTo>
                      <a:lnTo>
                        <a:pt x="506" y="262"/>
                      </a:lnTo>
                      <a:lnTo>
                        <a:pt x="518" y="262"/>
                      </a:lnTo>
                      <a:lnTo>
                        <a:pt x="532" y="258"/>
                      </a:lnTo>
                      <a:lnTo>
                        <a:pt x="572" y="256"/>
                      </a:lnTo>
                      <a:lnTo>
                        <a:pt x="568" y="326"/>
                      </a:lnTo>
                      <a:lnTo>
                        <a:pt x="572" y="334"/>
                      </a:lnTo>
                      <a:lnTo>
                        <a:pt x="576" y="340"/>
                      </a:lnTo>
                      <a:lnTo>
                        <a:pt x="592" y="356"/>
                      </a:lnTo>
                      <a:lnTo>
                        <a:pt x="606" y="378"/>
                      </a:lnTo>
                      <a:lnTo>
                        <a:pt x="590" y="380"/>
                      </a:lnTo>
                      <a:lnTo>
                        <a:pt x="576" y="384"/>
                      </a:lnTo>
                      <a:lnTo>
                        <a:pt x="554" y="398"/>
                      </a:lnTo>
                      <a:lnTo>
                        <a:pt x="546" y="408"/>
                      </a:lnTo>
                      <a:lnTo>
                        <a:pt x="538" y="416"/>
                      </a:lnTo>
                      <a:lnTo>
                        <a:pt x="520" y="430"/>
                      </a:lnTo>
                      <a:lnTo>
                        <a:pt x="500" y="444"/>
                      </a:lnTo>
                      <a:lnTo>
                        <a:pt x="482" y="460"/>
                      </a:lnTo>
                      <a:lnTo>
                        <a:pt x="466" y="464"/>
                      </a:lnTo>
                      <a:lnTo>
                        <a:pt x="450" y="470"/>
                      </a:lnTo>
                      <a:lnTo>
                        <a:pt x="434" y="472"/>
                      </a:lnTo>
                      <a:lnTo>
                        <a:pt x="420" y="472"/>
                      </a:lnTo>
                      <a:lnTo>
                        <a:pt x="392" y="456"/>
                      </a:lnTo>
                      <a:lnTo>
                        <a:pt x="376" y="440"/>
                      </a:lnTo>
                      <a:lnTo>
                        <a:pt x="372" y="438"/>
                      </a:lnTo>
                      <a:lnTo>
                        <a:pt x="368" y="436"/>
                      </a:lnTo>
                      <a:lnTo>
                        <a:pt x="358" y="436"/>
                      </a:lnTo>
                      <a:lnTo>
                        <a:pt x="342" y="436"/>
                      </a:lnTo>
                      <a:lnTo>
                        <a:pt x="336" y="438"/>
                      </a:lnTo>
                      <a:lnTo>
                        <a:pt x="332" y="442"/>
                      </a:lnTo>
                      <a:lnTo>
                        <a:pt x="330" y="464"/>
                      </a:lnTo>
                      <a:lnTo>
                        <a:pt x="302" y="492"/>
                      </a:lnTo>
                      <a:lnTo>
                        <a:pt x="290" y="506"/>
                      </a:lnTo>
                      <a:lnTo>
                        <a:pt x="278" y="522"/>
                      </a:lnTo>
                      <a:lnTo>
                        <a:pt x="266" y="528"/>
                      </a:lnTo>
                      <a:lnTo>
                        <a:pt x="256" y="530"/>
                      </a:lnTo>
                      <a:lnTo>
                        <a:pt x="240" y="532"/>
                      </a:lnTo>
                      <a:close/>
                    </a:path>
                  </a:pathLst>
                </a:custGeom>
                <a:gradFill flip="none" rotWithShape="1">
                  <a:gsLst>
                    <a:gs pos="0">
                      <a:schemeClr val="bg1"/>
                    </a:gs>
                    <a:gs pos="100000">
                      <a:srgbClr val="C8C8C8"/>
                    </a:gs>
                  </a:gsLst>
                  <a:lin ang="19800000" scaled="0"/>
                </a:gradFill>
                <a:ln w="12700">
                  <a:gradFill flip="none" rotWithShape="1">
                    <a:gsLst>
                      <a:gs pos="53000">
                        <a:schemeClr val="bg1">
                          <a:alpha val="90000"/>
                        </a:schemeClr>
                      </a:gs>
                      <a:gs pos="100000">
                        <a:schemeClr val="tx1">
                          <a:lumMod val="50000"/>
                          <a:lumOff val="50000"/>
                        </a:schemeClr>
                      </a:gs>
                    </a:gsLst>
                    <a:lin ang="7200000" scaled="0"/>
                  </a:gradFill>
                </a:ln>
                <a:effectLst>
                  <a:outerShdw blurRad="482600" dist="203200" dir="8100000" algn="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eaLnBrk="0" fontAlgn="base" hangingPunct="0">
                    <a:spcBef>
                      <a:spcPct val="0"/>
                    </a:spcBef>
                    <a:spcAft>
                      <a:spcPct val="0"/>
                    </a:spcAft>
                    <a:buFont typeface="Arial" panose="020b0604020202020204" pitchFamily="34" charset="0"/>
                  </a:pPr>
                  <a:endParaRPr lang="zh-CN" altLang="en-US" sz="4500">
                    <a:solidFill>
                      <a:schemeClr val="accent2"/>
                    </a:solidFill>
                    <a:latin typeface="造字工房悦黑（非商用）纤细体" pitchFamily="50" charset="-122"/>
                    <a:ea typeface="造字工房悦黑（非商用）纤细体" pitchFamily="50" charset="-122"/>
                  </a:endParaRPr>
                </a:p>
              </p:txBody>
            </p:sp>
            <p:sp>
              <p:nvSpPr>
                <p:cNvPr id="99" name="Freeform 27"/>
                <p:cNvSpPr/>
                <p:nvPr/>
              </p:nvSpPr>
              <p:spPr bwMode="auto">
                <a:xfrm>
                  <a:off x="2804" y="726"/>
                  <a:ext cx="907" cy="1612"/>
                </a:xfrm>
                <a:custGeom>
                  <a:gdLst>
                    <a:gd name="T0" fmla="*/ 330 w 490"/>
                    <a:gd name="T1" fmla="*/ 884 h 888"/>
                    <a:gd name="T2" fmla="*/ 278 w 490"/>
                    <a:gd name="T3" fmla="*/ 842 h 888"/>
                    <a:gd name="T4" fmla="*/ 214 w 490"/>
                    <a:gd name="T5" fmla="*/ 834 h 888"/>
                    <a:gd name="T6" fmla="*/ 180 w 490"/>
                    <a:gd name="T7" fmla="*/ 844 h 888"/>
                    <a:gd name="T8" fmla="*/ 146 w 490"/>
                    <a:gd name="T9" fmla="*/ 826 h 888"/>
                    <a:gd name="T10" fmla="*/ 120 w 490"/>
                    <a:gd name="T11" fmla="*/ 818 h 888"/>
                    <a:gd name="T12" fmla="*/ 102 w 490"/>
                    <a:gd name="T13" fmla="*/ 802 h 888"/>
                    <a:gd name="T14" fmla="*/ 12 w 490"/>
                    <a:gd name="T15" fmla="*/ 784 h 888"/>
                    <a:gd name="T16" fmla="*/ 20 w 490"/>
                    <a:gd name="T17" fmla="*/ 758 h 888"/>
                    <a:gd name="T18" fmla="*/ 14 w 490"/>
                    <a:gd name="T19" fmla="*/ 728 h 888"/>
                    <a:gd name="T20" fmla="*/ 0 w 490"/>
                    <a:gd name="T21" fmla="*/ 714 h 888"/>
                    <a:gd name="T22" fmla="*/ 58 w 490"/>
                    <a:gd name="T23" fmla="*/ 704 h 888"/>
                    <a:gd name="T24" fmla="*/ 66 w 490"/>
                    <a:gd name="T25" fmla="*/ 676 h 888"/>
                    <a:gd name="T26" fmla="*/ 64 w 490"/>
                    <a:gd name="T27" fmla="*/ 632 h 888"/>
                    <a:gd name="T28" fmla="*/ 46 w 490"/>
                    <a:gd name="T29" fmla="*/ 550 h 888"/>
                    <a:gd name="T30" fmla="*/ 68 w 490"/>
                    <a:gd name="T31" fmla="*/ 532 h 888"/>
                    <a:gd name="T32" fmla="*/ 150 w 490"/>
                    <a:gd name="T33" fmla="*/ 552 h 888"/>
                    <a:gd name="T34" fmla="*/ 172 w 490"/>
                    <a:gd name="T35" fmla="*/ 546 h 888"/>
                    <a:gd name="T36" fmla="*/ 178 w 490"/>
                    <a:gd name="T37" fmla="*/ 496 h 888"/>
                    <a:gd name="T38" fmla="*/ 204 w 490"/>
                    <a:gd name="T39" fmla="*/ 494 h 888"/>
                    <a:gd name="T40" fmla="*/ 242 w 490"/>
                    <a:gd name="T41" fmla="*/ 500 h 888"/>
                    <a:gd name="T42" fmla="*/ 250 w 490"/>
                    <a:gd name="T43" fmla="*/ 454 h 888"/>
                    <a:gd name="T44" fmla="*/ 246 w 490"/>
                    <a:gd name="T45" fmla="*/ 416 h 888"/>
                    <a:gd name="T46" fmla="*/ 256 w 490"/>
                    <a:gd name="T47" fmla="*/ 384 h 888"/>
                    <a:gd name="T48" fmla="*/ 224 w 490"/>
                    <a:gd name="T49" fmla="*/ 352 h 888"/>
                    <a:gd name="T50" fmla="*/ 188 w 490"/>
                    <a:gd name="T51" fmla="*/ 328 h 888"/>
                    <a:gd name="T52" fmla="*/ 136 w 490"/>
                    <a:gd name="T53" fmla="*/ 312 h 888"/>
                    <a:gd name="T54" fmla="*/ 128 w 490"/>
                    <a:gd name="T55" fmla="*/ 290 h 888"/>
                    <a:gd name="T56" fmla="*/ 134 w 490"/>
                    <a:gd name="T57" fmla="*/ 242 h 888"/>
                    <a:gd name="T58" fmla="*/ 162 w 490"/>
                    <a:gd name="T59" fmla="*/ 222 h 888"/>
                    <a:gd name="T60" fmla="*/ 264 w 490"/>
                    <a:gd name="T61" fmla="*/ 230 h 888"/>
                    <a:gd name="T62" fmla="*/ 278 w 490"/>
                    <a:gd name="T63" fmla="*/ 198 h 888"/>
                    <a:gd name="T64" fmla="*/ 278 w 490"/>
                    <a:gd name="T65" fmla="*/ 144 h 888"/>
                    <a:gd name="T66" fmla="*/ 282 w 490"/>
                    <a:gd name="T67" fmla="*/ 124 h 888"/>
                    <a:gd name="T68" fmla="*/ 304 w 490"/>
                    <a:gd name="T69" fmla="*/ 104 h 888"/>
                    <a:gd name="T70" fmla="*/ 382 w 490"/>
                    <a:gd name="T71" fmla="*/ 12 h 888"/>
                    <a:gd name="T72" fmla="*/ 416 w 490"/>
                    <a:gd name="T73" fmla="*/ 22 h 888"/>
                    <a:gd name="T74" fmla="*/ 440 w 490"/>
                    <a:gd name="T75" fmla="*/ 2 h 888"/>
                    <a:gd name="T76" fmla="*/ 460 w 490"/>
                    <a:gd name="T77" fmla="*/ 12 h 888"/>
                    <a:gd name="T78" fmla="*/ 452 w 490"/>
                    <a:gd name="T79" fmla="*/ 52 h 888"/>
                    <a:gd name="T80" fmla="*/ 444 w 490"/>
                    <a:gd name="T81" fmla="*/ 100 h 888"/>
                    <a:gd name="T82" fmla="*/ 424 w 490"/>
                    <a:gd name="T83" fmla="*/ 126 h 888"/>
                    <a:gd name="T84" fmla="*/ 422 w 490"/>
                    <a:gd name="T85" fmla="*/ 174 h 888"/>
                    <a:gd name="T86" fmla="*/ 428 w 490"/>
                    <a:gd name="T87" fmla="*/ 246 h 888"/>
                    <a:gd name="T88" fmla="*/ 398 w 490"/>
                    <a:gd name="T89" fmla="*/ 300 h 888"/>
                    <a:gd name="T90" fmla="*/ 416 w 490"/>
                    <a:gd name="T91" fmla="*/ 434 h 888"/>
                    <a:gd name="T92" fmla="*/ 410 w 490"/>
                    <a:gd name="T93" fmla="*/ 492 h 888"/>
                    <a:gd name="T94" fmla="*/ 414 w 490"/>
                    <a:gd name="T95" fmla="*/ 538 h 888"/>
                    <a:gd name="T96" fmla="*/ 434 w 490"/>
                    <a:gd name="T97" fmla="*/ 568 h 888"/>
                    <a:gd name="T98" fmla="*/ 466 w 490"/>
                    <a:gd name="T99" fmla="*/ 674 h 888"/>
                    <a:gd name="T100" fmla="*/ 490 w 490"/>
                    <a:gd name="T101" fmla="*/ 732 h 888"/>
                    <a:gd name="T102" fmla="*/ 372 w 490"/>
                    <a:gd name="T103" fmla="*/ 728 h 888"/>
                    <a:gd name="T104" fmla="*/ 354 w 490"/>
                    <a:gd name="T105" fmla="*/ 744 h 888"/>
                    <a:gd name="T106" fmla="*/ 382 w 490"/>
                    <a:gd name="T107" fmla="*/ 798 h 888"/>
                    <a:gd name="T108" fmla="*/ 350 w 490"/>
                    <a:gd name="T109" fmla="*/ 828 h 888"/>
                    <a:gd name="T110" fmla="*/ 0 w 490"/>
                    <a:gd name="T111" fmla="*/ 0 h 888"/>
                    <a:gd name="T112" fmla="*/ 490 w 490"/>
                    <a:gd name="T113" fmla="*/ 888 h 88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T110" t="T111" r="T112" b="T113"/>
                  <a:pathLst>
                    <a:path w="490" h="887">
                      <a:moveTo>
                        <a:pt x="344" y="888"/>
                      </a:moveTo>
                      <a:lnTo>
                        <a:pt x="344" y="888"/>
                      </a:lnTo>
                      <a:lnTo>
                        <a:pt x="330" y="884"/>
                      </a:lnTo>
                      <a:lnTo>
                        <a:pt x="320" y="878"/>
                      </a:lnTo>
                      <a:lnTo>
                        <a:pt x="304" y="866"/>
                      </a:lnTo>
                      <a:lnTo>
                        <a:pt x="278" y="842"/>
                      </a:lnTo>
                      <a:lnTo>
                        <a:pt x="252" y="834"/>
                      </a:lnTo>
                      <a:lnTo>
                        <a:pt x="232" y="834"/>
                      </a:lnTo>
                      <a:lnTo>
                        <a:pt x="214" y="834"/>
                      </a:lnTo>
                      <a:lnTo>
                        <a:pt x="196" y="838"/>
                      </a:lnTo>
                      <a:lnTo>
                        <a:pt x="188" y="840"/>
                      </a:lnTo>
                      <a:lnTo>
                        <a:pt x="180" y="844"/>
                      </a:lnTo>
                      <a:lnTo>
                        <a:pt x="170" y="842"/>
                      </a:lnTo>
                      <a:lnTo>
                        <a:pt x="160" y="836"/>
                      </a:lnTo>
                      <a:lnTo>
                        <a:pt x="146" y="826"/>
                      </a:lnTo>
                      <a:lnTo>
                        <a:pt x="136" y="824"/>
                      </a:lnTo>
                      <a:lnTo>
                        <a:pt x="128" y="822"/>
                      </a:lnTo>
                      <a:lnTo>
                        <a:pt x="120" y="818"/>
                      </a:lnTo>
                      <a:lnTo>
                        <a:pt x="114" y="814"/>
                      </a:lnTo>
                      <a:lnTo>
                        <a:pt x="106" y="804"/>
                      </a:lnTo>
                      <a:lnTo>
                        <a:pt x="102" y="802"/>
                      </a:lnTo>
                      <a:lnTo>
                        <a:pt x="98" y="800"/>
                      </a:lnTo>
                      <a:lnTo>
                        <a:pt x="56" y="800"/>
                      </a:lnTo>
                      <a:lnTo>
                        <a:pt x="12" y="784"/>
                      </a:lnTo>
                      <a:lnTo>
                        <a:pt x="12" y="776"/>
                      </a:lnTo>
                      <a:lnTo>
                        <a:pt x="14" y="770"/>
                      </a:lnTo>
                      <a:lnTo>
                        <a:pt x="20" y="758"/>
                      </a:lnTo>
                      <a:lnTo>
                        <a:pt x="20" y="744"/>
                      </a:lnTo>
                      <a:lnTo>
                        <a:pt x="18" y="734"/>
                      </a:lnTo>
                      <a:lnTo>
                        <a:pt x="14" y="728"/>
                      </a:lnTo>
                      <a:lnTo>
                        <a:pt x="8" y="726"/>
                      </a:lnTo>
                      <a:lnTo>
                        <a:pt x="2" y="718"/>
                      </a:lnTo>
                      <a:lnTo>
                        <a:pt x="0" y="714"/>
                      </a:lnTo>
                      <a:lnTo>
                        <a:pt x="0" y="708"/>
                      </a:lnTo>
                      <a:lnTo>
                        <a:pt x="0" y="706"/>
                      </a:lnTo>
                      <a:lnTo>
                        <a:pt x="58" y="704"/>
                      </a:lnTo>
                      <a:lnTo>
                        <a:pt x="62" y="696"/>
                      </a:lnTo>
                      <a:lnTo>
                        <a:pt x="66" y="686"/>
                      </a:lnTo>
                      <a:lnTo>
                        <a:pt x="66" y="676"/>
                      </a:lnTo>
                      <a:lnTo>
                        <a:pt x="68" y="666"/>
                      </a:lnTo>
                      <a:lnTo>
                        <a:pt x="66" y="648"/>
                      </a:lnTo>
                      <a:lnTo>
                        <a:pt x="64" y="632"/>
                      </a:lnTo>
                      <a:lnTo>
                        <a:pt x="52" y="602"/>
                      </a:lnTo>
                      <a:lnTo>
                        <a:pt x="46" y="564"/>
                      </a:lnTo>
                      <a:lnTo>
                        <a:pt x="46" y="550"/>
                      </a:lnTo>
                      <a:lnTo>
                        <a:pt x="50" y="542"/>
                      </a:lnTo>
                      <a:lnTo>
                        <a:pt x="56" y="536"/>
                      </a:lnTo>
                      <a:lnTo>
                        <a:pt x="68" y="532"/>
                      </a:lnTo>
                      <a:lnTo>
                        <a:pt x="84" y="530"/>
                      </a:lnTo>
                      <a:lnTo>
                        <a:pt x="104" y="530"/>
                      </a:lnTo>
                      <a:lnTo>
                        <a:pt x="150" y="552"/>
                      </a:lnTo>
                      <a:lnTo>
                        <a:pt x="162" y="550"/>
                      </a:lnTo>
                      <a:lnTo>
                        <a:pt x="168" y="548"/>
                      </a:lnTo>
                      <a:lnTo>
                        <a:pt x="172" y="546"/>
                      </a:lnTo>
                      <a:lnTo>
                        <a:pt x="172" y="504"/>
                      </a:lnTo>
                      <a:lnTo>
                        <a:pt x="174" y="500"/>
                      </a:lnTo>
                      <a:lnTo>
                        <a:pt x="178" y="496"/>
                      </a:lnTo>
                      <a:lnTo>
                        <a:pt x="182" y="494"/>
                      </a:lnTo>
                      <a:lnTo>
                        <a:pt x="190" y="494"/>
                      </a:lnTo>
                      <a:lnTo>
                        <a:pt x="204" y="494"/>
                      </a:lnTo>
                      <a:lnTo>
                        <a:pt x="210" y="496"/>
                      </a:lnTo>
                      <a:lnTo>
                        <a:pt x="214" y="500"/>
                      </a:lnTo>
                      <a:lnTo>
                        <a:pt x="242" y="500"/>
                      </a:lnTo>
                      <a:lnTo>
                        <a:pt x="246" y="490"/>
                      </a:lnTo>
                      <a:lnTo>
                        <a:pt x="248" y="478"/>
                      </a:lnTo>
                      <a:lnTo>
                        <a:pt x="250" y="454"/>
                      </a:lnTo>
                      <a:lnTo>
                        <a:pt x="250" y="432"/>
                      </a:lnTo>
                      <a:lnTo>
                        <a:pt x="248" y="424"/>
                      </a:lnTo>
                      <a:lnTo>
                        <a:pt x="246" y="416"/>
                      </a:lnTo>
                      <a:lnTo>
                        <a:pt x="248" y="404"/>
                      </a:lnTo>
                      <a:lnTo>
                        <a:pt x="250" y="396"/>
                      </a:lnTo>
                      <a:lnTo>
                        <a:pt x="256" y="384"/>
                      </a:lnTo>
                      <a:lnTo>
                        <a:pt x="256" y="364"/>
                      </a:lnTo>
                      <a:lnTo>
                        <a:pt x="240" y="362"/>
                      </a:lnTo>
                      <a:lnTo>
                        <a:pt x="224" y="352"/>
                      </a:lnTo>
                      <a:lnTo>
                        <a:pt x="210" y="342"/>
                      </a:lnTo>
                      <a:lnTo>
                        <a:pt x="196" y="334"/>
                      </a:lnTo>
                      <a:lnTo>
                        <a:pt x="188" y="328"/>
                      </a:lnTo>
                      <a:lnTo>
                        <a:pt x="170" y="324"/>
                      </a:lnTo>
                      <a:lnTo>
                        <a:pt x="152" y="318"/>
                      </a:lnTo>
                      <a:lnTo>
                        <a:pt x="136" y="312"/>
                      </a:lnTo>
                      <a:lnTo>
                        <a:pt x="126" y="306"/>
                      </a:lnTo>
                      <a:lnTo>
                        <a:pt x="126" y="296"/>
                      </a:lnTo>
                      <a:lnTo>
                        <a:pt x="128" y="290"/>
                      </a:lnTo>
                      <a:lnTo>
                        <a:pt x="136" y="280"/>
                      </a:lnTo>
                      <a:lnTo>
                        <a:pt x="130" y="244"/>
                      </a:lnTo>
                      <a:lnTo>
                        <a:pt x="134" y="242"/>
                      </a:lnTo>
                      <a:lnTo>
                        <a:pt x="140" y="236"/>
                      </a:lnTo>
                      <a:lnTo>
                        <a:pt x="148" y="222"/>
                      </a:lnTo>
                      <a:lnTo>
                        <a:pt x="162" y="222"/>
                      </a:lnTo>
                      <a:lnTo>
                        <a:pt x="172" y="222"/>
                      </a:lnTo>
                      <a:lnTo>
                        <a:pt x="184" y="226"/>
                      </a:lnTo>
                      <a:lnTo>
                        <a:pt x="264" y="230"/>
                      </a:lnTo>
                      <a:lnTo>
                        <a:pt x="270" y="220"/>
                      </a:lnTo>
                      <a:lnTo>
                        <a:pt x="276" y="210"/>
                      </a:lnTo>
                      <a:lnTo>
                        <a:pt x="278" y="198"/>
                      </a:lnTo>
                      <a:lnTo>
                        <a:pt x="280" y="186"/>
                      </a:lnTo>
                      <a:lnTo>
                        <a:pt x="278" y="162"/>
                      </a:lnTo>
                      <a:lnTo>
                        <a:pt x="278" y="144"/>
                      </a:lnTo>
                      <a:lnTo>
                        <a:pt x="278" y="136"/>
                      </a:lnTo>
                      <a:lnTo>
                        <a:pt x="280" y="130"/>
                      </a:lnTo>
                      <a:lnTo>
                        <a:pt x="282" y="124"/>
                      </a:lnTo>
                      <a:lnTo>
                        <a:pt x="286" y="120"/>
                      </a:lnTo>
                      <a:lnTo>
                        <a:pt x="294" y="114"/>
                      </a:lnTo>
                      <a:lnTo>
                        <a:pt x="304" y="104"/>
                      </a:lnTo>
                      <a:lnTo>
                        <a:pt x="334" y="60"/>
                      </a:lnTo>
                      <a:lnTo>
                        <a:pt x="364" y="38"/>
                      </a:lnTo>
                      <a:lnTo>
                        <a:pt x="382" y="12"/>
                      </a:lnTo>
                      <a:lnTo>
                        <a:pt x="404" y="28"/>
                      </a:lnTo>
                      <a:lnTo>
                        <a:pt x="410" y="28"/>
                      </a:lnTo>
                      <a:lnTo>
                        <a:pt x="416" y="22"/>
                      </a:lnTo>
                      <a:lnTo>
                        <a:pt x="422" y="16"/>
                      </a:lnTo>
                      <a:lnTo>
                        <a:pt x="430" y="0"/>
                      </a:lnTo>
                      <a:lnTo>
                        <a:pt x="440" y="2"/>
                      </a:lnTo>
                      <a:lnTo>
                        <a:pt x="450" y="4"/>
                      </a:lnTo>
                      <a:lnTo>
                        <a:pt x="456" y="8"/>
                      </a:lnTo>
                      <a:lnTo>
                        <a:pt x="460" y="12"/>
                      </a:lnTo>
                      <a:lnTo>
                        <a:pt x="462" y="20"/>
                      </a:lnTo>
                      <a:lnTo>
                        <a:pt x="464" y="28"/>
                      </a:lnTo>
                      <a:lnTo>
                        <a:pt x="452" y="52"/>
                      </a:lnTo>
                      <a:lnTo>
                        <a:pt x="450" y="72"/>
                      </a:lnTo>
                      <a:lnTo>
                        <a:pt x="446" y="90"/>
                      </a:lnTo>
                      <a:lnTo>
                        <a:pt x="444" y="100"/>
                      </a:lnTo>
                      <a:lnTo>
                        <a:pt x="438" y="108"/>
                      </a:lnTo>
                      <a:lnTo>
                        <a:pt x="432" y="118"/>
                      </a:lnTo>
                      <a:lnTo>
                        <a:pt x="424" y="126"/>
                      </a:lnTo>
                      <a:lnTo>
                        <a:pt x="422" y="138"/>
                      </a:lnTo>
                      <a:lnTo>
                        <a:pt x="420" y="150"/>
                      </a:lnTo>
                      <a:lnTo>
                        <a:pt x="422" y="174"/>
                      </a:lnTo>
                      <a:lnTo>
                        <a:pt x="430" y="228"/>
                      </a:lnTo>
                      <a:lnTo>
                        <a:pt x="430" y="238"/>
                      </a:lnTo>
                      <a:lnTo>
                        <a:pt x="428" y="246"/>
                      </a:lnTo>
                      <a:lnTo>
                        <a:pt x="420" y="266"/>
                      </a:lnTo>
                      <a:lnTo>
                        <a:pt x="408" y="284"/>
                      </a:lnTo>
                      <a:lnTo>
                        <a:pt x="398" y="300"/>
                      </a:lnTo>
                      <a:lnTo>
                        <a:pt x="398" y="384"/>
                      </a:lnTo>
                      <a:lnTo>
                        <a:pt x="412" y="416"/>
                      </a:lnTo>
                      <a:lnTo>
                        <a:pt x="416" y="434"/>
                      </a:lnTo>
                      <a:lnTo>
                        <a:pt x="418" y="454"/>
                      </a:lnTo>
                      <a:lnTo>
                        <a:pt x="414" y="472"/>
                      </a:lnTo>
                      <a:lnTo>
                        <a:pt x="410" y="492"/>
                      </a:lnTo>
                      <a:lnTo>
                        <a:pt x="410" y="514"/>
                      </a:lnTo>
                      <a:lnTo>
                        <a:pt x="412" y="526"/>
                      </a:lnTo>
                      <a:lnTo>
                        <a:pt x="414" y="538"/>
                      </a:lnTo>
                      <a:lnTo>
                        <a:pt x="422" y="548"/>
                      </a:lnTo>
                      <a:lnTo>
                        <a:pt x="428" y="556"/>
                      </a:lnTo>
                      <a:lnTo>
                        <a:pt x="434" y="568"/>
                      </a:lnTo>
                      <a:lnTo>
                        <a:pt x="432" y="600"/>
                      </a:lnTo>
                      <a:lnTo>
                        <a:pt x="456" y="660"/>
                      </a:lnTo>
                      <a:lnTo>
                        <a:pt x="466" y="674"/>
                      </a:lnTo>
                      <a:lnTo>
                        <a:pt x="476" y="690"/>
                      </a:lnTo>
                      <a:lnTo>
                        <a:pt x="484" y="710"/>
                      </a:lnTo>
                      <a:lnTo>
                        <a:pt x="490" y="732"/>
                      </a:lnTo>
                      <a:lnTo>
                        <a:pt x="462" y="726"/>
                      </a:lnTo>
                      <a:lnTo>
                        <a:pt x="404" y="726"/>
                      </a:lnTo>
                      <a:lnTo>
                        <a:pt x="372" y="728"/>
                      </a:lnTo>
                      <a:lnTo>
                        <a:pt x="362" y="728"/>
                      </a:lnTo>
                      <a:lnTo>
                        <a:pt x="356" y="732"/>
                      </a:lnTo>
                      <a:lnTo>
                        <a:pt x="354" y="744"/>
                      </a:lnTo>
                      <a:lnTo>
                        <a:pt x="394" y="776"/>
                      </a:lnTo>
                      <a:lnTo>
                        <a:pt x="398" y="792"/>
                      </a:lnTo>
                      <a:lnTo>
                        <a:pt x="382" y="798"/>
                      </a:lnTo>
                      <a:lnTo>
                        <a:pt x="370" y="806"/>
                      </a:lnTo>
                      <a:lnTo>
                        <a:pt x="360" y="816"/>
                      </a:lnTo>
                      <a:lnTo>
                        <a:pt x="350" y="828"/>
                      </a:lnTo>
                      <a:lnTo>
                        <a:pt x="350" y="888"/>
                      </a:lnTo>
                      <a:lnTo>
                        <a:pt x="344" y="888"/>
                      </a:lnTo>
                      <a:close/>
                    </a:path>
                  </a:pathLst>
                </a:custGeom>
                <a:gradFill flip="none" rotWithShape="1">
                  <a:gsLst>
                    <a:gs pos="0">
                      <a:schemeClr val="bg1"/>
                    </a:gs>
                    <a:gs pos="100000">
                      <a:srgbClr val="C8C8C8"/>
                    </a:gs>
                  </a:gsLst>
                  <a:lin ang="19800000" scaled="0"/>
                </a:gradFill>
                <a:ln w="12700">
                  <a:gradFill flip="none" rotWithShape="1">
                    <a:gsLst>
                      <a:gs pos="53000">
                        <a:schemeClr val="bg1">
                          <a:alpha val="90000"/>
                        </a:schemeClr>
                      </a:gs>
                      <a:gs pos="100000">
                        <a:schemeClr val="tx1">
                          <a:lumMod val="50000"/>
                          <a:lumOff val="50000"/>
                        </a:schemeClr>
                      </a:gs>
                    </a:gsLst>
                    <a:lin ang="7200000" scaled="0"/>
                  </a:gradFill>
                </a:ln>
                <a:effectLst>
                  <a:outerShdw blurRad="482600" dist="203200" dir="8100000" algn="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eaLnBrk="0" fontAlgn="base" hangingPunct="0">
                    <a:spcBef>
                      <a:spcPct val="0"/>
                    </a:spcBef>
                    <a:spcAft>
                      <a:spcPct val="0"/>
                    </a:spcAft>
                    <a:buFont typeface="Arial" panose="020b0604020202020204" pitchFamily="34" charset="0"/>
                  </a:pPr>
                  <a:endParaRPr lang="zh-CN" altLang="en-US" sz="4500">
                    <a:solidFill>
                      <a:schemeClr val="accent2"/>
                    </a:solidFill>
                    <a:latin typeface="造字工房悦黑（非商用）纤细体" pitchFamily="50" charset="-122"/>
                    <a:ea typeface="造字工房悦黑（非商用）纤细体" pitchFamily="50" charset="-122"/>
                  </a:endParaRPr>
                </a:p>
              </p:txBody>
            </p:sp>
          </p:grpSp>
          <p:sp>
            <p:nvSpPr>
              <p:cNvPr id="70" name="Freeform 11"/>
              <p:cNvSpPr/>
              <p:nvPr/>
            </p:nvSpPr>
            <p:spPr bwMode="auto">
              <a:xfrm>
                <a:off x="4466405" y="3564383"/>
                <a:ext cx="910082" cy="942813"/>
              </a:xfrm>
              <a:custGeom>
                <a:gdLst>
                  <a:gd name="T0" fmla="*/ 368 w 882"/>
                  <a:gd name="T1" fmla="*/ 904 h 932"/>
                  <a:gd name="T2" fmla="*/ 352 w 882"/>
                  <a:gd name="T3" fmla="*/ 844 h 932"/>
                  <a:gd name="T4" fmla="*/ 310 w 882"/>
                  <a:gd name="T5" fmla="*/ 844 h 932"/>
                  <a:gd name="T6" fmla="*/ 240 w 882"/>
                  <a:gd name="T7" fmla="*/ 832 h 932"/>
                  <a:gd name="T8" fmla="*/ 202 w 882"/>
                  <a:gd name="T9" fmla="*/ 798 h 932"/>
                  <a:gd name="T10" fmla="*/ 162 w 882"/>
                  <a:gd name="T11" fmla="*/ 774 h 932"/>
                  <a:gd name="T12" fmla="*/ 168 w 882"/>
                  <a:gd name="T13" fmla="*/ 708 h 932"/>
                  <a:gd name="T14" fmla="*/ 126 w 882"/>
                  <a:gd name="T15" fmla="*/ 670 h 932"/>
                  <a:gd name="T16" fmla="*/ 102 w 882"/>
                  <a:gd name="T17" fmla="*/ 598 h 932"/>
                  <a:gd name="T18" fmla="*/ 76 w 882"/>
                  <a:gd name="T19" fmla="*/ 558 h 932"/>
                  <a:gd name="T20" fmla="*/ 2 w 882"/>
                  <a:gd name="T21" fmla="*/ 576 h 932"/>
                  <a:gd name="T22" fmla="*/ 62 w 882"/>
                  <a:gd name="T23" fmla="*/ 408 h 932"/>
                  <a:gd name="T24" fmla="*/ 120 w 882"/>
                  <a:gd name="T25" fmla="*/ 288 h 932"/>
                  <a:gd name="T26" fmla="*/ 132 w 882"/>
                  <a:gd name="T27" fmla="*/ 218 h 932"/>
                  <a:gd name="T28" fmla="*/ 84 w 882"/>
                  <a:gd name="T29" fmla="*/ 110 h 932"/>
                  <a:gd name="T30" fmla="*/ 128 w 882"/>
                  <a:gd name="T31" fmla="*/ 76 h 932"/>
                  <a:gd name="T32" fmla="*/ 118 w 882"/>
                  <a:gd name="T33" fmla="*/ 12 h 932"/>
                  <a:gd name="T34" fmla="*/ 148 w 882"/>
                  <a:gd name="T35" fmla="*/ 4 h 932"/>
                  <a:gd name="T36" fmla="*/ 188 w 882"/>
                  <a:gd name="T37" fmla="*/ 96 h 932"/>
                  <a:gd name="T38" fmla="*/ 218 w 882"/>
                  <a:gd name="T39" fmla="*/ 70 h 932"/>
                  <a:gd name="T40" fmla="*/ 252 w 882"/>
                  <a:gd name="T41" fmla="*/ 88 h 932"/>
                  <a:gd name="T42" fmla="*/ 368 w 882"/>
                  <a:gd name="T43" fmla="*/ 216 h 932"/>
                  <a:gd name="T44" fmla="*/ 390 w 882"/>
                  <a:gd name="T45" fmla="*/ 306 h 932"/>
                  <a:gd name="T46" fmla="*/ 430 w 882"/>
                  <a:gd name="T47" fmla="*/ 358 h 932"/>
                  <a:gd name="T48" fmla="*/ 500 w 882"/>
                  <a:gd name="T49" fmla="*/ 378 h 932"/>
                  <a:gd name="T50" fmla="*/ 586 w 882"/>
                  <a:gd name="T51" fmla="*/ 290 h 932"/>
                  <a:gd name="T52" fmla="*/ 558 w 882"/>
                  <a:gd name="T53" fmla="*/ 230 h 932"/>
                  <a:gd name="T54" fmla="*/ 620 w 882"/>
                  <a:gd name="T55" fmla="*/ 178 h 932"/>
                  <a:gd name="T56" fmla="*/ 600 w 882"/>
                  <a:gd name="T57" fmla="*/ 116 h 932"/>
                  <a:gd name="T58" fmla="*/ 632 w 882"/>
                  <a:gd name="T59" fmla="*/ 72 h 932"/>
                  <a:gd name="T60" fmla="*/ 694 w 882"/>
                  <a:gd name="T61" fmla="*/ 124 h 932"/>
                  <a:gd name="T62" fmla="*/ 774 w 882"/>
                  <a:gd name="T63" fmla="*/ 140 h 932"/>
                  <a:gd name="T64" fmla="*/ 790 w 882"/>
                  <a:gd name="T65" fmla="*/ 188 h 932"/>
                  <a:gd name="T66" fmla="*/ 720 w 882"/>
                  <a:gd name="T67" fmla="*/ 192 h 932"/>
                  <a:gd name="T68" fmla="*/ 642 w 882"/>
                  <a:gd name="T69" fmla="*/ 218 h 932"/>
                  <a:gd name="T70" fmla="*/ 638 w 882"/>
                  <a:gd name="T71" fmla="*/ 290 h 932"/>
                  <a:gd name="T72" fmla="*/ 666 w 882"/>
                  <a:gd name="T73" fmla="*/ 308 h 932"/>
                  <a:gd name="T74" fmla="*/ 710 w 882"/>
                  <a:gd name="T75" fmla="*/ 304 h 932"/>
                  <a:gd name="T76" fmla="*/ 696 w 882"/>
                  <a:gd name="T77" fmla="*/ 390 h 932"/>
                  <a:gd name="T78" fmla="*/ 706 w 882"/>
                  <a:gd name="T79" fmla="*/ 432 h 932"/>
                  <a:gd name="T80" fmla="*/ 724 w 882"/>
                  <a:gd name="T81" fmla="*/ 502 h 932"/>
                  <a:gd name="T82" fmla="*/ 760 w 882"/>
                  <a:gd name="T83" fmla="*/ 572 h 932"/>
                  <a:gd name="T84" fmla="*/ 876 w 882"/>
                  <a:gd name="T85" fmla="*/ 606 h 932"/>
                  <a:gd name="T86" fmla="*/ 832 w 882"/>
                  <a:gd name="T87" fmla="*/ 666 h 932"/>
                  <a:gd name="T88" fmla="*/ 764 w 882"/>
                  <a:gd name="T89" fmla="*/ 686 h 932"/>
                  <a:gd name="T90" fmla="*/ 682 w 882"/>
                  <a:gd name="T91" fmla="*/ 734 h 932"/>
                  <a:gd name="T92" fmla="*/ 636 w 882"/>
                  <a:gd name="T93" fmla="*/ 766 h 932"/>
                  <a:gd name="T94" fmla="*/ 596 w 882"/>
                  <a:gd name="T95" fmla="*/ 744 h 932"/>
                  <a:gd name="T96" fmla="*/ 548 w 882"/>
                  <a:gd name="T97" fmla="*/ 758 h 932"/>
                  <a:gd name="T98" fmla="*/ 506 w 882"/>
                  <a:gd name="T99" fmla="*/ 738 h 932"/>
                  <a:gd name="T100" fmla="*/ 474 w 882"/>
                  <a:gd name="T101" fmla="*/ 764 h 932"/>
                  <a:gd name="T102" fmla="*/ 436 w 882"/>
                  <a:gd name="T103" fmla="*/ 762 h 932"/>
                  <a:gd name="T104" fmla="*/ 396 w 882"/>
                  <a:gd name="T105" fmla="*/ 784 h 932"/>
                  <a:gd name="T106" fmla="*/ 412 w 882"/>
                  <a:gd name="T107" fmla="*/ 840 h 932"/>
                  <a:gd name="T108" fmla="*/ 416 w 882"/>
                  <a:gd name="T109" fmla="*/ 902 h 932"/>
                  <a:gd name="T110" fmla="*/ 0 w 882"/>
                  <a:gd name="T111" fmla="*/ 0 h 932"/>
                  <a:gd name="T112" fmla="*/ 882 w 882"/>
                  <a:gd name="T113" fmla="*/ 932 h 93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T110" t="T111" r="T112" b="T113"/>
                <a:pathLst>
                  <a:path w="882" h="932">
                    <a:moveTo>
                      <a:pt x="406" y="932"/>
                    </a:moveTo>
                    <a:lnTo>
                      <a:pt x="406" y="932"/>
                    </a:lnTo>
                    <a:lnTo>
                      <a:pt x="392" y="920"/>
                    </a:lnTo>
                    <a:lnTo>
                      <a:pt x="380" y="910"/>
                    </a:lnTo>
                    <a:lnTo>
                      <a:pt x="368" y="904"/>
                    </a:lnTo>
                    <a:lnTo>
                      <a:pt x="356" y="898"/>
                    </a:lnTo>
                    <a:lnTo>
                      <a:pt x="358" y="880"/>
                    </a:lnTo>
                    <a:lnTo>
                      <a:pt x="358" y="866"/>
                    </a:lnTo>
                    <a:lnTo>
                      <a:pt x="356" y="854"/>
                    </a:lnTo>
                    <a:lnTo>
                      <a:pt x="352" y="844"/>
                    </a:lnTo>
                    <a:lnTo>
                      <a:pt x="342" y="836"/>
                    </a:lnTo>
                    <a:lnTo>
                      <a:pt x="332" y="836"/>
                    </a:lnTo>
                    <a:lnTo>
                      <a:pt x="324" y="838"/>
                    </a:lnTo>
                    <a:lnTo>
                      <a:pt x="316" y="840"/>
                    </a:lnTo>
                    <a:lnTo>
                      <a:pt x="310" y="844"/>
                    </a:lnTo>
                    <a:lnTo>
                      <a:pt x="298" y="854"/>
                    </a:lnTo>
                    <a:lnTo>
                      <a:pt x="288" y="866"/>
                    </a:lnTo>
                    <a:lnTo>
                      <a:pt x="260" y="860"/>
                    </a:lnTo>
                    <a:lnTo>
                      <a:pt x="246" y="840"/>
                    </a:lnTo>
                    <a:lnTo>
                      <a:pt x="240" y="832"/>
                    </a:lnTo>
                    <a:lnTo>
                      <a:pt x="234" y="828"/>
                    </a:lnTo>
                    <a:lnTo>
                      <a:pt x="218" y="808"/>
                    </a:lnTo>
                    <a:lnTo>
                      <a:pt x="212" y="802"/>
                    </a:lnTo>
                    <a:lnTo>
                      <a:pt x="208" y="800"/>
                    </a:lnTo>
                    <a:lnTo>
                      <a:pt x="202" y="798"/>
                    </a:lnTo>
                    <a:lnTo>
                      <a:pt x="194" y="798"/>
                    </a:lnTo>
                    <a:lnTo>
                      <a:pt x="172" y="798"/>
                    </a:lnTo>
                    <a:lnTo>
                      <a:pt x="168" y="790"/>
                    </a:lnTo>
                    <a:lnTo>
                      <a:pt x="164" y="782"/>
                    </a:lnTo>
                    <a:lnTo>
                      <a:pt x="162" y="774"/>
                    </a:lnTo>
                    <a:lnTo>
                      <a:pt x="160" y="766"/>
                    </a:lnTo>
                    <a:lnTo>
                      <a:pt x="160" y="752"/>
                    </a:lnTo>
                    <a:lnTo>
                      <a:pt x="160" y="740"/>
                    </a:lnTo>
                    <a:lnTo>
                      <a:pt x="166" y="724"/>
                    </a:lnTo>
                    <a:lnTo>
                      <a:pt x="168" y="708"/>
                    </a:lnTo>
                    <a:lnTo>
                      <a:pt x="166" y="694"/>
                    </a:lnTo>
                    <a:lnTo>
                      <a:pt x="164" y="688"/>
                    </a:lnTo>
                    <a:lnTo>
                      <a:pt x="162" y="682"/>
                    </a:lnTo>
                    <a:lnTo>
                      <a:pt x="138" y="676"/>
                    </a:lnTo>
                    <a:lnTo>
                      <a:pt x="126" y="670"/>
                    </a:lnTo>
                    <a:lnTo>
                      <a:pt x="124" y="668"/>
                    </a:lnTo>
                    <a:lnTo>
                      <a:pt x="124" y="664"/>
                    </a:lnTo>
                    <a:lnTo>
                      <a:pt x="124" y="650"/>
                    </a:lnTo>
                    <a:lnTo>
                      <a:pt x="114" y="616"/>
                    </a:lnTo>
                    <a:lnTo>
                      <a:pt x="102" y="598"/>
                    </a:lnTo>
                    <a:lnTo>
                      <a:pt x="96" y="576"/>
                    </a:lnTo>
                    <a:lnTo>
                      <a:pt x="92" y="568"/>
                    </a:lnTo>
                    <a:lnTo>
                      <a:pt x="88" y="564"/>
                    </a:lnTo>
                    <a:lnTo>
                      <a:pt x="82" y="560"/>
                    </a:lnTo>
                    <a:lnTo>
                      <a:pt x="76" y="558"/>
                    </a:lnTo>
                    <a:lnTo>
                      <a:pt x="58" y="556"/>
                    </a:lnTo>
                    <a:lnTo>
                      <a:pt x="30" y="572"/>
                    </a:lnTo>
                    <a:lnTo>
                      <a:pt x="16" y="578"/>
                    </a:lnTo>
                    <a:lnTo>
                      <a:pt x="4" y="580"/>
                    </a:lnTo>
                    <a:lnTo>
                      <a:pt x="2" y="576"/>
                    </a:lnTo>
                    <a:lnTo>
                      <a:pt x="0" y="490"/>
                    </a:lnTo>
                    <a:lnTo>
                      <a:pt x="16" y="454"/>
                    </a:lnTo>
                    <a:lnTo>
                      <a:pt x="32" y="436"/>
                    </a:lnTo>
                    <a:lnTo>
                      <a:pt x="46" y="422"/>
                    </a:lnTo>
                    <a:lnTo>
                      <a:pt x="62" y="408"/>
                    </a:lnTo>
                    <a:lnTo>
                      <a:pt x="84" y="392"/>
                    </a:lnTo>
                    <a:lnTo>
                      <a:pt x="108" y="370"/>
                    </a:lnTo>
                    <a:lnTo>
                      <a:pt x="110" y="328"/>
                    </a:lnTo>
                    <a:lnTo>
                      <a:pt x="120" y="310"/>
                    </a:lnTo>
                    <a:lnTo>
                      <a:pt x="120" y="288"/>
                    </a:lnTo>
                    <a:lnTo>
                      <a:pt x="120" y="266"/>
                    </a:lnTo>
                    <a:lnTo>
                      <a:pt x="124" y="248"/>
                    </a:lnTo>
                    <a:lnTo>
                      <a:pt x="126" y="240"/>
                    </a:lnTo>
                    <a:lnTo>
                      <a:pt x="130" y="236"/>
                    </a:lnTo>
                    <a:lnTo>
                      <a:pt x="132" y="218"/>
                    </a:lnTo>
                    <a:lnTo>
                      <a:pt x="134" y="204"/>
                    </a:lnTo>
                    <a:lnTo>
                      <a:pt x="132" y="190"/>
                    </a:lnTo>
                    <a:lnTo>
                      <a:pt x="126" y="178"/>
                    </a:lnTo>
                    <a:lnTo>
                      <a:pt x="84" y="142"/>
                    </a:lnTo>
                    <a:lnTo>
                      <a:pt x="84" y="110"/>
                    </a:lnTo>
                    <a:lnTo>
                      <a:pt x="94" y="110"/>
                    </a:lnTo>
                    <a:lnTo>
                      <a:pt x="104" y="108"/>
                    </a:lnTo>
                    <a:lnTo>
                      <a:pt x="126" y="100"/>
                    </a:lnTo>
                    <a:lnTo>
                      <a:pt x="128" y="88"/>
                    </a:lnTo>
                    <a:lnTo>
                      <a:pt x="128" y="76"/>
                    </a:lnTo>
                    <a:lnTo>
                      <a:pt x="128" y="64"/>
                    </a:lnTo>
                    <a:lnTo>
                      <a:pt x="126" y="52"/>
                    </a:lnTo>
                    <a:lnTo>
                      <a:pt x="120" y="32"/>
                    </a:lnTo>
                    <a:lnTo>
                      <a:pt x="120" y="22"/>
                    </a:lnTo>
                    <a:lnTo>
                      <a:pt x="118" y="12"/>
                    </a:lnTo>
                    <a:lnTo>
                      <a:pt x="126" y="6"/>
                    </a:lnTo>
                    <a:lnTo>
                      <a:pt x="134" y="0"/>
                    </a:lnTo>
                    <a:lnTo>
                      <a:pt x="138" y="0"/>
                    </a:lnTo>
                    <a:lnTo>
                      <a:pt x="142" y="0"/>
                    </a:lnTo>
                    <a:lnTo>
                      <a:pt x="148" y="4"/>
                    </a:lnTo>
                    <a:lnTo>
                      <a:pt x="154" y="8"/>
                    </a:lnTo>
                    <a:lnTo>
                      <a:pt x="170" y="44"/>
                    </a:lnTo>
                    <a:lnTo>
                      <a:pt x="178" y="66"/>
                    </a:lnTo>
                    <a:lnTo>
                      <a:pt x="184" y="90"/>
                    </a:lnTo>
                    <a:lnTo>
                      <a:pt x="188" y="96"/>
                    </a:lnTo>
                    <a:lnTo>
                      <a:pt x="192" y="98"/>
                    </a:lnTo>
                    <a:lnTo>
                      <a:pt x="208" y="100"/>
                    </a:lnTo>
                    <a:lnTo>
                      <a:pt x="212" y="92"/>
                    </a:lnTo>
                    <a:lnTo>
                      <a:pt x="216" y="86"/>
                    </a:lnTo>
                    <a:lnTo>
                      <a:pt x="218" y="70"/>
                    </a:lnTo>
                    <a:lnTo>
                      <a:pt x="218" y="44"/>
                    </a:lnTo>
                    <a:lnTo>
                      <a:pt x="230" y="34"/>
                    </a:lnTo>
                    <a:lnTo>
                      <a:pt x="236" y="44"/>
                    </a:lnTo>
                    <a:lnTo>
                      <a:pt x="242" y="56"/>
                    </a:lnTo>
                    <a:lnTo>
                      <a:pt x="252" y="88"/>
                    </a:lnTo>
                    <a:lnTo>
                      <a:pt x="268" y="112"/>
                    </a:lnTo>
                    <a:lnTo>
                      <a:pt x="278" y="126"/>
                    </a:lnTo>
                    <a:lnTo>
                      <a:pt x="292" y="142"/>
                    </a:lnTo>
                    <a:lnTo>
                      <a:pt x="332" y="148"/>
                    </a:lnTo>
                    <a:lnTo>
                      <a:pt x="368" y="216"/>
                    </a:lnTo>
                    <a:lnTo>
                      <a:pt x="404" y="264"/>
                    </a:lnTo>
                    <a:lnTo>
                      <a:pt x="406" y="280"/>
                    </a:lnTo>
                    <a:lnTo>
                      <a:pt x="398" y="290"/>
                    </a:lnTo>
                    <a:lnTo>
                      <a:pt x="392" y="298"/>
                    </a:lnTo>
                    <a:lnTo>
                      <a:pt x="390" y="306"/>
                    </a:lnTo>
                    <a:lnTo>
                      <a:pt x="390" y="324"/>
                    </a:lnTo>
                    <a:lnTo>
                      <a:pt x="400" y="336"/>
                    </a:lnTo>
                    <a:lnTo>
                      <a:pt x="408" y="346"/>
                    </a:lnTo>
                    <a:lnTo>
                      <a:pt x="422" y="356"/>
                    </a:lnTo>
                    <a:lnTo>
                      <a:pt x="430" y="358"/>
                    </a:lnTo>
                    <a:lnTo>
                      <a:pt x="440" y="362"/>
                    </a:lnTo>
                    <a:lnTo>
                      <a:pt x="452" y="370"/>
                    </a:lnTo>
                    <a:lnTo>
                      <a:pt x="460" y="376"/>
                    </a:lnTo>
                    <a:lnTo>
                      <a:pt x="472" y="380"/>
                    </a:lnTo>
                    <a:lnTo>
                      <a:pt x="500" y="378"/>
                    </a:lnTo>
                    <a:lnTo>
                      <a:pt x="574" y="346"/>
                    </a:lnTo>
                    <a:lnTo>
                      <a:pt x="580" y="330"/>
                    </a:lnTo>
                    <a:lnTo>
                      <a:pt x="584" y="318"/>
                    </a:lnTo>
                    <a:lnTo>
                      <a:pt x="586" y="304"/>
                    </a:lnTo>
                    <a:lnTo>
                      <a:pt x="586" y="290"/>
                    </a:lnTo>
                    <a:lnTo>
                      <a:pt x="578" y="278"/>
                    </a:lnTo>
                    <a:lnTo>
                      <a:pt x="572" y="272"/>
                    </a:lnTo>
                    <a:lnTo>
                      <a:pt x="558" y="262"/>
                    </a:lnTo>
                    <a:lnTo>
                      <a:pt x="558" y="238"/>
                    </a:lnTo>
                    <a:lnTo>
                      <a:pt x="558" y="230"/>
                    </a:lnTo>
                    <a:lnTo>
                      <a:pt x="564" y="222"/>
                    </a:lnTo>
                    <a:lnTo>
                      <a:pt x="578" y="214"/>
                    </a:lnTo>
                    <a:lnTo>
                      <a:pt x="594" y="204"/>
                    </a:lnTo>
                    <a:lnTo>
                      <a:pt x="608" y="192"/>
                    </a:lnTo>
                    <a:lnTo>
                      <a:pt x="620" y="178"/>
                    </a:lnTo>
                    <a:lnTo>
                      <a:pt x="620" y="152"/>
                    </a:lnTo>
                    <a:lnTo>
                      <a:pt x="616" y="138"/>
                    </a:lnTo>
                    <a:lnTo>
                      <a:pt x="610" y="128"/>
                    </a:lnTo>
                    <a:lnTo>
                      <a:pt x="606" y="122"/>
                    </a:lnTo>
                    <a:lnTo>
                      <a:pt x="600" y="116"/>
                    </a:lnTo>
                    <a:lnTo>
                      <a:pt x="598" y="108"/>
                    </a:lnTo>
                    <a:lnTo>
                      <a:pt x="614" y="104"/>
                    </a:lnTo>
                    <a:lnTo>
                      <a:pt x="622" y="94"/>
                    </a:lnTo>
                    <a:lnTo>
                      <a:pt x="628" y="84"/>
                    </a:lnTo>
                    <a:lnTo>
                      <a:pt x="632" y="72"/>
                    </a:lnTo>
                    <a:lnTo>
                      <a:pt x="636" y="66"/>
                    </a:lnTo>
                    <a:lnTo>
                      <a:pt x="642" y="64"/>
                    </a:lnTo>
                    <a:lnTo>
                      <a:pt x="654" y="64"/>
                    </a:lnTo>
                    <a:lnTo>
                      <a:pt x="672" y="66"/>
                    </a:lnTo>
                    <a:lnTo>
                      <a:pt x="694" y="124"/>
                    </a:lnTo>
                    <a:lnTo>
                      <a:pt x="704" y="136"/>
                    </a:lnTo>
                    <a:lnTo>
                      <a:pt x="712" y="144"/>
                    </a:lnTo>
                    <a:lnTo>
                      <a:pt x="722" y="152"/>
                    </a:lnTo>
                    <a:lnTo>
                      <a:pt x="758" y="152"/>
                    </a:lnTo>
                    <a:lnTo>
                      <a:pt x="774" y="140"/>
                    </a:lnTo>
                    <a:lnTo>
                      <a:pt x="790" y="128"/>
                    </a:lnTo>
                    <a:lnTo>
                      <a:pt x="796" y="138"/>
                    </a:lnTo>
                    <a:lnTo>
                      <a:pt x="796" y="152"/>
                    </a:lnTo>
                    <a:lnTo>
                      <a:pt x="794" y="170"/>
                    </a:lnTo>
                    <a:lnTo>
                      <a:pt x="790" y="188"/>
                    </a:lnTo>
                    <a:lnTo>
                      <a:pt x="786" y="196"/>
                    </a:lnTo>
                    <a:lnTo>
                      <a:pt x="780" y="204"/>
                    </a:lnTo>
                    <a:lnTo>
                      <a:pt x="766" y="208"/>
                    </a:lnTo>
                    <a:lnTo>
                      <a:pt x="752" y="208"/>
                    </a:lnTo>
                    <a:lnTo>
                      <a:pt x="720" y="192"/>
                    </a:lnTo>
                    <a:lnTo>
                      <a:pt x="694" y="192"/>
                    </a:lnTo>
                    <a:lnTo>
                      <a:pt x="676" y="196"/>
                    </a:lnTo>
                    <a:lnTo>
                      <a:pt x="668" y="198"/>
                    </a:lnTo>
                    <a:lnTo>
                      <a:pt x="660" y="204"/>
                    </a:lnTo>
                    <a:lnTo>
                      <a:pt x="642" y="218"/>
                    </a:lnTo>
                    <a:lnTo>
                      <a:pt x="630" y="236"/>
                    </a:lnTo>
                    <a:lnTo>
                      <a:pt x="630" y="256"/>
                    </a:lnTo>
                    <a:lnTo>
                      <a:pt x="630" y="266"/>
                    </a:lnTo>
                    <a:lnTo>
                      <a:pt x="636" y="280"/>
                    </a:lnTo>
                    <a:lnTo>
                      <a:pt x="638" y="290"/>
                    </a:lnTo>
                    <a:lnTo>
                      <a:pt x="642" y="296"/>
                    </a:lnTo>
                    <a:lnTo>
                      <a:pt x="646" y="302"/>
                    </a:lnTo>
                    <a:lnTo>
                      <a:pt x="652" y="308"/>
                    </a:lnTo>
                    <a:lnTo>
                      <a:pt x="658" y="310"/>
                    </a:lnTo>
                    <a:lnTo>
                      <a:pt x="666" y="308"/>
                    </a:lnTo>
                    <a:lnTo>
                      <a:pt x="676" y="304"/>
                    </a:lnTo>
                    <a:lnTo>
                      <a:pt x="692" y="302"/>
                    </a:lnTo>
                    <a:lnTo>
                      <a:pt x="698" y="300"/>
                    </a:lnTo>
                    <a:lnTo>
                      <a:pt x="706" y="300"/>
                    </a:lnTo>
                    <a:lnTo>
                      <a:pt x="710" y="304"/>
                    </a:lnTo>
                    <a:lnTo>
                      <a:pt x="714" y="308"/>
                    </a:lnTo>
                    <a:lnTo>
                      <a:pt x="716" y="318"/>
                    </a:lnTo>
                    <a:lnTo>
                      <a:pt x="718" y="330"/>
                    </a:lnTo>
                    <a:lnTo>
                      <a:pt x="704" y="378"/>
                    </a:lnTo>
                    <a:lnTo>
                      <a:pt x="696" y="390"/>
                    </a:lnTo>
                    <a:lnTo>
                      <a:pt x="690" y="400"/>
                    </a:lnTo>
                    <a:lnTo>
                      <a:pt x="690" y="410"/>
                    </a:lnTo>
                    <a:lnTo>
                      <a:pt x="692" y="418"/>
                    </a:lnTo>
                    <a:lnTo>
                      <a:pt x="698" y="426"/>
                    </a:lnTo>
                    <a:lnTo>
                      <a:pt x="706" y="432"/>
                    </a:lnTo>
                    <a:lnTo>
                      <a:pt x="718" y="438"/>
                    </a:lnTo>
                    <a:lnTo>
                      <a:pt x="734" y="444"/>
                    </a:lnTo>
                    <a:lnTo>
                      <a:pt x="732" y="472"/>
                    </a:lnTo>
                    <a:lnTo>
                      <a:pt x="730" y="486"/>
                    </a:lnTo>
                    <a:lnTo>
                      <a:pt x="724" y="502"/>
                    </a:lnTo>
                    <a:lnTo>
                      <a:pt x="724" y="510"/>
                    </a:lnTo>
                    <a:lnTo>
                      <a:pt x="724" y="520"/>
                    </a:lnTo>
                    <a:lnTo>
                      <a:pt x="726" y="528"/>
                    </a:lnTo>
                    <a:lnTo>
                      <a:pt x="730" y="536"/>
                    </a:lnTo>
                    <a:lnTo>
                      <a:pt x="760" y="572"/>
                    </a:lnTo>
                    <a:lnTo>
                      <a:pt x="828" y="590"/>
                    </a:lnTo>
                    <a:lnTo>
                      <a:pt x="836" y="596"/>
                    </a:lnTo>
                    <a:lnTo>
                      <a:pt x="842" y="600"/>
                    </a:lnTo>
                    <a:lnTo>
                      <a:pt x="850" y="604"/>
                    </a:lnTo>
                    <a:lnTo>
                      <a:pt x="876" y="606"/>
                    </a:lnTo>
                    <a:lnTo>
                      <a:pt x="882" y="628"/>
                    </a:lnTo>
                    <a:lnTo>
                      <a:pt x="876" y="636"/>
                    </a:lnTo>
                    <a:lnTo>
                      <a:pt x="872" y="644"/>
                    </a:lnTo>
                    <a:lnTo>
                      <a:pt x="850" y="658"/>
                    </a:lnTo>
                    <a:lnTo>
                      <a:pt x="832" y="666"/>
                    </a:lnTo>
                    <a:lnTo>
                      <a:pt x="818" y="666"/>
                    </a:lnTo>
                    <a:lnTo>
                      <a:pt x="806" y="668"/>
                    </a:lnTo>
                    <a:lnTo>
                      <a:pt x="794" y="672"/>
                    </a:lnTo>
                    <a:lnTo>
                      <a:pt x="784" y="676"/>
                    </a:lnTo>
                    <a:lnTo>
                      <a:pt x="764" y="686"/>
                    </a:lnTo>
                    <a:lnTo>
                      <a:pt x="744" y="700"/>
                    </a:lnTo>
                    <a:lnTo>
                      <a:pt x="736" y="716"/>
                    </a:lnTo>
                    <a:lnTo>
                      <a:pt x="728" y="726"/>
                    </a:lnTo>
                    <a:lnTo>
                      <a:pt x="720" y="734"/>
                    </a:lnTo>
                    <a:lnTo>
                      <a:pt x="682" y="734"/>
                    </a:lnTo>
                    <a:lnTo>
                      <a:pt x="662" y="756"/>
                    </a:lnTo>
                    <a:lnTo>
                      <a:pt x="656" y="760"/>
                    </a:lnTo>
                    <a:lnTo>
                      <a:pt x="650" y="764"/>
                    </a:lnTo>
                    <a:lnTo>
                      <a:pt x="642" y="766"/>
                    </a:lnTo>
                    <a:lnTo>
                      <a:pt x="636" y="766"/>
                    </a:lnTo>
                    <a:lnTo>
                      <a:pt x="628" y="754"/>
                    </a:lnTo>
                    <a:lnTo>
                      <a:pt x="620" y="746"/>
                    </a:lnTo>
                    <a:lnTo>
                      <a:pt x="612" y="742"/>
                    </a:lnTo>
                    <a:lnTo>
                      <a:pt x="604" y="742"/>
                    </a:lnTo>
                    <a:lnTo>
                      <a:pt x="596" y="744"/>
                    </a:lnTo>
                    <a:lnTo>
                      <a:pt x="588" y="748"/>
                    </a:lnTo>
                    <a:lnTo>
                      <a:pt x="574" y="758"/>
                    </a:lnTo>
                    <a:lnTo>
                      <a:pt x="564" y="760"/>
                    </a:lnTo>
                    <a:lnTo>
                      <a:pt x="556" y="760"/>
                    </a:lnTo>
                    <a:lnTo>
                      <a:pt x="548" y="758"/>
                    </a:lnTo>
                    <a:lnTo>
                      <a:pt x="544" y="756"/>
                    </a:lnTo>
                    <a:lnTo>
                      <a:pt x="534" y="748"/>
                    </a:lnTo>
                    <a:lnTo>
                      <a:pt x="526" y="740"/>
                    </a:lnTo>
                    <a:lnTo>
                      <a:pt x="514" y="738"/>
                    </a:lnTo>
                    <a:lnTo>
                      <a:pt x="506" y="738"/>
                    </a:lnTo>
                    <a:lnTo>
                      <a:pt x="498" y="738"/>
                    </a:lnTo>
                    <a:lnTo>
                      <a:pt x="492" y="742"/>
                    </a:lnTo>
                    <a:lnTo>
                      <a:pt x="486" y="746"/>
                    </a:lnTo>
                    <a:lnTo>
                      <a:pt x="482" y="750"/>
                    </a:lnTo>
                    <a:lnTo>
                      <a:pt x="474" y="764"/>
                    </a:lnTo>
                    <a:lnTo>
                      <a:pt x="468" y="768"/>
                    </a:lnTo>
                    <a:lnTo>
                      <a:pt x="462" y="770"/>
                    </a:lnTo>
                    <a:lnTo>
                      <a:pt x="454" y="770"/>
                    </a:lnTo>
                    <a:lnTo>
                      <a:pt x="448" y="768"/>
                    </a:lnTo>
                    <a:lnTo>
                      <a:pt x="436" y="762"/>
                    </a:lnTo>
                    <a:lnTo>
                      <a:pt x="430" y="756"/>
                    </a:lnTo>
                    <a:lnTo>
                      <a:pt x="414" y="756"/>
                    </a:lnTo>
                    <a:lnTo>
                      <a:pt x="404" y="766"/>
                    </a:lnTo>
                    <a:lnTo>
                      <a:pt x="398" y="774"/>
                    </a:lnTo>
                    <a:lnTo>
                      <a:pt x="396" y="784"/>
                    </a:lnTo>
                    <a:lnTo>
                      <a:pt x="394" y="802"/>
                    </a:lnTo>
                    <a:lnTo>
                      <a:pt x="402" y="814"/>
                    </a:lnTo>
                    <a:lnTo>
                      <a:pt x="410" y="826"/>
                    </a:lnTo>
                    <a:lnTo>
                      <a:pt x="412" y="832"/>
                    </a:lnTo>
                    <a:lnTo>
                      <a:pt x="412" y="840"/>
                    </a:lnTo>
                    <a:lnTo>
                      <a:pt x="412" y="850"/>
                    </a:lnTo>
                    <a:lnTo>
                      <a:pt x="410" y="860"/>
                    </a:lnTo>
                    <a:lnTo>
                      <a:pt x="410" y="872"/>
                    </a:lnTo>
                    <a:lnTo>
                      <a:pt x="414" y="886"/>
                    </a:lnTo>
                    <a:lnTo>
                      <a:pt x="416" y="902"/>
                    </a:lnTo>
                    <a:lnTo>
                      <a:pt x="420" y="922"/>
                    </a:lnTo>
                    <a:lnTo>
                      <a:pt x="412" y="928"/>
                    </a:lnTo>
                    <a:lnTo>
                      <a:pt x="406" y="932"/>
                    </a:lnTo>
                    <a:close/>
                  </a:path>
                </a:pathLst>
              </a:custGeom>
              <a:gradFill flip="none" rotWithShape="1">
                <a:gsLst>
                  <a:gs pos="0">
                    <a:schemeClr val="bg1"/>
                  </a:gs>
                  <a:gs pos="100000">
                    <a:srgbClr val="C8C8C8"/>
                  </a:gs>
                </a:gsLst>
                <a:lin ang="19800000" scaled="0"/>
              </a:gradFill>
              <a:ln w="12700">
                <a:gradFill flip="none" rotWithShape="1">
                  <a:gsLst>
                    <a:gs pos="53000">
                      <a:schemeClr val="bg1">
                        <a:alpha val="90000"/>
                      </a:schemeClr>
                    </a:gs>
                    <a:gs pos="100000">
                      <a:schemeClr val="tx1">
                        <a:lumMod val="50000"/>
                        <a:lumOff val="50000"/>
                      </a:schemeClr>
                    </a:gs>
                  </a:gsLst>
                  <a:lin ang="7200000" scaled="0"/>
                </a:gradFill>
              </a:ln>
              <a:effectLst>
                <a:outerShdw blurRad="482600" dist="203200" dir="8100000" algn="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eaLnBrk="0" fontAlgn="base" hangingPunct="0">
                  <a:spcBef>
                    <a:spcPct val="0"/>
                  </a:spcBef>
                  <a:spcAft>
                    <a:spcPct val="0"/>
                  </a:spcAft>
                  <a:buFont typeface="Arial" panose="020b0604020202020204" pitchFamily="34" charset="0"/>
                </a:pPr>
                <a:endParaRPr lang="zh-CN" altLang="en-US" sz="4500">
                  <a:solidFill>
                    <a:schemeClr val="accent2"/>
                  </a:solidFill>
                  <a:latin typeface="造字工房悦黑（非商用）纤细体" pitchFamily="50" charset="-122"/>
                  <a:ea typeface="造字工房悦黑（非商用）纤细体" pitchFamily="50" charset="-122"/>
                </a:endParaRPr>
              </a:p>
            </p:txBody>
          </p:sp>
          <p:sp>
            <p:nvSpPr>
              <p:cNvPr id="71" name="Freeform 17"/>
              <p:cNvSpPr/>
              <p:nvPr/>
            </p:nvSpPr>
            <p:spPr bwMode="auto">
              <a:xfrm>
                <a:off x="5659598" y="3438452"/>
                <a:ext cx="553963" cy="643587"/>
              </a:xfrm>
              <a:custGeom>
                <a:gdLst>
                  <a:gd name="T0" fmla="*/ 324 w 538"/>
                  <a:gd name="T1" fmla="*/ 632 h 638"/>
                  <a:gd name="T2" fmla="*/ 306 w 538"/>
                  <a:gd name="T3" fmla="*/ 628 h 638"/>
                  <a:gd name="T4" fmla="*/ 274 w 538"/>
                  <a:gd name="T5" fmla="*/ 620 h 638"/>
                  <a:gd name="T6" fmla="*/ 264 w 538"/>
                  <a:gd name="T7" fmla="*/ 596 h 638"/>
                  <a:gd name="T8" fmla="*/ 246 w 538"/>
                  <a:gd name="T9" fmla="*/ 592 h 638"/>
                  <a:gd name="T10" fmla="*/ 254 w 538"/>
                  <a:gd name="T11" fmla="*/ 542 h 638"/>
                  <a:gd name="T12" fmla="*/ 246 w 538"/>
                  <a:gd name="T13" fmla="*/ 484 h 638"/>
                  <a:gd name="T14" fmla="*/ 226 w 538"/>
                  <a:gd name="T15" fmla="*/ 452 h 638"/>
                  <a:gd name="T16" fmla="*/ 204 w 538"/>
                  <a:gd name="T17" fmla="*/ 448 h 638"/>
                  <a:gd name="T18" fmla="*/ 152 w 538"/>
                  <a:gd name="T19" fmla="*/ 472 h 638"/>
                  <a:gd name="T20" fmla="*/ 96 w 538"/>
                  <a:gd name="T21" fmla="*/ 478 h 638"/>
                  <a:gd name="T22" fmla="*/ 76 w 538"/>
                  <a:gd name="T23" fmla="*/ 448 h 638"/>
                  <a:gd name="T24" fmla="*/ 64 w 538"/>
                  <a:gd name="T25" fmla="*/ 354 h 638"/>
                  <a:gd name="T26" fmla="*/ 0 w 538"/>
                  <a:gd name="T27" fmla="*/ 362 h 638"/>
                  <a:gd name="T28" fmla="*/ 4 w 538"/>
                  <a:gd name="T29" fmla="*/ 344 h 638"/>
                  <a:gd name="T30" fmla="*/ 32 w 538"/>
                  <a:gd name="T31" fmla="*/ 334 h 638"/>
                  <a:gd name="T32" fmla="*/ 54 w 538"/>
                  <a:gd name="T33" fmla="*/ 312 h 638"/>
                  <a:gd name="T34" fmla="*/ 48 w 538"/>
                  <a:gd name="T35" fmla="*/ 224 h 638"/>
                  <a:gd name="T36" fmla="*/ 46 w 538"/>
                  <a:gd name="T37" fmla="*/ 126 h 638"/>
                  <a:gd name="T38" fmla="*/ 72 w 538"/>
                  <a:gd name="T39" fmla="*/ 94 h 638"/>
                  <a:gd name="T40" fmla="*/ 108 w 538"/>
                  <a:gd name="T41" fmla="*/ 60 h 638"/>
                  <a:gd name="T42" fmla="*/ 132 w 538"/>
                  <a:gd name="T43" fmla="*/ 56 h 638"/>
                  <a:gd name="T44" fmla="*/ 158 w 538"/>
                  <a:gd name="T45" fmla="*/ 54 h 638"/>
                  <a:gd name="T46" fmla="*/ 166 w 538"/>
                  <a:gd name="T47" fmla="*/ 30 h 638"/>
                  <a:gd name="T48" fmla="*/ 152 w 538"/>
                  <a:gd name="T49" fmla="*/ 10 h 638"/>
                  <a:gd name="T50" fmla="*/ 166 w 538"/>
                  <a:gd name="T51" fmla="*/ 0 h 638"/>
                  <a:gd name="T52" fmla="*/ 210 w 538"/>
                  <a:gd name="T53" fmla="*/ 12 h 638"/>
                  <a:gd name="T54" fmla="*/ 292 w 538"/>
                  <a:gd name="T55" fmla="*/ 44 h 638"/>
                  <a:gd name="T56" fmla="*/ 372 w 538"/>
                  <a:gd name="T57" fmla="*/ 68 h 638"/>
                  <a:gd name="T58" fmla="*/ 410 w 538"/>
                  <a:gd name="T59" fmla="*/ 52 h 638"/>
                  <a:gd name="T60" fmla="*/ 450 w 538"/>
                  <a:gd name="T61" fmla="*/ 82 h 638"/>
                  <a:gd name="T62" fmla="*/ 500 w 538"/>
                  <a:gd name="T63" fmla="*/ 116 h 638"/>
                  <a:gd name="T64" fmla="*/ 522 w 538"/>
                  <a:gd name="T65" fmla="*/ 170 h 638"/>
                  <a:gd name="T66" fmla="*/ 520 w 538"/>
                  <a:gd name="T67" fmla="*/ 202 h 638"/>
                  <a:gd name="T68" fmla="*/ 486 w 538"/>
                  <a:gd name="T69" fmla="*/ 248 h 638"/>
                  <a:gd name="T70" fmla="*/ 480 w 538"/>
                  <a:gd name="T71" fmla="*/ 286 h 638"/>
                  <a:gd name="T72" fmla="*/ 500 w 538"/>
                  <a:gd name="T73" fmla="*/ 340 h 638"/>
                  <a:gd name="T74" fmla="*/ 512 w 538"/>
                  <a:gd name="T75" fmla="*/ 372 h 638"/>
                  <a:gd name="T76" fmla="*/ 532 w 538"/>
                  <a:gd name="T77" fmla="*/ 440 h 638"/>
                  <a:gd name="T78" fmla="*/ 528 w 538"/>
                  <a:gd name="T79" fmla="*/ 500 h 638"/>
                  <a:gd name="T80" fmla="*/ 426 w 538"/>
                  <a:gd name="T81" fmla="*/ 540 h 638"/>
                  <a:gd name="T82" fmla="*/ 428 w 538"/>
                  <a:gd name="T83" fmla="*/ 558 h 638"/>
                  <a:gd name="T84" fmla="*/ 442 w 538"/>
                  <a:gd name="T85" fmla="*/ 598 h 638"/>
                  <a:gd name="T86" fmla="*/ 416 w 538"/>
                  <a:gd name="T87" fmla="*/ 584 h 638"/>
                  <a:gd name="T88" fmla="*/ 350 w 538"/>
                  <a:gd name="T89" fmla="*/ 594 h 638"/>
                  <a:gd name="T90" fmla="*/ 340 w 538"/>
                  <a:gd name="T91" fmla="*/ 628 h 638"/>
                  <a:gd name="T92" fmla="*/ 0 w 538"/>
                  <a:gd name="T93" fmla="*/ 0 h 638"/>
                  <a:gd name="T94" fmla="*/ 538 w 538"/>
                  <a:gd name="T95" fmla="*/ 638 h 63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T92" t="T93" r="T94" b="T95"/>
                <a:pathLst>
                  <a:path w="538" h="638">
                    <a:moveTo>
                      <a:pt x="332" y="638"/>
                    </a:moveTo>
                    <a:lnTo>
                      <a:pt x="332" y="638"/>
                    </a:lnTo>
                    <a:lnTo>
                      <a:pt x="324" y="632"/>
                    </a:lnTo>
                    <a:lnTo>
                      <a:pt x="318" y="630"/>
                    </a:lnTo>
                    <a:lnTo>
                      <a:pt x="312" y="628"/>
                    </a:lnTo>
                    <a:lnTo>
                      <a:pt x="306" y="628"/>
                    </a:lnTo>
                    <a:lnTo>
                      <a:pt x="294" y="632"/>
                    </a:lnTo>
                    <a:lnTo>
                      <a:pt x="282" y="636"/>
                    </a:lnTo>
                    <a:lnTo>
                      <a:pt x="274" y="620"/>
                    </a:lnTo>
                    <a:lnTo>
                      <a:pt x="272" y="608"/>
                    </a:lnTo>
                    <a:lnTo>
                      <a:pt x="270" y="600"/>
                    </a:lnTo>
                    <a:lnTo>
                      <a:pt x="264" y="596"/>
                    </a:lnTo>
                    <a:lnTo>
                      <a:pt x="258" y="594"/>
                    </a:lnTo>
                    <a:lnTo>
                      <a:pt x="252" y="592"/>
                    </a:lnTo>
                    <a:lnTo>
                      <a:pt x="246" y="592"/>
                    </a:lnTo>
                    <a:lnTo>
                      <a:pt x="234" y="594"/>
                    </a:lnTo>
                    <a:lnTo>
                      <a:pt x="234" y="580"/>
                    </a:lnTo>
                    <a:lnTo>
                      <a:pt x="254" y="542"/>
                    </a:lnTo>
                    <a:lnTo>
                      <a:pt x="264" y="524"/>
                    </a:lnTo>
                    <a:lnTo>
                      <a:pt x="268" y="508"/>
                    </a:lnTo>
                    <a:lnTo>
                      <a:pt x="246" y="484"/>
                    </a:lnTo>
                    <a:lnTo>
                      <a:pt x="240" y="472"/>
                    </a:lnTo>
                    <a:lnTo>
                      <a:pt x="236" y="462"/>
                    </a:lnTo>
                    <a:lnTo>
                      <a:pt x="226" y="452"/>
                    </a:lnTo>
                    <a:lnTo>
                      <a:pt x="218" y="448"/>
                    </a:lnTo>
                    <a:lnTo>
                      <a:pt x="212" y="448"/>
                    </a:lnTo>
                    <a:lnTo>
                      <a:pt x="204" y="448"/>
                    </a:lnTo>
                    <a:lnTo>
                      <a:pt x="172" y="456"/>
                    </a:lnTo>
                    <a:lnTo>
                      <a:pt x="162" y="466"/>
                    </a:lnTo>
                    <a:lnTo>
                      <a:pt x="152" y="472"/>
                    </a:lnTo>
                    <a:lnTo>
                      <a:pt x="132" y="486"/>
                    </a:lnTo>
                    <a:lnTo>
                      <a:pt x="98" y="488"/>
                    </a:lnTo>
                    <a:lnTo>
                      <a:pt x="96" y="478"/>
                    </a:lnTo>
                    <a:lnTo>
                      <a:pt x="94" y="470"/>
                    </a:lnTo>
                    <a:lnTo>
                      <a:pt x="86" y="458"/>
                    </a:lnTo>
                    <a:lnTo>
                      <a:pt x="76" y="448"/>
                    </a:lnTo>
                    <a:lnTo>
                      <a:pt x="68" y="442"/>
                    </a:lnTo>
                    <a:lnTo>
                      <a:pt x="64" y="432"/>
                    </a:lnTo>
                    <a:lnTo>
                      <a:pt x="64" y="354"/>
                    </a:lnTo>
                    <a:lnTo>
                      <a:pt x="28" y="356"/>
                    </a:lnTo>
                    <a:lnTo>
                      <a:pt x="14" y="358"/>
                    </a:lnTo>
                    <a:lnTo>
                      <a:pt x="0" y="362"/>
                    </a:lnTo>
                    <a:lnTo>
                      <a:pt x="0" y="352"/>
                    </a:lnTo>
                    <a:lnTo>
                      <a:pt x="2" y="346"/>
                    </a:lnTo>
                    <a:lnTo>
                      <a:pt x="4" y="344"/>
                    </a:lnTo>
                    <a:lnTo>
                      <a:pt x="8" y="340"/>
                    </a:lnTo>
                    <a:lnTo>
                      <a:pt x="18" y="338"/>
                    </a:lnTo>
                    <a:lnTo>
                      <a:pt x="32" y="334"/>
                    </a:lnTo>
                    <a:lnTo>
                      <a:pt x="38" y="330"/>
                    </a:lnTo>
                    <a:lnTo>
                      <a:pt x="44" y="326"/>
                    </a:lnTo>
                    <a:lnTo>
                      <a:pt x="54" y="312"/>
                    </a:lnTo>
                    <a:lnTo>
                      <a:pt x="60" y="298"/>
                    </a:lnTo>
                    <a:lnTo>
                      <a:pt x="62" y="284"/>
                    </a:lnTo>
                    <a:lnTo>
                      <a:pt x="48" y="224"/>
                    </a:lnTo>
                    <a:lnTo>
                      <a:pt x="46" y="154"/>
                    </a:lnTo>
                    <a:lnTo>
                      <a:pt x="40" y="130"/>
                    </a:lnTo>
                    <a:lnTo>
                      <a:pt x="46" y="126"/>
                    </a:lnTo>
                    <a:lnTo>
                      <a:pt x="54" y="120"/>
                    </a:lnTo>
                    <a:lnTo>
                      <a:pt x="64" y="108"/>
                    </a:lnTo>
                    <a:lnTo>
                      <a:pt x="72" y="94"/>
                    </a:lnTo>
                    <a:lnTo>
                      <a:pt x="80" y="78"/>
                    </a:lnTo>
                    <a:lnTo>
                      <a:pt x="94" y="68"/>
                    </a:lnTo>
                    <a:lnTo>
                      <a:pt x="108" y="60"/>
                    </a:lnTo>
                    <a:lnTo>
                      <a:pt x="114" y="56"/>
                    </a:lnTo>
                    <a:lnTo>
                      <a:pt x="122" y="56"/>
                    </a:lnTo>
                    <a:lnTo>
                      <a:pt x="132" y="56"/>
                    </a:lnTo>
                    <a:lnTo>
                      <a:pt x="142" y="58"/>
                    </a:lnTo>
                    <a:lnTo>
                      <a:pt x="150" y="58"/>
                    </a:lnTo>
                    <a:lnTo>
                      <a:pt x="158" y="54"/>
                    </a:lnTo>
                    <a:lnTo>
                      <a:pt x="164" y="50"/>
                    </a:lnTo>
                    <a:lnTo>
                      <a:pt x="168" y="42"/>
                    </a:lnTo>
                    <a:lnTo>
                      <a:pt x="166" y="30"/>
                    </a:lnTo>
                    <a:lnTo>
                      <a:pt x="164" y="20"/>
                    </a:lnTo>
                    <a:lnTo>
                      <a:pt x="158" y="14"/>
                    </a:lnTo>
                    <a:lnTo>
                      <a:pt x="152" y="10"/>
                    </a:lnTo>
                    <a:lnTo>
                      <a:pt x="156" y="4"/>
                    </a:lnTo>
                    <a:lnTo>
                      <a:pt x="160" y="2"/>
                    </a:lnTo>
                    <a:lnTo>
                      <a:pt x="166" y="0"/>
                    </a:lnTo>
                    <a:lnTo>
                      <a:pt x="174" y="2"/>
                    </a:lnTo>
                    <a:lnTo>
                      <a:pt x="192" y="6"/>
                    </a:lnTo>
                    <a:lnTo>
                      <a:pt x="210" y="12"/>
                    </a:lnTo>
                    <a:lnTo>
                      <a:pt x="238" y="16"/>
                    </a:lnTo>
                    <a:lnTo>
                      <a:pt x="274" y="34"/>
                    </a:lnTo>
                    <a:lnTo>
                      <a:pt x="292" y="44"/>
                    </a:lnTo>
                    <a:lnTo>
                      <a:pt x="312" y="56"/>
                    </a:lnTo>
                    <a:lnTo>
                      <a:pt x="342" y="68"/>
                    </a:lnTo>
                    <a:lnTo>
                      <a:pt x="372" y="68"/>
                    </a:lnTo>
                    <a:lnTo>
                      <a:pt x="392" y="44"/>
                    </a:lnTo>
                    <a:lnTo>
                      <a:pt x="400" y="46"/>
                    </a:lnTo>
                    <a:lnTo>
                      <a:pt x="410" y="52"/>
                    </a:lnTo>
                    <a:lnTo>
                      <a:pt x="420" y="60"/>
                    </a:lnTo>
                    <a:lnTo>
                      <a:pt x="430" y="72"/>
                    </a:lnTo>
                    <a:lnTo>
                      <a:pt x="450" y="82"/>
                    </a:lnTo>
                    <a:lnTo>
                      <a:pt x="466" y="90"/>
                    </a:lnTo>
                    <a:lnTo>
                      <a:pt x="482" y="100"/>
                    </a:lnTo>
                    <a:lnTo>
                      <a:pt x="500" y="116"/>
                    </a:lnTo>
                    <a:lnTo>
                      <a:pt x="514" y="134"/>
                    </a:lnTo>
                    <a:lnTo>
                      <a:pt x="520" y="152"/>
                    </a:lnTo>
                    <a:lnTo>
                      <a:pt x="522" y="170"/>
                    </a:lnTo>
                    <a:lnTo>
                      <a:pt x="522" y="180"/>
                    </a:lnTo>
                    <a:lnTo>
                      <a:pt x="522" y="190"/>
                    </a:lnTo>
                    <a:lnTo>
                      <a:pt x="520" y="202"/>
                    </a:lnTo>
                    <a:lnTo>
                      <a:pt x="516" y="214"/>
                    </a:lnTo>
                    <a:lnTo>
                      <a:pt x="494" y="238"/>
                    </a:lnTo>
                    <a:lnTo>
                      <a:pt x="486" y="248"/>
                    </a:lnTo>
                    <a:lnTo>
                      <a:pt x="482" y="260"/>
                    </a:lnTo>
                    <a:lnTo>
                      <a:pt x="480" y="272"/>
                    </a:lnTo>
                    <a:lnTo>
                      <a:pt x="480" y="286"/>
                    </a:lnTo>
                    <a:lnTo>
                      <a:pt x="486" y="302"/>
                    </a:lnTo>
                    <a:lnTo>
                      <a:pt x="494" y="320"/>
                    </a:lnTo>
                    <a:lnTo>
                      <a:pt x="500" y="340"/>
                    </a:lnTo>
                    <a:lnTo>
                      <a:pt x="502" y="344"/>
                    </a:lnTo>
                    <a:lnTo>
                      <a:pt x="506" y="352"/>
                    </a:lnTo>
                    <a:lnTo>
                      <a:pt x="512" y="372"/>
                    </a:lnTo>
                    <a:lnTo>
                      <a:pt x="522" y="414"/>
                    </a:lnTo>
                    <a:lnTo>
                      <a:pt x="530" y="428"/>
                    </a:lnTo>
                    <a:lnTo>
                      <a:pt x="532" y="440"/>
                    </a:lnTo>
                    <a:lnTo>
                      <a:pt x="532" y="454"/>
                    </a:lnTo>
                    <a:lnTo>
                      <a:pt x="528" y="472"/>
                    </a:lnTo>
                    <a:lnTo>
                      <a:pt x="528" y="500"/>
                    </a:lnTo>
                    <a:lnTo>
                      <a:pt x="532" y="518"/>
                    </a:lnTo>
                    <a:lnTo>
                      <a:pt x="538" y="536"/>
                    </a:lnTo>
                    <a:lnTo>
                      <a:pt x="426" y="540"/>
                    </a:lnTo>
                    <a:lnTo>
                      <a:pt x="424" y="544"/>
                    </a:lnTo>
                    <a:lnTo>
                      <a:pt x="424" y="548"/>
                    </a:lnTo>
                    <a:lnTo>
                      <a:pt x="428" y="558"/>
                    </a:lnTo>
                    <a:lnTo>
                      <a:pt x="438" y="570"/>
                    </a:lnTo>
                    <a:lnTo>
                      <a:pt x="446" y="580"/>
                    </a:lnTo>
                    <a:lnTo>
                      <a:pt x="442" y="598"/>
                    </a:lnTo>
                    <a:lnTo>
                      <a:pt x="436" y="598"/>
                    </a:lnTo>
                    <a:lnTo>
                      <a:pt x="428" y="594"/>
                    </a:lnTo>
                    <a:lnTo>
                      <a:pt x="416" y="584"/>
                    </a:lnTo>
                    <a:lnTo>
                      <a:pt x="402" y="568"/>
                    </a:lnTo>
                    <a:lnTo>
                      <a:pt x="368" y="566"/>
                    </a:lnTo>
                    <a:lnTo>
                      <a:pt x="350" y="594"/>
                    </a:lnTo>
                    <a:lnTo>
                      <a:pt x="348" y="604"/>
                    </a:lnTo>
                    <a:lnTo>
                      <a:pt x="346" y="616"/>
                    </a:lnTo>
                    <a:lnTo>
                      <a:pt x="340" y="628"/>
                    </a:lnTo>
                    <a:lnTo>
                      <a:pt x="336" y="634"/>
                    </a:lnTo>
                    <a:lnTo>
                      <a:pt x="332" y="638"/>
                    </a:lnTo>
                    <a:close/>
                  </a:path>
                </a:pathLst>
              </a:custGeom>
              <a:gradFill flip="none" rotWithShape="1">
                <a:gsLst>
                  <a:gs pos="0">
                    <a:schemeClr val="bg1"/>
                  </a:gs>
                  <a:gs pos="100000">
                    <a:srgbClr val="C8C8C8"/>
                  </a:gs>
                </a:gsLst>
                <a:lin ang="19800000" scaled="0"/>
              </a:gradFill>
              <a:ln w="12700">
                <a:gradFill flip="none" rotWithShape="1">
                  <a:gsLst>
                    <a:gs pos="53000">
                      <a:schemeClr val="bg1">
                        <a:alpha val="90000"/>
                      </a:schemeClr>
                    </a:gs>
                    <a:gs pos="100000">
                      <a:schemeClr val="tx1">
                        <a:lumMod val="50000"/>
                        <a:lumOff val="50000"/>
                      </a:schemeClr>
                    </a:gs>
                  </a:gsLst>
                  <a:lin ang="7200000" scaled="0"/>
                </a:gradFill>
              </a:ln>
              <a:effectLst>
                <a:outerShdw blurRad="482600" dist="203200" dir="8100000" algn="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eaLnBrk="0" fontAlgn="base" hangingPunct="0">
                  <a:spcBef>
                    <a:spcPct val="0"/>
                  </a:spcBef>
                  <a:spcAft>
                    <a:spcPct val="0"/>
                  </a:spcAft>
                  <a:buFont typeface="Arial" panose="020b0604020202020204" pitchFamily="34" charset="0"/>
                </a:pPr>
                <a:endParaRPr lang="zh-CN" altLang="en-US" sz="4500">
                  <a:solidFill>
                    <a:schemeClr val="accent2"/>
                  </a:solidFill>
                  <a:latin typeface="造字工房悦黑（非商用）纤细体" pitchFamily="50" charset="-122"/>
                  <a:ea typeface="造字工房悦黑（非商用）纤细体" pitchFamily="50" charset="-122"/>
                </a:endParaRPr>
              </a:p>
            </p:txBody>
          </p:sp>
          <p:sp>
            <p:nvSpPr>
              <p:cNvPr id="72" name="Freeform 8"/>
              <p:cNvSpPr/>
              <p:nvPr/>
            </p:nvSpPr>
            <p:spPr bwMode="auto">
              <a:xfrm>
                <a:off x="5659598" y="4626440"/>
                <a:ext cx="251903" cy="203385"/>
              </a:xfrm>
              <a:custGeom>
                <a:gdLst>
                  <a:gd name="T0" fmla="*/ 82 w 244"/>
                  <a:gd name="T1" fmla="*/ 202 h 202"/>
                  <a:gd name="T2" fmla="*/ 82 w 244"/>
                  <a:gd name="T3" fmla="*/ 202 h 202"/>
                  <a:gd name="T4" fmla="*/ 22 w 244"/>
                  <a:gd name="T5" fmla="*/ 182 h 202"/>
                  <a:gd name="T6" fmla="*/ 12 w 244"/>
                  <a:gd name="T7" fmla="*/ 174 h 202"/>
                  <a:gd name="T8" fmla="*/ 6 w 244"/>
                  <a:gd name="T9" fmla="*/ 166 h 202"/>
                  <a:gd name="T10" fmla="*/ 0 w 244"/>
                  <a:gd name="T11" fmla="*/ 158 h 202"/>
                  <a:gd name="T12" fmla="*/ 0 w 244"/>
                  <a:gd name="T13" fmla="*/ 150 h 202"/>
                  <a:gd name="T14" fmla="*/ 0 w 244"/>
                  <a:gd name="T15" fmla="*/ 132 h 202"/>
                  <a:gd name="T16" fmla="*/ 0 w 244"/>
                  <a:gd name="T17" fmla="*/ 114 h 202"/>
                  <a:gd name="T18" fmla="*/ 2 w 244"/>
                  <a:gd name="T19" fmla="*/ 94 h 202"/>
                  <a:gd name="T20" fmla="*/ 4 w 244"/>
                  <a:gd name="T21" fmla="*/ 90 h 202"/>
                  <a:gd name="T22" fmla="*/ 6 w 244"/>
                  <a:gd name="T23" fmla="*/ 86 h 202"/>
                  <a:gd name="T24" fmla="*/ 8 w 244"/>
                  <a:gd name="T25" fmla="*/ 84 h 202"/>
                  <a:gd name="T26" fmla="*/ 14 w 244"/>
                  <a:gd name="T27" fmla="*/ 82 h 202"/>
                  <a:gd name="T28" fmla="*/ 30 w 244"/>
                  <a:gd name="T29" fmla="*/ 78 h 202"/>
                  <a:gd name="T30" fmla="*/ 42 w 244"/>
                  <a:gd name="T31" fmla="*/ 68 h 202"/>
                  <a:gd name="T32" fmla="*/ 44 w 244"/>
                  <a:gd name="T33" fmla="*/ 32 h 202"/>
                  <a:gd name="T34" fmla="*/ 48 w 244"/>
                  <a:gd name="T35" fmla="*/ 30 h 202"/>
                  <a:gd name="T36" fmla="*/ 64 w 244"/>
                  <a:gd name="T37" fmla="*/ 34 h 202"/>
                  <a:gd name="T38" fmla="*/ 74 w 244"/>
                  <a:gd name="T39" fmla="*/ 34 h 202"/>
                  <a:gd name="T40" fmla="*/ 84 w 244"/>
                  <a:gd name="T41" fmla="*/ 34 h 202"/>
                  <a:gd name="T42" fmla="*/ 134 w 244"/>
                  <a:gd name="T43" fmla="*/ 6 h 202"/>
                  <a:gd name="T44" fmla="*/ 218 w 244"/>
                  <a:gd name="T45" fmla="*/ 0 h 202"/>
                  <a:gd name="T46" fmla="*/ 224 w 244"/>
                  <a:gd name="T47" fmla="*/ 4 h 202"/>
                  <a:gd name="T48" fmla="*/ 234 w 244"/>
                  <a:gd name="T49" fmla="*/ 12 h 202"/>
                  <a:gd name="T50" fmla="*/ 238 w 244"/>
                  <a:gd name="T51" fmla="*/ 16 h 202"/>
                  <a:gd name="T52" fmla="*/ 240 w 244"/>
                  <a:gd name="T53" fmla="*/ 22 h 202"/>
                  <a:gd name="T54" fmla="*/ 244 w 244"/>
                  <a:gd name="T55" fmla="*/ 28 h 202"/>
                  <a:gd name="T56" fmla="*/ 244 w 244"/>
                  <a:gd name="T57" fmla="*/ 36 h 202"/>
                  <a:gd name="T58" fmla="*/ 232 w 244"/>
                  <a:gd name="T59" fmla="*/ 56 h 202"/>
                  <a:gd name="T60" fmla="*/ 224 w 244"/>
                  <a:gd name="T61" fmla="*/ 66 h 202"/>
                  <a:gd name="T62" fmla="*/ 216 w 244"/>
                  <a:gd name="T63" fmla="*/ 74 h 202"/>
                  <a:gd name="T64" fmla="*/ 210 w 244"/>
                  <a:gd name="T65" fmla="*/ 90 h 202"/>
                  <a:gd name="T66" fmla="*/ 202 w 244"/>
                  <a:gd name="T67" fmla="*/ 106 h 202"/>
                  <a:gd name="T68" fmla="*/ 194 w 244"/>
                  <a:gd name="T69" fmla="*/ 122 h 202"/>
                  <a:gd name="T70" fmla="*/ 188 w 244"/>
                  <a:gd name="T71" fmla="*/ 142 h 202"/>
                  <a:gd name="T72" fmla="*/ 98 w 244"/>
                  <a:gd name="T73" fmla="*/ 198 h 202"/>
                  <a:gd name="T74" fmla="*/ 90 w 244"/>
                  <a:gd name="T75" fmla="*/ 200 h 202"/>
                  <a:gd name="T76" fmla="*/ 82 w 244"/>
                  <a:gd name="T77" fmla="*/ 202 h 202"/>
                  <a:gd name="T78" fmla="*/ 0 w 244"/>
                  <a:gd name="T79" fmla="*/ 0 h 202"/>
                  <a:gd name="T80" fmla="*/ 244 w 244"/>
                  <a:gd name="T81" fmla="*/ 202 h 20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T78" t="T79" r="T80" b="T81"/>
                <a:pathLst>
                  <a:path w="244" h="201">
                    <a:moveTo>
                      <a:pt x="82" y="202"/>
                    </a:moveTo>
                    <a:lnTo>
                      <a:pt x="82" y="202"/>
                    </a:lnTo>
                    <a:lnTo>
                      <a:pt x="22" y="182"/>
                    </a:lnTo>
                    <a:lnTo>
                      <a:pt x="12" y="174"/>
                    </a:lnTo>
                    <a:lnTo>
                      <a:pt x="6" y="166"/>
                    </a:lnTo>
                    <a:lnTo>
                      <a:pt x="0" y="158"/>
                    </a:lnTo>
                    <a:lnTo>
                      <a:pt x="0" y="150"/>
                    </a:lnTo>
                    <a:lnTo>
                      <a:pt x="0" y="132"/>
                    </a:lnTo>
                    <a:lnTo>
                      <a:pt x="0" y="114"/>
                    </a:lnTo>
                    <a:lnTo>
                      <a:pt x="2" y="94"/>
                    </a:lnTo>
                    <a:lnTo>
                      <a:pt x="4" y="90"/>
                    </a:lnTo>
                    <a:lnTo>
                      <a:pt x="6" y="86"/>
                    </a:lnTo>
                    <a:lnTo>
                      <a:pt x="8" y="84"/>
                    </a:lnTo>
                    <a:lnTo>
                      <a:pt x="14" y="82"/>
                    </a:lnTo>
                    <a:lnTo>
                      <a:pt x="30" y="78"/>
                    </a:lnTo>
                    <a:lnTo>
                      <a:pt x="42" y="68"/>
                    </a:lnTo>
                    <a:lnTo>
                      <a:pt x="44" y="32"/>
                    </a:lnTo>
                    <a:lnTo>
                      <a:pt x="48" y="30"/>
                    </a:lnTo>
                    <a:lnTo>
                      <a:pt x="64" y="34"/>
                    </a:lnTo>
                    <a:lnTo>
                      <a:pt x="74" y="34"/>
                    </a:lnTo>
                    <a:lnTo>
                      <a:pt x="84" y="34"/>
                    </a:lnTo>
                    <a:lnTo>
                      <a:pt x="134" y="6"/>
                    </a:lnTo>
                    <a:lnTo>
                      <a:pt x="218" y="0"/>
                    </a:lnTo>
                    <a:lnTo>
                      <a:pt x="224" y="4"/>
                    </a:lnTo>
                    <a:lnTo>
                      <a:pt x="234" y="12"/>
                    </a:lnTo>
                    <a:lnTo>
                      <a:pt x="238" y="16"/>
                    </a:lnTo>
                    <a:lnTo>
                      <a:pt x="240" y="22"/>
                    </a:lnTo>
                    <a:lnTo>
                      <a:pt x="244" y="28"/>
                    </a:lnTo>
                    <a:lnTo>
                      <a:pt x="244" y="36"/>
                    </a:lnTo>
                    <a:lnTo>
                      <a:pt x="232" y="56"/>
                    </a:lnTo>
                    <a:lnTo>
                      <a:pt x="224" y="66"/>
                    </a:lnTo>
                    <a:lnTo>
                      <a:pt x="216" y="74"/>
                    </a:lnTo>
                    <a:lnTo>
                      <a:pt x="210" y="90"/>
                    </a:lnTo>
                    <a:lnTo>
                      <a:pt x="202" y="106"/>
                    </a:lnTo>
                    <a:lnTo>
                      <a:pt x="194" y="122"/>
                    </a:lnTo>
                    <a:lnTo>
                      <a:pt x="188" y="142"/>
                    </a:lnTo>
                    <a:lnTo>
                      <a:pt x="98" y="198"/>
                    </a:lnTo>
                    <a:lnTo>
                      <a:pt x="90" y="200"/>
                    </a:lnTo>
                    <a:lnTo>
                      <a:pt x="82" y="202"/>
                    </a:lnTo>
                    <a:close/>
                  </a:path>
                </a:pathLst>
              </a:custGeom>
              <a:gradFill flip="none" rotWithShape="1">
                <a:gsLst>
                  <a:gs pos="0">
                    <a:schemeClr val="bg1"/>
                  </a:gs>
                  <a:gs pos="100000">
                    <a:srgbClr val="C8C8C8"/>
                  </a:gs>
                </a:gsLst>
                <a:lin ang="19800000" scaled="0"/>
              </a:gradFill>
              <a:ln w="12700">
                <a:gradFill flip="none" rotWithShape="1">
                  <a:gsLst>
                    <a:gs pos="53000">
                      <a:schemeClr val="bg1">
                        <a:alpha val="90000"/>
                      </a:schemeClr>
                    </a:gs>
                    <a:gs pos="100000">
                      <a:schemeClr val="tx1">
                        <a:lumMod val="50000"/>
                        <a:lumOff val="50000"/>
                      </a:schemeClr>
                    </a:gs>
                  </a:gsLst>
                  <a:lin ang="7200000" scaled="0"/>
                </a:gradFill>
              </a:ln>
              <a:effectLst>
                <a:outerShdw blurRad="482600" dist="203200" dir="8100000" algn="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eaLnBrk="0" fontAlgn="base" hangingPunct="0">
                  <a:spcBef>
                    <a:spcPct val="0"/>
                  </a:spcBef>
                  <a:spcAft>
                    <a:spcPct val="0"/>
                  </a:spcAft>
                  <a:buFont typeface="Arial" panose="020b0604020202020204" pitchFamily="34" charset="0"/>
                </a:pPr>
                <a:endParaRPr lang="zh-CN" altLang="en-US" sz="4500">
                  <a:solidFill>
                    <a:schemeClr val="accent2"/>
                  </a:solidFill>
                  <a:latin typeface="造字工房悦黑（非商用）纤细体" pitchFamily="50" charset="-122"/>
                  <a:ea typeface="造字工房悦黑（非商用）纤细体" pitchFamily="50" charset="-122"/>
                </a:endParaRPr>
              </a:p>
            </p:txBody>
          </p:sp>
          <p:sp>
            <p:nvSpPr>
              <p:cNvPr id="73" name="Freeform 10"/>
              <p:cNvSpPr/>
              <p:nvPr/>
            </p:nvSpPr>
            <p:spPr bwMode="auto">
              <a:xfrm>
                <a:off x="5758799" y="3982854"/>
                <a:ext cx="808652" cy="606810"/>
              </a:xfrm>
              <a:custGeom>
                <a:gdLst>
                  <a:gd name="T0" fmla="*/ 46 w 784"/>
                  <a:gd name="T1" fmla="*/ 596 h 602"/>
                  <a:gd name="T2" fmla="*/ 28 w 784"/>
                  <a:gd name="T3" fmla="*/ 558 h 602"/>
                  <a:gd name="T4" fmla="*/ 2 w 784"/>
                  <a:gd name="T5" fmla="*/ 492 h 602"/>
                  <a:gd name="T6" fmla="*/ 22 w 784"/>
                  <a:gd name="T7" fmla="*/ 450 h 602"/>
                  <a:gd name="T8" fmla="*/ 36 w 784"/>
                  <a:gd name="T9" fmla="*/ 422 h 602"/>
                  <a:gd name="T10" fmla="*/ 94 w 784"/>
                  <a:gd name="T11" fmla="*/ 366 h 602"/>
                  <a:gd name="T12" fmla="*/ 154 w 784"/>
                  <a:gd name="T13" fmla="*/ 306 h 602"/>
                  <a:gd name="T14" fmla="*/ 204 w 784"/>
                  <a:gd name="T15" fmla="*/ 256 h 602"/>
                  <a:gd name="T16" fmla="*/ 214 w 784"/>
                  <a:gd name="T17" fmla="*/ 214 h 602"/>
                  <a:gd name="T18" fmla="*/ 222 w 784"/>
                  <a:gd name="T19" fmla="*/ 190 h 602"/>
                  <a:gd name="T20" fmla="*/ 248 w 784"/>
                  <a:gd name="T21" fmla="*/ 164 h 602"/>
                  <a:gd name="T22" fmla="*/ 260 w 784"/>
                  <a:gd name="T23" fmla="*/ 84 h 602"/>
                  <a:gd name="T24" fmla="*/ 278 w 784"/>
                  <a:gd name="T25" fmla="*/ 36 h 602"/>
                  <a:gd name="T26" fmla="*/ 352 w 784"/>
                  <a:gd name="T27" fmla="*/ 68 h 602"/>
                  <a:gd name="T28" fmla="*/ 358 w 784"/>
                  <a:gd name="T29" fmla="*/ 48 h 602"/>
                  <a:gd name="T30" fmla="*/ 346 w 784"/>
                  <a:gd name="T31" fmla="*/ 8 h 602"/>
                  <a:gd name="T32" fmla="*/ 472 w 784"/>
                  <a:gd name="T33" fmla="*/ 10 h 602"/>
                  <a:gd name="T34" fmla="*/ 506 w 784"/>
                  <a:gd name="T35" fmla="*/ 0 h 602"/>
                  <a:gd name="T36" fmla="*/ 476 w 784"/>
                  <a:gd name="T37" fmla="*/ 68 h 602"/>
                  <a:gd name="T38" fmla="*/ 486 w 784"/>
                  <a:gd name="T39" fmla="*/ 92 h 602"/>
                  <a:gd name="T40" fmla="*/ 524 w 784"/>
                  <a:gd name="T41" fmla="*/ 98 h 602"/>
                  <a:gd name="T42" fmla="*/ 612 w 784"/>
                  <a:gd name="T43" fmla="*/ 84 h 602"/>
                  <a:gd name="T44" fmla="*/ 656 w 784"/>
                  <a:gd name="T45" fmla="*/ 64 h 602"/>
                  <a:gd name="T46" fmla="*/ 694 w 784"/>
                  <a:gd name="T47" fmla="*/ 52 h 602"/>
                  <a:gd name="T48" fmla="*/ 784 w 784"/>
                  <a:gd name="T49" fmla="*/ 152 h 602"/>
                  <a:gd name="T50" fmla="*/ 752 w 784"/>
                  <a:gd name="T51" fmla="*/ 174 h 602"/>
                  <a:gd name="T52" fmla="*/ 728 w 784"/>
                  <a:gd name="T53" fmla="*/ 196 h 602"/>
                  <a:gd name="T54" fmla="*/ 722 w 784"/>
                  <a:gd name="T55" fmla="*/ 214 h 602"/>
                  <a:gd name="T56" fmla="*/ 704 w 784"/>
                  <a:gd name="T57" fmla="*/ 242 h 602"/>
                  <a:gd name="T58" fmla="*/ 634 w 784"/>
                  <a:gd name="T59" fmla="*/ 282 h 602"/>
                  <a:gd name="T60" fmla="*/ 606 w 784"/>
                  <a:gd name="T61" fmla="*/ 296 h 602"/>
                  <a:gd name="T62" fmla="*/ 582 w 784"/>
                  <a:gd name="T63" fmla="*/ 288 h 602"/>
                  <a:gd name="T64" fmla="*/ 552 w 784"/>
                  <a:gd name="T65" fmla="*/ 298 h 602"/>
                  <a:gd name="T66" fmla="*/ 540 w 784"/>
                  <a:gd name="T67" fmla="*/ 292 h 602"/>
                  <a:gd name="T68" fmla="*/ 526 w 784"/>
                  <a:gd name="T69" fmla="*/ 318 h 602"/>
                  <a:gd name="T70" fmla="*/ 508 w 784"/>
                  <a:gd name="T71" fmla="*/ 328 h 602"/>
                  <a:gd name="T72" fmla="*/ 498 w 784"/>
                  <a:gd name="T73" fmla="*/ 338 h 602"/>
                  <a:gd name="T74" fmla="*/ 478 w 784"/>
                  <a:gd name="T75" fmla="*/ 342 h 602"/>
                  <a:gd name="T76" fmla="*/ 468 w 784"/>
                  <a:gd name="T77" fmla="*/ 326 h 602"/>
                  <a:gd name="T78" fmla="*/ 420 w 784"/>
                  <a:gd name="T79" fmla="*/ 302 h 602"/>
                  <a:gd name="T80" fmla="*/ 388 w 784"/>
                  <a:gd name="T81" fmla="*/ 362 h 602"/>
                  <a:gd name="T82" fmla="*/ 358 w 784"/>
                  <a:gd name="T83" fmla="*/ 382 h 602"/>
                  <a:gd name="T84" fmla="*/ 328 w 784"/>
                  <a:gd name="T85" fmla="*/ 398 h 602"/>
                  <a:gd name="T86" fmla="*/ 278 w 784"/>
                  <a:gd name="T87" fmla="*/ 420 h 602"/>
                  <a:gd name="T88" fmla="*/ 256 w 784"/>
                  <a:gd name="T89" fmla="*/ 438 h 602"/>
                  <a:gd name="T90" fmla="*/ 218 w 784"/>
                  <a:gd name="T91" fmla="*/ 432 h 602"/>
                  <a:gd name="T92" fmla="*/ 140 w 784"/>
                  <a:gd name="T93" fmla="*/ 462 h 602"/>
                  <a:gd name="T94" fmla="*/ 92 w 784"/>
                  <a:gd name="T95" fmla="*/ 474 h 602"/>
                  <a:gd name="T96" fmla="*/ 64 w 784"/>
                  <a:gd name="T97" fmla="*/ 514 h 602"/>
                  <a:gd name="T98" fmla="*/ 52 w 784"/>
                  <a:gd name="T99" fmla="*/ 542 h 602"/>
                  <a:gd name="T100" fmla="*/ 78 w 784"/>
                  <a:gd name="T101" fmla="*/ 566 h 602"/>
                  <a:gd name="T102" fmla="*/ 86 w 784"/>
                  <a:gd name="T103" fmla="*/ 590 h 602"/>
                  <a:gd name="T104" fmla="*/ 54 w 784"/>
                  <a:gd name="T105" fmla="*/ 602 h 602"/>
                  <a:gd name="T106" fmla="*/ 0 w 784"/>
                  <a:gd name="T107" fmla="*/ 0 h 602"/>
                  <a:gd name="T108" fmla="*/ 784 w 784"/>
                  <a:gd name="T109" fmla="*/ 602 h 60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T106" t="T107" r="T108" b="T109"/>
                <a:pathLst>
                  <a:path w="784" h="602">
                    <a:moveTo>
                      <a:pt x="54" y="602"/>
                    </a:moveTo>
                    <a:lnTo>
                      <a:pt x="54" y="602"/>
                    </a:lnTo>
                    <a:lnTo>
                      <a:pt x="46" y="596"/>
                    </a:lnTo>
                    <a:lnTo>
                      <a:pt x="40" y="590"/>
                    </a:lnTo>
                    <a:lnTo>
                      <a:pt x="34" y="580"/>
                    </a:lnTo>
                    <a:lnTo>
                      <a:pt x="28" y="558"/>
                    </a:lnTo>
                    <a:lnTo>
                      <a:pt x="0" y="520"/>
                    </a:lnTo>
                    <a:lnTo>
                      <a:pt x="0" y="502"/>
                    </a:lnTo>
                    <a:lnTo>
                      <a:pt x="2" y="492"/>
                    </a:lnTo>
                    <a:lnTo>
                      <a:pt x="8" y="486"/>
                    </a:lnTo>
                    <a:lnTo>
                      <a:pt x="18" y="478"/>
                    </a:lnTo>
                    <a:lnTo>
                      <a:pt x="22" y="450"/>
                    </a:lnTo>
                    <a:lnTo>
                      <a:pt x="26" y="440"/>
                    </a:lnTo>
                    <a:lnTo>
                      <a:pt x="30" y="430"/>
                    </a:lnTo>
                    <a:lnTo>
                      <a:pt x="36" y="422"/>
                    </a:lnTo>
                    <a:lnTo>
                      <a:pt x="44" y="414"/>
                    </a:lnTo>
                    <a:lnTo>
                      <a:pt x="66" y="396"/>
                    </a:lnTo>
                    <a:lnTo>
                      <a:pt x="94" y="366"/>
                    </a:lnTo>
                    <a:lnTo>
                      <a:pt x="108" y="354"/>
                    </a:lnTo>
                    <a:lnTo>
                      <a:pt x="124" y="342"/>
                    </a:lnTo>
                    <a:lnTo>
                      <a:pt x="154" y="306"/>
                    </a:lnTo>
                    <a:lnTo>
                      <a:pt x="184" y="276"/>
                    </a:lnTo>
                    <a:lnTo>
                      <a:pt x="196" y="266"/>
                    </a:lnTo>
                    <a:lnTo>
                      <a:pt x="204" y="256"/>
                    </a:lnTo>
                    <a:lnTo>
                      <a:pt x="210" y="244"/>
                    </a:lnTo>
                    <a:lnTo>
                      <a:pt x="214" y="230"/>
                    </a:lnTo>
                    <a:lnTo>
                      <a:pt x="214" y="214"/>
                    </a:lnTo>
                    <a:lnTo>
                      <a:pt x="216" y="204"/>
                    </a:lnTo>
                    <a:lnTo>
                      <a:pt x="218" y="196"/>
                    </a:lnTo>
                    <a:lnTo>
                      <a:pt x="222" y="190"/>
                    </a:lnTo>
                    <a:lnTo>
                      <a:pt x="232" y="180"/>
                    </a:lnTo>
                    <a:lnTo>
                      <a:pt x="240" y="174"/>
                    </a:lnTo>
                    <a:lnTo>
                      <a:pt x="248" y="164"/>
                    </a:lnTo>
                    <a:lnTo>
                      <a:pt x="244" y="106"/>
                    </a:lnTo>
                    <a:lnTo>
                      <a:pt x="254" y="96"/>
                    </a:lnTo>
                    <a:lnTo>
                      <a:pt x="260" y="84"/>
                    </a:lnTo>
                    <a:lnTo>
                      <a:pt x="262" y="72"/>
                    </a:lnTo>
                    <a:lnTo>
                      <a:pt x="264" y="60"/>
                    </a:lnTo>
                    <a:lnTo>
                      <a:pt x="278" y="36"/>
                    </a:lnTo>
                    <a:lnTo>
                      <a:pt x="298" y="36"/>
                    </a:lnTo>
                    <a:lnTo>
                      <a:pt x="332" y="68"/>
                    </a:lnTo>
                    <a:lnTo>
                      <a:pt x="352" y="68"/>
                    </a:lnTo>
                    <a:lnTo>
                      <a:pt x="354" y="64"/>
                    </a:lnTo>
                    <a:lnTo>
                      <a:pt x="356" y="60"/>
                    </a:lnTo>
                    <a:lnTo>
                      <a:pt x="358" y="48"/>
                    </a:lnTo>
                    <a:lnTo>
                      <a:pt x="360" y="32"/>
                    </a:lnTo>
                    <a:lnTo>
                      <a:pt x="340" y="10"/>
                    </a:lnTo>
                    <a:lnTo>
                      <a:pt x="346" y="8"/>
                    </a:lnTo>
                    <a:lnTo>
                      <a:pt x="442" y="8"/>
                    </a:lnTo>
                    <a:lnTo>
                      <a:pt x="454" y="10"/>
                    </a:lnTo>
                    <a:lnTo>
                      <a:pt x="472" y="10"/>
                    </a:lnTo>
                    <a:lnTo>
                      <a:pt x="490" y="8"/>
                    </a:lnTo>
                    <a:lnTo>
                      <a:pt x="500" y="4"/>
                    </a:lnTo>
                    <a:lnTo>
                      <a:pt x="506" y="0"/>
                    </a:lnTo>
                    <a:lnTo>
                      <a:pt x="518" y="0"/>
                    </a:lnTo>
                    <a:lnTo>
                      <a:pt x="518" y="20"/>
                    </a:lnTo>
                    <a:lnTo>
                      <a:pt x="476" y="68"/>
                    </a:lnTo>
                    <a:lnTo>
                      <a:pt x="478" y="82"/>
                    </a:lnTo>
                    <a:lnTo>
                      <a:pt x="482" y="88"/>
                    </a:lnTo>
                    <a:lnTo>
                      <a:pt x="486" y="92"/>
                    </a:lnTo>
                    <a:lnTo>
                      <a:pt x="492" y="94"/>
                    </a:lnTo>
                    <a:lnTo>
                      <a:pt x="500" y="96"/>
                    </a:lnTo>
                    <a:lnTo>
                      <a:pt x="524" y="98"/>
                    </a:lnTo>
                    <a:lnTo>
                      <a:pt x="580" y="72"/>
                    </a:lnTo>
                    <a:lnTo>
                      <a:pt x="600" y="72"/>
                    </a:lnTo>
                    <a:lnTo>
                      <a:pt x="612" y="84"/>
                    </a:lnTo>
                    <a:lnTo>
                      <a:pt x="624" y="82"/>
                    </a:lnTo>
                    <a:lnTo>
                      <a:pt x="634" y="78"/>
                    </a:lnTo>
                    <a:lnTo>
                      <a:pt x="656" y="64"/>
                    </a:lnTo>
                    <a:lnTo>
                      <a:pt x="668" y="58"/>
                    </a:lnTo>
                    <a:lnTo>
                      <a:pt x="680" y="54"/>
                    </a:lnTo>
                    <a:lnTo>
                      <a:pt x="694" y="52"/>
                    </a:lnTo>
                    <a:lnTo>
                      <a:pt x="710" y="56"/>
                    </a:lnTo>
                    <a:lnTo>
                      <a:pt x="740" y="92"/>
                    </a:lnTo>
                    <a:lnTo>
                      <a:pt x="784" y="152"/>
                    </a:lnTo>
                    <a:lnTo>
                      <a:pt x="784" y="168"/>
                    </a:lnTo>
                    <a:lnTo>
                      <a:pt x="764" y="170"/>
                    </a:lnTo>
                    <a:lnTo>
                      <a:pt x="752" y="174"/>
                    </a:lnTo>
                    <a:lnTo>
                      <a:pt x="746" y="180"/>
                    </a:lnTo>
                    <a:lnTo>
                      <a:pt x="740" y="186"/>
                    </a:lnTo>
                    <a:lnTo>
                      <a:pt x="728" y="196"/>
                    </a:lnTo>
                    <a:lnTo>
                      <a:pt x="724" y="200"/>
                    </a:lnTo>
                    <a:lnTo>
                      <a:pt x="722" y="208"/>
                    </a:lnTo>
                    <a:lnTo>
                      <a:pt x="722" y="214"/>
                    </a:lnTo>
                    <a:lnTo>
                      <a:pt x="728" y="224"/>
                    </a:lnTo>
                    <a:lnTo>
                      <a:pt x="728" y="230"/>
                    </a:lnTo>
                    <a:lnTo>
                      <a:pt x="704" y="242"/>
                    </a:lnTo>
                    <a:lnTo>
                      <a:pt x="680" y="256"/>
                    </a:lnTo>
                    <a:lnTo>
                      <a:pt x="656" y="270"/>
                    </a:lnTo>
                    <a:lnTo>
                      <a:pt x="634" y="282"/>
                    </a:lnTo>
                    <a:lnTo>
                      <a:pt x="618" y="298"/>
                    </a:lnTo>
                    <a:lnTo>
                      <a:pt x="612" y="298"/>
                    </a:lnTo>
                    <a:lnTo>
                      <a:pt x="606" y="296"/>
                    </a:lnTo>
                    <a:lnTo>
                      <a:pt x="602" y="292"/>
                    </a:lnTo>
                    <a:lnTo>
                      <a:pt x="600" y="288"/>
                    </a:lnTo>
                    <a:lnTo>
                      <a:pt x="582" y="288"/>
                    </a:lnTo>
                    <a:lnTo>
                      <a:pt x="570" y="304"/>
                    </a:lnTo>
                    <a:lnTo>
                      <a:pt x="556" y="304"/>
                    </a:lnTo>
                    <a:lnTo>
                      <a:pt x="552" y="298"/>
                    </a:lnTo>
                    <a:lnTo>
                      <a:pt x="548" y="294"/>
                    </a:lnTo>
                    <a:lnTo>
                      <a:pt x="544" y="292"/>
                    </a:lnTo>
                    <a:lnTo>
                      <a:pt x="540" y="292"/>
                    </a:lnTo>
                    <a:lnTo>
                      <a:pt x="534" y="292"/>
                    </a:lnTo>
                    <a:lnTo>
                      <a:pt x="526" y="294"/>
                    </a:lnTo>
                    <a:lnTo>
                      <a:pt x="526" y="318"/>
                    </a:lnTo>
                    <a:lnTo>
                      <a:pt x="520" y="322"/>
                    </a:lnTo>
                    <a:lnTo>
                      <a:pt x="516" y="326"/>
                    </a:lnTo>
                    <a:lnTo>
                      <a:pt x="508" y="328"/>
                    </a:lnTo>
                    <a:lnTo>
                      <a:pt x="504" y="328"/>
                    </a:lnTo>
                    <a:lnTo>
                      <a:pt x="500" y="332"/>
                    </a:lnTo>
                    <a:lnTo>
                      <a:pt x="498" y="338"/>
                    </a:lnTo>
                    <a:lnTo>
                      <a:pt x="494" y="346"/>
                    </a:lnTo>
                    <a:lnTo>
                      <a:pt x="482" y="344"/>
                    </a:lnTo>
                    <a:lnTo>
                      <a:pt x="478" y="342"/>
                    </a:lnTo>
                    <a:lnTo>
                      <a:pt x="476" y="340"/>
                    </a:lnTo>
                    <a:lnTo>
                      <a:pt x="472" y="334"/>
                    </a:lnTo>
                    <a:lnTo>
                      <a:pt x="468" y="326"/>
                    </a:lnTo>
                    <a:lnTo>
                      <a:pt x="462" y="326"/>
                    </a:lnTo>
                    <a:lnTo>
                      <a:pt x="436" y="302"/>
                    </a:lnTo>
                    <a:lnTo>
                      <a:pt x="420" y="302"/>
                    </a:lnTo>
                    <a:lnTo>
                      <a:pt x="414" y="314"/>
                    </a:lnTo>
                    <a:lnTo>
                      <a:pt x="408" y="330"/>
                    </a:lnTo>
                    <a:lnTo>
                      <a:pt x="388" y="362"/>
                    </a:lnTo>
                    <a:lnTo>
                      <a:pt x="374" y="368"/>
                    </a:lnTo>
                    <a:lnTo>
                      <a:pt x="366" y="374"/>
                    </a:lnTo>
                    <a:lnTo>
                      <a:pt x="358" y="382"/>
                    </a:lnTo>
                    <a:lnTo>
                      <a:pt x="350" y="394"/>
                    </a:lnTo>
                    <a:lnTo>
                      <a:pt x="338" y="396"/>
                    </a:lnTo>
                    <a:lnTo>
                      <a:pt x="328" y="398"/>
                    </a:lnTo>
                    <a:lnTo>
                      <a:pt x="306" y="418"/>
                    </a:lnTo>
                    <a:lnTo>
                      <a:pt x="290" y="418"/>
                    </a:lnTo>
                    <a:lnTo>
                      <a:pt x="278" y="420"/>
                    </a:lnTo>
                    <a:lnTo>
                      <a:pt x="270" y="422"/>
                    </a:lnTo>
                    <a:lnTo>
                      <a:pt x="262" y="426"/>
                    </a:lnTo>
                    <a:lnTo>
                      <a:pt x="256" y="438"/>
                    </a:lnTo>
                    <a:lnTo>
                      <a:pt x="244" y="438"/>
                    </a:lnTo>
                    <a:lnTo>
                      <a:pt x="228" y="432"/>
                    </a:lnTo>
                    <a:lnTo>
                      <a:pt x="218" y="432"/>
                    </a:lnTo>
                    <a:lnTo>
                      <a:pt x="210" y="436"/>
                    </a:lnTo>
                    <a:lnTo>
                      <a:pt x="198" y="440"/>
                    </a:lnTo>
                    <a:lnTo>
                      <a:pt x="140" y="462"/>
                    </a:lnTo>
                    <a:lnTo>
                      <a:pt x="120" y="464"/>
                    </a:lnTo>
                    <a:lnTo>
                      <a:pt x="104" y="466"/>
                    </a:lnTo>
                    <a:lnTo>
                      <a:pt x="92" y="474"/>
                    </a:lnTo>
                    <a:lnTo>
                      <a:pt x="78" y="486"/>
                    </a:lnTo>
                    <a:lnTo>
                      <a:pt x="76" y="510"/>
                    </a:lnTo>
                    <a:lnTo>
                      <a:pt x="64" y="514"/>
                    </a:lnTo>
                    <a:lnTo>
                      <a:pt x="56" y="520"/>
                    </a:lnTo>
                    <a:lnTo>
                      <a:pt x="52" y="528"/>
                    </a:lnTo>
                    <a:lnTo>
                      <a:pt x="52" y="542"/>
                    </a:lnTo>
                    <a:lnTo>
                      <a:pt x="60" y="548"/>
                    </a:lnTo>
                    <a:lnTo>
                      <a:pt x="72" y="558"/>
                    </a:lnTo>
                    <a:lnTo>
                      <a:pt x="78" y="566"/>
                    </a:lnTo>
                    <a:lnTo>
                      <a:pt x="82" y="572"/>
                    </a:lnTo>
                    <a:lnTo>
                      <a:pt x="86" y="580"/>
                    </a:lnTo>
                    <a:lnTo>
                      <a:pt x="86" y="590"/>
                    </a:lnTo>
                    <a:lnTo>
                      <a:pt x="78" y="594"/>
                    </a:lnTo>
                    <a:lnTo>
                      <a:pt x="68" y="598"/>
                    </a:lnTo>
                    <a:lnTo>
                      <a:pt x="54" y="602"/>
                    </a:lnTo>
                    <a:close/>
                  </a:path>
                </a:pathLst>
              </a:custGeom>
              <a:gradFill flip="none" rotWithShape="1">
                <a:gsLst>
                  <a:gs pos="0">
                    <a:schemeClr val="bg1"/>
                  </a:gs>
                  <a:gs pos="100000">
                    <a:srgbClr val="C8C8C8"/>
                  </a:gs>
                </a:gsLst>
                <a:lin ang="19800000" scaled="0"/>
              </a:gradFill>
              <a:ln w="12700">
                <a:gradFill flip="none" rotWithShape="1">
                  <a:gsLst>
                    <a:gs pos="53000">
                      <a:schemeClr val="bg1">
                        <a:alpha val="90000"/>
                      </a:schemeClr>
                    </a:gs>
                    <a:gs pos="100000">
                      <a:schemeClr val="tx1">
                        <a:lumMod val="50000"/>
                        <a:lumOff val="50000"/>
                      </a:schemeClr>
                    </a:gs>
                  </a:gsLst>
                  <a:lin ang="7200000" scaled="0"/>
                </a:gradFill>
              </a:ln>
              <a:effectLst>
                <a:outerShdw blurRad="482600" dist="203200" dir="8100000" algn="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eaLnBrk="0" fontAlgn="base" hangingPunct="0">
                  <a:spcBef>
                    <a:spcPct val="0"/>
                  </a:spcBef>
                  <a:spcAft>
                    <a:spcPct val="0"/>
                  </a:spcAft>
                  <a:buFont typeface="Arial" panose="020b0604020202020204" pitchFamily="34" charset="0"/>
                </a:pPr>
                <a:endParaRPr lang="zh-CN" altLang="en-US" sz="4500">
                  <a:solidFill>
                    <a:schemeClr val="accent2"/>
                  </a:solidFill>
                  <a:latin typeface="造字工房悦黑（非商用）纤细体" pitchFamily="50" charset="-122"/>
                  <a:ea typeface="造字工房悦黑（非商用）纤细体" pitchFamily="50" charset="-122"/>
                </a:endParaRPr>
              </a:p>
            </p:txBody>
          </p:sp>
          <p:sp>
            <p:nvSpPr>
              <p:cNvPr id="74" name="Freeform 12"/>
              <p:cNvSpPr/>
              <p:nvPr/>
            </p:nvSpPr>
            <p:spPr bwMode="auto">
              <a:xfrm>
                <a:off x="5232701" y="3901500"/>
                <a:ext cx="769640" cy="565019"/>
              </a:xfrm>
              <a:custGeom>
                <a:gdLst>
                  <a:gd name="T0" fmla="*/ 450 w 748"/>
                  <a:gd name="T1" fmla="*/ 540 h 558"/>
                  <a:gd name="T2" fmla="*/ 440 w 748"/>
                  <a:gd name="T3" fmla="*/ 532 h 558"/>
                  <a:gd name="T4" fmla="*/ 422 w 748"/>
                  <a:gd name="T5" fmla="*/ 516 h 558"/>
                  <a:gd name="T6" fmla="*/ 410 w 748"/>
                  <a:gd name="T7" fmla="*/ 508 h 558"/>
                  <a:gd name="T8" fmla="*/ 390 w 748"/>
                  <a:gd name="T9" fmla="*/ 536 h 558"/>
                  <a:gd name="T10" fmla="*/ 246 w 748"/>
                  <a:gd name="T11" fmla="*/ 528 h 558"/>
                  <a:gd name="T12" fmla="*/ 204 w 748"/>
                  <a:gd name="T13" fmla="*/ 478 h 558"/>
                  <a:gd name="T14" fmla="*/ 206 w 748"/>
                  <a:gd name="T15" fmla="*/ 442 h 558"/>
                  <a:gd name="T16" fmla="*/ 188 w 748"/>
                  <a:gd name="T17" fmla="*/ 390 h 558"/>
                  <a:gd name="T18" fmla="*/ 104 w 748"/>
                  <a:gd name="T19" fmla="*/ 378 h 558"/>
                  <a:gd name="T20" fmla="*/ 104 w 748"/>
                  <a:gd name="T21" fmla="*/ 342 h 558"/>
                  <a:gd name="T22" fmla="*/ 140 w 748"/>
                  <a:gd name="T23" fmla="*/ 316 h 558"/>
                  <a:gd name="T24" fmla="*/ 148 w 748"/>
                  <a:gd name="T25" fmla="*/ 274 h 558"/>
                  <a:gd name="T26" fmla="*/ 102 w 748"/>
                  <a:gd name="T27" fmla="*/ 252 h 558"/>
                  <a:gd name="T28" fmla="*/ 40 w 748"/>
                  <a:gd name="T29" fmla="*/ 230 h 558"/>
                  <a:gd name="T30" fmla="*/ 2 w 748"/>
                  <a:gd name="T31" fmla="*/ 196 h 558"/>
                  <a:gd name="T32" fmla="*/ 18 w 748"/>
                  <a:gd name="T33" fmla="*/ 166 h 558"/>
                  <a:gd name="T34" fmla="*/ 36 w 748"/>
                  <a:gd name="T35" fmla="*/ 156 h 558"/>
                  <a:gd name="T36" fmla="*/ 90 w 748"/>
                  <a:gd name="T37" fmla="*/ 164 h 558"/>
                  <a:gd name="T38" fmla="*/ 142 w 748"/>
                  <a:gd name="T39" fmla="*/ 192 h 558"/>
                  <a:gd name="T40" fmla="*/ 188 w 748"/>
                  <a:gd name="T41" fmla="*/ 174 h 558"/>
                  <a:gd name="T42" fmla="*/ 238 w 748"/>
                  <a:gd name="T43" fmla="*/ 120 h 558"/>
                  <a:gd name="T44" fmla="*/ 274 w 748"/>
                  <a:gd name="T45" fmla="*/ 110 h 558"/>
                  <a:gd name="T46" fmla="*/ 308 w 748"/>
                  <a:gd name="T47" fmla="*/ 128 h 558"/>
                  <a:gd name="T48" fmla="*/ 384 w 748"/>
                  <a:gd name="T49" fmla="*/ 120 h 558"/>
                  <a:gd name="T50" fmla="*/ 422 w 748"/>
                  <a:gd name="T51" fmla="*/ 92 h 558"/>
                  <a:gd name="T52" fmla="*/ 450 w 748"/>
                  <a:gd name="T53" fmla="*/ 72 h 558"/>
                  <a:gd name="T54" fmla="*/ 476 w 748"/>
                  <a:gd name="T55" fmla="*/ 46 h 558"/>
                  <a:gd name="T56" fmla="*/ 550 w 748"/>
                  <a:gd name="T57" fmla="*/ 36 h 558"/>
                  <a:gd name="T58" fmla="*/ 596 w 748"/>
                  <a:gd name="T59" fmla="*/ 6 h 558"/>
                  <a:gd name="T60" fmla="*/ 632 w 748"/>
                  <a:gd name="T61" fmla="*/ 0 h 558"/>
                  <a:gd name="T62" fmla="*/ 656 w 748"/>
                  <a:gd name="T63" fmla="*/ 82 h 558"/>
                  <a:gd name="T64" fmla="*/ 638 w 748"/>
                  <a:gd name="T65" fmla="*/ 140 h 558"/>
                  <a:gd name="T66" fmla="*/ 672 w 748"/>
                  <a:gd name="T67" fmla="*/ 142 h 558"/>
                  <a:gd name="T68" fmla="*/ 734 w 748"/>
                  <a:gd name="T69" fmla="*/ 180 h 558"/>
                  <a:gd name="T70" fmla="*/ 748 w 748"/>
                  <a:gd name="T71" fmla="*/ 220 h 558"/>
                  <a:gd name="T72" fmla="*/ 734 w 748"/>
                  <a:gd name="T73" fmla="*/ 254 h 558"/>
                  <a:gd name="T74" fmla="*/ 722 w 748"/>
                  <a:gd name="T75" fmla="*/ 264 h 558"/>
                  <a:gd name="T76" fmla="*/ 706 w 748"/>
                  <a:gd name="T77" fmla="*/ 324 h 558"/>
                  <a:gd name="T78" fmla="*/ 682 w 748"/>
                  <a:gd name="T79" fmla="*/ 350 h 558"/>
                  <a:gd name="T80" fmla="*/ 664 w 748"/>
                  <a:gd name="T81" fmla="*/ 366 h 558"/>
                  <a:gd name="T82" fmla="*/ 634 w 748"/>
                  <a:gd name="T83" fmla="*/ 406 h 558"/>
                  <a:gd name="T84" fmla="*/ 614 w 748"/>
                  <a:gd name="T85" fmla="*/ 424 h 558"/>
                  <a:gd name="T86" fmla="*/ 586 w 748"/>
                  <a:gd name="T87" fmla="*/ 448 h 558"/>
                  <a:gd name="T88" fmla="*/ 570 w 748"/>
                  <a:gd name="T89" fmla="*/ 468 h 558"/>
                  <a:gd name="T90" fmla="*/ 560 w 748"/>
                  <a:gd name="T91" fmla="*/ 474 h 558"/>
                  <a:gd name="T92" fmla="*/ 532 w 748"/>
                  <a:gd name="T93" fmla="*/ 500 h 558"/>
                  <a:gd name="T94" fmla="*/ 488 w 748"/>
                  <a:gd name="T95" fmla="*/ 544 h 558"/>
                  <a:gd name="T96" fmla="*/ 450 w 748"/>
                  <a:gd name="T97" fmla="*/ 558 h 558"/>
                  <a:gd name="T98" fmla="*/ 0 w 748"/>
                  <a:gd name="T99" fmla="*/ 0 h 558"/>
                  <a:gd name="T100" fmla="*/ 748 w 748"/>
                  <a:gd name="T101" fmla="*/ 558 h 55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T98" t="T99" r="T100" b="T101"/>
                <a:pathLst>
                  <a:path w="748" h="558">
                    <a:moveTo>
                      <a:pt x="450" y="558"/>
                    </a:moveTo>
                    <a:lnTo>
                      <a:pt x="450" y="558"/>
                    </a:lnTo>
                    <a:lnTo>
                      <a:pt x="450" y="540"/>
                    </a:lnTo>
                    <a:lnTo>
                      <a:pt x="446" y="540"/>
                    </a:lnTo>
                    <a:lnTo>
                      <a:pt x="444" y="538"/>
                    </a:lnTo>
                    <a:lnTo>
                      <a:pt x="440" y="532"/>
                    </a:lnTo>
                    <a:lnTo>
                      <a:pt x="428" y="530"/>
                    </a:lnTo>
                    <a:lnTo>
                      <a:pt x="426" y="522"/>
                    </a:lnTo>
                    <a:lnTo>
                      <a:pt x="422" y="516"/>
                    </a:lnTo>
                    <a:lnTo>
                      <a:pt x="418" y="510"/>
                    </a:lnTo>
                    <a:lnTo>
                      <a:pt x="414" y="508"/>
                    </a:lnTo>
                    <a:lnTo>
                      <a:pt x="410" y="508"/>
                    </a:lnTo>
                    <a:lnTo>
                      <a:pt x="406" y="508"/>
                    </a:lnTo>
                    <a:lnTo>
                      <a:pt x="396" y="510"/>
                    </a:lnTo>
                    <a:lnTo>
                      <a:pt x="390" y="536"/>
                    </a:lnTo>
                    <a:lnTo>
                      <a:pt x="322" y="540"/>
                    </a:lnTo>
                    <a:lnTo>
                      <a:pt x="280" y="532"/>
                    </a:lnTo>
                    <a:lnTo>
                      <a:pt x="246" y="528"/>
                    </a:lnTo>
                    <a:lnTo>
                      <a:pt x="218" y="498"/>
                    </a:lnTo>
                    <a:lnTo>
                      <a:pt x="208" y="478"/>
                    </a:lnTo>
                    <a:lnTo>
                      <a:pt x="204" y="478"/>
                    </a:lnTo>
                    <a:lnTo>
                      <a:pt x="200" y="464"/>
                    </a:lnTo>
                    <a:lnTo>
                      <a:pt x="202" y="452"/>
                    </a:lnTo>
                    <a:lnTo>
                      <a:pt x="206" y="442"/>
                    </a:lnTo>
                    <a:lnTo>
                      <a:pt x="212" y="432"/>
                    </a:lnTo>
                    <a:lnTo>
                      <a:pt x="212" y="406"/>
                    </a:lnTo>
                    <a:lnTo>
                      <a:pt x="188" y="390"/>
                    </a:lnTo>
                    <a:lnTo>
                      <a:pt x="188" y="384"/>
                    </a:lnTo>
                    <a:lnTo>
                      <a:pt x="142" y="382"/>
                    </a:lnTo>
                    <a:lnTo>
                      <a:pt x="104" y="378"/>
                    </a:lnTo>
                    <a:lnTo>
                      <a:pt x="82" y="368"/>
                    </a:lnTo>
                    <a:lnTo>
                      <a:pt x="72" y="344"/>
                    </a:lnTo>
                    <a:lnTo>
                      <a:pt x="104" y="342"/>
                    </a:lnTo>
                    <a:lnTo>
                      <a:pt x="112" y="338"/>
                    </a:lnTo>
                    <a:lnTo>
                      <a:pt x="122" y="332"/>
                    </a:lnTo>
                    <a:lnTo>
                      <a:pt x="140" y="316"/>
                    </a:lnTo>
                    <a:lnTo>
                      <a:pt x="148" y="300"/>
                    </a:lnTo>
                    <a:lnTo>
                      <a:pt x="150" y="286"/>
                    </a:lnTo>
                    <a:lnTo>
                      <a:pt x="148" y="274"/>
                    </a:lnTo>
                    <a:lnTo>
                      <a:pt x="142" y="262"/>
                    </a:lnTo>
                    <a:lnTo>
                      <a:pt x="114" y="260"/>
                    </a:lnTo>
                    <a:lnTo>
                      <a:pt x="102" y="252"/>
                    </a:lnTo>
                    <a:lnTo>
                      <a:pt x="88" y="246"/>
                    </a:lnTo>
                    <a:lnTo>
                      <a:pt x="64" y="238"/>
                    </a:lnTo>
                    <a:lnTo>
                      <a:pt x="40" y="230"/>
                    </a:lnTo>
                    <a:lnTo>
                      <a:pt x="20" y="222"/>
                    </a:lnTo>
                    <a:lnTo>
                      <a:pt x="6" y="204"/>
                    </a:lnTo>
                    <a:lnTo>
                      <a:pt x="2" y="196"/>
                    </a:lnTo>
                    <a:lnTo>
                      <a:pt x="0" y="192"/>
                    </a:lnTo>
                    <a:lnTo>
                      <a:pt x="12" y="174"/>
                    </a:lnTo>
                    <a:lnTo>
                      <a:pt x="18" y="166"/>
                    </a:lnTo>
                    <a:lnTo>
                      <a:pt x="22" y="162"/>
                    </a:lnTo>
                    <a:lnTo>
                      <a:pt x="30" y="158"/>
                    </a:lnTo>
                    <a:lnTo>
                      <a:pt x="36" y="156"/>
                    </a:lnTo>
                    <a:lnTo>
                      <a:pt x="48" y="154"/>
                    </a:lnTo>
                    <a:lnTo>
                      <a:pt x="62" y="154"/>
                    </a:lnTo>
                    <a:lnTo>
                      <a:pt x="90" y="164"/>
                    </a:lnTo>
                    <a:lnTo>
                      <a:pt x="120" y="190"/>
                    </a:lnTo>
                    <a:lnTo>
                      <a:pt x="130" y="192"/>
                    </a:lnTo>
                    <a:lnTo>
                      <a:pt x="142" y="192"/>
                    </a:lnTo>
                    <a:lnTo>
                      <a:pt x="156" y="192"/>
                    </a:lnTo>
                    <a:lnTo>
                      <a:pt x="172" y="190"/>
                    </a:lnTo>
                    <a:lnTo>
                      <a:pt x="188" y="174"/>
                    </a:lnTo>
                    <a:lnTo>
                      <a:pt x="206" y="156"/>
                    </a:lnTo>
                    <a:lnTo>
                      <a:pt x="222" y="136"/>
                    </a:lnTo>
                    <a:lnTo>
                      <a:pt x="238" y="120"/>
                    </a:lnTo>
                    <a:lnTo>
                      <a:pt x="240" y="98"/>
                    </a:lnTo>
                    <a:lnTo>
                      <a:pt x="264" y="96"/>
                    </a:lnTo>
                    <a:lnTo>
                      <a:pt x="274" y="110"/>
                    </a:lnTo>
                    <a:lnTo>
                      <a:pt x="284" y="114"/>
                    </a:lnTo>
                    <a:lnTo>
                      <a:pt x="294" y="120"/>
                    </a:lnTo>
                    <a:lnTo>
                      <a:pt x="308" y="128"/>
                    </a:lnTo>
                    <a:lnTo>
                      <a:pt x="324" y="134"/>
                    </a:lnTo>
                    <a:lnTo>
                      <a:pt x="342" y="134"/>
                    </a:lnTo>
                    <a:lnTo>
                      <a:pt x="384" y="120"/>
                    </a:lnTo>
                    <a:lnTo>
                      <a:pt x="398" y="108"/>
                    </a:lnTo>
                    <a:lnTo>
                      <a:pt x="410" y="100"/>
                    </a:lnTo>
                    <a:lnTo>
                      <a:pt x="422" y="92"/>
                    </a:lnTo>
                    <a:lnTo>
                      <a:pt x="438" y="84"/>
                    </a:lnTo>
                    <a:lnTo>
                      <a:pt x="442" y="78"/>
                    </a:lnTo>
                    <a:lnTo>
                      <a:pt x="450" y="72"/>
                    </a:lnTo>
                    <a:lnTo>
                      <a:pt x="462" y="56"/>
                    </a:lnTo>
                    <a:lnTo>
                      <a:pt x="470" y="52"/>
                    </a:lnTo>
                    <a:lnTo>
                      <a:pt x="476" y="46"/>
                    </a:lnTo>
                    <a:lnTo>
                      <a:pt x="494" y="40"/>
                    </a:lnTo>
                    <a:lnTo>
                      <a:pt x="514" y="38"/>
                    </a:lnTo>
                    <a:lnTo>
                      <a:pt x="550" y="36"/>
                    </a:lnTo>
                    <a:lnTo>
                      <a:pt x="570" y="22"/>
                    </a:lnTo>
                    <a:lnTo>
                      <a:pt x="588" y="10"/>
                    </a:lnTo>
                    <a:lnTo>
                      <a:pt x="596" y="6"/>
                    </a:lnTo>
                    <a:lnTo>
                      <a:pt x="606" y="2"/>
                    </a:lnTo>
                    <a:lnTo>
                      <a:pt x="618" y="0"/>
                    </a:lnTo>
                    <a:lnTo>
                      <a:pt x="632" y="0"/>
                    </a:lnTo>
                    <a:lnTo>
                      <a:pt x="654" y="36"/>
                    </a:lnTo>
                    <a:lnTo>
                      <a:pt x="672" y="54"/>
                    </a:lnTo>
                    <a:lnTo>
                      <a:pt x="656" y="82"/>
                    </a:lnTo>
                    <a:lnTo>
                      <a:pt x="646" y="96"/>
                    </a:lnTo>
                    <a:lnTo>
                      <a:pt x="640" y="112"/>
                    </a:lnTo>
                    <a:lnTo>
                      <a:pt x="638" y="140"/>
                    </a:lnTo>
                    <a:lnTo>
                      <a:pt x="642" y="142"/>
                    </a:lnTo>
                    <a:lnTo>
                      <a:pt x="650" y="142"/>
                    </a:lnTo>
                    <a:lnTo>
                      <a:pt x="672" y="142"/>
                    </a:lnTo>
                    <a:lnTo>
                      <a:pt x="682" y="172"/>
                    </a:lnTo>
                    <a:lnTo>
                      <a:pt x="690" y="184"/>
                    </a:lnTo>
                    <a:lnTo>
                      <a:pt x="734" y="180"/>
                    </a:lnTo>
                    <a:lnTo>
                      <a:pt x="740" y="190"/>
                    </a:lnTo>
                    <a:lnTo>
                      <a:pt x="744" y="204"/>
                    </a:lnTo>
                    <a:lnTo>
                      <a:pt x="748" y="220"/>
                    </a:lnTo>
                    <a:lnTo>
                      <a:pt x="748" y="238"/>
                    </a:lnTo>
                    <a:lnTo>
                      <a:pt x="740" y="248"/>
                    </a:lnTo>
                    <a:lnTo>
                      <a:pt x="734" y="254"/>
                    </a:lnTo>
                    <a:lnTo>
                      <a:pt x="726" y="258"/>
                    </a:lnTo>
                    <a:lnTo>
                      <a:pt x="724" y="262"/>
                    </a:lnTo>
                    <a:lnTo>
                      <a:pt x="722" y="264"/>
                    </a:lnTo>
                    <a:lnTo>
                      <a:pt x="718" y="266"/>
                    </a:lnTo>
                    <a:lnTo>
                      <a:pt x="712" y="312"/>
                    </a:lnTo>
                    <a:lnTo>
                      <a:pt x="706" y="324"/>
                    </a:lnTo>
                    <a:lnTo>
                      <a:pt x="700" y="338"/>
                    </a:lnTo>
                    <a:lnTo>
                      <a:pt x="688" y="346"/>
                    </a:lnTo>
                    <a:lnTo>
                      <a:pt x="682" y="350"/>
                    </a:lnTo>
                    <a:lnTo>
                      <a:pt x="682" y="356"/>
                    </a:lnTo>
                    <a:lnTo>
                      <a:pt x="672" y="360"/>
                    </a:lnTo>
                    <a:lnTo>
                      <a:pt x="664" y="366"/>
                    </a:lnTo>
                    <a:lnTo>
                      <a:pt x="656" y="376"/>
                    </a:lnTo>
                    <a:lnTo>
                      <a:pt x="648" y="386"/>
                    </a:lnTo>
                    <a:lnTo>
                      <a:pt x="634" y="406"/>
                    </a:lnTo>
                    <a:lnTo>
                      <a:pt x="626" y="414"/>
                    </a:lnTo>
                    <a:lnTo>
                      <a:pt x="616" y="420"/>
                    </a:lnTo>
                    <a:lnTo>
                      <a:pt x="614" y="424"/>
                    </a:lnTo>
                    <a:lnTo>
                      <a:pt x="610" y="428"/>
                    </a:lnTo>
                    <a:lnTo>
                      <a:pt x="600" y="434"/>
                    </a:lnTo>
                    <a:lnTo>
                      <a:pt x="586" y="448"/>
                    </a:lnTo>
                    <a:lnTo>
                      <a:pt x="572" y="464"/>
                    </a:lnTo>
                    <a:lnTo>
                      <a:pt x="570" y="466"/>
                    </a:lnTo>
                    <a:lnTo>
                      <a:pt x="570" y="468"/>
                    </a:lnTo>
                    <a:lnTo>
                      <a:pt x="566" y="468"/>
                    </a:lnTo>
                    <a:lnTo>
                      <a:pt x="566" y="474"/>
                    </a:lnTo>
                    <a:lnTo>
                      <a:pt x="560" y="474"/>
                    </a:lnTo>
                    <a:lnTo>
                      <a:pt x="556" y="476"/>
                    </a:lnTo>
                    <a:lnTo>
                      <a:pt x="546" y="484"/>
                    </a:lnTo>
                    <a:lnTo>
                      <a:pt x="532" y="500"/>
                    </a:lnTo>
                    <a:lnTo>
                      <a:pt x="518" y="534"/>
                    </a:lnTo>
                    <a:lnTo>
                      <a:pt x="502" y="538"/>
                    </a:lnTo>
                    <a:lnTo>
                      <a:pt x="488" y="544"/>
                    </a:lnTo>
                    <a:lnTo>
                      <a:pt x="478" y="550"/>
                    </a:lnTo>
                    <a:lnTo>
                      <a:pt x="466" y="558"/>
                    </a:lnTo>
                    <a:lnTo>
                      <a:pt x="450" y="558"/>
                    </a:lnTo>
                    <a:close/>
                  </a:path>
                </a:pathLst>
              </a:custGeom>
              <a:gradFill flip="none" rotWithShape="1">
                <a:gsLst>
                  <a:gs pos="0">
                    <a:schemeClr val="bg1"/>
                  </a:gs>
                  <a:gs pos="100000">
                    <a:srgbClr val="C8C8C8"/>
                  </a:gs>
                </a:gsLst>
                <a:lin ang="19800000" scaled="0"/>
              </a:gradFill>
              <a:ln w="12700">
                <a:gradFill flip="none" rotWithShape="1">
                  <a:gsLst>
                    <a:gs pos="53000">
                      <a:schemeClr val="bg1">
                        <a:alpha val="90000"/>
                      </a:schemeClr>
                    </a:gs>
                    <a:gs pos="100000">
                      <a:schemeClr val="tx1">
                        <a:lumMod val="50000"/>
                        <a:lumOff val="50000"/>
                      </a:schemeClr>
                    </a:gs>
                  </a:gsLst>
                  <a:lin ang="7200000" scaled="0"/>
                </a:gradFill>
              </a:ln>
              <a:effectLst>
                <a:outerShdw blurRad="482600" dist="203200" dir="8100000" algn="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eaLnBrk="0" fontAlgn="base" hangingPunct="0">
                  <a:spcBef>
                    <a:spcPct val="0"/>
                  </a:spcBef>
                  <a:spcAft>
                    <a:spcPct val="0"/>
                  </a:spcAft>
                  <a:buFont typeface="Arial" panose="020b0604020202020204" pitchFamily="34" charset="0"/>
                </a:pPr>
                <a:endParaRPr lang="zh-CN" altLang="en-US" sz="4500">
                  <a:solidFill>
                    <a:schemeClr val="accent2"/>
                  </a:solidFill>
                  <a:latin typeface="造字工房悦黑（非商用）纤细体" pitchFamily="50" charset="-122"/>
                  <a:ea typeface="造字工房悦黑（非商用）纤细体" pitchFamily="50" charset="-122"/>
                </a:endParaRPr>
              </a:p>
            </p:txBody>
          </p:sp>
          <p:sp>
            <p:nvSpPr>
              <p:cNvPr id="75" name="Freeform 14"/>
              <p:cNvSpPr/>
              <p:nvPr/>
            </p:nvSpPr>
            <p:spPr bwMode="auto">
              <a:xfrm>
                <a:off x="6888459" y="3913759"/>
                <a:ext cx="160504" cy="393953"/>
              </a:xfrm>
              <a:custGeom>
                <a:gdLst>
                  <a:gd name="T0" fmla="*/ 76 w 156"/>
                  <a:gd name="T1" fmla="*/ 390 h 390"/>
                  <a:gd name="T2" fmla="*/ 76 w 156"/>
                  <a:gd name="T3" fmla="*/ 390 h 390"/>
                  <a:gd name="T4" fmla="*/ 46 w 156"/>
                  <a:gd name="T5" fmla="*/ 344 h 390"/>
                  <a:gd name="T6" fmla="*/ 26 w 156"/>
                  <a:gd name="T7" fmla="*/ 338 h 390"/>
                  <a:gd name="T8" fmla="*/ 22 w 156"/>
                  <a:gd name="T9" fmla="*/ 324 h 390"/>
                  <a:gd name="T10" fmla="*/ 14 w 156"/>
                  <a:gd name="T11" fmla="*/ 310 h 390"/>
                  <a:gd name="T12" fmla="*/ 6 w 156"/>
                  <a:gd name="T13" fmla="*/ 300 h 390"/>
                  <a:gd name="T14" fmla="*/ 0 w 156"/>
                  <a:gd name="T15" fmla="*/ 294 h 390"/>
                  <a:gd name="T16" fmla="*/ 0 w 156"/>
                  <a:gd name="T17" fmla="*/ 272 h 390"/>
                  <a:gd name="T18" fmla="*/ 4 w 156"/>
                  <a:gd name="T19" fmla="*/ 242 h 390"/>
                  <a:gd name="T20" fmla="*/ 6 w 156"/>
                  <a:gd name="T21" fmla="*/ 230 h 390"/>
                  <a:gd name="T22" fmla="*/ 8 w 156"/>
                  <a:gd name="T23" fmla="*/ 216 h 390"/>
                  <a:gd name="T24" fmla="*/ 4 w 156"/>
                  <a:gd name="T25" fmla="*/ 202 h 390"/>
                  <a:gd name="T26" fmla="*/ 4 w 156"/>
                  <a:gd name="T27" fmla="*/ 192 h 390"/>
                  <a:gd name="T28" fmla="*/ 4 w 156"/>
                  <a:gd name="T29" fmla="*/ 182 h 390"/>
                  <a:gd name="T30" fmla="*/ 8 w 156"/>
                  <a:gd name="T31" fmla="*/ 174 h 390"/>
                  <a:gd name="T32" fmla="*/ 18 w 156"/>
                  <a:gd name="T33" fmla="*/ 158 h 390"/>
                  <a:gd name="T34" fmla="*/ 30 w 156"/>
                  <a:gd name="T35" fmla="*/ 142 h 390"/>
                  <a:gd name="T36" fmla="*/ 38 w 156"/>
                  <a:gd name="T37" fmla="*/ 108 h 390"/>
                  <a:gd name="T38" fmla="*/ 48 w 156"/>
                  <a:gd name="T39" fmla="*/ 84 h 390"/>
                  <a:gd name="T40" fmla="*/ 56 w 156"/>
                  <a:gd name="T41" fmla="*/ 64 h 390"/>
                  <a:gd name="T42" fmla="*/ 68 w 156"/>
                  <a:gd name="T43" fmla="*/ 46 h 390"/>
                  <a:gd name="T44" fmla="*/ 84 w 156"/>
                  <a:gd name="T45" fmla="*/ 28 h 390"/>
                  <a:gd name="T46" fmla="*/ 116 w 156"/>
                  <a:gd name="T47" fmla="*/ 2 h 390"/>
                  <a:gd name="T48" fmla="*/ 150 w 156"/>
                  <a:gd name="T49" fmla="*/ 0 h 390"/>
                  <a:gd name="T50" fmla="*/ 154 w 156"/>
                  <a:gd name="T51" fmla="*/ 18 h 390"/>
                  <a:gd name="T52" fmla="*/ 156 w 156"/>
                  <a:gd name="T53" fmla="*/ 32 h 390"/>
                  <a:gd name="T54" fmla="*/ 156 w 156"/>
                  <a:gd name="T55" fmla="*/ 44 h 390"/>
                  <a:gd name="T56" fmla="*/ 150 w 156"/>
                  <a:gd name="T57" fmla="*/ 56 h 390"/>
                  <a:gd name="T58" fmla="*/ 146 w 156"/>
                  <a:gd name="T59" fmla="*/ 70 h 390"/>
                  <a:gd name="T60" fmla="*/ 144 w 156"/>
                  <a:gd name="T61" fmla="*/ 86 h 390"/>
                  <a:gd name="T62" fmla="*/ 142 w 156"/>
                  <a:gd name="T63" fmla="*/ 102 h 390"/>
                  <a:gd name="T64" fmla="*/ 144 w 156"/>
                  <a:gd name="T65" fmla="*/ 138 h 390"/>
                  <a:gd name="T66" fmla="*/ 146 w 156"/>
                  <a:gd name="T67" fmla="*/ 174 h 390"/>
                  <a:gd name="T68" fmla="*/ 138 w 156"/>
                  <a:gd name="T69" fmla="*/ 196 h 390"/>
                  <a:gd name="T70" fmla="*/ 126 w 156"/>
                  <a:gd name="T71" fmla="*/ 222 h 390"/>
                  <a:gd name="T72" fmla="*/ 102 w 156"/>
                  <a:gd name="T73" fmla="*/ 270 h 390"/>
                  <a:gd name="T74" fmla="*/ 96 w 156"/>
                  <a:gd name="T75" fmla="*/ 290 h 390"/>
                  <a:gd name="T76" fmla="*/ 84 w 156"/>
                  <a:gd name="T77" fmla="*/ 382 h 390"/>
                  <a:gd name="T78" fmla="*/ 80 w 156"/>
                  <a:gd name="T79" fmla="*/ 386 h 390"/>
                  <a:gd name="T80" fmla="*/ 76 w 156"/>
                  <a:gd name="T81" fmla="*/ 390 h 390"/>
                  <a:gd name="T82" fmla="*/ 0 w 156"/>
                  <a:gd name="T83" fmla="*/ 0 h 390"/>
                  <a:gd name="T84" fmla="*/ 156 w 156"/>
                  <a:gd name="T85" fmla="*/ 390 h 39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T82" t="T83" r="T84" b="T85"/>
                <a:pathLst>
                  <a:path w="156" h="390">
                    <a:moveTo>
                      <a:pt x="76" y="390"/>
                    </a:moveTo>
                    <a:lnTo>
                      <a:pt x="76" y="390"/>
                    </a:lnTo>
                    <a:lnTo>
                      <a:pt x="46" y="344"/>
                    </a:lnTo>
                    <a:lnTo>
                      <a:pt x="26" y="338"/>
                    </a:lnTo>
                    <a:lnTo>
                      <a:pt x="22" y="324"/>
                    </a:lnTo>
                    <a:lnTo>
                      <a:pt x="14" y="310"/>
                    </a:lnTo>
                    <a:lnTo>
                      <a:pt x="6" y="300"/>
                    </a:lnTo>
                    <a:lnTo>
                      <a:pt x="0" y="294"/>
                    </a:lnTo>
                    <a:lnTo>
                      <a:pt x="0" y="272"/>
                    </a:lnTo>
                    <a:lnTo>
                      <a:pt x="4" y="242"/>
                    </a:lnTo>
                    <a:lnTo>
                      <a:pt x="6" y="230"/>
                    </a:lnTo>
                    <a:lnTo>
                      <a:pt x="8" y="216"/>
                    </a:lnTo>
                    <a:lnTo>
                      <a:pt x="4" y="202"/>
                    </a:lnTo>
                    <a:lnTo>
                      <a:pt x="4" y="192"/>
                    </a:lnTo>
                    <a:lnTo>
                      <a:pt x="4" y="182"/>
                    </a:lnTo>
                    <a:lnTo>
                      <a:pt x="8" y="174"/>
                    </a:lnTo>
                    <a:lnTo>
                      <a:pt x="18" y="158"/>
                    </a:lnTo>
                    <a:lnTo>
                      <a:pt x="30" y="142"/>
                    </a:lnTo>
                    <a:lnTo>
                      <a:pt x="38" y="108"/>
                    </a:lnTo>
                    <a:lnTo>
                      <a:pt x="48" y="84"/>
                    </a:lnTo>
                    <a:lnTo>
                      <a:pt x="56" y="64"/>
                    </a:lnTo>
                    <a:lnTo>
                      <a:pt x="68" y="46"/>
                    </a:lnTo>
                    <a:lnTo>
                      <a:pt x="84" y="28"/>
                    </a:lnTo>
                    <a:lnTo>
                      <a:pt x="116" y="2"/>
                    </a:lnTo>
                    <a:lnTo>
                      <a:pt x="150" y="0"/>
                    </a:lnTo>
                    <a:lnTo>
                      <a:pt x="154" y="18"/>
                    </a:lnTo>
                    <a:lnTo>
                      <a:pt x="156" y="32"/>
                    </a:lnTo>
                    <a:lnTo>
                      <a:pt x="156" y="44"/>
                    </a:lnTo>
                    <a:lnTo>
                      <a:pt x="150" y="56"/>
                    </a:lnTo>
                    <a:lnTo>
                      <a:pt x="146" y="70"/>
                    </a:lnTo>
                    <a:lnTo>
                      <a:pt x="144" y="86"/>
                    </a:lnTo>
                    <a:lnTo>
                      <a:pt x="142" y="102"/>
                    </a:lnTo>
                    <a:lnTo>
                      <a:pt x="144" y="138"/>
                    </a:lnTo>
                    <a:lnTo>
                      <a:pt x="146" y="174"/>
                    </a:lnTo>
                    <a:lnTo>
                      <a:pt x="138" y="196"/>
                    </a:lnTo>
                    <a:lnTo>
                      <a:pt x="126" y="222"/>
                    </a:lnTo>
                    <a:lnTo>
                      <a:pt x="102" y="270"/>
                    </a:lnTo>
                    <a:lnTo>
                      <a:pt x="96" y="290"/>
                    </a:lnTo>
                    <a:lnTo>
                      <a:pt x="84" y="382"/>
                    </a:lnTo>
                    <a:lnTo>
                      <a:pt x="80" y="386"/>
                    </a:lnTo>
                    <a:lnTo>
                      <a:pt x="76" y="390"/>
                    </a:lnTo>
                    <a:close/>
                  </a:path>
                </a:pathLst>
              </a:custGeom>
              <a:gradFill flip="none" rotWithShape="1">
                <a:gsLst>
                  <a:gs pos="0">
                    <a:schemeClr val="bg1"/>
                  </a:gs>
                  <a:gs pos="100000">
                    <a:srgbClr val="C8C8C8"/>
                  </a:gs>
                </a:gsLst>
                <a:lin ang="19800000" scaled="0"/>
              </a:gradFill>
              <a:ln w="12700">
                <a:gradFill flip="none" rotWithShape="1">
                  <a:gsLst>
                    <a:gs pos="53000">
                      <a:schemeClr val="bg1">
                        <a:alpha val="90000"/>
                      </a:schemeClr>
                    </a:gs>
                    <a:gs pos="100000">
                      <a:schemeClr val="tx1">
                        <a:lumMod val="50000"/>
                        <a:lumOff val="50000"/>
                      </a:schemeClr>
                    </a:gs>
                  </a:gsLst>
                  <a:lin ang="7200000" scaled="0"/>
                </a:gradFill>
              </a:ln>
              <a:effectLst>
                <a:outerShdw blurRad="482600" dist="203200" dir="8100000" algn="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eaLnBrk="0" fontAlgn="base" hangingPunct="0">
                  <a:spcBef>
                    <a:spcPct val="0"/>
                  </a:spcBef>
                  <a:spcAft>
                    <a:spcPct val="0"/>
                  </a:spcAft>
                  <a:buFont typeface="Arial" panose="020b0604020202020204" pitchFamily="34" charset="0"/>
                </a:pPr>
                <a:endParaRPr lang="zh-CN" altLang="en-US" sz="4500">
                  <a:solidFill>
                    <a:schemeClr val="accent2"/>
                  </a:solidFill>
                  <a:latin typeface="造字工房悦黑（非商用）纤细体" pitchFamily="50" charset="-122"/>
                  <a:ea typeface="造字工房悦黑（非商用）纤细体" pitchFamily="50" charset="-122"/>
                </a:endParaRPr>
              </a:p>
            </p:txBody>
          </p:sp>
          <p:sp>
            <p:nvSpPr>
              <p:cNvPr id="76" name="Freeform 15"/>
              <p:cNvSpPr/>
              <p:nvPr/>
            </p:nvSpPr>
            <p:spPr bwMode="auto">
              <a:xfrm>
                <a:off x="6439827" y="3601159"/>
                <a:ext cx="426339" cy="544402"/>
              </a:xfrm>
              <a:custGeom>
                <a:gdLst>
                  <a:gd name="T0" fmla="*/ 136 w 414"/>
                  <a:gd name="T1" fmla="*/ 538 h 538"/>
                  <a:gd name="T2" fmla="*/ 134 w 414"/>
                  <a:gd name="T3" fmla="*/ 526 h 538"/>
                  <a:gd name="T4" fmla="*/ 122 w 414"/>
                  <a:gd name="T5" fmla="*/ 508 h 538"/>
                  <a:gd name="T6" fmla="*/ 116 w 414"/>
                  <a:gd name="T7" fmla="*/ 498 h 538"/>
                  <a:gd name="T8" fmla="*/ 40 w 414"/>
                  <a:gd name="T9" fmla="*/ 422 h 538"/>
                  <a:gd name="T10" fmla="*/ 12 w 414"/>
                  <a:gd name="T11" fmla="*/ 420 h 538"/>
                  <a:gd name="T12" fmla="*/ 0 w 414"/>
                  <a:gd name="T13" fmla="*/ 402 h 538"/>
                  <a:gd name="T14" fmla="*/ 6 w 414"/>
                  <a:gd name="T15" fmla="*/ 360 h 538"/>
                  <a:gd name="T16" fmla="*/ 10 w 414"/>
                  <a:gd name="T17" fmla="*/ 346 h 538"/>
                  <a:gd name="T18" fmla="*/ 10 w 414"/>
                  <a:gd name="T19" fmla="*/ 318 h 538"/>
                  <a:gd name="T20" fmla="*/ 40 w 414"/>
                  <a:gd name="T21" fmla="*/ 270 h 538"/>
                  <a:gd name="T22" fmla="*/ 42 w 414"/>
                  <a:gd name="T23" fmla="*/ 214 h 538"/>
                  <a:gd name="T24" fmla="*/ 44 w 414"/>
                  <a:gd name="T25" fmla="*/ 194 h 538"/>
                  <a:gd name="T26" fmla="*/ 60 w 414"/>
                  <a:gd name="T27" fmla="*/ 182 h 538"/>
                  <a:gd name="T28" fmla="*/ 94 w 414"/>
                  <a:gd name="T29" fmla="*/ 152 h 538"/>
                  <a:gd name="T30" fmla="*/ 102 w 414"/>
                  <a:gd name="T31" fmla="*/ 116 h 538"/>
                  <a:gd name="T32" fmla="*/ 94 w 414"/>
                  <a:gd name="T33" fmla="*/ 94 h 538"/>
                  <a:gd name="T34" fmla="*/ 94 w 414"/>
                  <a:gd name="T35" fmla="*/ 82 h 538"/>
                  <a:gd name="T36" fmla="*/ 104 w 414"/>
                  <a:gd name="T37" fmla="*/ 72 h 538"/>
                  <a:gd name="T38" fmla="*/ 132 w 414"/>
                  <a:gd name="T39" fmla="*/ 58 h 538"/>
                  <a:gd name="T40" fmla="*/ 158 w 414"/>
                  <a:gd name="T41" fmla="*/ 54 h 538"/>
                  <a:gd name="T42" fmla="*/ 182 w 414"/>
                  <a:gd name="T43" fmla="*/ 40 h 538"/>
                  <a:gd name="T44" fmla="*/ 198 w 414"/>
                  <a:gd name="T45" fmla="*/ 14 h 538"/>
                  <a:gd name="T46" fmla="*/ 210 w 414"/>
                  <a:gd name="T47" fmla="*/ 0 h 538"/>
                  <a:gd name="T48" fmla="*/ 224 w 414"/>
                  <a:gd name="T49" fmla="*/ 2 h 538"/>
                  <a:gd name="T50" fmla="*/ 236 w 414"/>
                  <a:gd name="T51" fmla="*/ 16 h 538"/>
                  <a:gd name="T52" fmla="*/ 246 w 414"/>
                  <a:gd name="T53" fmla="*/ 52 h 538"/>
                  <a:gd name="T54" fmla="*/ 258 w 414"/>
                  <a:gd name="T55" fmla="*/ 76 h 538"/>
                  <a:gd name="T56" fmla="*/ 280 w 414"/>
                  <a:gd name="T57" fmla="*/ 96 h 538"/>
                  <a:gd name="T58" fmla="*/ 342 w 414"/>
                  <a:gd name="T59" fmla="*/ 94 h 538"/>
                  <a:gd name="T60" fmla="*/ 366 w 414"/>
                  <a:gd name="T61" fmla="*/ 86 h 538"/>
                  <a:gd name="T62" fmla="*/ 404 w 414"/>
                  <a:gd name="T63" fmla="*/ 84 h 538"/>
                  <a:gd name="T64" fmla="*/ 398 w 414"/>
                  <a:gd name="T65" fmla="*/ 104 h 538"/>
                  <a:gd name="T66" fmla="*/ 384 w 414"/>
                  <a:gd name="T67" fmla="*/ 124 h 538"/>
                  <a:gd name="T68" fmla="*/ 362 w 414"/>
                  <a:gd name="T69" fmla="*/ 154 h 538"/>
                  <a:gd name="T70" fmla="*/ 336 w 414"/>
                  <a:gd name="T71" fmla="*/ 158 h 538"/>
                  <a:gd name="T72" fmla="*/ 326 w 414"/>
                  <a:gd name="T73" fmla="*/ 168 h 538"/>
                  <a:gd name="T74" fmla="*/ 338 w 414"/>
                  <a:gd name="T75" fmla="*/ 186 h 538"/>
                  <a:gd name="T76" fmla="*/ 364 w 414"/>
                  <a:gd name="T77" fmla="*/ 208 h 538"/>
                  <a:gd name="T78" fmla="*/ 350 w 414"/>
                  <a:gd name="T79" fmla="*/ 230 h 538"/>
                  <a:gd name="T80" fmla="*/ 342 w 414"/>
                  <a:gd name="T81" fmla="*/ 258 h 538"/>
                  <a:gd name="T82" fmla="*/ 340 w 414"/>
                  <a:gd name="T83" fmla="*/ 278 h 538"/>
                  <a:gd name="T84" fmla="*/ 346 w 414"/>
                  <a:gd name="T85" fmla="*/ 296 h 538"/>
                  <a:gd name="T86" fmla="*/ 356 w 414"/>
                  <a:gd name="T87" fmla="*/ 308 h 538"/>
                  <a:gd name="T88" fmla="*/ 322 w 414"/>
                  <a:gd name="T89" fmla="*/ 306 h 538"/>
                  <a:gd name="T90" fmla="*/ 318 w 414"/>
                  <a:gd name="T91" fmla="*/ 318 h 538"/>
                  <a:gd name="T92" fmla="*/ 318 w 414"/>
                  <a:gd name="T93" fmla="*/ 336 h 538"/>
                  <a:gd name="T94" fmla="*/ 296 w 414"/>
                  <a:gd name="T95" fmla="*/ 354 h 538"/>
                  <a:gd name="T96" fmla="*/ 288 w 414"/>
                  <a:gd name="T97" fmla="*/ 384 h 538"/>
                  <a:gd name="T98" fmla="*/ 268 w 414"/>
                  <a:gd name="T99" fmla="*/ 408 h 538"/>
                  <a:gd name="T100" fmla="*/ 228 w 414"/>
                  <a:gd name="T101" fmla="*/ 416 h 538"/>
                  <a:gd name="T102" fmla="*/ 230 w 414"/>
                  <a:gd name="T103" fmla="*/ 430 h 538"/>
                  <a:gd name="T104" fmla="*/ 228 w 414"/>
                  <a:gd name="T105" fmla="*/ 444 h 538"/>
                  <a:gd name="T106" fmla="*/ 208 w 414"/>
                  <a:gd name="T107" fmla="*/ 456 h 538"/>
                  <a:gd name="T108" fmla="*/ 184 w 414"/>
                  <a:gd name="T109" fmla="*/ 480 h 538"/>
                  <a:gd name="T110" fmla="*/ 166 w 414"/>
                  <a:gd name="T111" fmla="*/ 514 h 538"/>
                  <a:gd name="T112" fmla="*/ 150 w 414"/>
                  <a:gd name="T113" fmla="*/ 528 h 538"/>
                  <a:gd name="T114" fmla="*/ 0 w 414"/>
                  <a:gd name="T115" fmla="*/ 0 h 538"/>
                  <a:gd name="T116" fmla="*/ 414 w 414"/>
                  <a:gd name="T117" fmla="*/ 538 h 53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T114" t="T115" r="T116" b="T117"/>
                <a:pathLst>
                  <a:path w="413" h="538">
                    <a:moveTo>
                      <a:pt x="136" y="538"/>
                    </a:moveTo>
                    <a:lnTo>
                      <a:pt x="136" y="538"/>
                    </a:lnTo>
                    <a:lnTo>
                      <a:pt x="136" y="532"/>
                    </a:lnTo>
                    <a:lnTo>
                      <a:pt x="134" y="526"/>
                    </a:lnTo>
                    <a:lnTo>
                      <a:pt x="128" y="516"/>
                    </a:lnTo>
                    <a:lnTo>
                      <a:pt x="122" y="508"/>
                    </a:lnTo>
                    <a:lnTo>
                      <a:pt x="116" y="504"/>
                    </a:lnTo>
                    <a:lnTo>
                      <a:pt x="116" y="498"/>
                    </a:lnTo>
                    <a:lnTo>
                      <a:pt x="58" y="426"/>
                    </a:lnTo>
                    <a:lnTo>
                      <a:pt x="40" y="422"/>
                    </a:lnTo>
                    <a:lnTo>
                      <a:pt x="26" y="420"/>
                    </a:lnTo>
                    <a:lnTo>
                      <a:pt x="12" y="420"/>
                    </a:lnTo>
                    <a:lnTo>
                      <a:pt x="2" y="418"/>
                    </a:lnTo>
                    <a:lnTo>
                      <a:pt x="0" y="402"/>
                    </a:lnTo>
                    <a:lnTo>
                      <a:pt x="0" y="386"/>
                    </a:lnTo>
                    <a:lnTo>
                      <a:pt x="6" y="360"/>
                    </a:lnTo>
                    <a:lnTo>
                      <a:pt x="8" y="352"/>
                    </a:lnTo>
                    <a:lnTo>
                      <a:pt x="10" y="346"/>
                    </a:lnTo>
                    <a:lnTo>
                      <a:pt x="10" y="332"/>
                    </a:lnTo>
                    <a:lnTo>
                      <a:pt x="10" y="318"/>
                    </a:lnTo>
                    <a:lnTo>
                      <a:pt x="8" y="306"/>
                    </a:lnTo>
                    <a:lnTo>
                      <a:pt x="40" y="270"/>
                    </a:lnTo>
                    <a:lnTo>
                      <a:pt x="44" y="246"/>
                    </a:lnTo>
                    <a:lnTo>
                      <a:pt x="42" y="214"/>
                    </a:lnTo>
                    <a:lnTo>
                      <a:pt x="42" y="200"/>
                    </a:lnTo>
                    <a:lnTo>
                      <a:pt x="44" y="194"/>
                    </a:lnTo>
                    <a:lnTo>
                      <a:pt x="46" y="190"/>
                    </a:lnTo>
                    <a:lnTo>
                      <a:pt x="60" y="182"/>
                    </a:lnTo>
                    <a:lnTo>
                      <a:pt x="74" y="174"/>
                    </a:lnTo>
                    <a:lnTo>
                      <a:pt x="94" y="152"/>
                    </a:lnTo>
                    <a:lnTo>
                      <a:pt x="102" y="134"/>
                    </a:lnTo>
                    <a:lnTo>
                      <a:pt x="102" y="116"/>
                    </a:lnTo>
                    <a:lnTo>
                      <a:pt x="96" y="104"/>
                    </a:lnTo>
                    <a:lnTo>
                      <a:pt x="94" y="94"/>
                    </a:lnTo>
                    <a:lnTo>
                      <a:pt x="92" y="88"/>
                    </a:lnTo>
                    <a:lnTo>
                      <a:pt x="94" y="82"/>
                    </a:lnTo>
                    <a:lnTo>
                      <a:pt x="98" y="76"/>
                    </a:lnTo>
                    <a:lnTo>
                      <a:pt x="104" y="72"/>
                    </a:lnTo>
                    <a:lnTo>
                      <a:pt x="120" y="60"/>
                    </a:lnTo>
                    <a:lnTo>
                      <a:pt x="132" y="58"/>
                    </a:lnTo>
                    <a:lnTo>
                      <a:pt x="144" y="56"/>
                    </a:lnTo>
                    <a:lnTo>
                      <a:pt x="158" y="54"/>
                    </a:lnTo>
                    <a:lnTo>
                      <a:pt x="172" y="48"/>
                    </a:lnTo>
                    <a:lnTo>
                      <a:pt x="182" y="40"/>
                    </a:lnTo>
                    <a:lnTo>
                      <a:pt x="190" y="28"/>
                    </a:lnTo>
                    <a:lnTo>
                      <a:pt x="198" y="14"/>
                    </a:lnTo>
                    <a:lnTo>
                      <a:pt x="204" y="2"/>
                    </a:lnTo>
                    <a:lnTo>
                      <a:pt x="210" y="0"/>
                    </a:lnTo>
                    <a:lnTo>
                      <a:pt x="216" y="0"/>
                    </a:lnTo>
                    <a:lnTo>
                      <a:pt x="224" y="2"/>
                    </a:lnTo>
                    <a:lnTo>
                      <a:pt x="232" y="6"/>
                    </a:lnTo>
                    <a:lnTo>
                      <a:pt x="236" y="16"/>
                    </a:lnTo>
                    <a:lnTo>
                      <a:pt x="238" y="28"/>
                    </a:lnTo>
                    <a:lnTo>
                      <a:pt x="246" y="52"/>
                    </a:lnTo>
                    <a:lnTo>
                      <a:pt x="250" y="64"/>
                    </a:lnTo>
                    <a:lnTo>
                      <a:pt x="258" y="76"/>
                    </a:lnTo>
                    <a:lnTo>
                      <a:pt x="266" y="86"/>
                    </a:lnTo>
                    <a:lnTo>
                      <a:pt x="280" y="96"/>
                    </a:lnTo>
                    <a:lnTo>
                      <a:pt x="336" y="100"/>
                    </a:lnTo>
                    <a:lnTo>
                      <a:pt x="342" y="94"/>
                    </a:lnTo>
                    <a:lnTo>
                      <a:pt x="350" y="92"/>
                    </a:lnTo>
                    <a:lnTo>
                      <a:pt x="366" y="86"/>
                    </a:lnTo>
                    <a:lnTo>
                      <a:pt x="386" y="86"/>
                    </a:lnTo>
                    <a:lnTo>
                      <a:pt x="404" y="84"/>
                    </a:lnTo>
                    <a:lnTo>
                      <a:pt x="414" y="90"/>
                    </a:lnTo>
                    <a:lnTo>
                      <a:pt x="398" y="104"/>
                    </a:lnTo>
                    <a:lnTo>
                      <a:pt x="392" y="112"/>
                    </a:lnTo>
                    <a:lnTo>
                      <a:pt x="384" y="124"/>
                    </a:lnTo>
                    <a:lnTo>
                      <a:pt x="382" y="156"/>
                    </a:lnTo>
                    <a:lnTo>
                      <a:pt x="362" y="154"/>
                    </a:lnTo>
                    <a:lnTo>
                      <a:pt x="342" y="154"/>
                    </a:lnTo>
                    <a:lnTo>
                      <a:pt x="336" y="158"/>
                    </a:lnTo>
                    <a:lnTo>
                      <a:pt x="330" y="162"/>
                    </a:lnTo>
                    <a:lnTo>
                      <a:pt x="326" y="168"/>
                    </a:lnTo>
                    <a:lnTo>
                      <a:pt x="328" y="180"/>
                    </a:lnTo>
                    <a:lnTo>
                      <a:pt x="338" y="186"/>
                    </a:lnTo>
                    <a:lnTo>
                      <a:pt x="348" y="198"/>
                    </a:lnTo>
                    <a:lnTo>
                      <a:pt x="364" y="208"/>
                    </a:lnTo>
                    <a:lnTo>
                      <a:pt x="350" y="222"/>
                    </a:lnTo>
                    <a:lnTo>
                      <a:pt x="350" y="230"/>
                    </a:lnTo>
                    <a:lnTo>
                      <a:pt x="348" y="240"/>
                    </a:lnTo>
                    <a:lnTo>
                      <a:pt x="342" y="258"/>
                    </a:lnTo>
                    <a:lnTo>
                      <a:pt x="342" y="268"/>
                    </a:lnTo>
                    <a:lnTo>
                      <a:pt x="340" y="278"/>
                    </a:lnTo>
                    <a:lnTo>
                      <a:pt x="342" y="286"/>
                    </a:lnTo>
                    <a:lnTo>
                      <a:pt x="346" y="296"/>
                    </a:lnTo>
                    <a:lnTo>
                      <a:pt x="356" y="304"/>
                    </a:lnTo>
                    <a:lnTo>
                      <a:pt x="356" y="308"/>
                    </a:lnTo>
                    <a:lnTo>
                      <a:pt x="350" y="306"/>
                    </a:lnTo>
                    <a:lnTo>
                      <a:pt x="322" y="306"/>
                    </a:lnTo>
                    <a:lnTo>
                      <a:pt x="318" y="312"/>
                    </a:lnTo>
                    <a:lnTo>
                      <a:pt x="318" y="318"/>
                    </a:lnTo>
                    <a:lnTo>
                      <a:pt x="320" y="324"/>
                    </a:lnTo>
                    <a:lnTo>
                      <a:pt x="318" y="336"/>
                    </a:lnTo>
                    <a:lnTo>
                      <a:pt x="304" y="346"/>
                    </a:lnTo>
                    <a:lnTo>
                      <a:pt x="296" y="354"/>
                    </a:lnTo>
                    <a:lnTo>
                      <a:pt x="292" y="364"/>
                    </a:lnTo>
                    <a:lnTo>
                      <a:pt x="288" y="384"/>
                    </a:lnTo>
                    <a:lnTo>
                      <a:pt x="278" y="396"/>
                    </a:lnTo>
                    <a:lnTo>
                      <a:pt x="268" y="408"/>
                    </a:lnTo>
                    <a:lnTo>
                      <a:pt x="232" y="410"/>
                    </a:lnTo>
                    <a:lnTo>
                      <a:pt x="228" y="416"/>
                    </a:lnTo>
                    <a:lnTo>
                      <a:pt x="228" y="422"/>
                    </a:lnTo>
                    <a:lnTo>
                      <a:pt x="230" y="430"/>
                    </a:lnTo>
                    <a:lnTo>
                      <a:pt x="240" y="440"/>
                    </a:lnTo>
                    <a:lnTo>
                      <a:pt x="228" y="444"/>
                    </a:lnTo>
                    <a:lnTo>
                      <a:pt x="218" y="450"/>
                    </a:lnTo>
                    <a:lnTo>
                      <a:pt x="208" y="456"/>
                    </a:lnTo>
                    <a:lnTo>
                      <a:pt x="200" y="464"/>
                    </a:lnTo>
                    <a:lnTo>
                      <a:pt x="184" y="480"/>
                    </a:lnTo>
                    <a:lnTo>
                      <a:pt x="168" y="500"/>
                    </a:lnTo>
                    <a:lnTo>
                      <a:pt x="166" y="514"/>
                    </a:lnTo>
                    <a:lnTo>
                      <a:pt x="158" y="522"/>
                    </a:lnTo>
                    <a:lnTo>
                      <a:pt x="150" y="528"/>
                    </a:lnTo>
                    <a:lnTo>
                      <a:pt x="136" y="538"/>
                    </a:lnTo>
                    <a:close/>
                  </a:path>
                </a:pathLst>
              </a:custGeom>
              <a:gradFill flip="none" rotWithShape="1">
                <a:gsLst>
                  <a:gs pos="0">
                    <a:schemeClr val="bg1"/>
                  </a:gs>
                  <a:gs pos="100000">
                    <a:srgbClr val="C8C8C8"/>
                  </a:gs>
                </a:gsLst>
                <a:lin ang="19800000" scaled="0"/>
              </a:gradFill>
              <a:ln w="12700">
                <a:gradFill flip="none" rotWithShape="1">
                  <a:gsLst>
                    <a:gs pos="53000">
                      <a:schemeClr val="bg1">
                        <a:alpha val="90000"/>
                      </a:schemeClr>
                    </a:gs>
                    <a:gs pos="100000">
                      <a:schemeClr val="tx1">
                        <a:lumMod val="50000"/>
                        <a:lumOff val="50000"/>
                      </a:schemeClr>
                    </a:gs>
                  </a:gsLst>
                  <a:lin ang="7200000" scaled="0"/>
                </a:gradFill>
              </a:ln>
              <a:effectLst>
                <a:outerShdw blurRad="482600" dist="203200" dir="8100000" algn="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eaLnBrk="0" fontAlgn="base" hangingPunct="0">
                  <a:spcBef>
                    <a:spcPct val="0"/>
                  </a:spcBef>
                  <a:spcAft>
                    <a:spcPct val="0"/>
                  </a:spcAft>
                  <a:buFont typeface="Arial" panose="020b0604020202020204" pitchFamily="34" charset="0"/>
                </a:pPr>
                <a:endParaRPr lang="zh-CN" altLang="en-US" sz="4500">
                  <a:solidFill>
                    <a:schemeClr val="accent2"/>
                  </a:solidFill>
                  <a:latin typeface="造字工房悦黑（非商用）纤细体" pitchFamily="50" charset="-122"/>
                  <a:ea typeface="造字工房悦黑（非商用）纤细体" pitchFamily="50" charset="-122"/>
                </a:endParaRPr>
              </a:p>
            </p:txBody>
          </p:sp>
          <p:sp>
            <p:nvSpPr>
              <p:cNvPr id="77" name="Freeform 18"/>
              <p:cNvSpPr/>
              <p:nvPr/>
            </p:nvSpPr>
            <p:spPr bwMode="auto">
              <a:xfrm>
                <a:off x="6165075" y="3401675"/>
                <a:ext cx="479284" cy="672005"/>
              </a:xfrm>
              <a:custGeom>
                <a:gdLst>
                  <a:gd name="T0" fmla="*/ 112 w 466"/>
                  <a:gd name="T1" fmla="*/ 660 h 666"/>
                  <a:gd name="T2" fmla="*/ 94 w 466"/>
                  <a:gd name="T3" fmla="*/ 650 h 666"/>
                  <a:gd name="T4" fmla="*/ 128 w 466"/>
                  <a:gd name="T5" fmla="*/ 566 h 666"/>
                  <a:gd name="T6" fmla="*/ 96 w 466"/>
                  <a:gd name="T7" fmla="*/ 572 h 666"/>
                  <a:gd name="T8" fmla="*/ 48 w 466"/>
                  <a:gd name="T9" fmla="*/ 536 h 666"/>
                  <a:gd name="T10" fmla="*/ 54 w 466"/>
                  <a:gd name="T11" fmla="*/ 474 h 666"/>
                  <a:gd name="T12" fmla="*/ 42 w 466"/>
                  <a:gd name="T13" fmla="*/ 446 h 666"/>
                  <a:gd name="T14" fmla="*/ 30 w 466"/>
                  <a:gd name="T15" fmla="*/ 398 h 666"/>
                  <a:gd name="T16" fmla="*/ 6 w 466"/>
                  <a:gd name="T17" fmla="*/ 334 h 666"/>
                  <a:gd name="T18" fmla="*/ 0 w 466"/>
                  <a:gd name="T19" fmla="*/ 308 h 666"/>
                  <a:gd name="T20" fmla="*/ 12 w 466"/>
                  <a:gd name="T21" fmla="*/ 282 h 666"/>
                  <a:gd name="T22" fmla="*/ 30 w 466"/>
                  <a:gd name="T23" fmla="*/ 264 h 666"/>
                  <a:gd name="T24" fmla="*/ 30 w 466"/>
                  <a:gd name="T25" fmla="*/ 156 h 666"/>
                  <a:gd name="T26" fmla="*/ 62 w 466"/>
                  <a:gd name="T27" fmla="*/ 122 h 666"/>
                  <a:gd name="T28" fmla="*/ 80 w 466"/>
                  <a:gd name="T29" fmla="*/ 114 h 666"/>
                  <a:gd name="T30" fmla="*/ 102 w 466"/>
                  <a:gd name="T31" fmla="*/ 98 h 666"/>
                  <a:gd name="T32" fmla="*/ 160 w 466"/>
                  <a:gd name="T33" fmla="*/ 60 h 666"/>
                  <a:gd name="T34" fmla="*/ 188 w 466"/>
                  <a:gd name="T35" fmla="*/ 42 h 666"/>
                  <a:gd name="T36" fmla="*/ 238 w 466"/>
                  <a:gd name="T37" fmla="*/ 28 h 666"/>
                  <a:gd name="T38" fmla="*/ 258 w 466"/>
                  <a:gd name="T39" fmla="*/ 4 h 666"/>
                  <a:gd name="T40" fmla="*/ 284 w 466"/>
                  <a:gd name="T41" fmla="*/ 0 h 666"/>
                  <a:gd name="T42" fmla="*/ 298 w 466"/>
                  <a:gd name="T43" fmla="*/ 54 h 666"/>
                  <a:gd name="T44" fmla="*/ 322 w 466"/>
                  <a:gd name="T45" fmla="*/ 44 h 666"/>
                  <a:gd name="T46" fmla="*/ 332 w 466"/>
                  <a:gd name="T47" fmla="*/ 18 h 666"/>
                  <a:gd name="T48" fmla="*/ 344 w 466"/>
                  <a:gd name="T49" fmla="*/ 36 h 666"/>
                  <a:gd name="T50" fmla="*/ 362 w 466"/>
                  <a:gd name="T51" fmla="*/ 50 h 666"/>
                  <a:gd name="T52" fmla="*/ 396 w 466"/>
                  <a:gd name="T53" fmla="*/ 52 h 666"/>
                  <a:gd name="T54" fmla="*/ 442 w 466"/>
                  <a:gd name="T55" fmla="*/ 42 h 666"/>
                  <a:gd name="T56" fmla="*/ 422 w 466"/>
                  <a:gd name="T57" fmla="*/ 66 h 666"/>
                  <a:gd name="T58" fmla="*/ 414 w 466"/>
                  <a:gd name="T59" fmla="*/ 88 h 666"/>
                  <a:gd name="T60" fmla="*/ 440 w 466"/>
                  <a:gd name="T61" fmla="*/ 128 h 666"/>
                  <a:gd name="T62" fmla="*/ 464 w 466"/>
                  <a:gd name="T63" fmla="*/ 192 h 666"/>
                  <a:gd name="T64" fmla="*/ 450 w 466"/>
                  <a:gd name="T65" fmla="*/ 218 h 666"/>
                  <a:gd name="T66" fmla="*/ 422 w 466"/>
                  <a:gd name="T67" fmla="*/ 240 h 666"/>
                  <a:gd name="T68" fmla="*/ 386 w 466"/>
                  <a:gd name="T69" fmla="*/ 246 h 666"/>
                  <a:gd name="T70" fmla="*/ 352 w 466"/>
                  <a:gd name="T71" fmla="*/ 272 h 666"/>
                  <a:gd name="T72" fmla="*/ 348 w 466"/>
                  <a:gd name="T73" fmla="*/ 304 h 666"/>
                  <a:gd name="T74" fmla="*/ 354 w 466"/>
                  <a:gd name="T75" fmla="*/ 332 h 666"/>
                  <a:gd name="T76" fmla="*/ 308 w 466"/>
                  <a:gd name="T77" fmla="*/ 382 h 666"/>
                  <a:gd name="T78" fmla="*/ 296 w 466"/>
                  <a:gd name="T79" fmla="*/ 400 h 666"/>
                  <a:gd name="T80" fmla="*/ 292 w 466"/>
                  <a:gd name="T81" fmla="*/ 468 h 666"/>
                  <a:gd name="T82" fmla="*/ 266 w 466"/>
                  <a:gd name="T83" fmla="*/ 496 h 666"/>
                  <a:gd name="T84" fmla="*/ 266 w 466"/>
                  <a:gd name="T85" fmla="*/ 546 h 666"/>
                  <a:gd name="T86" fmla="*/ 254 w 466"/>
                  <a:gd name="T87" fmla="*/ 596 h 666"/>
                  <a:gd name="T88" fmla="*/ 224 w 466"/>
                  <a:gd name="T89" fmla="*/ 650 h 666"/>
                  <a:gd name="T90" fmla="*/ 196 w 466"/>
                  <a:gd name="T91" fmla="*/ 636 h 666"/>
                  <a:gd name="T92" fmla="*/ 168 w 466"/>
                  <a:gd name="T93" fmla="*/ 646 h 666"/>
                  <a:gd name="T94" fmla="*/ 118 w 466"/>
                  <a:gd name="T95" fmla="*/ 666 h 666"/>
                  <a:gd name="T96" fmla="*/ 0 w 466"/>
                  <a:gd name="T97" fmla="*/ 0 h 666"/>
                  <a:gd name="T98" fmla="*/ 466 w 466"/>
                  <a:gd name="T99" fmla="*/ 666 h 66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T96" t="T97" r="T98" b="T99"/>
                <a:pathLst>
                  <a:path w="466" h="666">
                    <a:moveTo>
                      <a:pt x="118" y="666"/>
                    </a:moveTo>
                    <a:lnTo>
                      <a:pt x="118" y="666"/>
                    </a:lnTo>
                    <a:lnTo>
                      <a:pt x="112" y="660"/>
                    </a:lnTo>
                    <a:lnTo>
                      <a:pt x="106" y="658"/>
                    </a:lnTo>
                    <a:lnTo>
                      <a:pt x="94" y="656"/>
                    </a:lnTo>
                    <a:lnTo>
                      <a:pt x="94" y="650"/>
                    </a:lnTo>
                    <a:lnTo>
                      <a:pt x="134" y="598"/>
                    </a:lnTo>
                    <a:lnTo>
                      <a:pt x="132" y="578"/>
                    </a:lnTo>
                    <a:lnTo>
                      <a:pt x="128" y="566"/>
                    </a:lnTo>
                    <a:lnTo>
                      <a:pt x="114" y="566"/>
                    </a:lnTo>
                    <a:lnTo>
                      <a:pt x="104" y="568"/>
                    </a:lnTo>
                    <a:lnTo>
                      <a:pt x="96" y="572"/>
                    </a:lnTo>
                    <a:lnTo>
                      <a:pt x="88" y="576"/>
                    </a:lnTo>
                    <a:lnTo>
                      <a:pt x="60" y="576"/>
                    </a:lnTo>
                    <a:lnTo>
                      <a:pt x="48" y="536"/>
                    </a:lnTo>
                    <a:lnTo>
                      <a:pt x="50" y="514"/>
                    </a:lnTo>
                    <a:lnTo>
                      <a:pt x="52" y="494"/>
                    </a:lnTo>
                    <a:lnTo>
                      <a:pt x="54" y="474"/>
                    </a:lnTo>
                    <a:lnTo>
                      <a:pt x="52" y="466"/>
                    </a:lnTo>
                    <a:lnTo>
                      <a:pt x="52" y="456"/>
                    </a:lnTo>
                    <a:lnTo>
                      <a:pt x="42" y="446"/>
                    </a:lnTo>
                    <a:lnTo>
                      <a:pt x="40" y="434"/>
                    </a:lnTo>
                    <a:lnTo>
                      <a:pt x="38" y="422"/>
                    </a:lnTo>
                    <a:lnTo>
                      <a:pt x="30" y="398"/>
                    </a:lnTo>
                    <a:lnTo>
                      <a:pt x="22" y="376"/>
                    </a:lnTo>
                    <a:lnTo>
                      <a:pt x="16" y="356"/>
                    </a:lnTo>
                    <a:lnTo>
                      <a:pt x="6" y="334"/>
                    </a:lnTo>
                    <a:lnTo>
                      <a:pt x="4" y="326"/>
                    </a:lnTo>
                    <a:lnTo>
                      <a:pt x="2" y="316"/>
                    </a:lnTo>
                    <a:lnTo>
                      <a:pt x="0" y="308"/>
                    </a:lnTo>
                    <a:lnTo>
                      <a:pt x="2" y="300"/>
                    </a:lnTo>
                    <a:lnTo>
                      <a:pt x="6" y="292"/>
                    </a:lnTo>
                    <a:lnTo>
                      <a:pt x="12" y="282"/>
                    </a:lnTo>
                    <a:lnTo>
                      <a:pt x="16" y="280"/>
                    </a:lnTo>
                    <a:lnTo>
                      <a:pt x="20" y="276"/>
                    </a:lnTo>
                    <a:lnTo>
                      <a:pt x="30" y="264"/>
                    </a:lnTo>
                    <a:lnTo>
                      <a:pt x="42" y="240"/>
                    </a:lnTo>
                    <a:lnTo>
                      <a:pt x="42" y="188"/>
                    </a:lnTo>
                    <a:lnTo>
                      <a:pt x="30" y="156"/>
                    </a:lnTo>
                    <a:lnTo>
                      <a:pt x="22" y="146"/>
                    </a:lnTo>
                    <a:lnTo>
                      <a:pt x="46" y="126"/>
                    </a:lnTo>
                    <a:lnTo>
                      <a:pt x="62" y="122"/>
                    </a:lnTo>
                    <a:lnTo>
                      <a:pt x="74" y="118"/>
                    </a:lnTo>
                    <a:lnTo>
                      <a:pt x="78" y="116"/>
                    </a:lnTo>
                    <a:lnTo>
                      <a:pt x="80" y="114"/>
                    </a:lnTo>
                    <a:lnTo>
                      <a:pt x="88" y="114"/>
                    </a:lnTo>
                    <a:lnTo>
                      <a:pt x="94" y="106"/>
                    </a:lnTo>
                    <a:lnTo>
                      <a:pt x="102" y="98"/>
                    </a:lnTo>
                    <a:lnTo>
                      <a:pt x="122" y="84"/>
                    </a:lnTo>
                    <a:lnTo>
                      <a:pt x="142" y="72"/>
                    </a:lnTo>
                    <a:lnTo>
                      <a:pt x="160" y="60"/>
                    </a:lnTo>
                    <a:lnTo>
                      <a:pt x="168" y="52"/>
                    </a:lnTo>
                    <a:lnTo>
                      <a:pt x="176" y="46"/>
                    </a:lnTo>
                    <a:lnTo>
                      <a:pt x="188" y="42"/>
                    </a:lnTo>
                    <a:lnTo>
                      <a:pt x="200" y="38"/>
                    </a:lnTo>
                    <a:lnTo>
                      <a:pt x="226" y="32"/>
                    </a:lnTo>
                    <a:lnTo>
                      <a:pt x="238" y="28"/>
                    </a:lnTo>
                    <a:lnTo>
                      <a:pt x="250" y="22"/>
                    </a:lnTo>
                    <a:lnTo>
                      <a:pt x="256" y="8"/>
                    </a:lnTo>
                    <a:lnTo>
                      <a:pt x="258" y="4"/>
                    </a:lnTo>
                    <a:lnTo>
                      <a:pt x="260" y="2"/>
                    </a:lnTo>
                    <a:lnTo>
                      <a:pt x="270" y="0"/>
                    </a:lnTo>
                    <a:lnTo>
                      <a:pt x="284" y="0"/>
                    </a:lnTo>
                    <a:lnTo>
                      <a:pt x="286" y="48"/>
                    </a:lnTo>
                    <a:lnTo>
                      <a:pt x="292" y="52"/>
                    </a:lnTo>
                    <a:lnTo>
                      <a:pt x="298" y="54"/>
                    </a:lnTo>
                    <a:lnTo>
                      <a:pt x="314" y="56"/>
                    </a:lnTo>
                    <a:lnTo>
                      <a:pt x="320" y="50"/>
                    </a:lnTo>
                    <a:lnTo>
                      <a:pt x="322" y="44"/>
                    </a:lnTo>
                    <a:lnTo>
                      <a:pt x="326" y="34"/>
                    </a:lnTo>
                    <a:lnTo>
                      <a:pt x="330" y="22"/>
                    </a:lnTo>
                    <a:lnTo>
                      <a:pt x="332" y="18"/>
                    </a:lnTo>
                    <a:lnTo>
                      <a:pt x="334" y="14"/>
                    </a:lnTo>
                    <a:lnTo>
                      <a:pt x="338" y="24"/>
                    </a:lnTo>
                    <a:lnTo>
                      <a:pt x="344" y="36"/>
                    </a:lnTo>
                    <a:lnTo>
                      <a:pt x="350" y="42"/>
                    </a:lnTo>
                    <a:lnTo>
                      <a:pt x="356" y="46"/>
                    </a:lnTo>
                    <a:lnTo>
                      <a:pt x="362" y="50"/>
                    </a:lnTo>
                    <a:lnTo>
                      <a:pt x="370" y="54"/>
                    </a:lnTo>
                    <a:lnTo>
                      <a:pt x="384" y="54"/>
                    </a:lnTo>
                    <a:lnTo>
                      <a:pt x="396" y="52"/>
                    </a:lnTo>
                    <a:lnTo>
                      <a:pt x="410" y="48"/>
                    </a:lnTo>
                    <a:lnTo>
                      <a:pt x="424" y="42"/>
                    </a:lnTo>
                    <a:lnTo>
                      <a:pt x="442" y="42"/>
                    </a:lnTo>
                    <a:lnTo>
                      <a:pt x="438" y="48"/>
                    </a:lnTo>
                    <a:lnTo>
                      <a:pt x="432" y="54"/>
                    </a:lnTo>
                    <a:lnTo>
                      <a:pt x="422" y="66"/>
                    </a:lnTo>
                    <a:lnTo>
                      <a:pt x="418" y="74"/>
                    </a:lnTo>
                    <a:lnTo>
                      <a:pt x="414" y="80"/>
                    </a:lnTo>
                    <a:lnTo>
                      <a:pt x="414" y="88"/>
                    </a:lnTo>
                    <a:lnTo>
                      <a:pt x="414" y="96"/>
                    </a:lnTo>
                    <a:lnTo>
                      <a:pt x="428" y="112"/>
                    </a:lnTo>
                    <a:lnTo>
                      <a:pt x="440" y="128"/>
                    </a:lnTo>
                    <a:lnTo>
                      <a:pt x="452" y="146"/>
                    </a:lnTo>
                    <a:lnTo>
                      <a:pt x="466" y="168"/>
                    </a:lnTo>
                    <a:lnTo>
                      <a:pt x="464" y="192"/>
                    </a:lnTo>
                    <a:lnTo>
                      <a:pt x="460" y="196"/>
                    </a:lnTo>
                    <a:lnTo>
                      <a:pt x="456" y="202"/>
                    </a:lnTo>
                    <a:lnTo>
                      <a:pt x="450" y="218"/>
                    </a:lnTo>
                    <a:lnTo>
                      <a:pt x="440" y="228"/>
                    </a:lnTo>
                    <a:lnTo>
                      <a:pt x="430" y="236"/>
                    </a:lnTo>
                    <a:lnTo>
                      <a:pt x="422" y="240"/>
                    </a:lnTo>
                    <a:lnTo>
                      <a:pt x="414" y="242"/>
                    </a:lnTo>
                    <a:lnTo>
                      <a:pt x="396" y="244"/>
                    </a:lnTo>
                    <a:lnTo>
                      <a:pt x="386" y="246"/>
                    </a:lnTo>
                    <a:lnTo>
                      <a:pt x="376" y="250"/>
                    </a:lnTo>
                    <a:lnTo>
                      <a:pt x="360" y="262"/>
                    </a:lnTo>
                    <a:lnTo>
                      <a:pt x="352" y="272"/>
                    </a:lnTo>
                    <a:lnTo>
                      <a:pt x="348" y="276"/>
                    </a:lnTo>
                    <a:lnTo>
                      <a:pt x="348" y="282"/>
                    </a:lnTo>
                    <a:lnTo>
                      <a:pt x="348" y="304"/>
                    </a:lnTo>
                    <a:lnTo>
                      <a:pt x="354" y="312"/>
                    </a:lnTo>
                    <a:lnTo>
                      <a:pt x="356" y="322"/>
                    </a:lnTo>
                    <a:lnTo>
                      <a:pt x="354" y="332"/>
                    </a:lnTo>
                    <a:lnTo>
                      <a:pt x="350" y="344"/>
                    </a:lnTo>
                    <a:lnTo>
                      <a:pt x="328" y="366"/>
                    </a:lnTo>
                    <a:lnTo>
                      <a:pt x="308" y="382"/>
                    </a:lnTo>
                    <a:lnTo>
                      <a:pt x="302" y="386"/>
                    </a:lnTo>
                    <a:lnTo>
                      <a:pt x="298" y="392"/>
                    </a:lnTo>
                    <a:lnTo>
                      <a:pt x="296" y="400"/>
                    </a:lnTo>
                    <a:lnTo>
                      <a:pt x="296" y="408"/>
                    </a:lnTo>
                    <a:lnTo>
                      <a:pt x="300" y="440"/>
                    </a:lnTo>
                    <a:lnTo>
                      <a:pt x="292" y="468"/>
                    </a:lnTo>
                    <a:lnTo>
                      <a:pt x="278" y="480"/>
                    </a:lnTo>
                    <a:lnTo>
                      <a:pt x="270" y="490"/>
                    </a:lnTo>
                    <a:lnTo>
                      <a:pt x="266" y="496"/>
                    </a:lnTo>
                    <a:lnTo>
                      <a:pt x="264" y="502"/>
                    </a:lnTo>
                    <a:lnTo>
                      <a:pt x="264" y="522"/>
                    </a:lnTo>
                    <a:lnTo>
                      <a:pt x="266" y="546"/>
                    </a:lnTo>
                    <a:lnTo>
                      <a:pt x="262" y="560"/>
                    </a:lnTo>
                    <a:lnTo>
                      <a:pt x="256" y="576"/>
                    </a:lnTo>
                    <a:lnTo>
                      <a:pt x="254" y="596"/>
                    </a:lnTo>
                    <a:lnTo>
                      <a:pt x="254" y="614"/>
                    </a:lnTo>
                    <a:lnTo>
                      <a:pt x="260" y="630"/>
                    </a:lnTo>
                    <a:lnTo>
                      <a:pt x="224" y="650"/>
                    </a:lnTo>
                    <a:lnTo>
                      <a:pt x="216" y="642"/>
                    </a:lnTo>
                    <a:lnTo>
                      <a:pt x="206" y="638"/>
                    </a:lnTo>
                    <a:lnTo>
                      <a:pt x="196" y="636"/>
                    </a:lnTo>
                    <a:lnTo>
                      <a:pt x="188" y="638"/>
                    </a:lnTo>
                    <a:lnTo>
                      <a:pt x="178" y="642"/>
                    </a:lnTo>
                    <a:lnTo>
                      <a:pt x="168" y="646"/>
                    </a:lnTo>
                    <a:lnTo>
                      <a:pt x="148" y="654"/>
                    </a:lnTo>
                    <a:lnTo>
                      <a:pt x="134" y="660"/>
                    </a:lnTo>
                    <a:lnTo>
                      <a:pt x="118" y="666"/>
                    </a:lnTo>
                    <a:close/>
                  </a:path>
                </a:pathLst>
              </a:custGeom>
              <a:gradFill flip="none" rotWithShape="1">
                <a:gsLst>
                  <a:gs pos="0">
                    <a:schemeClr val="bg1"/>
                  </a:gs>
                  <a:gs pos="100000">
                    <a:srgbClr val="C8C8C8"/>
                  </a:gs>
                </a:gsLst>
                <a:lin ang="19800000" scaled="0"/>
              </a:gradFill>
              <a:ln w="12700">
                <a:gradFill flip="none" rotWithShape="1">
                  <a:gsLst>
                    <a:gs pos="53000">
                      <a:schemeClr val="bg1">
                        <a:alpha val="90000"/>
                      </a:schemeClr>
                    </a:gs>
                    <a:gs pos="100000">
                      <a:schemeClr val="tx1">
                        <a:lumMod val="50000"/>
                        <a:lumOff val="50000"/>
                      </a:schemeClr>
                    </a:gs>
                  </a:gsLst>
                  <a:lin ang="7200000" scaled="0"/>
                </a:gradFill>
              </a:ln>
              <a:effectLst>
                <a:outerShdw blurRad="482600" dist="203200" dir="8100000" algn="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eaLnBrk="0" fontAlgn="base" hangingPunct="0">
                  <a:spcBef>
                    <a:spcPct val="0"/>
                  </a:spcBef>
                  <a:spcAft>
                    <a:spcPct val="0"/>
                  </a:spcAft>
                  <a:buFont typeface="Arial" panose="020b0604020202020204" pitchFamily="34" charset="0"/>
                </a:pPr>
                <a:endParaRPr lang="zh-CN" altLang="en-US" sz="4500">
                  <a:solidFill>
                    <a:schemeClr val="accent2"/>
                  </a:solidFill>
                  <a:latin typeface="造字工房悦黑（非商用）纤细体" pitchFamily="50" charset="-122"/>
                  <a:ea typeface="造字工房悦黑（非商用）纤细体" pitchFamily="50" charset="-122"/>
                </a:endParaRPr>
              </a:p>
            </p:txBody>
          </p:sp>
          <p:sp>
            <p:nvSpPr>
              <p:cNvPr id="78" name="Freeform 19"/>
              <p:cNvSpPr/>
              <p:nvPr/>
            </p:nvSpPr>
            <p:spPr bwMode="auto">
              <a:xfrm>
                <a:off x="4515448" y="2975404"/>
                <a:ext cx="1002037" cy="964544"/>
              </a:xfrm>
              <a:custGeom>
                <a:gdLst>
                  <a:gd name="T0" fmla="*/ 392 w 972"/>
                  <a:gd name="T1" fmla="*/ 934 h 956"/>
                  <a:gd name="T2" fmla="*/ 362 w 972"/>
                  <a:gd name="T3" fmla="*/ 878 h 956"/>
                  <a:gd name="T4" fmla="*/ 362 w 972"/>
                  <a:gd name="T5" fmla="*/ 832 h 956"/>
                  <a:gd name="T6" fmla="*/ 316 w 972"/>
                  <a:gd name="T7" fmla="*/ 764 h 956"/>
                  <a:gd name="T8" fmla="*/ 286 w 972"/>
                  <a:gd name="T9" fmla="*/ 720 h 956"/>
                  <a:gd name="T10" fmla="*/ 206 w 972"/>
                  <a:gd name="T11" fmla="*/ 626 h 956"/>
                  <a:gd name="T12" fmla="*/ 162 w 972"/>
                  <a:gd name="T13" fmla="*/ 630 h 956"/>
                  <a:gd name="T14" fmla="*/ 146 w 972"/>
                  <a:gd name="T15" fmla="*/ 652 h 956"/>
                  <a:gd name="T16" fmla="*/ 136 w 972"/>
                  <a:gd name="T17" fmla="*/ 598 h 956"/>
                  <a:gd name="T18" fmla="*/ 130 w 972"/>
                  <a:gd name="T19" fmla="*/ 500 h 956"/>
                  <a:gd name="T20" fmla="*/ 146 w 972"/>
                  <a:gd name="T21" fmla="*/ 396 h 956"/>
                  <a:gd name="T22" fmla="*/ 84 w 972"/>
                  <a:gd name="T23" fmla="*/ 276 h 956"/>
                  <a:gd name="T24" fmla="*/ 12 w 972"/>
                  <a:gd name="T25" fmla="*/ 188 h 956"/>
                  <a:gd name="T26" fmla="*/ 2 w 972"/>
                  <a:gd name="T27" fmla="*/ 134 h 956"/>
                  <a:gd name="T28" fmla="*/ 24 w 972"/>
                  <a:gd name="T29" fmla="*/ 96 h 956"/>
                  <a:gd name="T30" fmla="*/ 82 w 972"/>
                  <a:gd name="T31" fmla="*/ 28 h 956"/>
                  <a:gd name="T32" fmla="*/ 116 w 972"/>
                  <a:gd name="T33" fmla="*/ 88 h 956"/>
                  <a:gd name="T34" fmla="*/ 174 w 972"/>
                  <a:gd name="T35" fmla="*/ 152 h 956"/>
                  <a:gd name="T36" fmla="*/ 208 w 972"/>
                  <a:gd name="T37" fmla="*/ 170 h 956"/>
                  <a:gd name="T38" fmla="*/ 248 w 972"/>
                  <a:gd name="T39" fmla="*/ 162 h 956"/>
                  <a:gd name="T40" fmla="*/ 270 w 972"/>
                  <a:gd name="T41" fmla="*/ 176 h 956"/>
                  <a:gd name="T42" fmla="*/ 374 w 972"/>
                  <a:gd name="T43" fmla="*/ 166 h 956"/>
                  <a:gd name="T44" fmla="*/ 372 w 972"/>
                  <a:gd name="T45" fmla="*/ 104 h 956"/>
                  <a:gd name="T46" fmla="*/ 376 w 972"/>
                  <a:gd name="T47" fmla="*/ 70 h 956"/>
                  <a:gd name="T48" fmla="*/ 424 w 972"/>
                  <a:gd name="T49" fmla="*/ 104 h 956"/>
                  <a:gd name="T50" fmla="*/ 482 w 972"/>
                  <a:gd name="T51" fmla="*/ 64 h 956"/>
                  <a:gd name="T52" fmla="*/ 494 w 972"/>
                  <a:gd name="T53" fmla="*/ 8 h 956"/>
                  <a:gd name="T54" fmla="*/ 530 w 972"/>
                  <a:gd name="T55" fmla="*/ 16 h 956"/>
                  <a:gd name="T56" fmla="*/ 598 w 972"/>
                  <a:gd name="T57" fmla="*/ 72 h 956"/>
                  <a:gd name="T58" fmla="*/ 650 w 972"/>
                  <a:gd name="T59" fmla="*/ 138 h 956"/>
                  <a:gd name="T60" fmla="*/ 694 w 972"/>
                  <a:gd name="T61" fmla="*/ 184 h 956"/>
                  <a:gd name="T62" fmla="*/ 812 w 972"/>
                  <a:gd name="T63" fmla="*/ 168 h 956"/>
                  <a:gd name="T64" fmla="*/ 952 w 972"/>
                  <a:gd name="T65" fmla="*/ 210 h 956"/>
                  <a:gd name="T66" fmla="*/ 938 w 972"/>
                  <a:gd name="T67" fmla="*/ 336 h 956"/>
                  <a:gd name="T68" fmla="*/ 856 w 972"/>
                  <a:gd name="T69" fmla="*/ 422 h 956"/>
                  <a:gd name="T70" fmla="*/ 806 w 972"/>
                  <a:gd name="T71" fmla="*/ 388 h 956"/>
                  <a:gd name="T72" fmla="*/ 764 w 972"/>
                  <a:gd name="T73" fmla="*/ 382 h 956"/>
                  <a:gd name="T74" fmla="*/ 772 w 972"/>
                  <a:gd name="T75" fmla="*/ 478 h 956"/>
                  <a:gd name="T76" fmla="*/ 784 w 972"/>
                  <a:gd name="T77" fmla="*/ 564 h 956"/>
                  <a:gd name="T78" fmla="*/ 810 w 972"/>
                  <a:gd name="T79" fmla="*/ 602 h 956"/>
                  <a:gd name="T80" fmla="*/ 780 w 972"/>
                  <a:gd name="T81" fmla="*/ 646 h 956"/>
                  <a:gd name="T82" fmla="*/ 788 w 972"/>
                  <a:gd name="T83" fmla="*/ 686 h 956"/>
                  <a:gd name="T84" fmla="*/ 848 w 972"/>
                  <a:gd name="T85" fmla="*/ 740 h 956"/>
                  <a:gd name="T86" fmla="*/ 796 w 972"/>
                  <a:gd name="T87" fmla="*/ 758 h 956"/>
                  <a:gd name="T88" fmla="*/ 756 w 972"/>
                  <a:gd name="T89" fmla="*/ 712 h 956"/>
                  <a:gd name="T90" fmla="*/ 716 w 972"/>
                  <a:gd name="T91" fmla="*/ 718 h 956"/>
                  <a:gd name="T92" fmla="*/ 656 w 972"/>
                  <a:gd name="T93" fmla="*/ 698 h 956"/>
                  <a:gd name="T94" fmla="*/ 604 w 972"/>
                  <a:gd name="T95" fmla="*/ 636 h 956"/>
                  <a:gd name="T96" fmla="*/ 574 w 972"/>
                  <a:gd name="T97" fmla="*/ 658 h 956"/>
                  <a:gd name="T98" fmla="*/ 542 w 972"/>
                  <a:gd name="T99" fmla="*/ 686 h 956"/>
                  <a:gd name="T100" fmla="*/ 564 w 972"/>
                  <a:gd name="T101" fmla="*/ 740 h 956"/>
                  <a:gd name="T102" fmla="*/ 536 w 972"/>
                  <a:gd name="T103" fmla="*/ 782 h 956"/>
                  <a:gd name="T104" fmla="*/ 508 w 972"/>
                  <a:gd name="T105" fmla="*/ 860 h 956"/>
                  <a:gd name="T106" fmla="*/ 530 w 972"/>
                  <a:gd name="T107" fmla="*/ 902 h 956"/>
                  <a:gd name="T108" fmla="*/ 0 w 972"/>
                  <a:gd name="T109" fmla="*/ 0 h 956"/>
                  <a:gd name="T110" fmla="*/ 972 w 972"/>
                  <a:gd name="T111" fmla="*/ 956 h 95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T108" t="T109" r="T110" b="T111"/>
                <a:pathLst>
                  <a:path w="972" h="956">
                    <a:moveTo>
                      <a:pt x="432" y="956"/>
                    </a:moveTo>
                    <a:lnTo>
                      <a:pt x="432" y="956"/>
                    </a:lnTo>
                    <a:lnTo>
                      <a:pt x="422" y="952"/>
                    </a:lnTo>
                    <a:lnTo>
                      <a:pt x="406" y="942"/>
                    </a:lnTo>
                    <a:lnTo>
                      <a:pt x="392" y="934"/>
                    </a:lnTo>
                    <a:lnTo>
                      <a:pt x="380" y="928"/>
                    </a:lnTo>
                    <a:lnTo>
                      <a:pt x="368" y="920"/>
                    </a:lnTo>
                    <a:lnTo>
                      <a:pt x="354" y="904"/>
                    </a:lnTo>
                    <a:lnTo>
                      <a:pt x="354" y="888"/>
                    </a:lnTo>
                    <a:lnTo>
                      <a:pt x="362" y="878"/>
                    </a:lnTo>
                    <a:lnTo>
                      <a:pt x="368" y="866"/>
                    </a:lnTo>
                    <a:lnTo>
                      <a:pt x="370" y="858"/>
                    </a:lnTo>
                    <a:lnTo>
                      <a:pt x="368" y="848"/>
                    </a:lnTo>
                    <a:lnTo>
                      <a:pt x="366" y="840"/>
                    </a:lnTo>
                    <a:lnTo>
                      <a:pt x="362" y="832"/>
                    </a:lnTo>
                    <a:lnTo>
                      <a:pt x="350" y="816"/>
                    </a:lnTo>
                    <a:lnTo>
                      <a:pt x="342" y="808"/>
                    </a:lnTo>
                    <a:lnTo>
                      <a:pt x="336" y="798"/>
                    </a:lnTo>
                    <a:lnTo>
                      <a:pt x="324" y="780"/>
                    </a:lnTo>
                    <a:lnTo>
                      <a:pt x="316" y="764"/>
                    </a:lnTo>
                    <a:lnTo>
                      <a:pt x="306" y="750"/>
                    </a:lnTo>
                    <a:lnTo>
                      <a:pt x="298" y="730"/>
                    </a:lnTo>
                    <a:lnTo>
                      <a:pt x="294" y="726"/>
                    </a:lnTo>
                    <a:lnTo>
                      <a:pt x="290" y="722"/>
                    </a:lnTo>
                    <a:lnTo>
                      <a:pt x="286" y="720"/>
                    </a:lnTo>
                    <a:lnTo>
                      <a:pt x="282" y="720"/>
                    </a:lnTo>
                    <a:lnTo>
                      <a:pt x="266" y="720"/>
                    </a:lnTo>
                    <a:lnTo>
                      <a:pt x="248" y="712"/>
                    </a:lnTo>
                    <a:lnTo>
                      <a:pt x="224" y="678"/>
                    </a:lnTo>
                    <a:lnTo>
                      <a:pt x="206" y="626"/>
                    </a:lnTo>
                    <a:lnTo>
                      <a:pt x="192" y="608"/>
                    </a:lnTo>
                    <a:lnTo>
                      <a:pt x="178" y="608"/>
                    </a:lnTo>
                    <a:lnTo>
                      <a:pt x="170" y="614"/>
                    </a:lnTo>
                    <a:lnTo>
                      <a:pt x="164" y="620"/>
                    </a:lnTo>
                    <a:lnTo>
                      <a:pt x="162" y="630"/>
                    </a:lnTo>
                    <a:lnTo>
                      <a:pt x="162" y="652"/>
                    </a:lnTo>
                    <a:lnTo>
                      <a:pt x="160" y="662"/>
                    </a:lnTo>
                    <a:lnTo>
                      <a:pt x="156" y="674"/>
                    </a:lnTo>
                    <a:lnTo>
                      <a:pt x="148" y="670"/>
                    </a:lnTo>
                    <a:lnTo>
                      <a:pt x="146" y="652"/>
                    </a:lnTo>
                    <a:lnTo>
                      <a:pt x="140" y="634"/>
                    </a:lnTo>
                    <a:lnTo>
                      <a:pt x="134" y="620"/>
                    </a:lnTo>
                    <a:lnTo>
                      <a:pt x="130" y="606"/>
                    </a:lnTo>
                    <a:lnTo>
                      <a:pt x="134" y="602"/>
                    </a:lnTo>
                    <a:lnTo>
                      <a:pt x="136" y="598"/>
                    </a:lnTo>
                    <a:lnTo>
                      <a:pt x="138" y="590"/>
                    </a:lnTo>
                    <a:lnTo>
                      <a:pt x="138" y="576"/>
                    </a:lnTo>
                    <a:lnTo>
                      <a:pt x="142" y="538"/>
                    </a:lnTo>
                    <a:lnTo>
                      <a:pt x="134" y="518"/>
                    </a:lnTo>
                    <a:lnTo>
                      <a:pt x="130" y="500"/>
                    </a:lnTo>
                    <a:lnTo>
                      <a:pt x="128" y="482"/>
                    </a:lnTo>
                    <a:lnTo>
                      <a:pt x="130" y="466"/>
                    </a:lnTo>
                    <a:lnTo>
                      <a:pt x="140" y="454"/>
                    </a:lnTo>
                    <a:lnTo>
                      <a:pt x="150" y="442"/>
                    </a:lnTo>
                    <a:lnTo>
                      <a:pt x="146" y="396"/>
                    </a:lnTo>
                    <a:lnTo>
                      <a:pt x="124" y="364"/>
                    </a:lnTo>
                    <a:lnTo>
                      <a:pt x="114" y="326"/>
                    </a:lnTo>
                    <a:lnTo>
                      <a:pt x="110" y="312"/>
                    </a:lnTo>
                    <a:lnTo>
                      <a:pt x="104" y="300"/>
                    </a:lnTo>
                    <a:lnTo>
                      <a:pt x="84" y="276"/>
                    </a:lnTo>
                    <a:lnTo>
                      <a:pt x="68" y="254"/>
                    </a:lnTo>
                    <a:lnTo>
                      <a:pt x="54" y="232"/>
                    </a:lnTo>
                    <a:lnTo>
                      <a:pt x="50" y="222"/>
                    </a:lnTo>
                    <a:lnTo>
                      <a:pt x="48" y="212"/>
                    </a:lnTo>
                    <a:lnTo>
                      <a:pt x="12" y="188"/>
                    </a:lnTo>
                    <a:lnTo>
                      <a:pt x="6" y="178"/>
                    </a:lnTo>
                    <a:lnTo>
                      <a:pt x="0" y="178"/>
                    </a:lnTo>
                    <a:lnTo>
                      <a:pt x="0" y="154"/>
                    </a:lnTo>
                    <a:lnTo>
                      <a:pt x="0" y="142"/>
                    </a:lnTo>
                    <a:lnTo>
                      <a:pt x="2" y="134"/>
                    </a:lnTo>
                    <a:lnTo>
                      <a:pt x="10" y="130"/>
                    </a:lnTo>
                    <a:lnTo>
                      <a:pt x="16" y="124"/>
                    </a:lnTo>
                    <a:lnTo>
                      <a:pt x="20" y="118"/>
                    </a:lnTo>
                    <a:lnTo>
                      <a:pt x="22" y="110"/>
                    </a:lnTo>
                    <a:lnTo>
                      <a:pt x="24" y="96"/>
                    </a:lnTo>
                    <a:lnTo>
                      <a:pt x="26" y="80"/>
                    </a:lnTo>
                    <a:lnTo>
                      <a:pt x="0" y="50"/>
                    </a:lnTo>
                    <a:lnTo>
                      <a:pt x="0" y="28"/>
                    </a:lnTo>
                    <a:lnTo>
                      <a:pt x="74" y="24"/>
                    </a:lnTo>
                    <a:lnTo>
                      <a:pt x="82" y="28"/>
                    </a:lnTo>
                    <a:lnTo>
                      <a:pt x="92" y="38"/>
                    </a:lnTo>
                    <a:lnTo>
                      <a:pt x="102" y="50"/>
                    </a:lnTo>
                    <a:lnTo>
                      <a:pt x="112" y="64"/>
                    </a:lnTo>
                    <a:lnTo>
                      <a:pt x="112" y="76"/>
                    </a:lnTo>
                    <a:lnTo>
                      <a:pt x="116" y="88"/>
                    </a:lnTo>
                    <a:lnTo>
                      <a:pt x="122" y="98"/>
                    </a:lnTo>
                    <a:lnTo>
                      <a:pt x="128" y="110"/>
                    </a:lnTo>
                    <a:lnTo>
                      <a:pt x="146" y="132"/>
                    </a:lnTo>
                    <a:lnTo>
                      <a:pt x="166" y="152"/>
                    </a:lnTo>
                    <a:lnTo>
                      <a:pt x="174" y="152"/>
                    </a:lnTo>
                    <a:lnTo>
                      <a:pt x="182" y="154"/>
                    </a:lnTo>
                    <a:lnTo>
                      <a:pt x="186" y="156"/>
                    </a:lnTo>
                    <a:lnTo>
                      <a:pt x="190" y="158"/>
                    </a:lnTo>
                    <a:lnTo>
                      <a:pt x="200" y="172"/>
                    </a:lnTo>
                    <a:lnTo>
                      <a:pt x="208" y="170"/>
                    </a:lnTo>
                    <a:lnTo>
                      <a:pt x="216" y="170"/>
                    </a:lnTo>
                    <a:lnTo>
                      <a:pt x="224" y="166"/>
                    </a:lnTo>
                    <a:lnTo>
                      <a:pt x="236" y="158"/>
                    </a:lnTo>
                    <a:lnTo>
                      <a:pt x="242" y="158"/>
                    </a:lnTo>
                    <a:lnTo>
                      <a:pt x="248" y="162"/>
                    </a:lnTo>
                    <a:lnTo>
                      <a:pt x="248" y="166"/>
                    </a:lnTo>
                    <a:lnTo>
                      <a:pt x="250" y="170"/>
                    </a:lnTo>
                    <a:lnTo>
                      <a:pt x="254" y="172"/>
                    </a:lnTo>
                    <a:lnTo>
                      <a:pt x="258" y="174"/>
                    </a:lnTo>
                    <a:lnTo>
                      <a:pt x="270" y="176"/>
                    </a:lnTo>
                    <a:lnTo>
                      <a:pt x="282" y="178"/>
                    </a:lnTo>
                    <a:lnTo>
                      <a:pt x="290" y="188"/>
                    </a:lnTo>
                    <a:lnTo>
                      <a:pt x="310" y="188"/>
                    </a:lnTo>
                    <a:lnTo>
                      <a:pt x="328" y="174"/>
                    </a:lnTo>
                    <a:lnTo>
                      <a:pt x="374" y="166"/>
                    </a:lnTo>
                    <a:lnTo>
                      <a:pt x="378" y="160"/>
                    </a:lnTo>
                    <a:lnTo>
                      <a:pt x="382" y="154"/>
                    </a:lnTo>
                    <a:lnTo>
                      <a:pt x="382" y="142"/>
                    </a:lnTo>
                    <a:lnTo>
                      <a:pt x="378" y="128"/>
                    </a:lnTo>
                    <a:lnTo>
                      <a:pt x="372" y="104"/>
                    </a:lnTo>
                    <a:lnTo>
                      <a:pt x="368" y="92"/>
                    </a:lnTo>
                    <a:lnTo>
                      <a:pt x="366" y="80"/>
                    </a:lnTo>
                    <a:lnTo>
                      <a:pt x="368" y="72"/>
                    </a:lnTo>
                    <a:lnTo>
                      <a:pt x="370" y="66"/>
                    </a:lnTo>
                    <a:lnTo>
                      <a:pt x="376" y="70"/>
                    </a:lnTo>
                    <a:lnTo>
                      <a:pt x="384" y="78"/>
                    </a:lnTo>
                    <a:lnTo>
                      <a:pt x="392" y="84"/>
                    </a:lnTo>
                    <a:lnTo>
                      <a:pt x="406" y="92"/>
                    </a:lnTo>
                    <a:lnTo>
                      <a:pt x="412" y="100"/>
                    </a:lnTo>
                    <a:lnTo>
                      <a:pt x="424" y="104"/>
                    </a:lnTo>
                    <a:lnTo>
                      <a:pt x="438" y="104"/>
                    </a:lnTo>
                    <a:lnTo>
                      <a:pt x="452" y="104"/>
                    </a:lnTo>
                    <a:lnTo>
                      <a:pt x="468" y="100"/>
                    </a:lnTo>
                    <a:lnTo>
                      <a:pt x="484" y="84"/>
                    </a:lnTo>
                    <a:lnTo>
                      <a:pt x="482" y="64"/>
                    </a:lnTo>
                    <a:lnTo>
                      <a:pt x="478" y="50"/>
                    </a:lnTo>
                    <a:lnTo>
                      <a:pt x="474" y="40"/>
                    </a:lnTo>
                    <a:lnTo>
                      <a:pt x="472" y="30"/>
                    </a:lnTo>
                    <a:lnTo>
                      <a:pt x="482" y="18"/>
                    </a:lnTo>
                    <a:lnTo>
                      <a:pt x="494" y="8"/>
                    </a:lnTo>
                    <a:lnTo>
                      <a:pt x="502" y="2"/>
                    </a:lnTo>
                    <a:lnTo>
                      <a:pt x="508" y="0"/>
                    </a:lnTo>
                    <a:lnTo>
                      <a:pt x="516" y="0"/>
                    </a:lnTo>
                    <a:lnTo>
                      <a:pt x="526" y="4"/>
                    </a:lnTo>
                    <a:lnTo>
                      <a:pt x="530" y="16"/>
                    </a:lnTo>
                    <a:lnTo>
                      <a:pt x="536" y="26"/>
                    </a:lnTo>
                    <a:lnTo>
                      <a:pt x="546" y="36"/>
                    </a:lnTo>
                    <a:lnTo>
                      <a:pt x="562" y="50"/>
                    </a:lnTo>
                    <a:lnTo>
                      <a:pt x="588" y="60"/>
                    </a:lnTo>
                    <a:lnTo>
                      <a:pt x="598" y="72"/>
                    </a:lnTo>
                    <a:lnTo>
                      <a:pt x="612" y="84"/>
                    </a:lnTo>
                    <a:lnTo>
                      <a:pt x="628" y="98"/>
                    </a:lnTo>
                    <a:lnTo>
                      <a:pt x="636" y="106"/>
                    </a:lnTo>
                    <a:lnTo>
                      <a:pt x="642" y="118"/>
                    </a:lnTo>
                    <a:lnTo>
                      <a:pt x="650" y="138"/>
                    </a:lnTo>
                    <a:lnTo>
                      <a:pt x="656" y="150"/>
                    </a:lnTo>
                    <a:lnTo>
                      <a:pt x="666" y="164"/>
                    </a:lnTo>
                    <a:lnTo>
                      <a:pt x="678" y="176"/>
                    </a:lnTo>
                    <a:lnTo>
                      <a:pt x="686" y="182"/>
                    </a:lnTo>
                    <a:lnTo>
                      <a:pt x="694" y="184"/>
                    </a:lnTo>
                    <a:lnTo>
                      <a:pt x="764" y="184"/>
                    </a:lnTo>
                    <a:lnTo>
                      <a:pt x="774" y="178"/>
                    </a:lnTo>
                    <a:lnTo>
                      <a:pt x="786" y="172"/>
                    </a:lnTo>
                    <a:lnTo>
                      <a:pt x="798" y="168"/>
                    </a:lnTo>
                    <a:lnTo>
                      <a:pt x="812" y="168"/>
                    </a:lnTo>
                    <a:lnTo>
                      <a:pt x="858" y="184"/>
                    </a:lnTo>
                    <a:lnTo>
                      <a:pt x="900" y="184"/>
                    </a:lnTo>
                    <a:lnTo>
                      <a:pt x="920" y="202"/>
                    </a:lnTo>
                    <a:lnTo>
                      <a:pt x="932" y="208"/>
                    </a:lnTo>
                    <a:lnTo>
                      <a:pt x="952" y="210"/>
                    </a:lnTo>
                    <a:lnTo>
                      <a:pt x="972" y="228"/>
                    </a:lnTo>
                    <a:lnTo>
                      <a:pt x="972" y="278"/>
                    </a:lnTo>
                    <a:lnTo>
                      <a:pt x="958" y="296"/>
                    </a:lnTo>
                    <a:lnTo>
                      <a:pt x="946" y="316"/>
                    </a:lnTo>
                    <a:lnTo>
                      <a:pt x="938" y="336"/>
                    </a:lnTo>
                    <a:lnTo>
                      <a:pt x="930" y="358"/>
                    </a:lnTo>
                    <a:lnTo>
                      <a:pt x="908" y="388"/>
                    </a:lnTo>
                    <a:lnTo>
                      <a:pt x="880" y="418"/>
                    </a:lnTo>
                    <a:lnTo>
                      <a:pt x="866" y="422"/>
                    </a:lnTo>
                    <a:lnTo>
                      <a:pt x="856" y="422"/>
                    </a:lnTo>
                    <a:lnTo>
                      <a:pt x="846" y="420"/>
                    </a:lnTo>
                    <a:lnTo>
                      <a:pt x="840" y="418"/>
                    </a:lnTo>
                    <a:lnTo>
                      <a:pt x="828" y="406"/>
                    </a:lnTo>
                    <a:lnTo>
                      <a:pt x="812" y="394"/>
                    </a:lnTo>
                    <a:lnTo>
                      <a:pt x="806" y="388"/>
                    </a:lnTo>
                    <a:lnTo>
                      <a:pt x="800" y="382"/>
                    </a:lnTo>
                    <a:lnTo>
                      <a:pt x="788" y="376"/>
                    </a:lnTo>
                    <a:lnTo>
                      <a:pt x="778" y="374"/>
                    </a:lnTo>
                    <a:lnTo>
                      <a:pt x="768" y="374"/>
                    </a:lnTo>
                    <a:lnTo>
                      <a:pt x="764" y="382"/>
                    </a:lnTo>
                    <a:lnTo>
                      <a:pt x="764" y="422"/>
                    </a:lnTo>
                    <a:lnTo>
                      <a:pt x="768" y="434"/>
                    </a:lnTo>
                    <a:lnTo>
                      <a:pt x="772" y="446"/>
                    </a:lnTo>
                    <a:lnTo>
                      <a:pt x="772" y="460"/>
                    </a:lnTo>
                    <a:lnTo>
                      <a:pt x="772" y="478"/>
                    </a:lnTo>
                    <a:lnTo>
                      <a:pt x="770" y="492"/>
                    </a:lnTo>
                    <a:lnTo>
                      <a:pt x="766" y="510"/>
                    </a:lnTo>
                    <a:lnTo>
                      <a:pt x="766" y="528"/>
                    </a:lnTo>
                    <a:lnTo>
                      <a:pt x="768" y="548"/>
                    </a:lnTo>
                    <a:lnTo>
                      <a:pt x="784" y="564"/>
                    </a:lnTo>
                    <a:lnTo>
                      <a:pt x="790" y="568"/>
                    </a:lnTo>
                    <a:lnTo>
                      <a:pt x="796" y="574"/>
                    </a:lnTo>
                    <a:lnTo>
                      <a:pt x="802" y="582"/>
                    </a:lnTo>
                    <a:lnTo>
                      <a:pt x="808" y="592"/>
                    </a:lnTo>
                    <a:lnTo>
                      <a:pt x="810" y="602"/>
                    </a:lnTo>
                    <a:lnTo>
                      <a:pt x="810" y="612"/>
                    </a:lnTo>
                    <a:lnTo>
                      <a:pt x="808" y="622"/>
                    </a:lnTo>
                    <a:lnTo>
                      <a:pt x="800" y="632"/>
                    </a:lnTo>
                    <a:lnTo>
                      <a:pt x="786" y="640"/>
                    </a:lnTo>
                    <a:lnTo>
                      <a:pt x="780" y="646"/>
                    </a:lnTo>
                    <a:lnTo>
                      <a:pt x="778" y="650"/>
                    </a:lnTo>
                    <a:lnTo>
                      <a:pt x="776" y="656"/>
                    </a:lnTo>
                    <a:lnTo>
                      <a:pt x="776" y="674"/>
                    </a:lnTo>
                    <a:lnTo>
                      <a:pt x="782" y="680"/>
                    </a:lnTo>
                    <a:lnTo>
                      <a:pt x="788" y="686"/>
                    </a:lnTo>
                    <a:lnTo>
                      <a:pt x="806" y="694"/>
                    </a:lnTo>
                    <a:lnTo>
                      <a:pt x="828" y="702"/>
                    </a:lnTo>
                    <a:lnTo>
                      <a:pt x="840" y="710"/>
                    </a:lnTo>
                    <a:lnTo>
                      <a:pt x="850" y="718"/>
                    </a:lnTo>
                    <a:lnTo>
                      <a:pt x="848" y="740"/>
                    </a:lnTo>
                    <a:lnTo>
                      <a:pt x="846" y="752"/>
                    </a:lnTo>
                    <a:lnTo>
                      <a:pt x="842" y="756"/>
                    </a:lnTo>
                    <a:lnTo>
                      <a:pt x="840" y="762"/>
                    </a:lnTo>
                    <a:lnTo>
                      <a:pt x="818" y="760"/>
                    </a:lnTo>
                    <a:lnTo>
                      <a:pt x="796" y="758"/>
                    </a:lnTo>
                    <a:lnTo>
                      <a:pt x="778" y="754"/>
                    </a:lnTo>
                    <a:lnTo>
                      <a:pt x="764" y="748"/>
                    </a:lnTo>
                    <a:lnTo>
                      <a:pt x="762" y="734"/>
                    </a:lnTo>
                    <a:lnTo>
                      <a:pt x="760" y="722"/>
                    </a:lnTo>
                    <a:lnTo>
                      <a:pt x="756" y="712"/>
                    </a:lnTo>
                    <a:lnTo>
                      <a:pt x="752" y="702"/>
                    </a:lnTo>
                    <a:lnTo>
                      <a:pt x="744" y="704"/>
                    </a:lnTo>
                    <a:lnTo>
                      <a:pt x="736" y="704"/>
                    </a:lnTo>
                    <a:lnTo>
                      <a:pt x="726" y="710"/>
                    </a:lnTo>
                    <a:lnTo>
                      <a:pt x="716" y="718"/>
                    </a:lnTo>
                    <a:lnTo>
                      <a:pt x="706" y="724"/>
                    </a:lnTo>
                    <a:lnTo>
                      <a:pt x="680" y="724"/>
                    </a:lnTo>
                    <a:lnTo>
                      <a:pt x="670" y="716"/>
                    </a:lnTo>
                    <a:lnTo>
                      <a:pt x="662" y="706"/>
                    </a:lnTo>
                    <a:lnTo>
                      <a:pt x="656" y="698"/>
                    </a:lnTo>
                    <a:lnTo>
                      <a:pt x="652" y="688"/>
                    </a:lnTo>
                    <a:lnTo>
                      <a:pt x="646" y="668"/>
                    </a:lnTo>
                    <a:lnTo>
                      <a:pt x="642" y="652"/>
                    </a:lnTo>
                    <a:lnTo>
                      <a:pt x="630" y="636"/>
                    </a:lnTo>
                    <a:lnTo>
                      <a:pt x="604" y="636"/>
                    </a:lnTo>
                    <a:lnTo>
                      <a:pt x="594" y="636"/>
                    </a:lnTo>
                    <a:lnTo>
                      <a:pt x="588" y="638"/>
                    </a:lnTo>
                    <a:lnTo>
                      <a:pt x="582" y="642"/>
                    </a:lnTo>
                    <a:lnTo>
                      <a:pt x="578" y="648"/>
                    </a:lnTo>
                    <a:lnTo>
                      <a:pt x="574" y="658"/>
                    </a:lnTo>
                    <a:lnTo>
                      <a:pt x="572" y="670"/>
                    </a:lnTo>
                    <a:lnTo>
                      <a:pt x="564" y="676"/>
                    </a:lnTo>
                    <a:lnTo>
                      <a:pt x="556" y="680"/>
                    </a:lnTo>
                    <a:lnTo>
                      <a:pt x="550" y="682"/>
                    </a:lnTo>
                    <a:lnTo>
                      <a:pt x="542" y="686"/>
                    </a:lnTo>
                    <a:lnTo>
                      <a:pt x="542" y="704"/>
                    </a:lnTo>
                    <a:lnTo>
                      <a:pt x="550" y="712"/>
                    </a:lnTo>
                    <a:lnTo>
                      <a:pt x="558" y="726"/>
                    </a:lnTo>
                    <a:lnTo>
                      <a:pt x="562" y="732"/>
                    </a:lnTo>
                    <a:lnTo>
                      <a:pt x="564" y="740"/>
                    </a:lnTo>
                    <a:lnTo>
                      <a:pt x="564" y="748"/>
                    </a:lnTo>
                    <a:lnTo>
                      <a:pt x="562" y="758"/>
                    </a:lnTo>
                    <a:lnTo>
                      <a:pt x="558" y="766"/>
                    </a:lnTo>
                    <a:lnTo>
                      <a:pt x="552" y="772"/>
                    </a:lnTo>
                    <a:lnTo>
                      <a:pt x="536" y="782"/>
                    </a:lnTo>
                    <a:lnTo>
                      <a:pt x="508" y="800"/>
                    </a:lnTo>
                    <a:lnTo>
                      <a:pt x="500" y="810"/>
                    </a:lnTo>
                    <a:lnTo>
                      <a:pt x="500" y="850"/>
                    </a:lnTo>
                    <a:lnTo>
                      <a:pt x="504" y="856"/>
                    </a:lnTo>
                    <a:lnTo>
                      <a:pt x="508" y="860"/>
                    </a:lnTo>
                    <a:lnTo>
                      <a:pt x="518" y="866"/>
                    </a:lnTo>
                    <a:lnTo>
                      <a:pt x="522" y="870"/>
                    </a:lnTo>
                    <a:lnTo>
                      <a:pt x="526" y="878"/>
                    </a:lnTo>
                    <a:lnTo>
                      <a:pt x="528" y="888"/>
                    </a:lnTo>
                    <a:lnTo>
                      <a:pt x="530" y="902"/>
                    </a:lnTo>
                    <a:lnTo>
                      <a:pt x="522" y="918"/>
                    </a:lnTo>
                    <a:lnTo>
                      <a:pt x="510" y="924"/>
                    </a:lnTo>
                    <a:lnTo>
                      <a:pt x="498" y="930"/>
                    </a:lnTo>
                    <a:lnTo>
                      <a:pt x="432" y="956"/>
                    </a:lnTo>
                    <a:close/>
                  </a:path>
                </a:pathLst>
              </a:custGeom>
              <a:gradFill flip="none" rotWithShape="1">
                <a:gsLst>
                  <a:gs pos="0">
                    <a:schemeClr val="bg1"/>
                  </a:gs>
                  <a:gs pos="100000">
                    <a:srgbClr val="C8C8C8"/>
                  </a:gs>
                </a:gsLst>
                <a:lin ang="19800000" scaled="0"/>
              </a:gradFill>
              <a:ln w="12700">
                <a:gradFill flip="none" rotWithShape="1">
                  <a:gsLst>
                    <a:gs pos="53000">
                      <a:schemeClr val="bg1">
                        <a:alpha val="90000"/>
                      </a:schemeClr>
                    </a:gs>
                    <a:gs pos="100000">
                      <a:schemeClr val="tx1">
                        <a:lumMod val="50000"/>
                        <a:lumOff val="50000"/>
                      </a:schemeClr>
                    </a:gs>
                  </a:gsLst>
                  <a:lin ang="7200000" scaled="0"/>
                </a:gradFill>
              </a:ln>
              <a:effectLst>
                <a:outerShdw blurRad="482600" dist="203200" dir="8100000" algn="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eaLnBrk="0" fontAlgn="base" hangingPunct="0">
                  <a:spcBef>
                    <a:spcPct val="0"/>
                  </a:spcBef>
                  <a:spcAft>
                    <a:spcPct val="0"/>
                  </a:spcAft>
                  <a:buFont typeface="Arial" panose="020b0604020202020204" pitchFamily="34" charset="0"/>
                </a:pPr>
                <a:endParaRPr lang="zh-CN" altLang="en-US" sz="4500">
                  <a:solidFill>
                    <a:schemeClr val="accent2"/>
                  </a:solidFill>
                  <a:latin typeface="造字工房悦黑（非商用）纤细体" pitchFamily="50" charset="-122"/>
                  <a:ea typeface="造字工房悦黑（非商用）纤细体" pitchFamily="50" charset="-122"/>
                </a:endParaRPr>
              </a:p>
            </p:txBody>
          </p:sp>
          <p:sp>
            <p:nvSpPr>
              <p:cNvPr id="79" name="Freeform 20"/>
              <p:cNvSpPr/>
              <p:nvPr/>
            </p:nvSpPr>
            <p:spPr bwMode="auto">
              <a:xfrm>
                <a:off x="2648471" y="2556933"/>
                <a:ext cx="2011319" cy="1206377"/>
              </a:xfrm>
              <a:custGeom>
                <a:gdLst>
                  <a:gd name="T0" fmla="*/ 1258 w 1950"/>
                  <a:gd name="T1" fmla="*/ 1186 h 1194"/>
                  <a:gd name="T2" fmla="*/ 1210 w 1950"/>
                  <a:gd name="T3" fmla="*/ 1172 h 1194"/>
                  <a:gd name="T4" fmla="*/ 1216 w 1950"/>
                  <a:gd name="T5" fmla="*/ 1108 h 1194"/>
                  <a:gd name="T6" fmla="*/ 1186 w 1950"/>
                  <a:gd name="T7" fmla="*/ 1068 h 1194"/>
                  <a:gd name="T8" fmla="*/ 1074 w 1950"/>
                  <a:gd name="T9" fmla="*/ 1014 h 1194"/>
                  <a:gd name="T10" fmla="*/ 982 w 1950"/>
                  <a:gd name="T11" fmla="*/ 1012 h 1194"/>
                  <a:gd name="T12" fmla="*/ 928 w 1950"/>
                  <a:gd name="T13" fmla="*/ 1096 h 1194"/>
                  <a:gd name="T14" fmla="*/ 894 w 1950"/>
                  <a:gd name="T15" fmla="*/ 1054 h 1194"/>
                  <a:gd name="T16" fmla="*/ 886 w 1950"/>
                  <a:gd name="T17" fmla="*/ 992 h 1194"/>
                  <a:gd name="T18" fmla="*/ 762 w 1950"/>
                  <a:gd name="T19" fmla="*/ 1014 h 1194"/>
                  <a:gd name="T20" fmla="*/ 634 w 1950"/>
                  <a:gd name="T21" fmla="*/ 966 h 1194"/>
                  <a:gd name="T22" fmla="*/ 584 w 1950"/>
                  <a:gd name="T23" fmla="*/ 904 h 1194"/>
                  <a:gd name="T24" fmla="*/ 492 w 1950"/>
                  <a:gd name="T25" fmla="*/ 842 h 1194"/>
                  <a:gd name="T26" fmla="*/ 468 w 1950"/>
                  <a:gd name="T27" fmla="*/ 764 h 1194"/>
                  <a:gd name="T28" fmla="*/ 390 w 1950"/>
                  <a:gd name="T29" fmla="*/ 726 h 1194"/>
                  <a:gd name="T30" fmla="*/ 260 w 1950"/>
                  <a:gd name="T31" fmla="*/ 610 h 1194"/>
                  <a:gd name="T32" fmla="*/ 170 w 1950"/>
                  <a:gd name="T33" fmla="*/ 620 h 1194"/>
                  <a:gd name="T34" fmla="*/ 112 w 1950"/>
                  <a:gd name="T35" fmla="*/ 506 h 1194"/>
                  <a:gd name="T36" fmla="*/ 12 w 1950"/>
                  <a:gd name="T37" fmla="*/ 454 h 1194"/>
                  <a:gd name="T38" fmla="*/ 8 w 1950"/>
                  <a:gd name="T39" fmla="*/ 412 h 1194"/>
                  <a:gd name="T40" fmla="*/ 16 w 1950"/>
                  <a:gd name="T41" fmla="*/ 290 h 1194"/>
                  <a:gd name="T42" fmla="*/ 54 w 1950"/>
                  <a:gd name="T43" fmla="*/ 300 h 1194"/>
                  <a:gd name="T44" fmla="*/ 94 w 1950"/>
                  <a:gd name="T45" fmla="*/ 308 h 1194"/>
                  <a:gd name="T46" fmla="*/ 78 w 1950"/>
                  <a:gd name="T47" fmla="*/ 126 h 1194"/>
                  <a:gd name="T48" fmla="*/ 146 w 1950"/>
                  <a:gd name="T49" fmla="*/ 98 h 1194"/>
                  <a:gd name="T50" fmla="*/ 226 w 1950"/>
                  <a:gd name="T51" fmla="*/ 48 h 1194"/>
                  <a:gd name="T52" fmla="*/ 304 w 1950"/>
                  <a:gd name="T53" fmla="*/ 6 h 1194"/>
                  <a:gd name="T54" fmla="*/ 386 w 1950"/>
                  <a:gd name="T55" fmla="*/ 48 h 1194"/>
                  <a:gd name="T56" fmla="*/ 470 w 1950"/>
                  <a:gd name="T57" fmla="*/ 10 h 1194"/>
                  <a:gd name="T58" fmla="*/ 500 w 1950"/>
                  <a:gd name="T59" fmla="*/ 48 h 1194"/>
                  <a:gd name="T60" fmla="*/ 622 w 1950"/>
                  <a:gd name="T61" fmla="*/ 72 h 1194"/>
                  <a:gd name="T62" fmla="*/ 700 w 1950"/>
                  <a:gd name="T63" fmla="*/ 54 h 1194"/>
                  <a:gd name="T64" fmla="*/ 794 w 1950"/>
                  <a:gd name="T65" fmla="*/ 48 h 1194"/>
                  <a:gd name="T66" fmla="*/ 866 w 1950"/>
                  <a:gd name="T67" fmla="*/ 18 h 1194"/>
                  <a:gd name="T68" fmla="*/ 1018 w 1950"/>
                  <a:gd name="T69" fmla="*/ 24 h 1194"/>
                  <a:gd name="T70" fmla="*/ 1096 w 1950"/>
                  <a:gd name="T71" fmla="*/ 100 h 1194"/>
                  <a:gd name="T72" fmla="*/ 1092 w 1950"/>
                  <a:gd name="T73" fmla="*/ 182 h 1194"/>
                  <a:gd name="T74" fmla="*/ 1104 w 1950"/>
                  <a:gd name="T75" fmla="*/ 344 h 1194"/>
                  <a:gd name="T76" fmla="*/ 1166 w 1950"/>
                  <a:gd name="T77" fmla="*/ 426 h 1194"/>
                  <a:gd name="T78" fmla="*/ 1266 w 1950"/>
                  <a:gd name="T79" fmla="*/ 482 h 1194"/>
                  <a:gd name="T80" fmla="*/ 1360 w 1950"/>
                  <a:gd name="T81" fmla="*/ 522 h 1194"/>
                  <a:gd name="T82" fmla="*/ 1528 w 1950"/>
                  <a:gd name="T83" fmla="*/ 546 h 1194"/>
                  <a:gd name="T84" fmla="*/ 1626 w 1950"/>
                  <a:gd name="T85" fmla="*/ 664 h 1194"/>
                  <a:gd name="T86" fmla="*/ 1698 w 1950"/>
                  <a:gd name="T87" fmla="*/ 670 h 1194"/>
                  <a:gd name="T88" fmla="*/ 1784 w 1950"/>
                  <a:gd name="T89" fmla="*/ 632 h 1194"/>
                  <a:gd name="T90" fmla="*/ 1848 w 1950"/>
                  <a:gd name="T91" fmla="*/ 632 h 1194"/>
                  <a:gd name="T92" fmla="*/ 1926 w 1950"/>
                  <a:gd name="T93" fmla="*/ 788 h 1194"/>
                  <a:gd name="T94" fmla="*/ 1938 w 1950"/>
                  <a:gd name="T95" fmla="*/ 866 h 1194"/>
                  <a:gd name="T96" fmla="*/ 1940 w 1950"/>
                  <a:gd name="T97" fmla="*/ 958 h 1194"/>
                  <a:gd name="T98" fmla="*/ 1932 w 1950"/>
                  <a:gd name="T99" fmla="*/ 1004 h 1194"/>
                  <a:gd name="T100" fmla="*/ 1886 w 1950"/>
                  <a:gd name="T101" fmla="*/ 994 h 1194"/>
                  <a:gd name="T102" fmla="*/ 1880 w 1950"/>
                  <a:gd name="T103" fmla="*/ 1092 h 1194"/>
                  <a:gd name="T104" fmla="*/ 1772 w 1950"/>
                  <a:gd name="T105" fmla="*/ 1052 h 1194"/>
                  <a:gd name="T106" fmla="*/ 1748 w 1950"/>
                  <a:gd name="T107" fmla="*/ 1116 h 1194"/>
                  <a:gd name="T108" fmla="*/ 1696 w 1950"/>
                  <a:gd name="T109" fmla="*/ 1086 h 1194"/>
                  <a:gd name="T110" fmla="*/ 1594 w 1950"/>
                  <a:gd name="T111" fmla="*/ 1048 h 1194"/>
                  <a:gd name="T112" fmla="*/ 1498 w 1950"/>
                  <a:gd name="T113" fmla="*/ 1102 h 1194"/>
                  <a:gd name="T114" fmla="*/ 1436 w 1950"/>
                  <a:gd name="T115" fmla="*/ 1140 h 1194"/>
                  <a:gd name="T116" fmla="*/ 1368 w 1950"/>
                  <a:gd name="T117" fmla="*/ 1186 h 1194"/>
                  <a:gd name="T118" fmla="*/ 0 w 1950"/>
                  <a:gd name="T119" fmla="*/ 0 h 1194"/>
                  <a:gd name="T120" fmla="*/ 1950 w 1950"/>
                  <a:gd name="T121" fmla="*/ 1194 h 119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T118" t="T119" r="T120" b="T121"/>
                <a:pathLst>
                  <a:path w="1950" h="1194">
                    <a:moveTo>
                      <a:pt x="1342" y="1194"/>
                    </a:moveTo>
                    <a:lnTo>
                      <a:pt x="1342" y="1194"/>
                    </a:lnTo>
                    <a:lnTo>
                      <a:pt x="1336" y="1192"/>
                    </a:lnTo>
                    <a:lnTo>
                      <a:pt x="1324" y="1188"/>
                    </a:lnTo>
                    <a:lnTo>
                      <a:pt x="1298" y="1186"/>
                    </a:lnTo>
                    <a:lnTo>
                      <a:pt x="1258" y="1186"/>
                    </a:lnTo>
                    <a:lnTo>
                      <a:pt x="1244" y="1192"/>
                    </a:lnTo>
                    <a:lnTo>
                      <a:pt x="1226" y="1188"/>
                    </a:lnTo>
                    <a:lnTo>
                      <a:pt x="1216" y="1184"/>
                    </a:lnTo>
                    <a:lnTo>
                      <a:pt x="1212" y="1182"/>
                    </a:lnTo>
                    <a:lnTo>
                      <a:pt x="1210" y="1180"/>
                    </a:lnTo>
                    <a:lnTo>
                      <a:pt x="1210" y="1172"/>
                    </a:lnTo>
                    <a:lnTo>
                      <a:pt x="1214" y="1164"/>
                    </a:lnTo>
                    <a:lnTo>
                      <a:pt x="1218" y="1156"/>
                    </a:lnTo>
                    <a:lnTo>
                      <a:pt x="1224" y="1146"/>
                    </a:lnTo>
                    <a:lnTo>
                      <a:pt x="1228" y="1136"/>
                    </a:lnTo>
                    <a:lnTo>
                      <a:pt x="1228" y="1114"/>
                    </a:lnTo>
                    <a:lnTo>
                      <a:pt x="1216" y="1108"/>
                    </a:lnTo>
                    <a:lnTo>
                      <a:pt x="1206" y="1104"/>
                    </a:lnTo>
                    <a:lnTo>
                      <a:pt x="1200" y="1100"/>
                    </a:lnTo>
                    <a:lnTo>
                      <a:pt x="1194" y="1094"/>
                    </a:lnTo>
                    <a:lnTo>
                      <a:pt x="1192" y="1088"/>
                    </a:lnTo>
                    <a:lnTo>
                      <a:pt x="1190" y="1082"/>
                    </a:lnTo>
                    <a:lnTo>
                      <a:pt x="1186" y="1068"/>
                    </a:lnTo>
                    <a:lnTo>
                      <a:pt x="1180" y="1058"/>
                    </a:lnTo>
                    <a:lnTo>
                      <a:pt x="1152" y="1058"/>
                    </a:lnTo>
                    <a:lnTo>
                      <a:pt x="1128" y="1052"/>
                    </a:lnTo>
                    <a:lnTo>
                      <a:pt x="1112" y="1028"/>
                    </a:lnTo>
                    <a:lnTo>
                      <a:pt x="1092" y="1022"/>
                    </a:lnTo>
                    <a:lnTo>
                      <a:pt x="1074" y="1014"/>
                    </a:lnTo>
                    <a:lnTo>
                      <a:pt x="1060" y="1006"/>
                    </a:lnTo>
                    <a:lnTo>
                      <a:pt x="1050" y="1000"/>
                    </a:lnTo>
                    <a:lnTo>
                      <a:pt x="1038" y="994"/>
                    </a:lnTo>
                    <a:lnTo>
                      <a:pt x="1002" y="994"/>
                    </a:lnTo>
                    <a:lnTo>
                      <a:pt x="992" y="1002"/>
                    </a:lnTo>
                    <a:lnTo>
                      <a:pt x="982" y="1012"/>
                    </a:lnTo>
                    <a:lnTo>
                      <a:pt x="970" y="1022"/>
                    </a:lnTo>
                    <a:lnTo>
                      <a:pt x="956" y="1028"/>
                    </a:lnTo>
                    <a:lnTo>
                      <a:pt x="944" y="1040"/>
                    </a:lnTo>
                    <a:lnTo>
                      <a:pt x="936" y="1056"/>
                    </a:lnTo>
                    <a:lnTo>
                      <a:pt x="932" y="1076"/>
                    </a:lnTo>
                    <a:lnTo>
                      <a:pt x="928" y="1096"/>
                    </a:lnTo>
                    <a:lnTo>
                      <a:pt x="912" y="1092"/>
                    </a:lnTo>
                    <a:lnTo>
                      <a:pt x="906" y="1090"/>
                    </a:lnTo>
                    <a:lnTo>
                      <a:pt x="902" y="1086"/>
                    </a:lnTo>
                    <a:lnTo>
                      <a:pt x="896" y="1076"/>
                    </a:lnTo>
                    <a:lnTo>
                      <a:pt x="894" y="1066"/>
                    </a:lnTo>
                    <a:lnTo>
                      <a:pt x="894" y="1054"/>
                    </a:lnTo>
                    <a:lnTo>
                      <a:pt x="898" y="1042"/>
                    </a:lnTo>
                    <a:lnTo>
                      <a:pt x="902" y="1030"/>
                    </a:lnTo>
                    <a:lnTo>
                      <a:pt x="908" y="1020"/>
                    </a:lnTo>
                    <a:lnTo>
                      <a:pt x="908" y="1004"/>
                    </a:lnTo>
                    <a:lnTo>
                      <a:pt x="894" y="996"/>
                    </a:lnTo>
                    <a:lnTo>
                      <a:pt x="886" y="992"/>
                    </a:lnTo>
                    <a:lnTo>
                      <a:pt x="872" y="992"/>
                    </a:lnTo>
                    <a:lnTo>
                      <a:pt x="822" y="1002"/>
                    </a:lnTo>
                    <a:lnTo>
                      <a:pt x="802" y="1008"/>
                    </a:lnTo>
                    <a:lnTo>
                      <a:pt x="782" y="1018"/>
                    </a:lnTo>
                    <a:lnTo>
                      <a:pt x="772" y="1016"/>
                    </a:lnTo>
                    <a:lnTo>
                      <a:pt x="762" y="1014"/>
                    </a:lnTo>
                    <a:lnTo>
                      <a:pt x="754" y="1010"/>
                    </a:lnTo>
                    <a:lnTo>
                      <a:pt x="748" y="1006"/>
                    </a:lnTo>
                    <a:lnTo>
                      <a:pt x="736" y="994"/>
                    </a:lnTo>
                    <a:lnTo>
                      <a:pt x="728" y="982"/>
                    </a:lnTo>
                    <a:lnTo>
                      <a:pt x="714" y="966"/>
                    </a:lnTo>
                    <a:lnTo>
                      <a:pt x="634" y="966"/>
                    </a:lnTo>
                    <a:lnTo>
                      <a:pt x="626" y="960"/>
                    </a:lnTo>
                    <a:lnTo>
                      <a:pt x="620" y="954"/>
                    </a:lnTo>
                    <a:lnTo>
                      <a:pt x="612" y="938"/>
                    </a:lnTo>
                    <a:lnTo>
                      <a:pt x="606" y="922"/>
                    </a:lnTo>
                    <a:lnTo>
                      <a:pt x="600" y="908"/>
                    </a:lnTo>
                    <a:lnTo>
                      <a:pt x="584" y="904"/>
                    </a:lnTo>
                    <a:lnTo>
                      <a:pt x="580" y="900"/>
                    </a:lnTo>
                    <a:lnTo>
                      <a:pt x="576" y="894"/>
                    </a:lnTo>
                    <a:lnTo>
                      <a:pt x="554" y="878"/>
                    </a:lnTo>
                    <a:lnTo>
                      <a:pt x="514" y="864"/>
                    </a:lnTo>
                    <a:lnTo>
                      <a:pt x="500" y="852"/>
                    </a:lnTo>
                    <a:lnTo>
                      <a:pt x="492" y="842"/>
                    </a:lnTo>
                    <a:lnTo>
                      <a:pt x="486" y="832"/>
                    </a:lnTo>
                    <a:lnTo>
                      <a:pt x="482" y="824"/>
                    </a:lnTo>
                    <a:lnTo>
                      <a:pt x="480" y="816"/>
                    </a:lnTo>
                    <a:lnTo>
                      <a:pt x="480" y="808"/>
                    </a:lnTo>
                    <a:lnTo>
                      <a:pt x="478" y="784"/>
                    </a:lnTo>
                    <a:lnTo>
                      <a:pt x="468" y="764"/>
                    </a:lnTo>
                    <a:lnTo>
                      <a:pt x="424" y="766"/>
                    </a:lnTo>
                    <a:lnTo>
                      <a:pt x="406" y="758"/>
                    </a:lnTo>
                    <a:lnTo>
                      <a:pt x="400" y="754"/>
                    </a:lnTo>
                    <a:lnTo>
                      <a:pt x="396" y="750"/>
                    </a:lnTo>
                    <a:lnTo>
                      <a:pt x="392" y="740"/>
                    </a:lnTo>
                    <a:lnTo>
                      <a:pt x="390" y="726"/>
                    </a:lnTo>
                    <a:lnTo>
                      <a:pt x="380" y="716"/>
                    </a:lnTo>
                    <a:lnTo>
                      <a:pt x="372" y="710"/>
                    </a:lnTo>
                    <a:lnTo>
                      <a:pt x="358" y="700"/>
                    </a:lnTo>
                    <a:lnTo>
                      <a:pt x="318" y="666"/>
                    </a:lnTo>
                    <a:lnTo>
                      <a:pt x="284" y="610"/>
                    </a:lnTo>
                    <a:lnTo>
                      <a:pt x="260" y="610"/>
                    </a:lnTo>
                    <a:lnTo>
                      <a:pt x="252" y="612"/>
                    </a:lnTo>
                    <a:lnTo>
                      <a:pt x="242" y="616"/>
                    </a:lnTo>
                    <a:lnTo>
                      <a:pt x="230" y="622"/>
                    </a:lnTo>
                    <a:lnTo>
                      <a:pt x="218" y="630"/>
                    </a:lnTo>
                    <a:lnTo>
                      <a:pt x="182" y="630"/>
                    </a:lnTo>
                    <a:lnTo>
                      <a:pt x="170" y="620"/>
                    </a:lnTo>
                    <a:lnTo>
                      <a:pt x="162" y="612"/>
                    </a:lnTo>
                    <a:lnTo>
                      <a:pt x="156" y="602"/>
                    </a:lnTo>
                    <a:lnTo>
                      <a:pt x="150" y="592"/>
                    </a:lnTo>
                    <a:lnTo>
                      <a:pt x="144" y="572"/>
                    </a:lnTo>
                    <a:lnTo>
                      <a:pt x="142" y="552"/>
                    </a:lnTo>
                    <a:lnTo>
                      <a:pt x="112" y="506"/>
                    </a:lnTo>
                    <a:lnTo>
                      <a:pt x="100" y="494"/>
                    </a:lnTo>
                    <a:lnTo>
                      <a:pt x="88" y="486"/>
                    </a:lnTo>
                    <a:lnTo>
                      <a:pt x="74" y="478"/>
                    </a:lnTo>
                    <a:lnTo>
                      <a:pt x="62" y="472"/>
                    </a:lnTo>
                    <a:lnTo>
                      <a:pt x="36" y="462"/>
                    </a:lnTo>
                    <a:lnTo>
                      <a:pt x="12" y="454"/>
                    </a:lnTo>
                    <a:lnTo>
                      <a:pt x="4" y="448"/>
                    </a:lnTo>
                    <a:lnTo>
                      <a:pt x="0" y="442"/>
                    </a:lnTo>
                    <a:lnTo>
                      <a:pt x="0" y="436"/>
                    </a:lnTo>
                    <a:lnTo>
                      <a:pt x="0" y="430"/>
                    </a:lnTo>
                    <a:lnTo>
                      <a:pt x="2" y="420"/>
                    </a:lnTo>
                    <a:lnTo>
                      <a:pt x="8" y="412"/>
                    </a:lnTo>
                    <a:lnTo>
                      <a:pt x="14" y="406"/>
                    </a:lnTo>
                    <a:lnTo>
                      <a:pt x="18" y="400"/>
                    </a:lnTo>
                    <a:lnTo>
                      <a:pt x="22" y="388"/>
                    </a:lnTo>
                    <a:lnTo>
                      <a:pt x="26" y="316"/>
                    </a:lnTo>
                    <a:lnTo>
                      <a:pt x="18" y="296"/>
                    </a:lnTo>
                    <a:lnTo>
                      <a:pt x="16" y="290"/>
                    </a:lnTo>
                    <a:lnTo>
                      <a:pt x="14" y="286"/>
                    </a:lnTo>
                    <a:lnTo>
                      <a:pt x="16" y="284"/>
                    </a:lnTo>
                    <a:lnTo>
                      <a:pt x="20" y="282"/>
                    </a:lnTo>
                    <a:lnTo>
                      <a:pt x="36" y="280"/>
                    </a:lnTo>
                    <a:lnTo>
                      <a:pt x="48" y="288"/>
                    </a:lnTo>
                    <a:lnTo>
                      <a:pt x="54" y="300"/>
                    </a:lnTo>
                    <a:lnTo>
                      <a:pt x="58" y="308"/>
                    </a:lnTo>
                    <a:lnTo>
                      <a:pt x="64" y="314"/>
                    </a:lnTo>
                    <a:lnTo>
                      <a:pt x="70" y="318"/>
                    </a:lnTo>
                    <a:lnTo>
                      <a:pt x="78" y="320"/>
                    </a:lnTo>
                    <a:lnTo>
                      <a:pt x="86" y="316"/>
                    </a:lnTo>
                    <a:lnTo>
                      <a:pt x="94" y="308"/>
                    </a:lnTo>
                    <a:lnTo>
                      <a:pt x="104" y="280"/>
                    </a:lnTo>
                    <a:lnTo>
                      <a:pt x="98" y="216"/>
                    </a:lnTo>
                    <a:lnTo>
                      <a:pt x="80" y="166"/>
                    </a:lnTo>
                    <a:lnTo>
                      <a:pt x="76" y="144"/>
                    </a:lnTo>
                    <a:lnTo>
                      <a:pt x="76" y="134"/>
                    </a:lnTo>
                    <a:lnTo>
                      <a:pt x="78" y="126"/>
                    </a:lnTo>
                    <a:lnTo>
                      <a:pt x="80" y="118"/>
                    </a:lnTo>
                    <a:lnTo>
                      <a:pt x="84" y="112"/>
                    </a:lnTo>
                    <a:lnTo>
                      <a:pt x="90" y="104"/>
                    </a:lnTo>
                    <a:lnTo>
                      <a:pt x="98" y="98"/>
                    </a:lnTo>
                    <a:lnTo>
                      <a:pt x="108" y="82"/>
                    </a:lnTo>
                    <a:lnTo>
                      <a:pt x="146" y="98"/>
                    </a:lnTo>
                    <a:lnTo>
                      <a:pt x="182" y="98"/>
                    </a:lnTo>
                    <a:lnTo>
                      <a:pt x="190" y="92"/>
                    </a:lnTo>
                    <a:lnTo>
                      <a:pt x="198" y="86"/>
                    </a:lnTo>
                    <a:lnTo>
                      <a:pt x="206" y="80"/>
                    </a:lnTo>
                    <a:lnTo>
                      <a:pt x="216" y="72"/>
                    </a:lnTo>
                    <a:lnTo>
                      <a:pt x="226" y="48"/>
                    </a:lnTo>
                    <a:lnTo>
                      <a:pt x="238" y="30"/>
                    </a:lnTo>
                    <a:lnTo>
                      <a:pt x="244" y="22"/>
                    </a:lnTo>
                    <a:lnTo>
                      <a:pt x="254" y="14"/>
                    </a:lnTo>
                    <a:lnTo>
                      <a:pt x="276" y="0"/>
                    </a:lnTo>
                    <a:lnTo>
                      <a:pt x="286" y="0"/>
                    </a:lnTo>
                    <a:lnTo>
                      <a:pt x="304" y="6"/>
                    </a:lnTo>
                    <a:lnTo>
                      <a:pt x="350" y="34"/>
                    </a:lnTo>
                    <a:lnTo>
                      <a:pt x="352" y="42"/>
                    </a:lnTo>
                    <a:lnTo>
                      <a:pt x="356" y="48"/>
                    </a:lnTo>
                    <a:lnTo>
                      <a:pt x="362" y="50"/>
                    </a:lnTo>
                    <a:lnTo>
                      <a:pt x="368" y="50"/>
                    </a:lnTo>
                    <a:lnTo>
                      <a:pt x="386" y="48"/>
                    </a:lnTo>
                    <a:lnTo>
                      <a:pt x="402" y="42"/>
                    </a:lnTo>
                    <a:lnTo>
                      <a:pt x="438" y="36"/>
                    </a:lnTo>
                    <a:lnTo>
                      <a:pt x="454" y="20"/>
                    </a:lnTo>
                    <a:lnTo>
                      <a:pt x="458" y="14"/>
                    </a:lnTo>
                    <a:lnTo>
                      <a:pt x="464" y="10"/>
                    </a:lnTo>
                    <a:lnTo>
                      <a:pt x="470" y="10"/>
                    </a:lnTo>
                    <a:lnTo>
                      <a:pt x="476" y="10"/>
                    </a:lnTo>
                    <a:lnTo>
                      <a:pt x="486" y="14"/>
                    </a:lnTo>
                    <a:lnTo>
                      <a:pt x="496" y="22"/>
                    </a:lnTo>
                    <a:lnTo>
                      <a:pt x="498" y="38"/>
                    </a:lnTo>
                    <a:lnTo>
                      <a:pt x="498" y="44"/>
                    </a:lnTo>
                    <a:lnTo>
                      <a:pt x="500" y="48"/>
                    </a:lnTo>
                    <a:lnTo>
                      <a:pt x="510" y="56"/>
                    </a:lnTo>
                    <a:lnTo>
                      <a:pt x="528" y="68"/>
                    </a:lnTo>
                    <a:lnTo>
                      <a:pt x="564" y="82"/>
                    </a:lnTo>
                    <a:lnTo>
                      <a:pt x="594" y="82"/>
                    </a:lnTo>
                    <a:lnTo>
                      <a:pt x="608" y="76"/>
                    </a:lnTo>
                    <a:lnTo>
                      <a:pt x="622" y="72"/>
                    </a:lnTo>
                    <a:lnTo>
                      <a:pt x="638" y="68"/>
                    </a:lnTo>
                    <a:lnTo>
                      <a:pt x="658" y="66"/>
                    </a:lnTo>
                    <a:lnTo>
                      <a:pt x="678" y="56"/>
                    </a:lnTo>
                    <a:lnTo>
                      <a:pt x="686" y="54"/>
                    </a:lnTo>
                    <a:lnTo>
                      <a:pt x="694" y="54"/>
                    </a:lnTo>
                    <a:lnTo>
                      <a:pt x="700" y="54"/>
                    </a:lnTo>
                    <a:lnTo>
                      <a:pt x="710" y="56"/>
                    </a:lnTo>
                    <a:lnTo>
                      <a:pt x="734" y="68"/>
                    </a:lnTo>
                    <a:lnTo>
                      <a:pt x="776" y="68"/>
                    </a:lnTo>
                    <a:lnTo>
                      <a:pt x="784" y="60"/>
                    </a:lnTo>
                    <a:lnTo>
                      <a:pt x="788" y="54"/>
                    </a:lnTo>
                    <a:lnTo>
                      <a:pt x="794" y="48"/>
                    </a:lnTo>
                    <a:lnTo>
                      <a:pt x="804" y="44"/>
                    </a:lnTo>
                    <a:lnTo>
                      <a:pt x="824" y="28"/>
                    </a:lnTo>
                    <a:lnTo>
                      <a:pt x="834" y="22"/>
                    </a:lnTo>
                    <a:lnTo>
                      <a:pt x="844" y="18"/>
                    </a:lnTo>
                    <a:lnTo>
                      <a:pt x="854" y="18"/>
                    </a:lnTo>
                    <a:lnTo>
                      <a:pt x="866" y="18"/>
                    </a:lnTo>
                    <a:lnTo>
                      <a:pt x="882" y="24"/>
                    </a:lnTo>
                    <a:lnTo>
                      <a:pt x="898" y="30"/>
                    </a:lnTo>
                    <a:lnTo>
                      <a:pt x="926" y="30"/>
                    </a:lnTo>
                    <a:lnTo>
                      <a:pt x="956" y="26"/>
                    </a:lnTo>
                    <a:lnTo>
                      <a:pt x="986" y="24"/>
                    </a:lnTo>
                    <a:lnTo>
                      <a:pt x="1018" y="24"/>
                    </a:lnTo>
                    <a:lnTo>
                      <a:pt x="1046" y="38"/>
                    </a:lnTo>
                    <a:lnTo>
                      <a:pt x="1060" y="52"/>
                    </a:lnTo>
                    <a:lnTo>
                      <a:pt x="1072" y="60"/>
                    </a:lnTo>
                    <a:lnTo>
                      <a:pt x="1086" y="66"/>
                    </a:lnTo>
                    <a:lnTo>
                      <a:pt x="1088" y="90"/>
                    </a:lnTo>
                    <a:lnTo>
                      <a:pt x="1096" y="100"/>
                    </a:lnTo>
                    <a:lnTo>
                      <a:pt x="1106" y="114"/>
                    </a:lnTo>
                    <a:lnTo>
                      <a:pt x="1110" y="122"/>
                    </a:lnTo>
                    <a:lnTo>
                      <a:pt x="1112" y="130"/>
                    </a:lnTo>
                    <a:lnTo>
                      <a:pt x="1112" y="140"/>
                    </a:lnTo>
                    <a:lnTo>
                      <a:pt x="1110" y="152"/>
                    </a:lnTo>
                    <a:lnTo>
                      <a:pt x="1092" y="182"/>
                    </a:lnTo>
                    <a:lnTo>
                      <a:pt x="1092" y="220"/>
                    </a:lnTo>
                    <a:lnTo>
                      <a:pt x="1094" y="246"/>
                    </a:lnTo>
                    <a:lnTo>
                      <a:pt x="1096" y="270"/>
                    </a:lnTo>
                    <a:lnTo>
                      <a:pt x="1096" y="294"/>
                    </a:lnTo>
                    <a:lnTo>
                      <a:pt x="1100" y="320"/>
                    </a:lnTo>
                    <a:lnTo>
                      <a:pt x="1104" y="344"/>
                    </a:lnTo>
                    <a:lnTo>
                      <a:pt x="1112" y="368"/>
                    </a:lnTo>
                    <a:lnTo>
                      <a:pt x="1118" y="378"/>
                    </a:lnTo>
                    <a:lnTo>
                      <a:pt x="1126" y="390"/>
                    </a:lnTo>
                    <a:lnTo>
                      <a:pt x="1134" y="402"/>
                    </a:lnTo>
                    <a:lnTo>
                      <a:pt x="1144" y="412"/>
                    </a:lnTo>
                    <a:lnTo>
                      <a:pt x="1166" y="426"/>
                    </a:lnTo>
                    <a:lnTo>
                      <a:pt x="1178" y="432"/>
                    </a:lnTo>
                    <a:lnTo>
                      <a:pt x="1192" y="440"/>
                    </a:lnTo>
                    <a:lnTo>
                      <a:pt x="1236" y="446"/>
                    </a:lnTo>
                    <a:lnTo>
                      <a:pt x="1244" y="460"/>
                    </a:lnTo>
                    <a:lnTo>
                      <a:pt x="1254" y="472"/>
                    </a:lnTo>
                    <a:lnTo>
                      <a:pt x="1266" y="482"/>
                    </a:lnTo>
                    <a:lnTo>
                      <a:pt x="1278" y="490"/>
                    </a:lnTo>
                    <a:lnTo>
                      <a:pt x="1292" y="496"/>
                    </a:lnTo>
                    <a:lnTo>
                      <a:pt x="1308" y="502"/>
                    </a:lnTo>
                    <a:lnTo>
                      <a:pt x="1324" y="506"/>
                    </a:lnTo>
                    <a:lnTo>
                      <a:pt x="1344" y="510"/>
                    </a:lnTo>
                    <a:lnTo>
                      <a:pt x="1360" y="522"/>
                    </a:lnTo>
                    <a:lnTo>
                      <a:pt x="1376" y="534"/>
                    </a:lnTo>
                    <a:lnTo>
                      <a:pt x="1384" y="538"/>
                    </a:lnTo>
                    <a:lnTo>
                      <a:pt x="1394" y="542"/>
                    </a:lnTo>
                    <a:lnTo>
                      <a:pt x="1406" y="546"/>
                    </a:lnTo>
                    <a:lnTo>
                      <a:pt x="1420" y="548"/>
                    </a:lnTo>
                    <a:lnTo>
                      <a:pt x="1528" y="546"/>
                    </a:lnTo>
                    <a:lnTo>
                      <a:pt x="1552" y="554"/>
                    </a:lnTo>
                    <a:lnTo>
                      <a:pt x="1586" y="576"/>
                    </a:lnTo>
                    <a:lnTo>
                      <a:pt x="1606" y="622"/>
                    </a:lnTo>
                    <a:lnTo>
                      <a:pt x="1610" y="640"/>
                    </a:lnTo>
                    <a:lnTo>
                      <a:pt x="1616" y="652"/>
                    </a:lnTo>
                    <a:lnTo>
                      <a:pt x="1626" y="664"/>
                    </a:lnTo>
                    <a:lnTo>
                      <a:pt x="1644" y="682"/>
                    </a:lnTo>
                    <a:lnTo>
                      <a:pt x="1666" y="682"/>
                    </a:lnTo>
                    <a:lnTo>
                      <a:pt x="1678" y="664"/>
                    </a:lnTo>
                    <a:lnTo>
                      <a:pt x="1696" y="662"/>
                    </a:lnTo>
                    <a:lnTo>
                      <a:pt x="1698" y="666"/>
                    </a:lnTo>
                    <a:lnTo>
                      <a:pt x="1698" y="670"/>
                    </a:lnTo>
                    <a:lnTo>
                      <a:pt x="1706" y="676"/>
                    </a:lnTo>
                    <a:lnTo>
                      <a:pt x="1716" y="680"/>
                    </a:lnTo>
                    <a:lnTo>
                      <a:pt x="1728" y="682"/>
                    </a:lnTo>
                    <a:lnTo>
                      <a:pt x="1764" y="660"/>
                    </a:lnTo>
                    <a:lnTo>
                      <a:pt x="1774" y="646"/>
                    </a:lnTo>
                    <a:lnTo>
                      <a:pt x="1784" y="632"/>
                    </a:lnTo>
                    <a:lnTo>
                      <a:pt x="1794" y="616"/>
                    </a:lnTo>
                    <a:lnTo>
                      <a:pt x="1804" y="604"/>
                    </a:lnTo>
                    <a:lnTo>
                      <a:pt x="1808" y="602"/>
                    </a:lnTo>
                    <a:lnTo>
                      <a:pt x="1814" y="610"/>
                    </a:lnTo>
                    <a:lnTo>
                      <a:pt x="1824" y="616"/>
                    </a:lnTo>
                    <a:lnTo>
                      <a:pt x="1848" y="632"/>
                    </a:lnTo>
                    <a:lnTo>
                      <a:pt x="1850" y="642"/>
                    </a:lnTo>
                    <a:lnTo>
                      <a:pt x="1856" y="654"/>
                    </a:lnTo>
                    <a:lnTo>
                      <a:pt x="1868" y="676"/>
                    </a:lnTo>
                    <a:lnTo>
                      <a:pt x="1886" y="698"/>
                    </a:lnTo>
                    <a:lnTo>
                      <a:pt x="1906" y="722"/>
                    </a:lnTo>
                    <a:lnTo>
                      <a:pt x="1926" y="788"/>
                    </a:lnTo>
                    <a:lnTo>
                      <a:pt x="1934" y="800"/>
                    </a:lnTo>
                    <a:lnTo>
                      <a:pt x="1942" y="814"/>
                    </a:lnTo>
                    <a:lnTo>
                      <a:pt x="1948" y="830"/>
                    </a:lnTo>
                    <a:lnTo>
                      <a:pt x="1950" y="840"/>
                    </a:lnTo>
                    <a:lnTo>
                      <a:pt x="1950" y="850"/>
                    </a:lnTo>
                    <a:lnTo>
                      <a:pt x="1938" y="866"/>
                    </a:lnTo>
                    <a:lnTo>
                      <a:pt x="1930" y="878"/>
                    </a:lnTo>
                    <a:lnTo>
                      <a:pt x="1928" y="892"/>
                    </a:lnTo>
                    <a:lnTo>
                      <a:pt x="1928" y="918"/>
                    </a:lnTo>
                    <a:lnTo>
                      <a:pt x="1932" y="932"/>
                    </a:lnTo>
                    <a:lnTo>
                      <a:pt x="1938" y="948"/>
                    </a:lnTo>
                    <a:lnTo>
                      <a:pt x="1940" y="958"/>
                    </a:lnTo>
                    <a:lnTo>
                      <a:pt x="1942" y="966"/>
                    </a:lnTo>
                    <a:lnTo>
                      <a:pt x="1940" y="976"/>
                    </a:lnTo>
                    <a:lnTo>
                      <a:pt x="1938" y="986"/>
                    </a:lnTo>
                    <a:lnTo>
                      <a:pt x="1938" y="1008"/>
                    </a:lnTo>
                    <a:lnTo>
                      <a:pt x="1932" y="1008"/>
                    </a:lnTo>
                    <a:lnTo>
                      <a:pt x="1932" y="1004"/>
                    </a:lnTo>
                    <a:lnTo>
                      <a:pt x="1930" y="1002"/>
                    </a:lnTo>
                    <a:lnTo>
                      <a:pt x="1924" y="996"/>
                    </a:lnTo>
                    <a:lnTo>
                      <a:pt x="1918" y="992"/>
                    </a:lnTo>
                    <a:lnTo>
                      <a:pt x="1912" y="988"/>
                    </a:lnTo>
                    <a:lnTo>
                      <a:pt x="1896" y="990"/>
                    </a:lnTo>
                    <a:lnTo>
                      <a:pt x="1886" y="994"/>
                    </a:lnTo>
                    <a:lnTo>
                      <a:pt x="1880" y="998"/>
                    </a:lnTo>
                    <a:lnTo>
                      <a:pt x="1872" y="1006"/>
                    </a:lnTo>
                    <a:lnTo>
                      <a:pt x="1872" y="1018"/>
                    </a:lnTo>
                    <a:lnTo>
                      <a:pt x="1876" y="1032"/>
                    </a:lnTo>
                    <a:lnTo>
                      <a:pt x="1882" y="1066"/>
                    </a:lnTo>
                    <a:lnTo>
                      <a:pt x="1880" y="1092"/>
                    </a:lnTo>
                    <a:lnTo>
                      <a:pt x="1866" y="1096"/>
                    </a:lnTo>
                    <a:lnTo>
                      <a:pt x="1842" y="1096"/>
                    </a:lnTo>
                    <a:lnTo>
                      <a:pt x="1810" y="1054"/>
                    </a:lnTo>
                    <a:lnTo>
                      <a:pt x="1796" y="1050"/>
                    </a:lnTo>
                    <a:lnTo>
                      <a:pt x="1782" y="1048"/>
                    </a:lnTo>
                    <a:lnTo>
                      <a:pt x="1772" y="1052"/>
                    </a:lnTo>
                    <a:lnTo>
                      <a:pt x="1762" y="1058"/>
                    </a:lnTo>
                    <a:lnTo>
                      <a:pt x="1756" y="1068"/>
                    </a:lnTo>
                    <a:lnTo>
                      <a:pt x="1752" y="1078"/>
                    </a:lnTo>
                    <a:lnTo>
                      <a:pt x="1752" y="1092"/>
                    </a:lnTo>
                    <a:lnTo>
                      <a:pt x="1754" y="1108"/>
                    </a:lnTo>
                    <a:lnTo>
                      <a:pt x="1748" y="1116"/>
                    </a:lnTo>
                    <a:lnTo>
                      <a:pt x="1744" y="1124"/>
                    </a:lnTo>
                    <a:lnTo>
                      <a:pt x="1730" y="1122"/>
                    </a:lnTo>
                    <a:lnTo>
                      <a:pt x="1718" y="1118"/>
                    </a:lnTo>
                    <a:lnTo>
                      <a:pt x="1706" y="1112"/>
                    </a:lnTo>
                    <a:lnTo>
                      <a:pt x="1700" y="1108"/>
                    </a:lnTo>
                    <a:lnTo>
                      <a:pt x="1696" y="1086"/>
                    </a:lnTo>
                    <a:lnTo>
                      <a:pt x="1678" y="1076"/>
                    </a:lnTo>
                    <a:lnTo>
                      <a:pt x="1660" y="1070"/>
                    </a:lnTo>
                    <a:lnTo>
                      <a:pt x="1632" y="1060"/>
                    </a:lnTo>
                    <a:lnTo>
                      <a:pt x="1620" y="1046"/>
                    </a:lnTo>
                    <a:lnTo>
                      <a:pt x="1600" y="1046"/>
                    </a:lnTo>
                    <a:lnTo>
                      <a:pt x="1594" y="1048"/>
                    </a:lnTo>
                    <a:lnTo>
                      <a:pt x="1588" y="1050"/>
                    </a:lnTo>
                    <a:lnTo>
                      <a:pt x="1580" y="1058"/>
                    </a:lnTo>
                    <a:lnTo>
                      <a:pt x="1566" y="1070"/>
                    </a:lnTo>
                    <a:lnTo>
                      <a:pt x="1522" y="1094"/>
                    </a:lnTo>
                    <a:lnTo>
                      <a:pt x="1504" y="1100"/>
                    </a:lnTo>
                    <a:lnTo>
                      <a:pt x="1498" y="1102"/>
                    </a:lnTo>
                    <a:lnTo>
                      <a:pt x="1492" y="1106"/>
                    </a:lnTo>
                    <a:lnTo>
                      <a:pt x="1486" y="1116"/>
                    </a:lnTo>
                    <a:lnTo>
                      <a:pt x="1474" y="1132"/>
                    </a:lnTo>
                    <a:lnTo>
                      <a:pt x="1450" y="1134"/>
                    </a:lnTo>
                    <a:lnTo>
                      <a:pt x="1442" y="1138"/>
                    </a:lnTo>
                    <a:lnTo>
                      <a:pt x="1436" y="1140"/>
                    </a:lnTo>
                    <a:lnTo>
                      <a:pt x="1430" y="1144"/>
                    </a:lnTo>
                    <a:lnTo>
                      <a:pt x="1424" y="1150"/>
                    </a:lnTo>
                    <a:lnTo>
                      <a:pt x="1410" y="1170"/>
                    </a:lnTo>
                    <a:lnTo>
                      <a:pt x="1400" y="1178"/>
                    </a:lnTo>
                    <a:lnTo>
                      <a:pt x="1382" y="1182"/>
                    </a:lnTo>
                    <a:lnTo>
                      <a:pt x="1368" y="1186"/>
                    </a:lnTo>
                    <a:lnTo>
                      <a:pt x="1342" y="1194"/>
                    </a:lnTo>
                    <a:close/>
                  </a:path>
                </a:pathLst>
              </a:custGeom>
              <a:gradFill flip="none" rotWithShape="1">
                <a:gsLst>
                  <a:gs pos="0">
                    <a:schemeClr val="bg1"/>
                  </a:gs>
                  <a:gs pos="100000">
                    <a:srgbClr val="C8C8C8"/>
                  </a:gs>
                </a:gsLst>
                <a:lin ang="19800000" scaled="0"/>
              </a:gradFill>
              <a:ln w="12700">
                <a:gradFill flip="none" rotWithShape="1">
                  <a:gsLst>
                    <a:gs pos="53000">
                      <a:schemeClr val="bg1">
                        <a:alpha val="90000"/>
                      </a:schemeClr>
                    </a:gs>
                    <a:gs pos="100000">
                      <a:schemeClr val="tx1">
                        <a:lumMod val="50000"/>
                        <a:lumOff val="50000"/>
                      </a:schemeClr>
                    </a:gs>
                  </a:gsLst>
                  <a:lin ang="7200000" scaled="0"/>
                </a:gradFill>
              </a:ln>
              <a:effectLst>
                <a:outerShdw blurRad="482600" dist="203200" dir="8100000" algn="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eaLnBrk="0" fontAlgn="base" hangingPunct="0">
                  <a:spcBef>
                    <a:spcPct val="0"/>
                  </a:spcBef>
                  <a:spcAft>
                    <a:spcPct val="0"/>
                  </a:spcAft>
                  <a:buFont typeface="Arial" panose="020b0604020202020204" pitchFamily="34" charset="0"/>
                </a:pPr>
                <a:endParaRPr lang="zh-CN" altLang="en-US" sz="4500">
                  <a:solidFill>
                    <a:schemeClr val="accent2"/>
                  </a:solidFill>
                  <a:latin typeface="造字工房悦黑（非商用）纤细体" pitchFamily="50" charset="-122"/>
                  <a:ea typeface="造字工房悦黑（非商用）纤细体" pitchFamily="50" charset="-122"/>
                </a:endParaRPr>
              </a:p>
            </p:txBody>
          </p:sp>
          <p:sp>
            <p:nvSpPr>
              <p:cNvPr id="80" name="Freeform 21"/>
              <p:cNvSpPr/>
              <p:nvPr/>
            </p:nvSpPr>
            <p:spPr bwMode="auto">
              <a:xfrm>
                <a:off x="6603675" y="3330352"/>
                <a:ext cx="376182" cy="363863"/>
              </a:xfrm>
              <a:custGeom>
                <a:gdLst>
                  <a:gd name="T0" fmla="*/ 158 w 364"/>
                  <a:gd name="T1" fmla="*/ 360 h 360"/>
                  <a:gd name="T2" fmla="*/ 126 w 364"/>
                  <a:gd name="T3" fmla="*/ 352 h 360"/>
                  <a:gd name="T4" fmla="*/ 108 w 364"/>
                  <a:gd name="T5" fmla="*/ 340 h 360"/>
                  <a:gd name="T6" fmla="*/ 66 w 364"/>
                  <a:gd name="T7" fmla="*/ 258 h 360"/>
                  <a:gd name="T8" fmla="*/ 50 w 364"/>
                  <a:gd name="T9" fmla="*/ 240 h 360"/>
                  <a:gd name="T10" fmla="*/ 40 w 364"/>
                  <a:gd name="T11" fmla="*/ 212 h 360"/>
                  <a:gd name="T12" fmla="*/ 24 w 364"/>
                  <a:gd name="T13" fmla="*/ 188 h 360"/>
                  <a:gd name="T14" fmla="*/ 0 w 364"/>
                  <a:gd name="T15" fmla="*/ 162 h 360"/>
                  <a:gd name="T16" fmla="*/ 2 w 364"/>
                  <a:gd name="T17" fmla="*/ 150 h 360"/>
                  <a:gd name="T18" fmla="*/ 18 w 364"/>
                  <a:gd name="T19" fmla="*/ 130 h 360"/>
                  <a:gd name="T20" fmla="*/ 26 w 364"/>
                  <a:gd name="T21" fmla="*/ 114 h 360"/>
                  <a:gd name="T22" fmla="*/ 32 w 364"/>
                  <a:gd name="T23" fmla="*/ 104 h 360"/>
                  <a:gd name="T24" fmla="*/ 48 w 364"/>
                  <a:gd name="T25" fmla="*/ 94 h 360"/>
                  <a:gd name="T26" fmla="*/ 70 w 364"/>
                  <a:gd name="T27" fmla="*/ 68 h 360"/>
                  <a:gd name="T28" fmla="*/ 70 w 364"/>
                  <a:gd name="T29" fmla="*/ 24 h 360"/>
                  <a:gd name="T30" fmla="*/ 80 w 364"/>
                  <a:gd name="T31" fmla="*/ 14 h 360"/>
                  <a:gd name="T32" fmla="*/ 94 w 364"/>
                  <a:gd name="T33" fmla="*/ 6 h 360"/>
                  <a:gd name="T34" fmla="*/ 106 w 364"/>
                  <a:gd name="T35" fmla="*/ 6 h 360"/>
                  <a:gd name="T36" fmla="*/ 140 w 364"/>
                  <a:gd name="T37" fmla="*/ 10 h 360"/>
                  <a:gd name="T38" fmla="*/ 152 w 364"/>
                  <a:gd name="T39" fmla="*/ 2 h 360"/>
                  <a:gd name="T40" fmla="*/ 168 w 364"/>
                  <a:gd name="T41" fmla="*/ 0 h 360"/>
                  <a:gd name="T42" fmla="*/ 202 w 364"/>
                  <a:gd name="T43" fmla="*/ 8 h 360"/>
                  <a:gd name="T44" fmla="*/ 224 w 364"/>
                  <a:gd name="T45" fmla="*/ 22 h 360"/>
                  <a:gd name="T46" fmla="*/ 238 w 364"/>
                  <a:gd name="T47" fmla="*/ 26 h 360"/>
                  <a:gd name="T48" fmla="*/ 254 w 364"/>
                  <a:gd name="T49" fmla="*/ 22 h 360"/>
                  <a:gd name="T50" fmla="*/ 274 w 364"/>
                  <a:gd name="T51" fmla="*/ 4 h 360"/>
                  <a:gd name="T52" fmla="*/ 286 w 364"/>
                  <a:gd name="T53" fmla="*/ 0 h 360"/>
                  <a:gd name="T54" fmla="*/ 300 w 364"/>
                  <a:gd name="T55" fmla="*/ 8 h 360"/>
                  <a:gd name="T56" fmla="*/ 364 w 364"/>
                  <a:gd name="T57" fmla="*/ 22 h 360"/>
                  <a:gd name="T58" fmla="*/ 352 w 364"/>
                  <a:gd name="T59" fmla="*/ 34 h 360"/>
                  <a:gd name="T60" fmla="*/ 324 w 364"/>
                  <a:gd name="T61" fmla="*/ 58 h 360"/>
                  <a:gd name="T62" fmla="*/ 316 w 364"/>
                  <a:gd name="T63" fmla="*/ 72 h 360"/>
                  <a:gd name="T64" fmla="*/ 316 w 364"/>
                  <a:gd name="T65" fmla="*/ 80 h 360"/>
                  <a:gd name="T66" fmla="*/ 350 w 364"/>
                  <a:gd name="T67" fmla="*/ 84 h 360"/>
                  <a:gd name="T68" fmla="*/ 364 w 364"/>
                  <a:gd name="T69" fmla="*/ 82 h 360"/>
                  <a:gd name="T70" fmla="*/ 360 w 364"/>
                  <a:gd name="T71" fmla="*/ 96 h 360"/>
                  <a:gd name="T72" fmla="*/ 338 w 364"/>
                  <a:gd name="T73" fmla="*/ 104 h 360"/>
                  <a:gd name="T74" fmla="*/ 324 w 364"/>
                  <a:gd name="T75" fmla="*/ 132 h 360"/>
                  <a:gd name="T76" fmla="*/ 340 w 364"/>
                  <a:gd name="T77" fmla="*/ 166 h 360"/>
                  <a:gd name="T78" fmla="*/ 342 w 364"/>
                  <a:gd name="T79" fmla="*/ 204 h 360"/>
                  <a:gd name="T80" fmla="*/ 342 w 364"/>
                  <a:gd name="T81" fmla="*/ 228 h 360"/>
                  <a:gd name="T82" fmla="*/ 338 w 364"/>
                  <a:gd name="T83" fmla="*/ 238 h 360"/>
                  <a:gd name="T84" fmla="*/ 328 w 364"/>
                  <a:gd name="T85" fmla="*/ 226 h 360"/>
                  <a:gd name="T86" fmla="*/ 320 w 364"/>
                  <a:gd name="T87" fmla="*/ 224 h 360"/>
                  <a:gd name="T88" fmla="*/ 304 w 364"/>
                  <a:gd name="T89" fmla="*/ 232 h 360"/>
                  <a:gd name="T90" fmla="*/ 280 w 364"/>
                  <a:gd name="T91" fmla="*/ 256 h 360"/>
                  <a:gd name="T92" fmla="*/ 266 w 364"/>
                  <a:gd name="T93" fmla="*/ 278 h 360"/>
                  <a:gd name="T94" fmla="*/ 260 w 364"/>
                  <a:gd name="T95" fmla="*/ 344 h 360"/>
                  <a:gd name="T96" fmla="*/ 222 w 364"/>
                  <a:gd name="T97" fmla="*/ 344 h 360"/>
                  <a:gd name="T98" fmla="*/ 180 w 364"/>
                  <a:gd name="T99" fmla="*/ 352 h 360"/>
                  <a:gd name="T100" fmla="*/ 0 w 364"/>
                  <a:gd name="T101" fmla="*/ 0 h 360"/>
                  <a:gd name="T102" fmla="*/ 364 w 364"/>
                  <a:gd name="T103" fmla="*/ 360 h 36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T100" t="T101" r="T102" b="T103"/>
                <a:pathLst>
                  <a:path w="364" h="360">
                    <a:moveTo>
                      <a:pt x="158" y="360"/>
                    </a:moveTo>
                    <a:lnTo>
                      <a:pt x="158" y="360"/>
                    </a:lnTo>
                    <a:lnTo>
                      <a:pt x="138" y="356"/>
                    </a:lnTo>
                    <a:lnTo>
                      <a:pt x="126" y="352"/>
                    </a:lnTo>
                    <a:lnTo>
                      <a:pt x="116" y="346"/>
                    </a:lnTo>
                    <a:lnTo>
                      <a:pt x="108" y="340"/>
                    </a:lnTo>
                    <a:lnTo>
                      <a:pt x="86" y="274"/>
                    </a:lnTo>
                    <a:lnTo>
                      <a:pt x="66" y="258"/>
                    </a:lnTo>
                    <a:lnTo>
                      <a:pt x="48" y="256"/>
                    </a:lnTo>
                    <a:lnTo>
                      <a:pt x="50" y="240"/>
                    </a:lnTo>
                    <a:lnTo>
                      <a:pt x="46" y="226"/>
                    </a:lnTo>
                    <a:lnTo>
                      <a:pt x="40" y="212"/>
                    </a:lnTo>
                    <a:lnTo>
                      <a:pt x="34" y="200"/>
                    </a:lnTo>
                    <a:lnTo>
                      <a:pt x="24" y="188"/>
                    </a:lnTo>
                    <a:lnTo>
                      <a:pt x="14" y="178"/>
                    </a:lnTo>
                    <a:lnTo>
                      <a:pt x="0" y="162"/>
                    </a:lnTo>
                    <a:lnTo>
                      <a:pt x="0" y="156"/>
                    </a:lnTo>
                    <a:lnTo>
                      <a:pt x="2" y="150"/>
                    </a:lnTo>
                    <a:lnTo>
                      <a:pt x="10" y="140"/>
                    </a:lnTo>
                    <a:lnTo>
                      <a:pt x="18" y="130"/>
                    </a:lnTo>
                    <a:lnTo>
                      <a:pt x="26" y="122"/>
                    </a:lnTo>
                    <a:lnTo>
                      <a:pt x="26" y="114"/>
                    </a:lnTo>
                    <a:lnTo>
                      <a:pt x="28" y="110"/>
                    </a:lnTo>
                    <a:lnTo>
                      <a:pt x="32" y="104"/>
                    </a:lnTo>
                    <a:lnTo>
                      <a:pt x="36" y="102"/>
                    </a:lnTo>
                    <a:lnTo>
                      <a:pt x="48" y="94"/>
                    </a:lnTo>
                    <a:lnTo>
                      <a:pt x="58" y="88"/>
                    </a:lnTo>
                    <a:lnTo>
                      <a:pt x="70" y="68"/>
                    </a:lnTo>
                    <a:lnTo>
                      <a:pt x="70" y="38"/>
                    </a:lnTo>
                    <a:lnTo>
                      <a:pt x="70" y="24"/>
                    </a:lnTo>
                    <a:lnTo>
                      <a:pt x="72" y="16"/>
                    </a:lnTo>
                    <a:lnTo>
                      <a:pt x="80" y="14"/>
                    </a:lnTo>
                    <a:lnTo>
                      <a:pt x="90" y="8"/>
                    </a:lnTo>
                    <a:lnTo>
                      <a:pt x="94" y="6"/>
                    </a:lnTo>
                    <a:lnTo>
                      <a:pt x="100" y="6"/>
                    </a:lnTo>
                    <a:lnTo>
                      <a:pt x="106" y="6"/>
                    </a:lnTo>
                    <a:lnTo>
                      <a:pt x="112" y="10"/>
                    </a:lnTo>
                    <a:lnTo>
                      <a:pt x="140" y="10"/>
                    </a:lnTo>
                    <a:lnTo>
                      <a:pt x="146" y="6"/>
                    </a:lnTo>
                    <a:lnTo>
                      <a:pt x="152" y="2"/>
                    </a:lnTo>
                    <a:lnTo>
                      <a:pt x="160" y="0"/>
                    </a:lnTo>
                    <a:lnTo>
                      <a:pt x="168" y="0"/>
                    </a:lnTo>
                    <a:lnTo>
                      <a:pt x="186" y="4"/>
                    </a:lnTo>
                    <a:lnTo>
                      <a:pt x="202" y="8"/>
                    </a:lnTo>
                    <a:lnTo>
                      <a:pt x="212" y="16"/>
                    </a:lnTo>
                    <a:lnTo>
                      <a:pt x="224" y="22"/>
                    </a:lnTo>
                    <a:lnTo>
                      <a:pt x="230" y="24"/>
                    </a:lnTo>
                    <a:lnTo>
                      <a:pt x="238" y="26"/>
                    </a:lnTo>
                    <a:lnTo>
                      <a:pt x="246" y="24"/>
                    </a:lnTo>
                    <a:lnTo>
                      <a:pt x="254" y="22"/>
                    </a:lnTo>
                    <a:lnTo>
                      <a:pt x="264" y="14"/>
                    </a:lnTo>
                    <a:lnTo>
                      <a:pt x="274" y="4"/>
                    </a:lnTo>
                    <a:lnTo>
                      <a:pt x="280" y="2"/>
                    </a:lnTo>
                    <a:lnTo>
                      <a:pt x="286" y="0"/>
                    </a:lnTo>
                    <a:lnTo>
                      <a:pt x="292" y="2"/>
                    </a:lnTo>
                    <a:lnTo>
                      <a:pt x="300" y="8"/>
                    </a:lnTo>
                    <a:lnTo>
                      <a:pt x="324" y="18"/>
                    </a:lnTo>
                    <a:lnTo>
                      <a:pt x="364" y="22"/>
                    </a:lnTo>
                    <a:lnTo>
                      <a:pt x="360" y="28"/>
                    </a:lnTo>
                    <a:lnTo>
                      <a:pt x="352" y="34"/>
                    </a:lnTo>
                    <a:lnTo>
                      <a:pt x="332" y="48"/>
                    </a:lnTo>
                    <a:lnTo>
                      <a:pt x="324" y="58"/>
                    </a:lnTo>
                    <a:lnTo>
                      <a:pt x="318" y="66"/>
                    </a:lnTo>
                    <a:lnTo>
                      <a:pt x="316" y="72"/>
                    </a:lnTo>
                    <a:lnTo>
                      <a:pt x="316" y="76"/>
                    </a:lnTo>
                    <a:lnTo>
                      <a:pt x="316" y="80"/>
                    </a:lnTo>
                    <a:lnTo>
                      <a:pt x="320" y="84"/>
                    </a:lnTo>
                    <a:lnTo>
                      <a:pt x="350" y="84"/>
                    </a:lnTo>
                    <a:lnTo>
                      <a:pt x="362" y="72"/>
                    </a:lnTo>
                    <a:lnTo>
                      <a:pt x="364" y="82"/>
                    </a:lnTo>
                    <a:lnTo>
                      <a:pt x="364" y="90"/>
                    </a:lnTo>
                    <a:lnTo>
                      <a:pt x="360" y="96"/>
                    </a:lnTo>
                    <a:lnTo>
                      <a:pt x="346" y="100"/>
                    </a:lnTo>
                    <a:lnTo>
                      <a:pt x="338" y="104"/>
                    </a:lnTo>
                    <a:lnTo>
                      <a:pt x="322" y="112"/>
                    </a:lnTo>
                    <a:lnTo>
                      <a:pt x="324" y="132"/>
                    </a:lnTo>
                    <a:lnTo>
                      <a:pt x="344" y="142"/>
                    </a:lnTo>
                    <a:lnTo>
                      <a:pt x="340" y="166"/>
                    </a:lnTo>
                    <a:lnTo>
                      <a:pt x="340" y="196"/>
                    </a:lnTo>
                    <a:lnTo>
                      <a:pt x="342" y="204"/>
                    </a:lnTo>
                    <a:lnTo>
                      <a:pt x="344" y="214"/>
                    </a:lnTo>
                    <a:lnTo>
                      <a:pt x="342" y="228"/>
                    </a:lnTo>
                    <a:lnTo>
                      <a:pt x="340" y="232"/>
                    </a:lnTo>
                    <a:lnTo>
                      <a:pt x="338" y="238"/>
                    </a:lnTo>
                    <a:lnTo>
                      <a:pt x="330" y="240"/>
                    </a:lnTo>
                    <a:lnTo>
                      <a:pt x="328" y="226"/>
                    </a:lnTo>
                    <a:lnTo>
                      <a:pt x="324" y="224"/>
                    </a:lnTo>
                    <a:lnTo>
                      <a:pt x="320" y="224"/>
                    </a:lnTo>
                    <a:lnTo>
                      <a:pt x="312" y="226"/>
                    </a:lnTo>
                    <a:lnTo>
                      <a:pt x="304" y="232"/>
                    </a:lnTo>
                    <a:lnTo>
                      <a:pt x="296" y="240"/>
                    </a:lnTo>
                    <a:lnTo>
                      <a:pt x="280" y="256"/>
                    </a:lnTo>
                    <a:lnTo>
                      <a:pt x="270" y="268"/>
                    </a:lnTo>
                    <a:lnTo>
                      <a:pt x="266" y="278"/>
                    </a:lnTo>
                    <a:lnTo>
                      <a:pt x="262" y="286"/>
                    </a:lnTo>
                    <a:lnTo>
                      <a:pt x="260" y="344"/>
                    </a:lnTo>
                    <a:lnTo>
                      <a:pt x="250" y="342"/>
                    </a:lnTo>
                    <a:lnTo>
                      <a:pt x="222" y="344"/>
                    </a:lnTo>
                    <a:lnTo>
                      <a:pt x="200" y="346"/>
                    </a:lnTo>
                    <a:lnTo>
                      <a:pt x="180" y="352"/>
                    </a:lnTo>
                    <a:lnTo>
                      <a:pt x="158" y="360"/>
                    </a:lnTo>
                    <a:close/>
                  </a:path>
                </a:pathLst>
              </a:custGeom>
              <a:gradFill flip="none" rotWithShape="1">
                <a:gsLst>
                  <a:gs pos="0">
                    <a:schemeClr val="bg1"/>
                  </a:gs>
                  <a:gs pos="100000">
                    <a:srgbClr val="C8C8C8"/>
                  </a:gs>
                </a:gsLst>
                <a:lin ang="19800000" scaled="0"/>
              </a:gradFill>
              <a:ln w="12700">
                <a:gradFill flip="none" rotWithShape="1">
                  <a:gsLst>
                    <a:gs pos="53000">
                      <a:schemeClr val="bg1">
                        <a:alpha val="90000"/>
                      </a:schemeClr>
                    </a:gs>
                    <a:gs pos="100000">
                      <a:schemeClr val="tx1">
                        <a:lumMod val="50000"/>
                        <a:lumOff val="50000"/>
                      </a:schemeClr>
                    </a:gs>
                  </a:gsLst>
                  <a:lin ang="7200000" scaled="0"/>
                </a:gradFill>
              </a:ln>
              <a:effectLst>
                <a:outerShdw blurRad="482600" dist="203200" dir="8100000" algn="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eaLnBrk="0" fontAlgn="base" hangingPunct="0">
                  <a:spcBef>
                    <a:spcPct val="0"/>
                  </a:spcBef>
                  <a:spcAft>
                    <a:spcPct val="0"/>
                  </a:spcAft>
                  <a:buFont typeface="Arial" panose="020b0604020202020204" pitchFamily="34" charset="0"/>
                </a:pPr>
                <a:endParaRPr lang="zh-CN" altLang="en-US" sz="4500">
                  <a:solidFill>
                    <a:schemeClr val="accent2"/>
                  </a:solidFill>
                  <a:latin typeface="造字工房悦黑（非商用）纤细体" pitchFamily="50" charset="-122"/>
                  <a:ea typeface="造字工房悦黑（非商用）纤细体" pitchFamily="50" charset="-122"/>
                </a:endParaRPr>
              </a:p>
            </p:txBody>
          </p:sp>
          <p:sp>
            <p:nvSpPr>
              <p:cNvPr id="81" name="Freeform 22"/>
              <p:cNvSpPr/>
              <p:nvPr/>
            </p:nvSpPr>
            <p:spPr bwMode="auto">
              <a:xfrm>
                <a:off x="5311839" y="3196062"/>
                <a:ext cx="477612" cy="483665"/>
              </a:xfrm>
              <a:custGeom>
                <a:gdLst>
                  <a:gd name="T0" fmla="*/ 372 w 462"/>
                  <a:gd name="T1" fmla="*/ 480 h 480"/>
                  <a:gd name="T2" fmla="*/ 348 w 462"/>
                  <a:gd name="T3" fmla="*/ 466 h 480"/>
                  <a:gd name="T4" fmla="*/ 328 w 462"/>
                  <a:gd name="T5" fmla="*/ 448 h 480"/>
                  <a:gd name="T6" fmla="*/ 300 w 462"/>
                  <a:gd name="T7" fmla="*/ 412 h 480"/>
                  <a:gd name="T8" fmla="*/ 290 w 462"/>
                  <a:gd name="T9" fmla="*/ 376 h 480"/>
                  <a:gd name="T10" fmla="*/ 272 w 462"/>
                  <a:gd name="T11" fmla="*/ 350 h 480"/>
                  <a:gd name="T12" fmla="*/ 252 w 462"/>
                  <a:gd name="T13" fmla="*/ 340 h 480"/>
                  <a:gd name="T14" fmla="*/ 238 w 462"/>
                  <a:gd name="T15" fmla="*/ 338 h 480"/>
                  <a:gd name="T16" fmla="*/ 222 w 462"/>
                  <a:gd name="T17" fmla="*/ 342 h 480"/>
                  <a:gd name="T18" fmla="*/ 202 w 462"/>
                  <a:gd name="T19" fmla="*/ 358 h 480"/>
                  <a:gd name="T20" fmla="*/ 196 w 462"/>
                  <a:gd name="T21" fmla="*/ 376 h 480"/>
                  <a:gd name="T22" fmla="*/ 176 w 462"/>
                  <a:gd name="T23" fmla="*/ 402 h 480"/>
                  <a:gd name="T24" fmla="*/ 152 w 462"/>
                  <a:gd name="T25" fmla="*/ 428 h 480"/>
                  <a:gd name="T26" fmla="*/ 144 w 462"/>
                  <a:gd name="T27" fmla="*/ 430 h 480"/>
                  <a:gd name="T28" fmla="*/ 118 w 462"/>
                  <a:gd name="T29" fmla="*/ 442 h 480"/>
                  <a:gd name="T30" fmla="*/ 72 w 462"/>
                  <a:gd name="T31" fmla="*/ 434 h 480"/>
                  <a:gd name="T32" fmla="*/ 46 w 462"/>
                  <a:gd name="T33" fmla="*/ 422 h 480"/>
                  <a:gd name="T34" fmla="*/ 46 w 462"/>
                  <a:gd name="T35" fmla="*/ 400 h 480"/>
                  <a:gd name="T36" fmla="*/ 44 w 462"/>
                  <a:gd name="T37" fmla="*/ 374 h 480"/>
                  <a:gd name="T38" fmla="*/ 16 w 462"/>
                  <a:gd name="T39" fmla="*/ 336 h 480"/>
                  <a:gd name="T40" fmla="*/ 2 w 462"/>
                  <a:gd name="T41" fmla="*/ 312 h 480"/>
                  <a:gd name="T42" fmla="*/ 2 w 462"/>
                  <a:gd name="T43" fmla="*/ 194 h 480"/>
                  <a:gd name="T44" fmla="*/ 0 w 462"/>
                  <a:gd name="T45" fmla="*/ 168 h 480"/>
                  <a:gd name="T46" fmla="*/ 38 w 462"/>
                  <a:gd name="T47" fmla="*/ 188 h 480"/>
                  <a:gd name="T48" fmla="*/ 74 w 462"/>
                  <a:gd name="T49" fmla="*/ 216 h 480"/>
                  <a:gd name="T50" fmla="*/ 92 w 462"/>
                  <a:gd name="T51" fmla="*/ 216 h 480"/>
                  <a:gd name="T52" fmla="*/ 110 w 462"/>
                  <a:gd name="T53" fmla="*/ 208 h 480"/>
                  <a:gd name="T54" fmla="*/ 134 w 462"/>
                  <a:gd name="T55" fmla="*/ 190 h 480"/>
                  <a:gd name="T56" fmla="*/ 158 w 462"/>
                  <a:gd name="T57" fmla="*/ 154 h 480"/>
                  <a:gd name="T58" fmla="*/ 176 w 462"/>
                  <a:gd name="T59" fmla="*/ 116 h 480"/>
                  <a:gd name="T60" fmla="*/ 210 w 462"/>
                  <a:gd name="T61" fmla="*/ 16 h 480"/>
                  <a:gd name="T62" fmla="*/ 252 w 462"/>
                  <a:gd name="T63" fmla="*/ 2 h 480"/>
                  <a:gd name="T64" fmla="*/ 284 w 462"/>
                  <a:gd name="T65" fmla="*/ 2 h 480"/>
                  <a:gd name="T66" fmla="*/ 306 w 462"/>
                  <a:gd name="T67" fmla="*/ 10 h 480"/>
                  <a:gd name="T68" fmla="*/ 352 w 462"/>
                  <a:gd name="T69" fmla="*/ 50 h 480"/>
                  <a:gd name="T70" fmla="*/ 412 w 462"/>
                  <a:gd name="T71" fmla="*/ 70 h 480"/>
                  <a:gd name="T72" fmla="*/ 444 w 462"/>
                  <a:gd name="T73" fmla="*/ 98 h 480"/>
                  <a:gd name="T74" fmla="*/ 460 w 462"/>
                  <a:gd name="T75" fmla="*/ 122 h 480"/>
                  <a:gd name="T76" fmla="*/ 444 w 462"/>
                  <a:gd name="T77" fmla="*/ 146 h 480"/>
                  <a:gd name="T78" fmla="*/ 416 w 462"/>
                  <a:gd name="T79" fmla="*/ 170 h 480"/>
                  <a:gd name="T80" fmla="*/ 386 w 462"/>
                  <a:gd name="T81" fmla="*/ 186 h 480"/>
                  <a:gd name="T82" fmla="*/ 336 w 462"/>
                  <a:gd name="T83" fmla="*/ 188 h 480"/>
                  <a:gd name="T84" fmla="*/ 306 w 462"/>
                  <a:gd name="T85" fmla="*/ 188 h 480"/>
                  <a:gd name="T86" fmla="*/ 280 w 462"/>
                  <a:gd name="T87" fmla="*/ 198 h 480"/>
                  <a:gd name="T88" fmla="*/ 288 w 462"/>
                  <a:gd name="T89" fmla="*/ 228 h 480"/>
                  <a:gd name="T90" fmla="*/ 284 w 462"/>
                  <a:gd name="T91" fmla="*/ 256 h 480"/>
                  <a:gd name="T92" fmla="*/ 284 w 462"/>
                  <a:gd name="T93" fmla="*/ 276 h 480"/>
                  <a:gd name="T94" fmla="*/ 304 w 462"/>
                  <a:gd name="T95" fmla="*/ 296 h 480"/>
                  <a:gd name="T96" fmla="*/ 362 w 462"/>
                  <a:gd name="T97" fmla="*/ 364 h 480"/>
                  <a:gd name="T98" fmla="*/ 372 w 462"/>
                  <a:gd name="T99" fmla="*/ 480 h 480"/>
                  <a:gd name="T100" fmla="*/ 0 w 462"/>
                  <a:gd name="T101" fmla="*/ 0 h 480"/>
                  <a:gd name="T102" fmla="*/ 462 w 462"/>
                  <a:gd name="T103" fmla="*/ 480 h 48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T100" t="T101" r="T102" b="T103"/>
                <a:pathLst>
                  <a:path w="462" h="480">
                    <a:moveTo>
                      <a:pt x="372" y="480"/>
                    </a:moveTo>
                    <a:lnTo>
                      <a:pt x="372" y="480"/>
                    </a:lnTo>
                    <a:lnTo>
                      <a:pt x="360" y="474"/>
                    </a:lnTo>
                    <a:lnTo>
                      <a:pt x="348" y="466"/>
                    </a:lnTo>
                    <a:lnTo>
                      <a:pt x="338" y="458"/>
                    </a:lnTo>
                    <a:lnTo>
                      <a:pt x="328" y="448"/>
                    </a:lnTo>
                    <a:lnTo>
                      <a:pt x="312" y="430"/>
                    </a:lnTo>
                    <a:lnTo>
                      <a:pt x="300" y="412"/>
                    </a:lnTo>
                    <a:lnTo>
                      <a:pt x="296" y="394"/>
                    </a:lnTo>
                    <a:lnTo>
                      <a:pt x="290" y="376"/>
                    </a:lnTo>
                    <a:lnTo>
                      <a:pt x="282" y="362"/>
                    </a:lnTo>
                    <a:lnTo>
                      <a:pt x="272" y="350"/>
                    </a:lnTo>
                    <a:lnTo>
                      <a:pt x="258" y="342"/>
                    </a:lnTo>
                    <a:lnTo>
                      <a:pt x="252" y="340"/>
                    </a:lnTo>
                    <a:lnTo>
                      <a:pt x="246" y="338"/>
                    </a:lnTo>
                    <a:lnTo>
                      <a:pt x="238" y="338"/>
                    </a:lnTo>
                    <a:lnTo>
                      <a:pt x="230" y="340"/>
                    </a:lnTo>
                    <a:lnTo>
                      <a:pt x="222" y="342"/>
                    </a:lnTo>
                    <a:lnTo>
                      <a:pt x="214" y="346"/>
                    </a:lnTo>
                    <a:lnTo>
                      <a:pt x="202" y="358"/>
                    </a:lnTo>
                    <a:lnTo>
                      <a:pt x="198" y="364"/>
                    </a:lnTo>
                    <a:lnTo>
                      <a:pt x="196" y="376"/>
                    </a:lnTo>
                    <a:lnTo>
                      <a:pt x="188" y="390"/>
                    </a:lnTo>
                    <a:lnTo>
                      <a:pt x="176" y="402"/>
                    </a:lnTo>
                    <a:lnTo>
                      <a:pt x="152" y="424"/>
                    </a:lnTo>
                    <a:lnTo>
                      <a:pt x="152" y="428"/>
                    </a:lnTo>
                    <a:lnTo>
                      <a:pt x="146" y="428"/>
                    </a:lnTo>
                    <a:lnTo>
                      <a:pt x="144" y="430"/>
                    </a:lnTo>
                    <a:lnTo>
                      <a:pt x="140" y="434"/>
                    </a:lnTo>
                    <a:lnTo>
                      <a:pt x="118" y="442"/>
                    </a:lnTo>
                    <a:lnTo>
                      <a:pt x="94" y="440"/>
                    </a:lnTo>
                    <a:lnTo>
                      <a:pt x="72" y="434"/>
                    </a:lnTo>
                    <a:lnTo>
                      <a:pt x="54" y="426"/>
                    </a:lnTo>
                    <a:lnTo>
                      <a:pt x="46" y="422"/>
                    </a:lnTo>
                    <a:lnTo>
                      <a:pt x="38" y="416"/>
                    </a:lnTo>
                    <a:lnTo>
                      <a:pt x="46" y="400"/>
                    </a:lnTo>
                    <a:lnTo>
                      <a:pt x="46" y="386"/>
                    </a:lnTo>
                    <a:lnTo>
                      <a:pt x="44" y="374"/>
                    </a:lnTo>
                    <a:lnTo>
                      <a:pt x="42" y="360"/>
                    </a:lnTo>
                    <a:lnTo>
                      <a:pt x="16" y="336"/>
                    </a:lnTo>
                    <a:lnTo>
                      <a:pt x="8" y="324"/>
                    </a:lnTo>
                    <a:lnTo>
                      <a:pt x="2" y="312"/>
                    </a:lnTo>
                    <a:lnTo>
                      <a:pt x="10" y="228"/>
                    </a:lnTo>
                    <a:lnTo>
                      <a:pt x="2" y="194"/>
                    </a:lnTo>
                    <a:lnTo>
                      <a:pt x="0" y="182"/>
                    </a:lnTo>
                    <a:lnTo>
                      <a:pt x="0" y="168"/>
                    </a:lnTo>
                    <a:lnTo>
                      <a:pt x="4" y="166"/>
                    </a:lnTo>
                    <a:lnTo>
                      <a:pt x="38" y="188"/>
                    </a:lnTo>
                    <a:lnTo>
                      <a:pt x="64" y="212"/>
                    </a:lnTo>
                    <a:lnTo>
                      <a:pt x="74" y="216"/>
                    </a:lnTo>
                    <a:lnTo>
                      <a:pt x="82" y="216"/>
                    </a:lnTo>
                    <a:lnTo>
                      <a:pt x="92" y="216"/>
                    </a:lnTo>
                    <a:lnTo>
                      <a:pt x="102" y="212"/>
                    </a:lnTo>
                    <a:lnTo>
                      <a:pt x="110" y="208"/>
                    </a:lnTo>
                    <a:lnTo>
                      <a:pt x="118" y="204"/>
                    </a:lnTo>
                    <a:lnTo>
                      <a:pt x="134" y="190"/>
                    </a:lnTo>
                    <a:lnTo>
                      <a:pt x="148" y="172"/>
                    </a:lnTo>
                    <a:lnTo>
                      <a:pt x="158" y="154"/>
                    </a:lnTo>
                    <a:lnTo>
                      <a:pt x="168" y="134"/>
                    </a:lnTo>
                    <a:lnTo>
                      <a:pt x="176" y="116"/>
                    </a:lnTo>
                    <a:lnTo>
                      <a:pt x="210" y="62"/>
                    </a:lnTo>
                    <a:lnTo>
                      <a:pt x="210" y="16"/>
                    </a:lnTo>
                    <a:lnTo>
                      <a:pt x="232" y="4"/>
                    </a:lnTo>
                    <a:lnTo>
                      <a:pt x="252" y="2"/>
                    </a:lnTo>
                    <a:lnTo>
                      <a:pt x="272" y="0"/>
                    </a:lnTo>
                    <a:lnTo>
                      <a:pt x="284" y="2"/>
                    </a:lnTo>
                    <a:lnTo>
                      <a:pt x="294" y="4"/>
                    </a:lnTo>
                    <a:lnTo>
                      <a:pt x="306" y="10"/>
                    </a:lnTo>
                    <a:lnTo>
                      <a:pt x="318" y="18"/>
                    </a:lnTo>
                    <a:lnTo>
                      <a:pt x="352" y="50"/>
                    </a:lnTo>
                    <a:lnTo>
                      <a:pt x="394" y="60"/>
                    </a:lnTo>
                    <a:lnTo>
                      <a:pt x="412" y="70"/>
                    </a:lnTo>
                    <a:lnTo>
                      <a:pt x="434" y="88"/>
                    </a:lnTo>
                    <a:lnTo>
                      <a:pt x="444" y="98"/>
                    </a:lnTo>
                    <a:lnTo>
                      <a:pt x="454" y="110"/>
                    </a:lnTo>
                    <a:lnTo>
                      <a:pt x="460" y="122"/>
                    </a:lnTo>
                    <a:lnTo>
                      <a:pt x="462" y="134"/>
                    </a:lnTo>
                    <a:lnTo>
                      <a:pt x="444" y="146"/>
                    </a:lnTo>
                    <a:lnTo>
                      <a:pt x="430" y="158"/>
                    </a:lnTo>
                    <a:lnTo>
                      <a:pt x="416" y="170"/>
                    </a:lnTo>
                    <a:lnTo>
                      <a:pt x="402" y="182"/>
                    </a:lnTo>
                    <a:lnTo>
                      <a:pt x="386" y="186"/>
                    </a:lnTo>
                    <a:lnTo>
                      <a:pt x="368" y="188"/>
                    </a:lnTo>
                    <a:lnTo>
                      <a:pt x="336" y="188"/>
                    </a:lnTo>
                    <a:lnTo>
                      <a:pt x="322" y="186"/>
                    </a:lnTo>
                    <a:lnTo>
                      <a:pt x="306" y="188"/>
                    </a:lnTo>
                    <a:lnTo>
                      <a:pt x="292" y="192"/>
                    </a:lnTo>
                    <a:lnTo>
                      <a:pt x="280" y="198"/>
                    </a:lnTo>
                    <a:lnTo>
                      <a:pt x="284" y="218"/>
                    </a:lnTo>
                    <a:lnTo>
                      <a:pt x="288" y="228"/>
                    </a:lnTo>
                    <a:lnTo>
                      <a:pt x="288" y="236"/>
                    </a:lnTo>
                    <a:lnTo>
                      <a:pt x="284" y="256"/>
                    </a:lnTo>
                    <a:lnTo>
                      <a:pt x="282" y="266"/>
                    </a:lnTo>
                    <a:lnTo>
                      <a:pt x="284" y="276"/>
                    </a:lnTo>
                    <a:lnTo>
                      <a:pt x="290" y="286"/>
                    </a:lnTo>
                    <a:lnTo>
                      <a:pt x="304" y="296"/>
                    </a:lnTo>
                    <a:lnTo>
                      <a:pt x="334" y="324"/>
                    </a:lnTo>
                    <a:lnTo>
                      <a:pt x="362" y="364"/>
                    </a:lnTo>
                    <a:lnTo>
                      <a:pt x="372" y="400"/>
                    </a:lnTo>
                    <a:lnTo>
                      <a:pt x="372" y="480"/>
                    </a:lnTo>
                    <a:close/>
                  </a:path>
                </a:pathLst>
              </a:custGeom>
              <a:gradFill flip="none" rotWithShape="1">
                <a:gsLst>
                  <a:gs pos="0">
                    <a:schemeClr val="bg1"/>
                  </a:gs>
                  <a:gs pos="100000">
                    <a:srgbClr val="C8C8C8"/>
                  </a:gs>
                </a:gsLst>
                <a:lin ang="19800000" scaled="0"/>
              </a:gradFill>
              <a:ln w="12700">
                <a:gradFill flip="none" rotWithShape="1">
                  <a:gsLst>
                    <a:gs pos="53000">
                      <a:schemeClr val="bg1">
                        <a:alpha val="90000"/>
                      </a:schemeClr>
                    </a:gs>
                    <a:gs pos="100000">
                      <a:schemeClr val="tx1">
                        <a:lumMod val="50000"/>
                        <a:lumOff val="50000"/>
                      </a:schemeClr>
                    </a:gs>
                  </a:gsLst>
                  <a:lin ang="7200000" scaled="0"/>
                </a:gradFill>
              </a:ln>
              <a:effectLst>
                <a:outerShdw blurRad="482600" dist="203200" dir="8100000" algn="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eaLnBrk="0" fontAlgn="base" hangingPunct="0">
                  <a:spcBef>
                    <a:spcPct val="0"/>
                  </a:spcBef>
                  <a:spcAft>
                    <a:spcPct val="0"/>
                  </a:spcAft>
                  <a:buFont typeface="Arial" panose="020b0604020202020204" pitchFamily="34" charset="0"/>
                </a:pPr>
                <a:endParaRPr lang="zh-CN" altLang="en-US" sz="4500">
                  <a:solidFill>
                    <a:schemeClr val="accent2"/>
                  </a:solidFill>
                  <a:latin typeface="造字工房悦黑（非商用）纤细体" pitchFamily="50" charset="-122"/>
                  <a:ea typeface="造字工房悦黑（非商用）纤细体" pitchFamily="50" charset="-122"/>
                </a:endParaRPr>
              </a:p>
            </p:txBody>
          </p:sp>
          <p:sp>
            <p:nvSpPr>
              <p:cNvPr id="82" name="Freeform 23"/>
              <p:cNvSpPr/>
              <p:nvPr/>
            </p:nvSpPr>
            <p:spPr bwMode="auto">
              <a:xfrm>
                <a:off x="5615013" y="3089076"/>
                <a:ext cx="775771" cy="468620"/>
              </a:xfrm>
              <a:custGeom>
                <a:gdLst>
                  <a:gd name="T0" fmla="*/ 72 w 754"/>
                  <a:gd name="T1" fmla="*/ 452 h 466"/>
                  <a:gd name="T2" fmla="*/ 4 w 754"/>
                  <a:gd name="T3" fmla="*/ 380 h 466"/>
                  <a:gd name="T4" fmla="*/ 4 w 754"/>
                  <a:gd name="T5" fmla="*/ 356 h 466"/>
                  <a:gd name="T6" fmla="*/ 0 w 754"/>
                  <a:gd name="T7" fmla="*/ 310 h 466"/>
                  <a:gd name="T8" fmla="*/ 44 w 754"/>
                  <a:gd name="T9" fmla="*/ 302 h 466"/>
                  <a:gd name="T10" fmla="*/ 126 w 754"/>
                  <a:gd name="T11" fmla="*/ 288 h 466"/>
                  <a:gd name="T12" fmla="*/ 178 w 754"/>
                  <a:gd name="T13" fmla="*/ 244 h 466"/>
                  <a:gd name="T14" fmla="*/ 144 w 754"/>
                  <a:gd name="T15" fmla="*/ 182 h 466"/>
                  <a:gd name="T16" fmla="*/ 100 w 754"/>
                  <a:gd name="T17" fmla="*/ 144 h 466"/>
                  <a:gd name="T18" fmla="*/ 124 w 754"/>
                  <a:gd name="T19" fmla="*/ 72 h 466"/>
                  <a:gd name="T20" fmla="*/ 146 w 754"/>
                  <a:gd name="T21" fmla="*/ 54 h 466"/>
                  <a:gd name="T22" fmla="*/ 140 w 754"/>
                  <a:gd name="T23" fmla="*/ 30 h 466"/>
                  <a:gd name="T24" fmla="*/ 112 w 754"/>
                  <a:gd name="T25" fmla="*/ 6 h 466"/>
                  <a:gd name="T26" fmla="*/ 234 w 754"/>
                  <a:gd name="T27" fmla="*/ 6 h 466"/>
                  <a:gd name="T28" fmla="*/ 254 w 754"/>
                  <a:gd name="T29" fmla="*/ 30 h 466"/>
                  <a:gd name="T30" fmla="*/ 288 w 754"/>
                  <a:gd name="T31" fmla="*/ 52 h 466"/>
                  <a:gd name="T32" fmla="*/ 338 w 754"/>
                  <a:gd name="T33" fmla="*/ 72 h 466"/>
                  <a:gd name="T34" fmla="*/ 498 w 754"/>
                  <a:gd name="T35" fmla="*/ 108 h 466"/>
                  <a:gd name="T36" fmla="*/ 524 w 754"/>
                  <a:gd name="T37" fmla="*/ 136 h 466"/>
                  <a:gd name="T38" fmla="*/ 622 w 754"/>
                  <a:gd name="T39" fmla="*/ 160 h 466"/>
                  <a:gd name="T40" fmla="*/ 652 w 754"/>
                  <a:gd name="T41" fmla="*/ 162 h 466"/>
                  <a:gd name="T42" fmla="*/ 670 w 754"/>
                  <a:gd name="T43" fmla="*/ 174 h 466"/>
                  <a:gd name="T44" fmla="*/ 684 w 754"/>
                  <a:gd name="T45" fmla="*/ 192 h 466"/>
                  <a:gd name="T46" fmla="*/ 710 w 754"/>
                  <a:gd name="T47" fmla="*/ 198 h 466"/>
                  <a:gd name="T48" fmla="*/ 720 w 754"/>
                  <a:gd name="T49" fmla="*/ 214 h 466"/>
                  <a:gd name="T50" fmla="*/ 702 w 754"/>
                  <a:gd name="T51" fmla="*/ 250 h 466"/>
                  <a:gd name="T52" fmla="*/ 724 w 754"/>
                  <a:gd name="T53" fmla="*/ 274 h 466"/>
                  <a:gd name="T54" fmla="*/ 734 w 754"/>
                  <a:gd name="T55" fmla="*/ 310 h 466"/>
                  <a:gd name="T56" fmla="*/ 746 w 754"/>
                  <a:gd name="T57" fmla="*/ 326 h 466"/>
                  <a:gd name="T58" fmla="*/ 734 w 754"/>
                  <a:gd name="T59" fmla="*/ 338 h 466"/>
                  <a:gd name="T60" fmla="*/ 692 w 754"/>
                  <a:gd name="T61" fmla="*/ 354 h 466"/>
                  <a:gd name="T62" fmla="*/ 634 w 754"/>
                  <a:gd name="T63" fmla="*/ 396 h 466"/>
                  <a:gd name="T64" fmla="*/ 598 w 754"/>
                  <a:gd name="T65" fmla="*/ 420 h 466"/>
                  <a:gd name="T66" fmla="*/ 570 w 754"/>
                  <a:gd name="T67" fmla="*/ 430 h 466"/>
                  <a:gd name="T68" fmla="*/ 544 w 754"/>
                  <a:gd name="T69" fmla="*/ 448 h 466"/>
                  <a:gd name="T70" fmla="*/ 490 w 754"/>
                  <a:gd name="T71" fmla="*/ 414 h 466"/>
                  <a:gd name="T72" fmla="*/ 462 w 754"/>
                  <a:gd name="T73" fmla="*/ 390 h 466"/>
                  <a:gd name="T74" fmla="*/ 426 w 754"/>
                  <a:gd name="T75" fmla="*/ 384 h 466"/>
                  <a:gd name="T76" fmla="*/ 392 w 754"/>
                  <a:gd name="T77" fmla="*/ 402 h 466"/>
                  <a:gd name="T78" fmla="*/ 342 w 754"/>
                  <a:gd name="T79" fmla="*/ 384 h 466"/>
                  <a:gd name="T80" fmla="*/ 268 w 754"/>
                  <a:gd name="T81" fmla="*/ 348 h 466"/>
                  <a:gd name="T82" fmla="*/ 200 w 754"/>
                  <a:gd name="T83" fmla="*/ 338 h 466"/>
                  <a:gd name="T84" fmla="*/ 184 w 754"/>
                  <a:gd name="T85" fmla="*/ 350 h 466"/>
                  <a:gd name="T86" fmla="*/ 202 w 754"/>
                  <a:gd name="T87" fmla="*/ 380 h 466"/>
                  <a:gd name="T88" fmla="*/ 164 w 754"/>
                  <a:gd name="T89" fmla="*/ 390 h 466"/>
                  <a:gd name="T90" fmla="*/ 128 w 754"/>
                  <a:gd name="T91" fmla="*/ 406 h 466"/>
                  <a:gd name="T92" fmla="*/ 96 w 754"/>
                  <a:gd name="T93" fmla="*/ 454 h 466"/>
                  <a:gd name="T94" fmla="*/ 0 w 754"/>
                  <a:gd name="T95" fmla="*/ 0 h 466"/>
                  <a:gd name="T96" fmla="*/ 754 w 754"/>
                  <a:gd name="T97" fmla="*/ 466 h 46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T94" t="T95" r="T96" b="T97"/>
                <a:pathLst>
                  <a:path w="754" h="466">
                    <a:moveTo>
                      <a:pt x="80" y="466"/>
                    </a:moveTo>
                    <a:lnTo>
                      <a:pt x="80" y="466"/>
                    </a:lnTo>
                    <a:lnTo>
                      <a:pt x="72" y="452"/>
                    </a:lnTo>
                    <a:lnTo>
                      <a:pt x="64" y="440"/>
                    </a:lnTo>
                    <a:lnTo>
                      <a:pt x="44" y="418"/>
                    </a:lnTo>
                    <a:lnTo>
                      <a:pt x="4" y="380"/>
                    </a:lnTo>
                    <a:lnTo>
                      <a:pt x="2" y="368"/>
                    </a:lnTo>
                    <a:lnTo>
                      <a:pt x="2" y="362"/>
                    </a:lnTo>
                    <a:lnTo>
                      <a:pt x="4" y="356"/>
                    </a:lnTo>
                    <a:lnTo>
                      <a:pt x="6" y="348"/>
                    </a:lnTo>
                    <a:lnTo>
                      <a:pt x="8" y="328"/>
                    </a:lnTo>
                    <a:lnTo>
                      <a:pt x="0" y="310"/>
                    </a:lnTo>
                    <a:lnTo>
                      <a:pt x="6" y="306"/>
                    </a:lnTo>
                    <a:lnTo>
                      <a:pt x="18" y="304"/>
                    </a:lnTo>
                    <a:lnTo>
                      <a:pt x="44" y="302"/>
                    </a:lnTo>
                    <a:lnTo>
                      <a:pt x="96" y="304"/>
                    </a:lnTo>
                    <a:lnTo>
                      <a:pt x="112" y="298"/>
                    </a:lnTo>
                    <a:lnTo>
                      <a:pt x="126" y="288"/>
                    </a:lnTo>
                    <a:lnTo>
                      <a:pt x="138" y="276"/>
                    </a:lnTo>
                    <a:lnTo>
                      <a:pt x="152" y="264"/>
                    </a:lnTo>
                    <a:lnTo>
                      <a:pt x="178" y="244"/>
                    </a:lnTo>
                    <a:lnTo>
                      <a:pt x="180" y="226"/>
                    </a:lnTo>
                    <a:lnTo>
                      <a:pt x="162" y="200"/>
                    </a:lnTo>
                    <a:lnTo>
                      <a:pt x="144" y="182"/>
                    </a:lnTo>
                    <a:lnTo>
                      <a:pt x="126" y="166"/>
                    </a:lnTo>
                    <a:lnTo>
                      <a:pt x="106" y="156"/>
                    </a:lnTo>
                    <a:lnTo>
                      <a:pt x="100" y="144"/>
                    </a:lnTo>
                    <a:lnTo>
                      <a:pt x="98" y="96"/>
                    </a:lnTo>
                    <a:lnTo>
                      <a:pt x="114" y="80"/>
                    </a:lnTo>
                    <a:lnTo>
                      <a:pt x="124" y="72"/>
                    </a:lnTo>
                    <a:lnTo>
                      <a:pt x="136" y="66"/>
                    </a:lnTo>
                    <a:lnTo>
                      <a:pt x="142" y="60"/>
                    </a:lnTo>
                    <a:lnTo>
                      <a:pt x="146" y="54"/>
                    </a:lnTo>
                    <a:lnTo>
                      <a:pt x="146" y="48"/>
                    </a:lnTo>
                    <a:lnTo>
                      <a:pt x="146" y="42"/>
                    </a:lnTo>
                    <a:lnTo>
                      <a:pt x="140" y="30"/>
                    </a:lnTo>
                    <a:lnTo>
                      <a:pt x="134" y="22"/>
                    </a:lnTo>
                    <a:lnTo>
                      <a:pt x="118" y="10"/>
                    </a:lnTo>
                    <a:lnTo>
                      <a:pt x="112" y="6"/>
                    </a:lnTo>
                    <a:lnTo>
                      <a:pt x="108" y="0"/>
                    </a:lnTo>
                    <a:lnTo>
                      <a:pt x="196" y="0"/>
                    </a:lnTo>
                    <a:lnTo>
                      <a:pt x="234" y="6"/>
                    </a:lnTo>
                    <a:lnTo>
                      <a:pt x="238" y="14"/>
                    </a:lnTo>
                    <a:lnTo>
                      <a:pt x="246" y="22"/>
                    </a:lnTo>
                    <a:lnTo>
                      <a:pt x="254" y="30"/>
                    </a:lnTo>
                    <a:lnTo>
                      <a:pt x="264" y="38"/>
                    </a:lnTo>
                    <a:lnTo>
                      <a:pt x="276" y="46"/>
                    </a:lnTo>
                    <a:lnTo>
                      <a:pt x="288" y="52"/>
                    </a:lnTo>
                    <a:lnTo>
                      <a:pt x="300" y="58"/>
                    </a:lnTo>
                    <a:lnTo>
                      <a:pt x="314" y="62"/>
                    </a:lnTo>
                    <a:lnTo>
                      <a:pt x="338" y="72"/>
                    </a:lnTo>
                    <a:lnTo>
                      <a:pt x="456" y="74"/>
                    </a:lnTo>
                    <a:lnTo>
                      <a:pt x="494" y="100"/>
                    </a:lnTo>
                    <a:lnTo>
                      <a:pt x="498" y="108"/>
                    </a:lnTo>
                    <a:lnTo>
                      <a:pt x="504" y="116"/>
                    </a:lnTo>
                    <a:lnTo>
                      <a:pt x="512" y="126"/>
                    </a:lnTo>
                    <a:lnTo>
                      <a:pt x="524" y="136"/>
                    </a:lnTo>
                    <a:lnTo>
                      <a:pt x="578" y="140"/>
                    </a:lnTo>
                    <a:lnTo>
                      <a:pt x="618" y="158"/>
                    </a:lnTo>
                    <a:lnTo>
                      <a:pt x="622" y="160"/>
                    </a:lnTo>
                    <a:lnTo>
                      <a:pt x="626" y="160"/>
                    </a:lnTo>
                    <a:lnTo>
                      <a:pt x="638" y="160"/>
                    </a:lnTo>
                    <a:lnTo>
                      <a:pt x="652" y="162"/>
                    </a:lnTo>
                    <a:lnTo>
                      <a:pt x="660" y="164"/>
                    </a:lnTo>
                    <a:lnTo>
                      <a:pt x="668" y="170"/>
                    </a:lnTo>
                    <a:lnTo>
                      <a:pt x="670" y="174"/>
                    </a:lnTo>
                    <a:lnTo>
                      <a:pt x="672" y="180"/>
                    </a:lnTo>
                    <a:lnTo>
                      <a:pt x="676" y="186"/>
                    </a:lnTo>
                    <a:lnTo>
                      <a:pt x="684" y="192"/>
                    </a:lnTo>
                    <a:lnTo>
                      <a:pt x="690" y="194"/>
                    </a:lnTo>
                    <a:lnTo>
                      <a:pt x="702" y="196"/>
                    </a:lnTo>
                    <a:lnTo>
                      <a:pt x="710" y="198"/>
                    </a:lnTo>
                    <a:lnTo>
                      <a:pt x="714" y="202"/>
                    </a:lnTo>
                    <a:lnTo>
                      <a:pt x="718" y="208"/>
                    </a:lnTo>
                    <a:lnTo>
                      <a:pt x="720" y="214"/>
                    </a:lnTo>
                    <a:lnTo>
                      <a:pt x="708" y="228"/>
                    </a:lnTo>
                    <a:lnTo>
                      <a:pt x="706" y="236"/>
                    </a:lnTo>
                    <a:lnTo>
                      <a:pt x="702" y="250"/>
                    </a:lnTo>
                    <a:lnTo>
                      <a:pt x="708" y="256"/>
                    </a:lnTo>
                    <a:lnTo>
                      <a:pt x="716" y="264"/>
                    </a:lnTo>
                    <a:lnTo>
                      <a:pt x="724" y="274"/>
                    </a:lnTo>
                    <a:lnTo>
                      <a:pt x="732" y="290"/>
                    </a:lnTo>
                    <a:lnTo>
                      <a:pt x="732" y="298"/>
                    </a:lnTo>
                    <a:lnTo>
                      <a:pt x="734" y="310"/>
                    </a:lnTo>
                    <a:lnTo>
                      <a:pt x="736" y="316"/>
                    </a:lnTo>
                    <a:lnTo>
                      <a:pt x="740" y="320"/>
                    </a:lnTo>
                    <a:lnTo>
                      <a:pt x="746" y="326"/>
                    </a:lnTo>
                    <a:lnTo>
                      <a:pt x="754" y="330"/>
                    </a:lnTo>
                    <a:lnTo>
                      <a:pt x="754" y="334"/>
                    </a:lnTo>
                    <a:lnTo>
                      <a:pt x="734" y="338"/>
                    </a:lnTo>
                    <a:lnTo>
                      <a:pt x="718" y="342"/>
                    </a:lnTo>
                    <a:lnTo>
                      <a:pt x="704" y="348"/>
                    </a:lnTo>
                    <a:lnTo>
                      <a:pt x="692" y="354"/>
                    </a:lnTo>
                    <a:lnTo>
                      <a:pt x="670" y="372"/>
                    </a:lnTo>
                    <a:lnTo>
                      <a:pt x="640" y="392"/>
                    </a:lnTo>
                    <a:lnTo>
                      <a:pt x="634" y="396"/>
                    </a:lnTo>
                    <a:lnTo>
                      <a:pt x="626" y="400"/>
                    </a:lnTo>
                    <a:lnTo>
                      <a:pt x="616" y="414"/>
                    </a:lnTo>
                    <a:lnTo>
                      <a:pt x="598" y="420"/>
                    </a:lnTo>
                    <a:lnTo>
                      <a:pt x="582" y="424"/>
                    </a:lnTo>
                    <a:lnTo>
                      <a:pt x="576" y="426"/>
                    </a:lnTo>
                    <a:lnTo>
                      <a:pt x="570" y="430"/>
                    </a:lnTo>
                    <a:lnTo>
                      <a:pt x="562" y="434"/>
                    </a:lnTo>
                    <a:lnTo>
                      <a:pt x="556" y="442"/>
                    </a:lnTo>
                    <a:lnTo>
                      <a:pt x="544" y="448"/>
                    </a:lnTo>
                    <a:lnTo>
                      <a:pt x="512" y="422"/>
                    </a:lnTo>
                    <a:lnTo>
                      <a:pt x="500" y="418"/>
                    </a:lnTo>
                    <a:lnTo>
                      <a:pt x="490" y="414"/>
                    </a:lnTo>
                    <a:lnTo>
                      <a:pt x="482" y="408"/>
                    </a:lnTo>
                    <a:lnTo>
                      <a:pt x="474" y="402"/>
                    </a:lnTo>
                    <a:lnTo>
                      <a:pt x="462" y="390"/>
                    </a:lnTo>
                    <a:lnTo>
                      <a:pt x="450" y="380"/>
                    </a:lnTo>
                    <a:lnTo>
                      <a:pt x="434" y="382"/>
                    </a:lnTo>
                    <a:lnTo>
                      <a:pt x="426" y="384"/>
                    </a:lnTo>
                    <a:lnTo>
                      <a:pt x="420" y="392"/>
                    </a:lnTo>
                    <a:lnTo>
                      <a:pt x="410" y="404"/>
                    </a:lnTo>
                    <a:lnTo>
                      <a:pt x="392" y="402"/>
                    </a:lnTo>
                    <a:lnTo>
                      <a:pt x="374" y="398"/>
                    </a:lnTo>
                    <a:lnTo>
                      <a:pt x="358" y="392"/>
                    </a:lnTo>
                    <a:lnTo>
                      <a:pt x="342" y="384"/>
                    </a:lnTo>
                    <a:lnTo>
                      <a:pt x="312" y="366"/>
                    </a:lnTo>
                    <a:lnTo>
                      <a:pt x="286" y="352"/>
                    </a:lnTo>
                    <a:lnTo>
                      <a:pt x="268" y="348"/>
                    </a:lnTo>
                    <a:lnTo>
                      <a:pt x="252" y="346"/>
                    </a:lnTo>
                    <a:lnTo>
                      <a:pt x="228" y="338"/>
                    </a:lnTo>
                    <a:lnTo>
                      <a:pt x="200" y="338"/>
                    </a:lnTo>
                    <a:lnTo>
                      <a:pt x="192" y="342"/>
                    </a:lnTo>
                    <a:lnTo>
                      <a:pt x="186" y="344"/>
                    </a:lnTo>
                    <a:lnTo>
                      <a:pt x="184" y="350"/>
                    </a:lnTo>
                    <a:lnTo>
                      <a:pt x="186" y="358"/>
                    </a:lnTo>
                    <a:lnTo>
                      <a:pt x="192" y="368"/>
                    </a:lnTo>
                    <a:lnTo>
                      <a:pt x="202" y="380"/>
                    </a:lnTo>
                    <a:lnTo>
                      <a:pt x="196" y="392"/>
                    </a:lnTo>
                    <a:lnTo>
                      <a:pt x="182" y="390"/>
                    </a:lnTo>
                    <a:lnTo>
                      <a:pt x="164" y="390"/>
                    </a:lnTo>
                    <a:lnTo>
                      <a:pt x="150" y="394"/>
                    </a:lnTo>
                    <a:lnTo>
                      <a:pt x="138" y="398"/>
                    </a:lnTo>
                    <a:lnTo>
                      <a:pt x="128" y="406"/>
                    </a:lnTo>
                    <a:lnTo>
                      <a:pt x="118" y="414"/>
                    </a:lnTo>
                    <a:lnTo>
                      <a:pt x="112" y="426"/>
                    </a:lnTo>
                    <a:lnTo>
                      <a:pt x="96" y="454"/>
                    </a:lnTo>
                    <a:lnTo>
                      <a:pt x="88" y="460"/>
                    </a:lnTo>
                    <a:lnTo>
                      <a:pt x="80" y="466"/>
                    </a:lnTo>
                    <a:close/>
                  </a:path>
                </a:pathLst>
              </a:custGeom>
              <a:gradFill flip="none" rotWithShape="1">
                <a:gsLst>
                  <a:gs pos="0">
                    <a:schemeClr val="bg1"/>
                  </a:gs>
                  <a:gs pos="100000">
                    <a:srgbClr val="C8C8C8"/>
                  </a:gs>
                </a:gsLst>
                <a:lin ang="19800000" scaled="0"/>
              </a:gradFill>
              <a:ln w="12700">
                <a:gradFill flip="none" rotWithShape="1">
                  <a:gsLst>
                    <a:gs pos="53000">
                      <a:schemeClr val="bg1">
                        <a:alpha val="90000"/>
                      </a:schemeClr>
                    </a:gs>
                    <a:gs pos="100000">
                      <a:schemeClr val="tx1">
                        <a:lumMod val="50000"/>
                        <a:lumOff val="50000"/>
                      </a:schemeClr>
                    </a:gs>
                  </a:gsLst>
                  <a:lin ang="7200000" scaled="0"/>
                </a:gradFill>
              </a:ln>
              <a:effectLst>
                <a:outerShdw blurRad="482600" dist="203200" dir="8100000" algn="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eaLnBrk="0" fontAlgn="base" hangingPunct="0">
                  <a:spcBef>
                    <a:spcPct val="0"/>
                  </a:spcBef>
                  <a:spcAft>
                    <a:spcPct val="0"/>
                  </a:spcAft>
                  <a:buFont typeface="Arial" panose="020b0604020202020204" pitchFamily="34" charset="0"/>
                </a:pPr>
                <a:endParaRPr lang="zh-CN" altLang="en-US" sz="4500">
                  <a:solidFill>
                    <a:schemeClr val="accent2"/>
                  </a:solidFill>
                  <a:latin typeface="造字工房悦黑（非商用）纤细体" pitchFamily="50" charset="-122"/>
                  <a:ea typeface="造字工房悦黑（非商用）纤细体" pitchFamily="50" charset="-122"/>
                </a:endParaRPr>
              </a:p>
            </p:txBody>
          </p:sp>
          <p:sp>
            <p:nvSpPr>
              <p:cNvPr id="83" name="Freeform 24"/>
              <p:cNvSpPr/>
              <p:nvPr/>
            </p:nvSpPr>
            <p:spPr bwMode="auto">
              <a:xfrm>
                <a:off x="6254244" y="2867303"/>
                <a:ext cx="479841" cy="581178"/>
              </a:xfrm>
              <a:custGeom>
                <a:gdLst>
                  <a:gd name="T0" fmla="*/ 212 w 466"/>
                  <a:gd name="T1" fmla="*/ 570 h 574"/>
                  <a:gd name="T2" fmla="*/ 182 w 466"/>
                  <a:gd name="T3" fmla="*/ 516 h 574"/>
                  <a:gd name="T4" fmla="*/ 166 w 466"/>
                  <a:gd name="T5" fmla="*/ 522 h 574"/>
                  <a:gd name="T6" fmla="*/ 148 w 466"/>
                  <a:gd name="T7" fmla="*/ 546 h 574"/>
                  <a:gd name="T8" fmla="*/ 140 w 466"/>
                  <a:gd name="T9" fmla="*/ 538 h 574"/>
                  <a:gd name="T10" fmla="*/ 122 w 466"/>
                  <a:gd name="T11" fmla="*/ 510 h 574"/>
                  <a:gd name="T12" fmla="*/ 114 w 466"/>
                  <a:gd name="T13" fmla="*/ 490 h 574"/>
                  <a:gd name="T14" fmla="*/ 102 w 466"/>
                  <a:gd name="T15" fmla="*/ 470 h 574"/>
                  <a:gd name="T16" fmla="*/ 100 w 466"/>
                  <a:gd name="T17" fmla="*/ 446 h 574"/>
                  <a:gd name="T18" fmla="*/ 106 w 466"/>
                  <a:gd name="T19" fmla="*/ 416 h 574"/>
                  <a:gd name="T20" fmla="*/ 74 w 466"/>
                  <a:gd name="T21" fmla="*/ 400 h 574"/>
                  <a:gd name="T22" fmla="*/ 58 w 466"/>
                  <a:gd name="T23" fmla="*/ 380 h 574"/>
                  <a:gd name="T24" fmla="*/ 56 w 466"/>
                  <a:gd name="T25" fmla="*/ 366 h 574"/>
                  <a:gd name="T26" fmla="*/ 86 w 466"/>
                  <a:gd name="T27" fmla="*/ 346 h 574"/>
                  <a:gd name="T28" fmla="*/ 96 w 466"/>
                  <a:gd name="T29" fmla="*/ 284 h 574"/>
                  <a:gd name="T30" fmla="*/ 78 w 466"/>
                  <a:gd name="T31" fmla="*/ 252 h 574"/>
                  <a:gd name="T32" fmla="*/ 40 w 466"/>
                  <a:gd name="T33" fmla="*/ 264 h 574"/>
                  <a:gd name="T34" fmla="*/ 24 w 466"/>
                  <a:gd name="T35" fmla="*/ 238 h 574"/>
                  <a:gd name="T36" fmla="*/ 2 w 466"/>
                  <a:gd name="T37" fmla="*/ 194 h 574"/>
                  <a:gd name="T38" fmla="*/ 16 w 466"/>
                  <a:gd name="T39" fmla="*/ 172 h 574"/>
                  <a:gd name="T40" fmla="*/ 46 w 466"/>
                  <a:gd name="T41" fmla="*/ 128 h 574"/>
                  <a:gd name="T42" fmla="*/ 48 w 466"/>
                  <a:gd name="T43" fmla="*/ 70 h 574"/>
                  <a:gd name="T44" fmla="*/ 66 w 466"/>
                  <a:gd name="T45" fmla="*/ 96 h 574"/>
                  <a:gd name="T46" fmla="*/ 82 w 466"/>
                  <a:gd name="T47" fmla="*/ 116 h 574"/>
                  <a:gd name="T48" fmla="*/ 118 w 466"/>
                  <a:gd name="T49" fmla="*/ 104 h 574"/>
                  <a:gd name="T50" fmla="*/ 132 w 466"/>
                  <a:gd name="T51" fmla="*/ 66 h 574"/>
                  <a:gd name="T52" fmla="*/ 98 w 466"/>
                  <a:gd name="T53" fmla="*/ 10 h 574"/>
                  <a:gd name="T54" fmla="*/ 112 w 466"/>
                  <a:gd name="T55" fmla="*/ 0 h 574"/>
                  <a:gd name="T56" fmla="*/ 140 w 466"/>
                  <a:gd name="T57" fmla="*/ 24 h 574"/>
                  <a:gd name="T58" fmla="*/ 176 w 466"/>
                  <a:gd name="T59" fmla="*/ 80 h 574"/>
                  <a:gd name="T60" fmla="*/ 272 w 466"/>
                  <a:gd name="T61" fmla="*/ 126 h 574"/>
                  <a:gd name="T62" fmla="*/ 294 w 466"/>
                  <a:gd name="T63" fmla="*/ 174 h 574"/>
                  <a:gd name="T64" fmla="*/ 318 w 466"/>
                  <a:gd name="T65" fmla="*/ 202 h 574"/>
                  <a:gd name="T66" fmla="*/ 358 w 466"/>
                  <a:gd name="T67" fmla="*/ 194 h 574"/>
                  <a:gd name="T68" fmla="*/ 362 w 466"/>
                  <a:gd name="T69" fmla="*/ 180 h 574"/>
                  <a:gd name="T70" fmla="*/ 388 w 466"/>
                  <a:gd name="T71" fmla="*/ 194 h 574"/>
                  <a:gd name="T72" fmla="*/ 382 w 466"/>
                  <a:gd name="T73" fmla="*/ 224 h 574"/>
                  <a:gd name="T74" fmla="*/ 338 w 466"/>
                  <a:gd name="T75" fmla="*/ 250 h 574"/>
                  <a:gd name="T76" fmla="*/ 326 w 466"/>
                  <a:gd name="T77" fmla="*/ 284 h 574"/>
                  <a:gd name="T78" fmla="*/ 368 w 466"/>
                  <a:gd name="T79" fmla="*/ 342 h 574"/>
                  <a:gd name="T80" fmla="*/ 388 w 466"/>
                  <a:gd name="T81" fmla="*/ 350 h 574"/>
                  <a:gd name="T82" fmla="*/ 408 w 466"/>
                  <a:gd name="T83" fmla="*/ 374 h 574"/>
                  <a:gd name="T84" fmla="*/ 466 w 466"/>
                  <a:gd name="T85" fmla="*/ 402 h 574"/>
                  <a:gd name="T86" fmla="*/ 434 w 466"/>
                  <a:gd name="T87" fmla="*/ 416 h 574"/>
                  <a:gd name="T88" fmla="*/ 418 w 466"/>
                  <a:gd name="T89" fmla="*/ 430 h 574"/>
                  <a:gd name="T90" fmla="*/ 420 w 466"/>
                  <a:gd name="T91" fmla="*/ 456 h 574"/>
                  <a:gd name="T92" fmla="*/ 400 w 466"/>
                  <a:gd name="T93" fmla="*/ 472 h 574"/>
                  <a:gd name="T94" fmla="*/ 384 w 466"/>
                  <a:gd name="T95" fmla="*/ 540 h 574"/>
                  <a:gd name="T96" fmla="*/ 352 w 466"/>
                  <a:gd name="T97" fmla="*/ 556 h 574"/>
                  <a:gd name="T98" fmla="*/ 302 w 466"/>
                  <a:gd name="T99" fmla="*/ 570 h 574"/>
                  <a:gd name="T100" fmla="*/ 268 w 466"/>
                  <a:gd name="T101" fmla="*/ 556 h 574"/>
                  <a:gd name="T102" fmla="*/ 250 w 466"/>
                  <a:gd name="T103" fmla="*/ 530 h 574"/>
                  <a:gd name="T104" fmla="*/ 234 w 466"/>
                  <a:gd name="T105" fmla="*/ 542 h 574"/>
                  <a:gd name="T106" fmla="*/ 0 w 466"/>
                  <a:gd name="T107" fmla="*/ 0 h 574"/>
                  <a:gd name="T108" fmla="*/ 466 w 466"/>
                  <a:gd name="T109" fmla="*/ 574 h 57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T106" t="T107" r="T108" b="T109"/>
                <a:pathLst>
                  <a:path w="466" h="574">
                    <a:moveTo>
                      <a:pt x="216" y="574"/>
                    </a:moveTo>
                    <a:lnTo>
                      <a:pt x="216" y="574"/>
                    </a:lnTo>
                    <a:lnTo>
                      <a:pt x="212" y="570"/>
                    </a:lnTo>
                    <a:lnTo>
                      <a:pt x="212" y="524"/>
                    </a:lnTo>
                    <a:lnTo>
                      <a:pt x="202" y="516"/>
                    </a:lnTo>
                    <a:lnTo>
                      <a:pt x="182" y="516"/>
                    </a:lnTo>
                    <a:lnTo>
                      <a:pt x="176" y="518"/>
                    </a:lnTo>
                    <a:lnTo>
                      <a:pt x="170" y="520"/>
                    </a:lnTo>
                    <a:lnTo>
                      <a:pt x="166" y="522"/>
                    </a:lnTo>
                    <a:lnTo>
                      <a:pt x="162" y="528"/>
                    </a:lnTo>
                    <a:lnTo>
                      <a:pt x="154" y="542"/>
                    </a:lnTo>
                    <a:lnTo>
                      <a:pt x="148" y="546"/>
                    </a:lnTo>
                    <a:lnTo>
                      <a:pt x="144" y="548"/>
                    </a:lnTo>
                    <a:lnTo>
                      <a:pt x="142" y="542"/>
                    </a:lnTo>
                    <a:lnTo>
                      <a:pt x="140" y="538"/>
                    </a:lnTo>
                    <a:lnTo>
                      <a:pt x="130" y="532"/>
                    </a:lnTo>
                    <a:lnTo>
                      <a:pt x="122" y="520"/>
                    </a:lnTo>
                    <a:lnTo>
                      <a:pt x="122" y="510"/>
                    </a:lnTo>
                    <a:lnTo>
                      <a:pt x="120" y="502"/>
                    </a:lnTo>
                    <a:lnTo>
                      <a:pt x="118" y="494"/>
                    </a:lnTo>
                    <a:lnTo>
                      <a:pt x="114" y="490"/>
                    </a:lnTo>
                    <a:lnTo>
                      <a:pt x="108" y="480"/>
                    </a:lnTo>
                    <a:lnTo>
                      <a:pt x="104" y="476"/>
                    </a:lnTo>
                    <a:lnTo>
                      <a:pt x="102" y="470"/>
                    </a:lnTo>
                    <a:lnTo>
                      <a:pt x="94" y="462"/>
                    </a:lnTo>
                    <a:lnTo>
                      <a:pt x="94" y="452"/>
                    </a:lnTo>
                    <a:lnTo>
                      <a:pt x="100" y="446"/>
                    </a:lnTo>
                    <a:lnTo>
                      <a:pt x="112" y="436"/>
                    </a:lnTo>
                    <a:lnTo>
                      <a:pt x="110" y="424"/>
                    </a:lnTo>
                    <a:lnTo>
                      <a:pt x="106" y="416"/>
                    </a:lnTo>
                    <a:lnTo>
                      <a:pt x="100" y="410"/>
                    </a:lnTo>
                    <a:lnTo>
                      <a:pt x="92" y="406"/>
                    </a:lnTo>
                    <a:lnTo>
                      <a:pt x="74" y="400"/>
                    </a:lnTo>
                    <a:lnTo>
                      <a:pt x="68" y="398"/>
                    </a:lnTo>
                    <a:lnTo>
                      <a:pt x="60" y="394"/>
                    </a:lnTo>
                    <a:lnTo>
                      <a:pt x="58" y="380"/>
                    </a:lnTo>
                    <a:lnTo>
                      <a:pt x="54" y="376"/>
                    </a:lnTo>
                    <a:lnTo>
                      <a:pt x="54" y="370"/>
                    </a:lnTo>
                    <a:lnTo>
                      <a:pt x="56" y="366"/>
                    </a:lnTo>
                    <a:lnTo>
                      <a:pt x="64" y="356"/>
                    </a:lnTo>
                    <a:lnTo>
                      <a:pt x="74" y="350"/>
                    </a:lnTo>
                    <a:lnTo>
                      <a:pt x="86" y="346"/>
                    </a:lnTo>
                    <a:lnTo>
                      <a:pt x="102" y="326"/>
                    </a:lnTo>
                    <a:lnTo>
                      <a:pt x="100" y="304"/>
                    </a:lnTo>
                    <a:lnTo>
                      <a:pt x="96" y="284"/>
                    </a:lnTo>
                    <a:lnTo>
                      <a:pt x="88" y="266"/>
                    </a:lnTo>
                    <a:lnTo>
                      <a:pt x="84" y="260"/>
                    </a:lnTo>
                    <a:lnTo>
                      <a:pt x="78" y="252"/>
                    </a:lnTo>
                    <a:lnTo>
                      <a:pt x="56" y="252"/>
                    </a:lnTo>
                    <a:lnTo>
                      <a:pt x="48" y="262"/>
                    </a:lnTo>
                    <a:lnTo>
                      <a:pt x="40" y="264"/>
                    </a:lnTo>
                    <a:lnTo>
                      <a:pt x="34" y="258"/>
                    </a:lnTo>
                    <a:lnTo>
                      <a:pt x="30" y="252"/>
                    </a:lnTo>
                    <a:lnTo>
                      <a:pt x="24" y="238"/>
                    </a:lnTo>
                    <a:lnTo>
                      <a:pt x="20" y="216"/>
                    </a:lnTo>
                    <a:lnTo>
                      <a:pt x="0" y="202"/>
                    </a:lnTo>
                    <a:lnTo>
                      <a:pt x="2" y="194"/>
                    </a:lnTo>
                    <a:lnTo>
                      <a:pt x="6" y="186"/>
                    </a:lnTo>
                    <a:lnTo>
                      <a:pt x="10" y="180"/>
                    </a:lnTo>
                    <a:lnTo>
                      <a:pt x="16" y="172"/>
                    </a:lnTo>
                    <a:lnTo>
                      <a:pt x="30" y="160"/>
                    </a:lnTo>
                    <a:lnTo>
                      <a:pt x="42" y="148"/>
                    </a:lnTo>
                    <a:lnTo>
                      <a:pt x="46" y="128"/>
                    </a:lnTo>
                    <a:lnTo>
                      <a:pt x="46" y="108"/>
                    </a:lnTo>
                    <a:lnTo>
                      <a:pt x="44" y="72"/>
                    </a:lnTo>
                    <a:lnTo>
                      <a:pt x="48" y="70"/>
                    </a:lnTo>
                    <a:lnTo>
                      <a:pt x="58" y="74"/>
                    </a:lnTo>
                    <a:lnTo>
                      <a:pt x="60" y="82"/>
                    </a:lnTo>
                    <a:lnTo>
                      <a:pt x="66" y="96"/>
                    </a:lnTo>
                    <a:lnTo>
                      <a:pt x="72" y="104"/>
                    </a:lnTo>
                    <a:lnTo>
                      <a:pt x="76" y="110"/>
                    </a:lnTo>
                    <a:lnTo>
                      <a:pt x="82" y="116"/>
                    </a:lnTo>
                    <a:lnTo>
                      <a:pt x="90" y="120"/>
                    </a:lnTo>
                    <a:lnTo>
                      <a:pt x="110" y="120"/>
                    </a:lnTo>
                    <a:lnTo>
                      <a:pt x="118" y="104"/>
                    </a:lnTo>
                    <a:lnTo>
                      <a:pt x="122" y="92"/>
                    </a:lnTo>
                    <a:lnTo>
                      <a:pt x="126" y="80"/>
                    </a:lnTo>
                    <a:lnTo>
                      <a:pt x="132" y="66"/>
                    </a:lnTo>
                    <a:lnTo>
                      <a:pt x="134" y="54"/>
                    </a:lnTo>
                    <a:lnTo>
                      <a:pt x="96" y="18"/>
                    </a:lnTo>
                    <a:lnTo>
                      <a:pt x="98" y="10"/>
                    </a:lnTo>
                    <a:lnTo>
                      <a:pt x="102" y="6"/>
                    </a:lnTo>
                    <a:lnTo>
                      <a:pt x="106" y="4"/>
                    </a:lnTo>
                    <a:lnTo>
                      <a:pt x="112" y="0"/>
                    </a:lnTo>
                    <a:lnTo>
                      <a:pt x="118" y="0"/>
                    </a:lnTo>
                    <a:lnTo>
                      <a:pt x="128" y="12"/>
                    </a:lnTo>
                    <a:lnTo>
                      <a:pt x="140" y="24"/>
                    </a:lnTo>
                    <a:lnTo>
                      <a:pt x="150" y="40"/>
                    </a:lnTo>
                    <a:lnTo>
                      <a:pt x="160" y="60"/>
                    </a:lnTo>
                    <a:lnTo>
                      <a:pt x="176" y="80"/>
                    </a:lnTo>
                    <a:lnTo>
                      <a:pt x="248" y="94"/>
                    </a:lnTo>
                    <a:lnTo>
                      <a:pt x="264" y="106"/>
                    </a:lnTo>
                    <a:lnTo>
                      <a:pt x="272" y="126"/>
                    </a:lnTo>
                    <a:lnTo>
                      <a:pt x="280" y="150"/>
                    </a:lnTo>
                    <a:lnTo>
                      <a:pt x="286" y="162"/>
                    </a:lnTo>
                    <a:lnTo>
                      <a:pt x="294" y="174"/>
                    </a:lnTo>
                    <a:lnTo>
                      <a:pt x="302" y="184"/>
                    </a:lnTo>
                    <a:lnTo>
                      <a:pt x="314" y="194"/>
                    </a:lnTo>
                    <a:lnTo>
                      <a:pt x="318" y="202"/>
                    </a:lnTo>
                    <a:lnTo>
                      <a:pt x="336" y="200"/>
                    </a:lnTo>
                    <a:lnTo>
                      <a:pt x="348" y="198"/>
                    </a:lnTo>
                    <a:lnTo>
                      <a:pt x="358" y="194"/>
                    </a:lnTo>
                    <a:lnTo>
                      <a:pt x="360" y="182"/>
                    </a:lnTo>
                    <a:lnTo>
                      <a:pt x="360" y="180"/>
                    </a:lnTo>
                    <a:lnTo>
                      <a:pt x="362" y="180"/>
                    </a:lnTo>
                    <a:lnTo>
                      <a:pt x="366" y="180"/>
                    </a:lnTo>
                    <a:lnTo>
                      <a:pt x="380" y="180"/>
                    </a:lnTo>
                    <a:lnTo>
                      <a:pt x="388" y="194"/>
                    </a:lnTo>
                    <a:lnTo>
                      <a:pt x="392" y="206"/>
                    </a:lnTo>
                    <a:lnTo>
                      <a:pt x="394" y="220"/>
                    </a:lnTo>
                    <a:lnTo>
                      <a:pt x="382" y="224"/>
                    </a:lnTo>
                    <a:lnTo>
                      <a:pt x="370" y="226"/>
                    </a:lnTo>
                    <a:lnTo>
                      <a:pt x="348" y="226"/>
                    </a:lnTo>
                    <a:lnTo>
                      <a:pt x="338" y="250"/>
                    </a:lnTo>
                    <a:lnTo>
                      <a:pt x="334" y="274"/>
                    </a:lnTo>
                    <a:lnTo>
                      <a:pt x="330" y="280"/>
                    </a:lnTo>
                    <a:lnTo>
                      <a:pt x="326" y="284"/>
                    </a:lnTo>
                    <a:lnTo>
                      <a:pt x="326" y="292"/>
                    </a:lnTo>
                    <a:lnTo>
                      <a:pt x="326" y="302"/>
                    </a:lnTo>
                    <a:lnTo>
                      <a:pt x="368" y="342"/>
                    </a:lnTo>
                    <a:lnTo>
                      <a:pt x="372" y="344"/>
                    </a:lnTo>
                    <a:lnTo>
                      <a:pt x="380" y="346"/>
                    </a:lnTo>
                    <a:lnTo>
                      <a:pt x="388" y="350"/>
                    </a:lnTo>
                    <a:lnTo>
                      <a:pt x="390" y="354"/>
                    </a:lnTo>
                    <a:lnTo>
                      <a:pt x="392" y="360"/>
                    </a:lnTo>
                    <a:lnTo>
                      <a:pt x="408" y="374"/>
                    </a:lnTo>
                    <a:lnTo>
                      <a:pt x="456" y="378"/>
                    </a:lnTo>
                    <a:lnTo>
                      <a:pt x="466" y="386"/>
                    </a:lnTo>
                    <a:lnTo>
                      <a:pt x="466" y="402"/>
                    </a:lnTo>
                    <a:lnTo>
                      <a:pt x="458" y="408"/>
                    </a:lnTo>
                    <a:lnTo>
                      <a:pt x="450" y="412"/>
                    </a:lnTo>
                    <a:lnTo>
                      <a:pt x="434" y="416"/>
                    </a:lnTo>
                    <a:lnTo>
                      <a:pt x="426" y="420"/>
                    </a:lnTo>
                    <a:lnTo>
                      <a:pt x="422" y="424"/>
                    </a:lnTo>
                    <a:lnTo>
                      <a:pt x="418" y="430"/>
                    </a:lnTo>
                    <a:lnTo>
                      <a:pt x="416" y="440"/>
                    </a:lnTo>
                    <a:lnTo>
                      <a:pt x="420" y="450"/>
                    </a:lnTo>
                    <a:lnTo>
                      <a:pt x="420" y="456"/>
                    </a:lnTo>
                    <a:lnTo>
                      <a:pt x="420" y="460"/>
                    </a:lnTo>
                    <a:lnTo>
                      <a:pt x="408" y="466"/>
                    </a:lnTo>
                    <a:lnTo>
                      <a:pt x="400" y="472"/>
                    </a:lnTo>
                    <a:lnTo>
                      <a:pt x="400" y="522"/>
                    </a:lnTo>
                    <a:lnTo>
                      <a:pt x="392" y="532"/>
                    </a:lnTo>
                    <a:lnTo>
                      <a:pt x="384" y="540"/>
                    </a:lnTo>
                    <a:lnTo>
                      <a:pt x="378" y="546"/>
                    </a:lnTo>
                    <a:lnTo>
                      <a:pt x="368" y="550"/>
                    </a:lnTo>
                    <a:lnTo>
                      <a:pt x="352" y="556"/>
                    </a:lnTo>
                    <a:lnTo>
                      <a:pt x="330" y="560"/>
                    </a:lnTo>
                    <a:lnTo>
                      <a:pt x="316" y="566"/>
                    </a:lnTo>
                    <a:lnTo>
                      <a:pt x="302" y="570"/>
                    </a:lnTo>
                    <a:lnTo>
                      <a:pt x="290" y="570"/>
                    </a:lnTo>
                    <a:lnTo>
                      <a:pt x="278" y="566"/>
                    </a:lnTo>
                    <a:lnTo>
                      <a:pt x="268" y="556"/>
                    </a:lnTo>
                    <a:lnTo>
                      <a:pt x="260" y="546"/>
                    </a:lnTo>
                    <a:lnTo>
                      <a:pt x="256" y="536"/>
                    </a:lnTo>
                    <a:lnTo>
                      <a:pt x="250" y="530"/>
                    </a:lnTo>
                    <a:lnTo>
                      <a:pt x="242" y="530"/>
                    </a:lnTo>
                    <a:lnTo>
                      <a:pt x="238" y="532"/>
                    </a:lnTo>
                    <a:lnTo>
                      <a:pt x="234" y="542"/>
                    </a:lnTo>
                    <a:lnTo>
                      <a:pt x="226" y="574"/>
                    </a:lnTo>
                    <a:lnTo>
                      <a:pt x="216" y="574"/>
                    </a:lnTo>
                    <a:close/>
                  </a:path>
                </a:pathLst>
              </a:custGeom>
              <a:gradFill flip="none" rotWithShape="1">
                <a:gsLst>
                  <a:gs pos="0">
                    <a:schemeClr val="bg1"/>
                  </a:gs>
                  <a:gs pos="100000">
                    <a:srgbClr val="C8C8C8"/>
                  </a:gs>
                </a:gsLst>
                <a:lin ang="19800000" scaled="0"/>
              </a:gradFill>
              <a:ln w="12700">
                <a:gradFill flip="none" rotWithShape="1">
                  <a:gsLst>
                    <a:gs pos="53000">
                      <a:schemeClr val="bg1">
                        <a:alpha val="90000"/>
                      </a:schemeClr>
                    </a:gs>
                    <a:gs pos="100000">
                      <a:schemeClr val="tx1">
                        <a:lumMod val="50000"/>
                        <a:lumOff val="50000"/>
                      </a:schemeClr>
                    </a:gs>
                  </a:gsLst>
                  <a:lin ang="7200000" scaled="0"/>
                </a:gradFill>
              </a:ln>
              <a:effectLst>
                <a:outerShdw blurRad="482600" dist="203200" dir="8100000" algn="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eaLnBrk="0" fontAlgn="base" hangingPunct="0">
                  <a:spcBef>
                    <a:spcPct val="0"/>
                  </a:spcBef>
                  <a:spcAft>
                    <a:spcPct val="0"/>
                  </a:spcAft>
                  <a:buFont typeface="Arial" panose="020b0604020202020204" pitchFamily="34" charset="0"/>
                </a:pPr>
                <a:endParaRPr lang="zh-CN" altLang="en-US" sz="4500">
                  <a:solidFill>
                    <a:schemeClr val="accent2"/>
                  </a:solidFill>
                  <a:latin typeface="造字工房悦黑（非商用）纤细体" pitchFamily="50" charset="-122"/>
                  <a:ea typeface="造字工房悦黑（非商用）纤细体" pitchFamily="50" charset="-122"/>
                </a:endParaRPr>
              </a:p>
            </p:txBody>
          </p:sp>
          <p:sp>
            <p:nvSpPr>
              <p:cNvPr id="84" name="Freeform 25"/>
              <p:cNvSpPr/>
              <p:nvPr/>
            </p:nvSpPr>
            <p:spPr bwMode="auto">
              <a:xfrm>
                <a:off x="6380195" y="2788178"/>
                <a:ext cx="560650" cy="544402"/>
              </a:xfrm>
              <a:custGeom>
                <a:gdLst>
                  <a:gd name="T0" fmla="*/ 330 w 544"/>
                  <a:gd name="T1" fmla="*/ 534 h 538"/>
                  <a:gd name="T2" fmla="*/ 308 w 544"/>
                  <a:gd name="T3" fmla="*/ 518 h 538"/>
                  <a:gd name="T4" fmla="*/ 304 w 544"/>
                  <a:gd name="T5" fmla="*/ 512 h 538"/>
                  <a:gd name="T6" fmla="*/ 344 w 544"/>
                  <a:gd name="T7" fmla="*/ 496 h 538"/>
                  <a:gd name="T8" fmla="*/ 348 w 544"/>
                  <a:gd name="T9" fmla="*/ 458 h 538"/>
                  <a:gd name="T10" fmla="*/ 326 w 544"/>
                  <a:gd name="T11" fmla="*/ 444 h 538"/>
                  <a:gd name="T12" fmla="*/ 286 w 544"/>
                  <a:gd name="T13" fmla="*/ 438 h 538"/>
                  <a:gd name="T14" fmla="*/ 258 w 544"/>
                  <a:gd name="T15" fmla="*/ 414 h 538"/>
                  <a:gd name="T16" fmla="*/ 234 w 544"/>
                  <a:gd name="T17" fmla="*/ 394 h 538"/>
                  <a:gd name="T18" fmla="*/ 214 w 544"/>
                  <a:gd name="T19" fmla="*/ 374 h 538"/>
                  <a:gd name="T20" fmla="*/ 220 w 544"/>
                  <a:gd name="T21" fmla="*/ 360 h 538"/>
                  <a:gd name="T22" fmla="*/ 230 w 544"/>
                  <a:gd name="T23" fmla="*/ 314 h 538"/>
                  <a:gd name="T24" fmla="*/ 266 w 544"/>
                  <a:gd name="T25" fmla="*/ 312 h 538"/>
                  <a:gd name="T26" fmla="*/ 278 w 544"/>
                  <a:gd name="T27" fmla="*/ 286 h 538"/>
                  <a:gd name="T28" fmla="*/ 264 w 544"/>
                  <a:gd name="T29" fmla="*/ 250 h 538"/>
                  <a:gd name="T30" fmla="*/ 228 w 544"/>
                  <a:gd name="T31" fmla="*/ 252 h 538"/>
                  <a:gd name="T32" fmla="*/ 198 w 544"/>
                  <a:gd name="T33" fmla="*/ 264 h 538"/>
                  <a:gd name="T34" fmla="*/ 172 w 544"/>
                  <a:gd name="T35" fmla="*/ 230 h 538"/>
                  <a:gd name="T36" fmla="*/ 140 w 544"/>
                  <a:gd name="T37" fmla="*/ 168 h 538"/>
                  <a:gd name="T38" fmla="*/ 96 w 544"/>
                  <a:gd name="T39" fmla="*/ 158 h 538"/>
                  <a:gd name="T40" fmla="*/ 40 w 544"/>
                  <a:gd name="T41" fmla="*/ 116 h 538"/>
                  <a:gd name="T42" fmla="*/ 0 w 544"/>
                  <a:gd name="T43" fmla="*/ 70 h 538"/>
                  <a:gd name="T44" fmla="*/ 0 w 544"/>
                  <a:gd name="T45" fmla="*/ 38 h 538"/>
                  <a:gd name="T46" fmla="*/ 18 w 544"/>
                  <a:gd name="T47" fmla="*/ 40 h 538"/>
                  <a:gd name="T48" fmla="*/ 30 w 544"/>
                  <a:gd name="T49" fmla="*/ 56 h 538"/>
                  <a:gd name="T50" fmla="*/ 50 w 544"/>
                  <a:gd name="T51" fmla="*/ 76 h 538"/>
                  <a:gd name="T52" fmla="*/ 80 w 544"/>
                  <a:gd name="T53" fmla="*/ 96 h 538"/>
                  <a:gd name="T54" fmla="*/ 124 w 544"/>
                  <a:gd name="T55" fmla="*/ 88 h 538"/>
                  <a:gd name="T56" fmla="*/ 146 w 544"/>
                  <a:gd name="T57" fmla="*/ 66 h 538"/>
                  <a:gd name="T58" fmla="*/ 160 w 544"/>
                  <a:gd name="T59" fmla="*/ 76 h 538"/>
                  <a:gd name="T60" fmla="*/ 202 w 544"/>
                  <a:gd name="T61" fmla="*/ 32 h 538"/>
                  <a:gd name="T62" fmla="*/ 218 w 544"/>
                  <a:gd name="T63" fmla="*/ 4 h 538"/>
                  <a:gd name="T64" fmla="*/ 236 w 544"/>
                  <a:gd name="T65" fmla="*/ 26 h 538"/>
                  <a:gd name="T66" fmla="*/ 300 w 544"/>
                  <a:gd name="T67" fmla="*/ 68 h 538"/>
                  <a:gd name="T68" fmla="*/ 372 w 544"/>
                  <a:gd name="T69" fmla="*/ 150 h 538"/>
                  <a:gd name="T70" fmla="*/ 414 w 544"/>
                  <a:gd name="T71" fmla="*/ 230 h 538"/>
                  <a:gd name="T72" fmla="*/ 432 w 544"/>
                  <a:gd name="T73" fmla="*/ 274 h 538"/>
                  <a:gd name="T74" fmla="*/ 526 w 544"/>
                  <a:gd name="T75" fmla="*/ 330 h 538"/>
                  <a:gd name="T76" fmla="*/ 514 w 544"/>
                  <a:gd name="T77" fmla="*/ 340 h 538"/>
                  <a:gd name="T78" fmla="*/ 470 w 544"/>
                  <a:gd name="T79" fmla="*/ 362 h 538"/>
                  <a:gd name="T80" fmla="*/ 498 w 544"/>
                  <a:gd name="T81" fmla="*/ 386 h 538"/>
                  <a:gd name="T82" fmla="*/ 540 w 544"/>
                  <a:gd name="T83" fmla="*/ 420 h 538"/>
                  <a:gd name="T84" fmla="*/ 540 w 544"/>
                  <a:gd name="T85" fmla="*/ 440 h 538"/>
                  <a:gd name="T86" fmla="*/ 516 w 544"/>
                  <a:gd name="T87" fmla="*/ 460 h 538"/>
                  <a:gd name="T88" fmla="*/ 498 w 544"/>
                  <a:gd name="T89" fmla="*/ 474 h 538"/>
                  <a:gd name="T90" fmla="*/ 452 w 544"/>
                  <a:gd name="T91" fmla="*/ 514 h 538"/>
                  <a:gd name="T92" fmla="*/ 366 w 544"/>
                  <a:gd name="T93" fmla="*/ 528 h 538"/>
                  <a:gd name="T94" fmla="*/ 0 w 544"/>
                  <a:gd name="T95" fmla="*/ 0 h 538"/>
                  <a:gd name="T96" fmla="*/ 544 w 544"/>
                  <a:gd name="T97" fmla="*/ 538 h 53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T94" t="T95" r="T96" b="T97"/>
                <a:pathLst>
                  <a:path w="544" h="538">
                    <a:moveTo>
                      <a:pt x="342" y="538"/>
                    </a:moveTo>
                    <a:lnTo>
                      <a:pt x="342" y="538"/>
                    </a:lnTo>
                    <a:lnTo>
                      <a:pt x="330" y="534"/>
                    </a:lnTo>
                    <a:lnTo>
                      <a:pt x="322" y="532"/>
                    </a:lnTo>
                    <a:lnTo>
                      <a:pt x="308" y="532"/>
                    </a:lnTo>
                    <a:lnTo>
                      <a:pt x="308" y="518"/>
                    </a:lnTo>
                    <a:lnTo>
                      <a:pt x="304" y="516"/>
                    </a:lnTo>
                    <a:lnTo>
                      <a:pt x="304" y="514"/>
                    </a:lnTo>
                    <a:lnTo>
                      <a:pt x="304" y="512"/>
                    </a:lnTo>
                    <a:lnTo>
                      <a:pt x="308" y="508"/>
                    </a:lnTo>
                    <a:lnTo>
                      <a:pt x="316" y="506"/>
                    </a:lnTo>
                    <a:lnTo>
                      <a:pt x="344" y="496"/>
                    </a:lnTo>
                    <a:lnTo>
                      <a:pt x="354" y="484"/>
                    </a:lnTo>
                    <a:lnTo>
                      <a:pt x="352" y="468"/>
                    </a:lnTo>
                    <a:lnTo>
                      <a:pt x="348" y="458"/>
                    </a:lnTo>
                    <a:lnTo>
                      <a:pt x="342" y="450"/>
                    </a:lnTo>
                    <a:lnTo>
                      <a:pt x="336" y="446"/>
                    </a:lnTo>
                    <a:lnTo>
                      <a:pt x="326" y="444"/>
                    </a:lnTo>
                    <a:lnTo>
                      <a:pt x="318" y="444"/>
                    </a:lnTo>
                    <a:lnTo>
                      <a:pt x="298" y="444"/>
                    </a:lnTo>
                    <a:lnTo>
                      <a:pt x="286" y="438"/>
                    </a:lnTo>
                    <a:lnTo>
                      <a:pt x="280" y="432"/>
                    </a:lnTo>
                    <a:lnTo>
                      <a:pt x="272" y="420"/>
                    </a:lnTo>
                    <a:lnTo>
                      <a:pt x="258" y="414"/>
                    </a:lnTo>
                    <a:lnTo>
                      <a:pt x="248" y="408"/>
                    </a:lnTo>
                    <a:lnTo>
                      <a:pt x="240" y="400"/>
                    </a:lnTo>
                    <a:lnTo>
                      <a:pt x="234" y="394"/>
                    </a:lnTo>
                    <a:lnTo>
                      <a:pt x="222" y="386"/>
                    </a:lnTo>
                    <a:lnTo>
                      <a:pt x="216" y="380"/>
                    </a:lnTo>
                    <a:lnTo>
                      <a:pt x="214" y="374"/>
                    </a:lnTo>
                    <a:lnTo>
                      <a:pt x="210" y="368"/>
                    </a:lnTo>
                    <a:lnTo>
                      <a:pt x="216" y="364"/>
                    </a:lnTo>
                    <a:lnTo>
                      <a:pt x="220" y="360"/>
                    </a:lnTo>
                    <a:lnTo>
                      <a:pt x="222" y="350"/>
                    </a:lnTo>
                    <a:lnTo>
                      <a:pt x="224" y="334"/>
                    </a:lnTo>
                    <a:lnTo>
                      <a:pt x="230" y="314"/>
                    </a:lnTo>
                    <a:lnTo>
                      <a:pt x="242" y="314"/>
                    </a:lnTo>
                    <a:lnTo>
                      <a:pt x="254" y="314"/>
                    </a:lnTo>
                    <a:lnTo>
                      <a:pt x="266" y="312"/>
                    </a:lnTo>
                    <a:lnTo>
                      <a:pt x="274" y="308"/>
                    </a:lnTo>
                    <a:lnTo>
                      <a:pt x="280" y="304"/>
                    </a:lnTo>
                    <a:lnTo>
                      <a:pt x="278" y="286"/>
                    </a:lnTo>
                    <a:lnTo>
                      <a:pt x="276" y="268"/>
                    </a:lnTo>
                    <a:lnTo>
                      <a:pt x="268" y="256"/>
                    </a:lnTo>
                    <a:lnTo>
                      <a:pt x="264" y="250"/>
                    </a:lnTo>
                    <a:lnTo>
                      <a:pt x="260" y="246"/>
                    </a:lnTo>
                    <a:lnTo>
                      <a:pt x="240" y="248"/>
                    </a:lnTo>
                    <a:lnTo>
                      <a:pt x="228" y="252"/>
                    </a:lnTo>
                    <a:lnTo>
                      <a:pt x="224" y="268"/>
                    </a:lnTo>
                    <a:lnTo>
                      <a:pt x="202" y="272"/>
                    </a:lnTo>
                    <a:lnTo>
                      <a:pt x="198" y="264"/>
                    </a:lnTo>
                    <a:lnTo>
                      <a:pt x="194" y="260"/>
                    </a:lnTo>
                    <a:lnTo>
                      <a:pt x="186" y="256"/>
                    </a:lnTo>
                    <a:lnTo>
                      <a:pt x="172" y="230"/>
                    </a:lnTo>
                    <a:lnTo>
                      <a:pt x="162" y="206"/>
                    </a:lnTo>
                    <a:lnTo>
                      <a:pt x="152" y="186"/>
                    </a:lnTo>
                    <a:lnTo>
                      <a:pt x="140" y="168"/>
                    </a:lnTo>
                    <a:lnTo>
                      <a:pt x="128" y="162"/>
                    </a:lnTo>
                    <a:lnTo>
                      <a:pt x="116" y="158"/>
                    </a:lnTo>
                    <a:lnTo>
                      <a:pt x="96" y="158"/>
                    </a:lnTo>
                    <a:lnTo>
                      <a:pt x="58" y="146"/>
                    </a:lnTo>
                    <a:lnTo>
                      <a:pt x="50" y="136"/>
                    </a:lnTo>
                    <a:lnTo>
                      <a:pt x="40" y="116"/>
                    </a:lnTo>
                    <a:lnTo>
                      <a:pt x="26" y="98"/>
                    </a:lnTo>
                    <a:lnTo>
                      <a:pt x="12" y="80"/>
                    </a:lnTo>
                    <a:lnTo>
                      <a:pt x="0" y="70"/>
                    </a:lnTo>
                    <a:lnTo>
                      <a:pt x="0" y="56"/>
                    </a:lnTo>
                    <a:lnTo>
                      <a:pt x="0" y="42"/>
                    </a:lnTo>
                    <a:lnTo>
                      <a:pt x="0" y="38"/>
                    </a:lnTo>
                    <a:lnTo>
                      <a:pt x="4" y="36"/>
                    </a:lnTo>
                    <a:lnTo>
                      <a:pt x="10" y="36"/>
                    </a:lnTo>
                    <a:lnTo>
                      <a:pt x="18" y="40"/>
                    </a:lnTo>
                    <a:lnTo>
                      <a:pt x="22" y="48"/>
                    </a:lnTo>
                    <a:lnTo>
                      <a:pt x="30" y="52"/>
                    </a:lnTo>
                    <a:lnTo>
                      <a:pt x="30" y="56"/>
                    </a:lnTo>
                    <a:lnTo>
                      <a:pt x="36" y="60"/>
                    </a:lnTo>
                    <a:lnTo>
                      <a:pt x="44" y="68"/>
                    </a:lnTo>
                    <a:lnTo>
                      <a:pt x="50" y="76"/>
                    </a:lnTo>
                    <a:lnTo>
                      <a:pt x="60" y="90"/>
                    </a:lnTo>
                    <a:lnTo>
                      <a:pt x="68" y="92"/>
                    </a:lnTo>
                    <a:lnTo>
                      <a:pt x="80" y="96"/>
                    </a:lnTo>
                    <a:lnTo>
                      <a:pt x="112" y="98"/>
                    </a:lnTo>
                    <a:lnTo>
                      <a:pt x="118" y="94"/>
                    </a:lnTo>
                    <a:lnTo>
                      <a:pt x="124" y="88"/>
                    </a:lnTo>
                    <a:lnTo>
                      <a:pt x="134" y="74"/>
                    </a:lnTo>
                    <a:lnTo>
                      <a:pt x="140" y="68"/>
                    </a:lnTo>
                    <a:lnTo>
                      <a:pt x="146" y="66"/>
                    </a:lnTo>
                    <a:lnTo>
                      <a:pt x="150" y="66"/>
                    </a:lnTo>
                    <a:lnTo>
                      <a:pt x="154" y="68"/>
                    </a:lnTo>
                    <a:lnTo>
                      <a:pt x="160" y="76"/>
                    </a:lnTo>
                    <a:lnTo>
                      <a:pt x="178" y="78"/>
                    </a:lnTo>
                    <a:lnTo>
                      <a:pt x="200" y="50"/>
                    </a:lnTo>
                    <a:lnTo>
                      <a:pt x="202" y="32"/>
                    </a:lnTo>
                    <a:lnTo>
                      <a:pt x="208" y="16"/>
                    </a:lnTo>
                    <a:lnTo>
                      <a:pt x="212" y="10"/>
                    </a:lnTo>
                    <a:lnTo>
                      <a:pt x="218" y="4"/>
                    </a:lnTo>
                    <a:lnTo>
                      <a:pt x="226" y="2"/>
                    </a:lnTo>
                    <a:lnTo>
                      <a:pt x="236" y="0"/>
                    </a:lnTo>
                    <a:lnTo>
                      <a:pt x="236" y="26"/>
                    </a:lnTo>
                    <a:lnTo>
                      <a:pt x="268" y="52"/>
                    </a:lnTo>
                    <a:lnTo>
                      <a:pt x="284" y="58"/>
                    </a:lnTo>
                    <a:lnTo>
                      <a:pt x="300" y="68"/>
                    </a:lnTo>
                    <a:lnTo>
                      <a:pt x="318" y="78"/>
                    </a:lnTo>
                    <a:lnTo>
                      <a:pt x="338" y="88"/>
                    </a:lnTo>
                    <a:lnTo>
                      <a:pt x="372" y="150"/>
                    </a:lnTo>
                    <a:lnTo>
                      <a:pt x="390" y="184"/>
                    </a:lnTo>
                    <a:lnTo>
                      <a:pt x="412" y="218"/>
                    </a:lnTo>
                    <a:lnTo>
                      <a:pt x="414" y="230"/>
                    </a:lnTo>
                    <a:lnTo>
                      <a:pt x="418" y="244"/>
                    </a:lnTo>
                    <a:lnTo>
                      <a:pt x="424" y="258"/>
                    </a:lnTo>
                    <a:lnTo>
                      <a:pt x="432" y="274"/>
                    </a:lnTo>
                    <a:lnTo>
                      <a:pt x="478" y="298"/>
                    </a:lnTo>
                    <a:lnTo>
                      <a:pt x="500" y="312"/>
                    </a:lnTo>
                    <a:lnTo>
                      <a:pt x="526" y="330"/>
                    </a:lnTo>
                    <a:lnTo>
                      <a:pt x="526" y="336"/>
                    </a:lnTo>
                    <a:lnTo>
                      <a:pt x="522" y="340"/>
                    </a:lnTo>
                    <a:lnTo>
                      <a:pt x="514" y="340"/>
                    </a:lnTo>
                    <a:lnTo>
                      <a:pt x="496" y="342"/>
                    </a:lnTo>
                    <a:lnTo>
                      <a:pt x="470" y="340"/>
                    </a:lnTo>
                    <a:lnTo>
                      <a:pt x="470" y="362"/>
                    </a:lnTo>
                    <a:lnTo>
                      <a:pt x="504" y="374"/>
                    </a:lnTo>
                    <a:lnTo>
                      <a:pt x="500" y="380"/>
                    </a:lnTo>
                    <a:lnTo>
                      <a:pt x="498" y="386"/>
                    </a:lnTo>
                    <a:lnTo>
                      <a:pt x="498" y="392"/>
                    </a:lnTo>
                    <a:lnTo>
                      <a:pt x="500" y="400"/>
                    </a:lnTo>
                    <a:lnTo>
                      <a:pt x="540" y="420"/>
                    </a:lnTo>
                    <a:lnTo>
                      <a:pt x="544" y="426"/>
                    </a:lnTo>
                    <a:lnTo>
                      <a:pt x="542" y="434"/>
                    </a:lnTo>
                    <a:lnTo>
                      <a:pt x="540" y="440"/>
                    </a:lnTo>
                    <a:lnTo>
                      <a:pt x="536" y="446"/>
                    </a:lnTo>
                    <a:lnTo>
                      <a:pt x="530" y="450"/>
                    </a:lnTo>
                    <a:lnTo>
                      <a:pt x="516" y="460"/>
                    </a:lnTo>
                    <a:lnTo>
                      <a:pt x="502" y="468"/>
                    </a:lnTo>
                    <a:lnTo>
                      <a:pt x="502" y="472"/>
                    </a:lnTo>
                    <a:lnTo>
                      <a:pt x="498" y="474"/>
                    </a:lnTo>
                    <a:lnTo>
                      <a:pt x="492" y="478"/>
                    </a:lnTo>
                    <a:lnTo>
                      <a:pt x="478" y="490"/>
                    </a:lnTo>
                    <a:lnTo>
                      <a:pt x="452" y="514"/>
                    </a:lnTo>
                    <a:lnTo>
                      <a:pt x="418" y="526"/>
                    </a:lnTo>
                    <a:lnTo>
                      <a:pt x="416" y="530"/>
                    </a:lnTo>
                    <a:lnTo>
                      <a:pt x="366" y="528"/>
                    </a:lnTo>
                    <a:lnTo>
                      <a:pt x="354" y="532"/>
                    </a:lnTo>
                    <a:lnTo>
                      <a:pt x="342" y="538"/>
                    </a:lnTo>
                    <a:close/>
                  </a:path>
                </a:pathLst>
              </a:custGeom>
              <a:gradFill flip="none" rotWithShape="1">
                <a:gsLst>
                  <a:gs pos="0">
                    <a:schemeClr val="bg1"/>
                  </a:gs>
                  <a:gs pos="100000">
                    <a:srgbClr val="C8C8C8"/>
                  </a:gs>
                </a:gsLst>
                <a:lin ang="19800000" scaled="0"/>
              </a:gradFill>
              <a:ln w="12700">
                <a:gradFill flip="none" rotWithShape="1">
                  <a:gsLst>
                    <a:gs pos="53000">
                      <a:schemeClr val="bg1">
                        <a:alpha val="90000"/>
                      </a:schemeClr>
                    </a:gs>
                    <a:gs pos="100000">
                      <a:schemeClr val="tx1">
                        <a:lumMod val="50000"/>
                        <a:lumOff val="50000"/>
                      </a:schemeClr>
                    </a:gs>
                  </a:gsLst>
                  <a:lin ang="7200000" scaled="0"/>
                </a:gradFill>
              </a:ln>
              <a:effectLst>
                <a:outerShdw blurRad="482600" dist="203200" dir="8100000" algn="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eaLnBrk="0" fontAlgn="base" hangingPunct="0">
                  <a:spcBef>
                    <a:spcPct val="0"/>
                  </a:spcBef>
                  <a:spcAft>
                    <a:spcPct val="0"/>
                  </a:spcAft>
                  <a:buFont typeface="Arial" panose="020b0604020202020204" pitchFamily="34" charset="0"/>
                </a:pPr>
                <a:endParaRPr lang="zh-CN" altLang="en-US" sz="4500">
                  <a:solidFill>
                    <a:schemeClr val="accent2"/>
                  </a:solidFill>
                  <a:latin typeface="造字工房悦黑（非商用）纤细体" pitchFamily="50" charset="-122"/>
                  <a:ea typeface="造字工房悦黑（非商用）纤细体" pitchFamily="50" charset="-122"/>
                </a:endParaRPr>
              </a:p>
            </p:txBody>
          </p:sp>
          <p:sp>
            <p:nvSpPr>
              <p:cNvPr id="85" name="Freeform 29"/>
              <p:cNvSpPr/>
              <p:nvPr/>
            </p:nvSpPr>
            <p:spPr bwMode="auto">
              <a:xfrm>
                <a:off x="5769387" y="2204771"/>
                <a:ext cx="349431" cy="690950"/>
              </a:xfrm>
              <a:custGeom>
                <a:gdLst>
                  <a:gd name="T0" fmla="*/ 32 w 340"/>
                  <a:gd name="T1" fmla="*/ 684 h 684"/>
                  <a:gd name="T2" fmla="*/ 16 w 340"/>
                  <a:gd name="T3" fmla="*/ 668 h 684"/>
                  <a:gd name="T4" fmla="*/ 10 w 340"/>
                  <a:gd name="T5" fmla="*/ 654 h 684"/>
                  <a:gd name="T6" fmla="*/ 10 w 340"/>
                  <a:gd name="T7" fmla="*/ 624 h 684"/>
                  <a:gd name="T8" fmla="*/ 18 w 340"/>
                  <a:gd name="T9" fmla="*/ 560 h 684"/>
                  <a:gd name="T10" fmla="*/ 0 w 340"/>
                  <a:gd name="T11" fmla="*/ 440 h 684"/>
                  <a:gd name="T12" fmla="*/ 16 w 340"/>
                  <a:gd name="T13" fmla="*/ 412 h 684"/>
                  <a:gd name="T14" fmla="*/ 30 w 340"/>
                  <a:gd name="T15" fmla="*/ 358 h 684"/>
                  <a:gd name="T16" fmla="*/ 22 w 340"/>
                  <a:gd name="T17" fmla="*/ 310 h 684"/>
                  <a:gd name="T18" fmla="*/ 22 w 340"/>
                  <a:gd name="T19" fmla="*/ 282 h 684"/>
                  <a:gd name="T20" fmla="*/ 32 w 340"/>
                  <a:gd name="T21" fmla="*/ 258 h 684"/>
                  <a:gd name="T22" fmla="*/ 48 w 340"/>
                  <a:gd name="T23" fmla="*/ 232 h 684"/>
                  <a:gd name="T24" fmla="*/ 52 w 340"/>
                  <a:gd name="T25" fmla="*/ 192 h 684"/>
                  <a:gd name="T26" fmla="*/ 66 w 340"/>
                  <a:gd name="T27" fmla="*/ 158 h 684"/>
                  <a:gd name="T28" fmla="*/ 74 w 340"/>
                  <a:gd name="T29" fmla="*/ 142 h 684"/>
                  <a:gd name="T30" fmla="*/ 94 w 340"/>
                  <a:gd name="T31" fmla="*/ 122 h 684"/>
                  <a:gd name="T32" fmla="*/ 128 w 340"/>
                  <a:gd name="T33" fmla="*/ 82 h 684"/>
                  <a:gd name="T34" fmla="*/ 146 w 340"/>
                  <a:gd name="T35" fmla="*/ 62 h 684"/>
                  <a:gd name="T36" fmla="*/ 170 w 340"/>
                  <a:gd name="T37" fmla="*/ 40 h 684"/>
                  <a:gd name="T38" fmla="*/ 214 w 340"/>
                  <a:gd name="T39" fmla="*/ 42 h 684"/>
                  <a:gd name="T40" fmla="*/ 232 w 340"/>
                  <a:gd name="T41" fmla="*/ 38 h 684"/>
                  <a:gd name="T42" fmla="*/ 250 w 340"/>
                  <a:gd name="T43" fmla="*/ 30 h 684"/>
                  <a:gd name="T44" fmla="*/ 270 w 340"/>
                  <a:gd name="T45" fmla="*/ 20 h 684"/>
                  <a:gd name="T46" fmla="*/ 290 w 340"/>
                  <a:gd name="T47" fmla="*/ 0 h 684"/>
                  <a:gd name="T48" fmla="*/ 306 w 340"/>
                  <a:gd name="T49" fmla="*/ 18 h 684"/>
                  <a:gd name="T50" fmla="*/ 290 w 340"/>
                  <a:gd name="T51" fmla="*/ 34 h 684"/>
                  <a:gd name="T52" fmla="*/ 280 w 340"/>
                  <a:gd name="T53" fmla="*/ 46 h 684"/>
                  <a:gd name="T54" fmla="*/ 278 w 340"/>
                  <a:gd name="T55" fmla="*/ 62 h 684"/>
                  <a:gd name="T56" fmla="*/ 296 w 340"/>
                  <a:gd name="T57" fmla="*/ 68 h 684"/>
                  <a:gd name="T58" fmla="*/ 310 w 340"/>
                  <a:gd name="T59" fmla="*/ 82 h 684"/>
                  <a:gd name="T60" fmla="*/ 340 w 340"/>
                  <a:gd name="T61" fmla="*/ 124 h 684"/>
                  <a:gd name="T62" fmla="*/ 328 w 340"/>
                  <a:gd name="T63" fmla="*/ 158 h 684"/>
                  <a:gd name="T64" fmla="*/ 290 w 340"/>
                  <a:gd name="T65" fmla="*/ 186 h 684"/>
                  <a:gd name="T66" fmla="*/ 272 w 340"/>
                  <a:gd name="T67" fmla="*/ 218 h 684"/>
                  <a:gd name="T68" fmla="*/ 268 w 340"/>
                  <a:gd name="T69" fmla="*/ 238 h 684"/>
                  <a:gd name="T70" fmla="*/ 274 w 340"/>
                  <a:gd name="T71" fmla="*/ 256 h 684"/>
                  <a:gd name="T72" fmla="*/ 308 w 340"/>
                  <a:gd name="T73" fmla="*/ 290 h 684"/>
                  <a:gd name="T74" fmla="*/ 320 w 340"/>
                  <a:gd name="T75" fmla="*/ 312 h 684"/>
                  <a:gd name="T76" fmla="*/ 326 w 340"/>
                  <a:gd name="T77" fmla="*/ 332 h 684"/>
                  <a:gd name="T78" fmla="*/ 322 w 340"/>
                  <a:gd name="T79" fmla="*/ 364 h 684"/>
                  <a:gd name="T80" fmla="*/ 308 w 340"/>
                  <a:gd name="T81" fmla="*/ 398 h 684"/>
                  <a:gd name="T82" fmla="*/ 286 w 340"/>
                  <a:gd name="T83" fmla="*/ 426 h 684"/>
                  <a:gd name="T84" fmla="*/ 274 w 340"/>
                  <a:gd name="T85" fmla="*/ 448 h 684"/>
                  <a:gd name="T86" fmla="*/ 302 w 340"/>
                  <a:gd name="T87" fmla="*/ 488 h 684"/>
                  <a:gd name="T88" fmla="*/ 300 w 340"/>
                  <a:gd name="T89" fmla="*/ 524 h 684"/>
                  <a:gd name="T90" fmla="*/ 282 w 340"/>
                  <a:gd name="T91" fmla="*/ 560 h 684"/>
                  <a:gd name="T92" fmla="*/ 236 w 340"/>
                  <a:gd name="T93" fmla="*/ 602 h 684"/>
                  <a:gd name="T94" fmla="*/ 146 w 340"/>
                  <a:gd name="T95" fmla="*/ 632 h 684"/>
                  <a:gd name="T96" fmla="*/ 112 w 340"/>
                  <a:gd name="T97" fmla="*/ 644 h 684"/>
                  <a:gd name="T98" fmla="*/ 66 w 340"/>
                  <a:gd name="T99" fmla="*/ 664 h 684"/>
                  <a:gd name="T100" fmla="*/ 48 w 340"/>
                  <a:gd name="T101" fmla="*/ 678 h 684"/>
                  <a:gd name="T102" fmla="*/ 0 w 340"/>
                  <a:gd name="T103" fmla="*/ 0 h 684"/>
                  <a:gd name="T104" fmla="*/ 340 w 340"/>
                  <a:gd name="T105" fmla="*/ 684 h 68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T102" t="T103" r="T104" b="T105"/>
                <a:pathLst>
                  <a:path w="340" h="684">
                    <a:moveTo>
                      <a:pt x="32" y="684"/>
                    </a:moveTo>
                    <a:lnTo>
                      <a:pt x="32" y="684"/>
                    </a:lnTo>
                    <a:lnTo>
                      <a:pt x="24" y="676"/>
                    </a:lnTo>
                    <a:lnTo>
                      <a:pt x="16" y="668"/>
                    </a:lnTo>
                    <a:lnTo>
                      <a:pt x="12" y="662"/>
                    </a:lnTo>
                    <a:lnTo>
                      <a:pt x="10" y="654"/>
                    </a:lnTo>
                    <a:lnTo>
                      <a:pt x="10" y="638"/>
                    </a:lnTo>
                    <a:lnTo>
                      <a:pt x="10" y="624"/>
                    </a:lnTo>
                    <a:lnTo>
                      <a:pt x="20" y="594"/>
                    </a:lnTo>
                    <a:lnTo>
                      <a:pt x="18" y="560"/>
                    </a:lnTo>
                    <a:lnTo>
                      <a:pt x="0" y="514"/>
                    </a:lnTo>
                    <a:lnTo>
                      <a:pt x="0" y="440"/>
                    </a:lnTo>
                    <a:lnTo>
                      <a:pt x="8" y="426"/>
                    </a:lnTo>
                    <a:lnTo>
                      <a:pt x="16" y="412"/>
                    </a:lnTo>
                    <a:lnTo>
                      <a:pt x="30" y="386"/>
                    </a:lnTo>
                    <a:lnTo>
                      <a:pt x="30" y="358"/>
                    </a:lnTo>
                    <a:lnTo>
                      <a:pt x="24" y="326"/>
                    </a:lnTo>
                    <a:lnTo>
                      <a:pt x="22" y="310"/>
                    </a:lnTo>
                    <a:lnTo>
                      <a:pt x="20" y="296"/>
                    </a:lnTo>
                    <a:lnTo>
                      <a:pt x="22" y="282"/>
                    </a:lnTo>
                    <a:lnTo>
                      <a:pt x="24" y="270"/>
                    </a:lnTo>
                    <a:lnTo>
                      <a:pt x="32" y="258"/>
                    </a:lnTo>
                    <a:lnTo>
                      <a:pt x="44" y="248"/>
                    </a:lnTo>
                    <a:lnTo>
                      <a:pt x="48" y="232"/>
                    </a:lnTo>
                    <a:lnTo>
                      <a:pt x="50" y="218"/>
                    </a:lnTo>
                    <a:lnTo>
                      <a:pt x="52" y="192"/>
                    </a:lnTo>
                    <a:lnTo>
                      <a:pt x="64" y="170"/>
                    </a:lnTo>
                    <a:lnTo>
                      <a:pt x="66" y="158"/>
                    </a:lnTo>
                    <a:lnTo>
                      <a:pt x="70" y="150"/>
                    </a:lnTo>
                    <a:lnTo>
                      <a:pt x="74" y="142"/>
                    </a:lnTo>
                    <a:lnTo>
                      <a:pt x="80" y="134"/>
                    </a:lnTo>
                    <a:lnTo>
                      <a:pt x="94" y="122"/>
                    </a:lnTo>
                    <a:lnTo>
                      <a:pt x="110" y="110"/>
                    </a:lnTo>
                    <a:lnTo>
                      <a:pt x="128" y="82"/>
                    </a:lnTo>
                    <a:lnTo>
                      <a:pt x="140" y="68"/>
                    </a:lnTo>
                    <a:lnTo>
                      <a:pt x="146" y="62"/>
                    </a:lnTo>
                    <a:lnTo>
                      <a:pt x="152" y="58"/>
                    </a:lnTo>
                    <a:lnTo>
                      <a:pt x="170" y="40"/>
                    </a:lnTo>
                    <a:lnTo>
                      <a:pt x="204" y="42"/>
                    </a:lnTo>
                    <a:lnTo>
                      <a:pt x="214" y="42"/>
                    </a:lnTo>
                    <a:lnTo>
                      <a:pt x="224" y="40"/>
                    </a:lnTo>
                    <a:lnTo>
                      <a:pt x="232" y="38"/>
                    </a:lnTo>
                    <a:lnTo>
                      <a:pt x="238" y="32"/>
                    </a:lnTo>
                    <a:lnTo>
                      <a:pt x="250" y="30"/>
                    </a:lnTo>
                    <a:lnTo>
                      <a:pt x="260" y="26"/>
                    </a:lnTo>
                    <a:lnTo>
                      <a:pt x="270" y="20"/>
                    </a:lnTo>
                    <a:lnTo>
                      <a:pt x="282" y="10"/>
                    </a:lnTo>
                    <a:lnTo>
                      <a:pt x="290" y="0"/>
                    </a:lnTo>
                    <a:lnTo>
                      <a:pt x="308" y="12"/>
                    </a:lnTo>
                    <a:lnTo>
                      <a:pt x="306" y="18"/>
                    </a:lnTo>
                    <a:lnTo>
                      <a:pt x="302" y="24"/>
                    </a:lnTo>
                    <a:lnTo>
                      <a:pt x="290" y="34"/>
                    </a:lnTo>
                    <a:lnTo>
                      <a:pt x="284" y="40"/>
                    </a:lnTo>
                    <a:lnTo>
                      <a:pt x="280" y="46"/>
                    </a:lnTo>
                    <a:lnTo>
                      <a:pt x="276" y="54"/>
                    </a:lnTo>
                    <a:lnTo>
                      <a:pt x="278" y="62"/>
                    </a:lnTo>
                    <a:lnTo>
                      <a:pt x="286" y="64"/>
                    </a:lnTo>
                    <a:lnTo>
                      <a:pt x="296" y="68"/>
                    </a:lnTo>
                    <a:lnTo>
                      <a:pt x="302" y="74"/>
                    </a:lnTo>
                    <a:lnTo>
                      <a:pt x="310" y="82"/>
                    </a:lnTo>
                    <a:lnTo>
                      <a:pt x="324" y="100"/>
                    </a:lnTo>
                    <a:lnTo>
                      <a:pt x="340" y="124"/>
                    </a:lnTo>
                    <a:lnTo>
                      <a:pt x="340" y="142"/>
                    </a:lnTo>
                    <a:lnTo>
                      <a:pt x="328" y="158"/>
                    </a:lnTo>
                    <a:lnTo>
                      <a:pt x="318" y="168"/>
                    </a:lnTo>
                    <a:lnTo>
                      <a:pt x="290" y="186"/>
                    </a:lnTo>
                    <a:lnTo>
                      <a:pt x="280" y="202"/>
                    </a:lnTo>
                    <a:lnTo>
                      <a:pt x="272" y="218"/>
                    </a:lnTo>
                    <a:lnTo>
                      <a:pt x="268" y="228"/>
                    </a:lnTo>
                    <a:lnTo>
                      <a:pt x="268" y="238"/>
                    </a:lnTo>
                    <a:lnTo>
                      <a:pt x="268" y="248"/>
                    </a:lnTo>
                    <a:lnTo>
                      <a:pt x="274" y="256"/>
                    </a:lnTo>
                    <a:lnTo>
                      <a:pt x="300" y="278"/>
                    </a:lnTo>
                    <a:lnTo>
                      <a:pt x="308" y="290"/>
                    </a:lnTo>
                    <a:lnTo>
                      <a:pt x="316" y="302"/>
                    </a:lnTo>
                    <a:lnTo>
                      <a:pt x="320" y="312"/>
                    </a:lnTo>
                    <a:lnTo>
                      <a:pt x="324" y="320"/>
                    </a:lnTo>
                    <a:lnTo>
                      <a:pt x="326" y="332"/>
                    </a:lnTo>
                    <a:lnTo>
                      <a:pt x="328" y="344"/>
                    </a:lnTo>
                    <a:lnTo>
                      <a:pt x="322" y="364"/>
                    </a:lnTo>
                    <a:lnTo>
                      <a:pt x="316" y="384"/>
                    </a:lnTo>
                    <a:lnTo>
                      <a:pt x="308" y="398"/>
                    </a:lnTo>
                    <a:lnTo>
                      <a:pt x="298" y="412"/>
                    </a:lnTo>
                    <a:lnTo>
                      <a:pt x="286" y="426"/>
                    </a:lnTo>
                    <a:lnTo>
                      <a:pt x="276" y="436"/>
                    </a:lnTo>
                    <a:lnTo>
                      <a:pt x="274" y="448"/>
                    </a:lnTo>
                    <a:lnTo>
                      <a:pt x="298" y="474"/>
                    </a:lnTo>
                    <a:lnTo>
                      <a:pt x="302" y="488"/>
                    </a:lnTo>
                    <a:lnTo>
                      <a:pt x="302" y="506"/>
                    </a:lnTo>
                    <a:lnTo>
                      <a:pt x="300" y="524"/>
                    </a:lnTo>
                    <a:lnTo>
                      <a:pt x="296" y="544"/>
                    </a:lnTo>
                    <a:lnTo>
                      <a:pt x="282" y="560"/>
                    </a:lnTo>
                    <a:lnTo>
                      <a:pt x="268" y="574"/>
                    </a:lnTo>
                    <a:lnTo>
                      <a:pt x="236" y="602"/>
                    </a:lnTo>
                    <a:lnTo>
                      <a:pt x="164" y="620"/>
                    </a:lnTo>
                    <a:lnTo>
                      <a:pt x="146" y="632"/>
                    </a:lnTo>
                    <a:lnTo>
                      <a:pt x="128" y="640"/>
                    </a:lnTo>
                    <a:lnTo>
                      <a:pt x="112" y="644"/>
                    </a:lnTo>
                    <a:lnTo>
                      <a:pt x="92" y="648"/>
                    </a:lnTo>
                    <a:lnTo>
                      <a:pt x="66" y="664"/>
                    </a:lnTo>
                    <a:lnTo>
                      <a:pt x="56" y="672"/>
                    </a:lnTo>
                    <a:lnTo>
                      <a:pt x="48" y="678"/>
                    </a:lnTo>
                    <a:lnTo>
                      <a:pt x="32" y="684"/>
                    </a:lnTo>
                    <a:close/>
                  </a:path>
                </a:pathLst>
              </a:custGeom>
              <a:gradFill flip="none" rotWithShape="1">
                <a:gsLst>
                  <a:gs pos="0">
                    <a:schemeClr val="bg1"/>
                  </a:gs>
                  <a:gs pos="100000">
                    <a:srgbClr val="C8C8C8"/>
                  </a:gs>
                </a:gsLst>
                <a:lin ang="19800000" scaled="0"/>
              </a:gradFill>
              <a:ln w="12700">
                <a:gradFill flip="none" rotWithShape="1">
                  <a:gsLst>
                    <a:gs pos="53000">
                      <a:schemeClr val="bg1">
                        <a:alpha val="90000"/>
                      </a:schemeClr>
                    </a:gs>
                    <a:gs pos="100000">
                      <a:schemeClr val="tx1">
                        <a:lumMod val="50000"/>
                        <a:lumOff val="50000"/>
                      </a:schemeClr>
                    </a:gs>
                  </a:gsLst>
                  <a:lin ang="7200000" scaled="0"/>
                </a:gradFill>
              </a:ln>
              <a:effectLst>
                <a:outerShdw blurRad="482600" dist="203200" dir="8100000" algn="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eaLnBrk="0" fontAlgn="base" hangingPunct="0">
                  <a:spcBef>
                    <a:spcPct val="0"/>
                  </a:spcBef>
                  <a:spcAft>
                    <a:spcPct val="0"/>
                  </a:spcAft>
                  <a:buFont typeface="Arial" panose="020b0604020202020204" pitchFamily="34" charset="0"/>
                </a:pPr>
                <a:endParaRPr lang="zh-CN" altLang="en-US" sz="4500">
                  <a:solidFill>
                    <a:schemeClr val="accent2"/>
                  </a:solidFill>
                  <a:latin typeface="造字工房悦黑（非商用）纤细体" pitchFamily="50" charset="-122"/>
                  <a:ea typeface="造字工房悦黑（非商用）纤细体" pitchFamily="50" charset="-122"/>
                </a:endParaRPr>
              </a:p>
            </p:txBody>
          </p:sp>
          <p:sp>
            <p:nvSpPr>
              <p:cNvPr id="86" name="Freeform 30"/>
              <p:cNvSpPr/>
              <p:nvPr/>
            </p:nvSpPr>
            <p:spPr bwMode="auto">
              <a:xfrm>
                <a:off x="6228608" y="2448833"/>
                <a:ext cx="659851" cy="432958"/>
              </a:xfrm>
              <a:custGeom>
                <a:gdLst>
                  <a:gd name="T0" fmla="*/ 70 w 640"/>
                  <a:gd name="T1" fmla="*/ 428 h 428"/>
                  <a:gd name="T2" fmla="*/ 0 w 640"/>
                  <a:gd name="T3" fmla="*/ 372 h 428"/>
                  <a:gd name="T4" fmla="*/ 26 w 640"/>
                  <a:gd name="T5" fmla="*/ 338 h 428"/>
                  <a:gd name="T6" fmla="*/ 38 w 640"/>
                  <a:gd name="T7" fmla="*/ 322 h 428"/>
                  <a:gd name="T8" fmla="*/ 26 w 640"/>
                  <a:gd name="T9" fmla="*/ 244 h 428"/>
                  <a:gd name="T10" fmla="*/ 12 w 640"/>
                  <a:gd name="T11" fmla="*/ 208 h 428"/>
                  <a:gd name="T12" fmla="*/ 14 w 640"/>
                  <a:gd name="T13" fmla="*/ 180 h 428"/>
                  <a:gd name="T14" fmla="*/ 30 w 640"/>
                  <a:gd name="T15" fmla="*/ 156 h 428"/>
                  <a:gd name="T16" fmla="*/ 68 w 640"/>
                  <a:gd name="T17" fmla="*/ 118 h 428"/>
                  <a:gd name="T18" fmla="*/ 84 w 640"/>
                  <a:gd name="T19" fmla="*/ 96 h 428"/>
                  <a:gd name="T20" fmla="*/ 104 w 640"/>
                  <a:gd name="T21" fmla="*/ 80 h 428"/>
                  <a:gd name="T22" fmla="*/ 150 w 640"/>
                  <a:gd name="T23" fmla="*/ 52 h 428"/>
                  <a:gd name="T24" fmla="*/ 210 w 640"/>
                  <a:gd name="T25" fmla="*/ 38 h 428"/>
                  <a:gd name="T26" fmla="*/ 248 w 640"/>
                  <a:gd name="T27" fmla="*/ 16 h 428"/>
                  <a:gd name="T28" fmla="*/ 282 w 640"/>
                  <a:gd name="T29" fmla="*/ 16 h 428"/>
                  <a:gd name="T30" fmla="*/ 294 w 640"/>
                  <a:gd name="T31" fmla="*/ 16 h 428"/>
                  <a:gd name="T32" fmla="*/ 308 w 640"/>
                  <a:gd name="T33" fmla="*/ 36 h 428"/>
                  <a:gd name="T34" fmla="*/ 322 w 640"/>
                  <a:gd name="T35" fmla="*/ 90 h 428"/>
                  <a:gd name="T36" fmla="*/ 360 w 640"/>
                  <a:gd name="T37" fmla="*/ 108 h 428"/>
                  <a:gd name="T38" fmla="*/ 384 w 640"/>
                  <a:gd name="T39" fmla="*/ 110 h 428"/>
                  <a:gd name="T40" fmla="*/ 432 w 640"/>
                  <a:gd name="T41" fmla="*/ 38 h 428"/>
                  <a:gd name="T42" fmla="*/ 452 w 640"/>
                  <a:gd name="T43" fmla="*/ 24 h 428"/>
                  <a:gd name="T44" fmla="*/ 476 w 640"/>
                  <a:gd name="T45" fmla="*/ 16 h 428"/>
                  <a:gd name="T46" fmla="*/ 536 w 640"/>
                  <a:gd name="T47" fmla="*/ 34 h 428"/>
                  <a:gd name="T48" fmla="*/ 640 w 640"/>
                  <a:gd name="T49" fmla="*/ 36 h 428"/>
                  <a:gd name="T50" fmla="*/ 636 w 640"/>
                  <a:gd name="T51" fmla="*/ 46 h 428"/>
                  <a:gd name="T52" fmla="*/ 598 w 640"/>
                  <a:gd name="T53" fmla="*/ 80 h 428"/>
                  <a:gd name="T54" fmla="*/ 540 w 640"/>
                  <a:gd name="T55" fmla="*/ 114 h 428"/>
                  <a:gd name="T56" fmla="*/ 514 w 640"/>
                  <a:gd name="T57" fmla="*/ 136 h 428"/>
                  <a:gd name="T58" fmla="*/ 500 w 640"/>
                  <a:gd name="T59" fmla="*/ 160 h 428"/>
                  <a:gd name="T60" fmla="*/ 472 w 640"/>
                  <a:gd name="T61" fmla="*/ 178 h 428"/>
                  <a:gd name="T62" fmla="*/ 446 w 640"/>
                  <a:gd name="T63" fmla="*/ 188 h 428"/>
                  <a:gd name="T64" fmla="*/ 438 w 640"/>
                  <a:gd name="T65" fmla="*/ 228 h 428"/>
                  <a:gd name="T66" fmla="*/ 418 w 640"/>
                  <a:gd name="T67" fmla="*/ 252 h 428"/>
                  <a:gd name="T68" fmla="*/ 400 w 640"/>
                  <a:gd name="T69" fmla="*/ 276 h 428"/>
                  <a:gd name="T70" fmla="*/ 396 w 640"/>
                  <a:gd name="T71" fmla="*/ 312 h 428"/>
                  <a:gd name="T72" fmla="*/ 382 w 640"/>
                  <a:gd name="T73" fmla="*/ 324 h 428"/>
                  <a:gd name="T74" fmla="*/ 366 w 640"/>
                  <a:gd name="T75" fmla="*/ 328 h 428"/>
                  <a:gd name="T76" fmla="*/ 350 w 640"/>
                  <a:gd name="T77" fmla="*/ 342 h 428"/>
                  <a:gd name="T78" fmla="*/ 338 w 640"/>
                  <a:gd name="T79" fmla="*/ 366 h 428"/>
                  <a:gd name="T80" fmla="*/ 326 w 640"/>
                  <a:gd name="T81" fmla="*/ 394 h 428"/>
                  <a:gd name="T82" fmla="*/ 314 w 640"/>
                  <a:gd name="T83" fmla="*/ 404 h 428"/>
                  <a:gd name="T84" fmla="*/ 304 w 640"/>
                  <a:gd name="T85" fmla="*/ 392 h 428"/>
                  <a:gd name="T86" fmla="*/ 274 w 640"/>
                  <a:gd name="T87" fmla="*/ 404 h 428"/>
                  <a:gd name="T88" fmla="*/ 250 w 640"/>
                  <a:gd name="T89" fmla="*/ 422 h 428"/>
                  <a:gd name="T90" fmla="*/ 222 w 640"/>
                  <a:gd name="T91" fmla="*/ 420 h 428"/>
                  <a:gd name="T92" fmla="*/ 208 w 640"/>
                  <a:gd name="T93" fmla="*/ 404 h 428"/>
                  <a:gd name="T94" fmla="*/ 142 w 640"/>
                  <a:gd name="T95" fmla="*/ 362 h 428"/>
                  <a:gd name="T96" fmla="*/ 138 w 640"/>
                  <a:gd name="T97" fmla="*/ 380 h 428"/>
                  <a:gd name="T98" fmla="*/ 126 w 640"/>
                  <a:gd name="T99" fmla="*/ 406 h 428"/>
                  <a:gd name="T100" fmla="*/ 112 w 640"/>
                  <a:gd name="T101" fmla="*/ 414 h 428"/>
                  <a:gd name="T102" fmla="*/ 96 w 640"/>
                  <a:gd name="T103" fmla="*/ 420 h 428"/>
                  <a:gd name="T104" fmla="*/ 70 w 640"/>
                  <a:gd name="T105" fmla="*/ 428 h 428"/>
                  <a:gd name="T106" fmla="*/ 0 w 640"/>
                  <a:gd name="T107" fmla="*/ 0 h 428"/>
                  <a:gd name="T108" fmla="*/ 640 w 640"/>
                  <a:gd name="T109" fmla="*/ 428 h 4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T106" t="T107" r="T108" b="T109"/>
                <a:pathLst>
                  <a:path w="640" h="428">
                    <a:moveTo>
                      <a:pt x="70" y="428"/>
                    </a:moveTo>
                    <a:lnTo>
                      <a:pt x="70" y="428"/>
                    </a:lnTo>
                    <a:lnTo>
                      <a:pt x="42" y="410"/>
                    </a:lnTo>
                    <a:lnTo>
                      <a:pt x="0" y="372"/>
                    </a:lnTo>
                    <a:lnTo>
                      <a:pt x="10" y="352"/>
                    </a:lnTo>
                    <a:lnTo>
                      <a:pt x="26" y="338"/>
                    </a:lnTo>
                    <a:lnTo>
                      <a:pt x="32" y="330"/>
                    </a:lnTo>
                    <a:lnTo>
                      <a:pt x="38" y="322"/>
                    </a:lnTo>
                    <a:lnTo>
                      <a:pt x="38" y="288"/>
                    </a:lnTo>
                    <a:lnTo>
                      <a:pt x="26" y="244"/>
                    </a:lnTo>
                    <a:lnTo>
                      <a:pt x="18" y="220"/>
                    </a:lnTo>
                    <a:lnTo>
                      <a:pt x="12" y="208"/>
                    </a:lnTo>
                    <a:lnTo>
                      <a:pt x="12" y="186"/>
                    </a:lnTo>
                    <a:lnTo>
                      <a:pt x="14" y="180"/>
                    </a:lnTo>
                    <a:lnTo>
                      <a:pt x="20" y="174"/>
                    </a:lnTo>
                    <a:lnTo>
                      <a:pt x="30" y="156"/>
                    </a:lnTo>
                    <a:lnTo>
                      <a:pt x="42" y="144"/>
                    </a:lnTo>
                    <a:lnTo>
                      <a:pt x="68" y="118"/>
                    </a:lnTo>
                    <a:lnTo>
                      <a:pt x="76" y="106"/>
                    </a:lnTo>
                    <a:lnTo>
                      <a:pt x="84" y="96"/>
                    </a:lnTo>
                    <a:lnTo>
                      <a:pt x="92" y="88"/>
                    </a:lnTo>
                    <a:lnTo>
                      <a:pt x="104" y="80"/>
                    </a:lnTo>
                    <a:lnTo>
                      <a:pt x="126" y="66"/>
                    </a:lnTo>
                    <a:lnTo>
                      <a:pt x="150" y="52"/>
                    </a:lnTo>
                    <a:lnTo>
                      <a:pt x="202" y="0"/>
                    </a:lnTo>
                    <a:lnTo>
                      <a:pt x="210" y="38"/>
                    </a:lnTo>
                    <a:lnTo>
                      <a:pt x="236" y="38"/>
                    </a:lnTo>
                    <a:lnTo>
                      <a:pt x="248" y="16"/>
                    </a:lnTo>
                    <a:lnTo>
                      <a:pt x="268" y="16"/>
                    </a:lnTo>
                    <a:lnTo>
                      <a:pt x="282" y="16"/>
                    </a:lnTo>
                    <a:lnTo>
                      <a:pt x="294" y="12"/>
                    </a:lnTo>
                    <a:lnTo>
                      <a:pt x="294" y="16"/>
                    </a:lnTo>
                    <a:lnTo>
                      <a:pt x="298" y="22"/>
                    </a:lnTo>
                    <a:lnTo>
                      <a:pt x="308" y="36"/>
                    </a:lnTo>
                    <a:lnTo>
                      <a:pt x="308" y="80"/>
                    </a:lnTo>
                    <a:lnTo>
                      <a:pt x="322" y="90"/>
                    </a:lnTo>
                    <a:lnTo>
                      <a:pt x="340" y="100"/>
                    </a:lnTo>
                    <a:lnTo>
                      <a:pt x="360" y="108"/>
                    </a:lnTo>
                    <a:lnTo>
                      <a:pt x="372" y="110"/>
                    </a:lnTo>
                    <a:lnTo>
                      <a:pt x="384" y="110"/>
                    </a:lnTo>
                    <a:lnTo>
                      <a:pt x="424" y="48"/>
                    </a:lnTo>
                    <a:lnTo>
                      <a:pt x="432" y="38"/>
                    </a:lnTo>
                    <a:lnTo>
                      <a:pt x="440" y="30"/>
                    </a:lnTo>
                    <a:lnTo>
                      <a:pt x="452" y="24"/>
                    </a:lnTo>
                    <a:lnTo>
                      <a:pt x="462" y="18"/>
                    </a:lnTo>
                    <a:lnTo>
                      <a:pt x="476" y="16"/>
                    </a:lnTo>
                    <a:lnTo>
                      <a:pt x="492" y="16"/>
                    </a:lnTo>
                    <a:lnTo>
                      <a:pt x="536" y="34"/>
                    </a:lnTo>
                    <a:lnTo>
                      <a:pt x="632" y="32"/>
                    </a:lnTo>
                    <a:lnTo>
                      <a:pt x="640" y="36"/>
                    </a:lnTo>
                    <a:lnTo>
                      <a:pt x="636" y="40"/>
                    </a:lnTo>
                    <a:lnTo>
                      <a:pt x="636" y="46"/>
                    </a:lnTo>
                    <a:lnTo>
                      <a:pt x="632" y="76"/>
                    </a:lnTo>
                    <a:lnTo>
                      <a:pt x="598" y="80"/>
                    </a:lnTo>
                    <a:lnTo>
                      <a:pt x="570" y="96"/>
                    </a:lnTo>
                    <a:lnTo>
                      <a:pt x="540" y="114"/>
                    </a:lnTo>
                    <a:lnTo>
                      <a:pt x="526" y="124"/>
                    </a:lnTo>
                    <a:lnTo>
                      <a:pt x="514" y="136"/>
                    </a:lnTo>
                    <a:lnTo>
                      <a:pt x="506" y="148"/>
                    </a:lnTo>
                    <a:lnTo>
                      <a:pt x="500" y="160"/>
                    </a:lnTo>
                    <a:lnTo>
                      <a:pt x="478" y="170"/>
                    </a:lnTo>
                    <a:lnTo>
                      <a:pt x="472" y="178"/>
                    </a:lnTo>
                    <a:lnTo>
                      <a:pt x="464" y="182"/>
                    </a:lnTo>
                    <a:lnTo>
                      <a:pt x="446" y="188"/>
                    </a:lnTo>
                    <a:lnTo>
                      <a:pt x="440" y="194"/>
                    </a:lnTo>
                    <a:lnTo>
                      <a:pt x="438" y="228"/>
                    </a:lnTo>
                    <a:lnTo>
                      <a:pt x="430" y="240"/>
                    </a:lnTo>
                    <a:lnTo>
                      <a:pt x="418" y="252"/>
                    </a:lnTo>
                    <a:lnTo>
                      <a:pt x="408" y="264"/>
                    </a:lnTo>
                    <a:lnTo>
                      <a:pt x="400" y="276"/>
                    </a:lnTo>
                    <a:lnTo>
                      <a:pt x="400" y="298"/>
                    </a:lnTo>
                    <a:lnTo>
                      <a:pt x="396" y="312"/>
                    </a:lnTo>
                    <a:lnTo>
                      <a:pt x="390" y="324"/>
                    </a:lnTo>
                    <a:lnTo>
                      <a:pt x="382" y="324"/>
                    </a:lnTo>
                    <a:lnTo>
                      <a:pt x="374" y="326"/>
                    </a:lnTo>
                    <a:lnTo>
                      <a:pt x="366" y="328"/>
                    </a:lnTo>
                    <a:lnTo>
                      <a:pt x="360" y="332"/>
                    </a:lnTo>
                    <a:lnTo>
                      <a:pt x="350" y="342"/>
                    </a:lnTo>
                    <a:lnTo>
                      <a:pt x="342" y="352"/>
                    </a:lnTo>
                    <a:lnTo>
                      <a:pt x="338" y="366"/>
                    </a:lnTo>
                    <a:lnTo>
                      <a:pt x="334" y="380"/>
                    </a:lnTo>
                    <a:lnTo>
                      <a:pt x="326" y="394"/>
                    </a:lnTo>
                    <a:lnTo>
                      <a:pt x="322" y="400"/>
                    </a:lnTo>
                    <a:lnTo>
                      <a:pt x="314" y="404"/>
                    </a:lnTo>
                    <a:lnTo>
                      <a:pt x="314" y="400"/>
                    </a:lnTo>
                    <a:lnTo>
                      <a:pt x="304" y="392"/>
                    </a:lnTo>
                    <a:lnTo>
                      <a:pt x="286" y="390"/>
                    </a:lnTo>
                    <a:lnTo>
                      <a:pt x="274" y="404"/>
                    </a:lnTo>
                    <a:lnTo>
                      <a:pt x="262" y="420"/>
                    </a:lnTo>
                    <a:lnTo>
                      <a:pt x="250" y="422"/>
                    </a:lnTo>
                    <a:lnTo>
                      <a:pt x="236" y="422"/>
                    </a:lnTo>
                    <a:lnTo>
                      <a:pt x="222" y="420"/>
                    </a:lnTo>
                    <a:lnTo>
                      <a:pt x="214" y="416"/>
                    </a:lnTo>
                    <a:lnTo>
                      <a:pt x="208" y="404"/>
                    </a:lnTo>
                    <a:lnTo>
                      <a:pt x="168" y="364"/>
                    </a:lnTo>
                    <a:lnTo>
                      <a:pt x="142" y="362"/>
                    </a:lnTo>
                    <a:lnTo>
                      <a:pt x="140" y="370"/>
                    </a:lnTo>
                    <a:lnTo>
                      <a:pt x="138" y="380"/>
                    </a:lnTo>
                    <a:lnTo>
                      <a:pt x="136" y="404"/>
                    </a:lnTo>
                    <a:lnTo>
                      <a:pt x="126" y="406"/>
                    </a:lnTo>
                    <a:lnTo>
                      <a:pt x="118" y="410"/>
                    </a:lnTo>
                    <a:lnTo>
                      <a:pt x="112" y="414"/>
                    </a:lnTo>
                    <a:lnTo>
                      <a:pt x="108" y="418"/>
                    </a:lnTo>
                    <a:lnTo>
                      <a:pt x="96" y="420"/>
                    </a:lnTo>
                    <a:lnTo>
                      <a:pt x="86" y="422"/>
                    </a:lnTo>
                    <a:lnTo>
                      <a:pt x="70" y="428"/>
                    </a:lnTo>
                    <a:close/>
                  </a:path>
                </a:pathLst>
              </a:custGeom>
              <a:gradFill flip="none" rotWithShape="1">
                <a:gsLst>
                  <a:gs pos="0">
                    <a:schemeClr val="bg1"/>
                  </a:gs>
                  <a:gs pos="100000">
                    <a:srgbClr val="C8C8C8"/>
                  </a:gs>
                </a:gsLst>
                <a:lin ang="19800000" scaled="0"/>
              </a:gradFill>
              <a:ln w="12700">
                <a:gradFill flip="none" rotWithShape="1">
                  <a:gsLst>
                    <a:gs pos="53000">
                      <a:schemeClr val="bg1">
                        <a:alpha val="90000"/>
                      </a:schemeClr>
                    </a:gs>
                    <a:gs pos="100000">
                      <a:schemeClr val="tx1">
                        <a:lumMod val="50000"/>
                        <a:lumOff val="50000"/>
                      </a:schemeClr>
                    </a:gs>
                  </a:gsLst>
                  <a:lin ang="7200000" scaled="0"/>
                </a:gradFill>
              </a:ln>
              <a:effectLst>
                <a:outerShdw blurRad="482600" dist="203200" dir="8100000" algn="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eaLnBrk="0" fontAlgn="base" hangingPunct="0">
                  <a:spcBef>
                    <a:spcPct val="0"/>
                  </a:spcBef>
                  <a:spcAft>
                    <a:spcPct val="0"/>
                  </a:spcAft>
                  <a:buFont typeface="Arial" panose="020b0604020202020204" pitchFamily="34" charset="0"/>
                </a:pPr>
                <a:endParaRPr lang="zh-CN" altLang="en-US" sz="4500">
                  <a:solidFill>
                    <a:schemeClr val="accent2"/>
                  </a:solidFill>
                  <a:latin typeface="造字工房悦黑（非商用）纤细体" pitchFamily="50" charset="-122"/>
                  <a:ea typeface="造字工房悦黑（非商用）纤细体" pitchFamily="50" charset="-122"/>
                </a:endParaRPr>
              </a:p>
            </p:txBody>
          </p:sp>
          <p:sp>
            <p:nvSpPr>
              <p:cNvPr id="87" name="Freeform 31"/>
              <p:cNvSpPr/>
              <p:nvPr/>
            </p:nvSpPr>
            <p:spPr bwMode="auto">
              <a:xfrm>
                <a:off x="5204279" y="2383638"/>
                <a:ext cx="284784" cy="434630"/>
              </a:xfrm>
              <a:custGeom>
                <a:gdLst>
                  <a:gd name="T0" fmla="*/ 106 w 276"/>
                  <a:gd name="T1" fmla="*/ 398 h 430"/>
                  <a:gd name="T2" fmla="*/ 96 w 276"/>
                  <a:gd name="T3" fmla="*/ 340 h 430"/>
                  <a:gd name="T4" fmla="*/ 86 w 276"/>
                  <a:gd name="T5" fmla="*/ 280 h 430"/>
                  <a:gd name="T6" fmla="*/ 52 w 276"/>
                  <a:gd name="T7" fmla="*/ 240 h 430"/>
                  <a:gd name="T8" fmla="*/ 26 w 276"/>
                  <a:gd name="T9" fmla="*/ 214 h 430"/>
                  <a:gd name="T10" fmla="*/ 4 w 276"/>
                  <a:gd name="T11" fmla="*/ 196 h 430"/>
                  <a:gd name="T12" fmla="*/ 28 w 276"/>
                  <a:gd name="T13" fmla="*/ 186 h 430"/>
                  <a:gd name="T14" fmla="*/ 78 w 276"/>
                  <a:gd name="T15" fmla="*/ 170 h 430"/>
                  <a:gd name="T16" fmla="*/ 94 w 276"/>
                  <a:gd name="T17" fmla="*/ 162 h 430"/>
                  <a:gd name="T18" fmla="*/ 130 w 276"/>
                  <a:gd name="T19" fmla="*/ 138 h 430"/>
                  <a:gd name="T20" fmla="*/ 158 w 276"/>
                  <a:gd name="T21" fmla="*/ 42 h 430"/>
                  <a:gd name="T22" fmla="*/ 170 w 276"/>
                  <a:gd name="T23" fmla="*/ 10 h 430"/>
                  <a:gd name="T24" fmla="*/ 190 w 276"/>
                  <a:gd name="T25" fmla="*/ 2 h 430"/>
                  <a:gd name="T26" fmla="*/ 204 w 276"/>
                  <a:gd name="T27" fmla="*/ 0 h 430"/>
                  <a:gd name="T28" fmla="*/ 220 w 276"/>
                  <a:gd name="T29" fmla="*/ 6 h 430"/>
                  <a:gd name="T30" fmla="*/ 218 w 276"/>
                  <a:gd name="T31" fmla="*/ 40 h 430"/>
                  <a:gd name="T32" fmla="*/ 198 w 276"/>
                  <a:gd name="T33" fmla="*/ 74 h 430"/>
                  <a:gd name="T34" fmla="*/ 192 w 276"/>
                  <a:gd name="T35" fmla="*/ 90 h 430"/>
                  <a:gd name="T36" fmla="*/ 194 w 276"/>
                  <a:gd name="T37" fmla="*/ 132 h 430"/>
                  <a:gd name="T38" fmla="*/ 238 w 276"/>
                  <a:gd name="T39" fmla="*/ 146 h 430"/>
                  <a:gd name="T40" fmla="*/ 260 w 276"/>
                  <a:gd name="T41" fmla="*/ 164 h 430"/>
                  <a:gd name="T42" fmla="*/ 276 w 276"/>
                  <a:gd name="T43" fmla="*/ 170 h 430"/>
                  <a:gd name="T44" fmla="*/ 270 w 276"/>
                  <a:gd name="T45" fmla="*/ 184 h 430"/>
                  <a:gd name="T46" fmla="*/ 258 w 276"/>
                  <a:gd name="T47" fmla="*/ 198 h 430"/>
                  <a:gd name="T48" fmla="*/ 244 w 276"/>
                  <a:gd name="T49" fmla="*/ 214 h 430"/>
                  <a:gd name="T50" fmla="*/ 216 w 276"/>
                  <a:gd name="T51" fmla="*/ 228 h 430"/>
                  <a:gd name="T52" fmla="*/ 202 w 276"/>
                  <a:gd name="T53" fmla="*/ 232 h 430"/>
                  <a:gd name="T54" fmla="*/ 202 w 276"/>
                  <a:gd name="T55" fmla="*/ 248 h 430"/>
                  <a:gd name="T56" fmla="*/ 198 w 276"/>
                  <a:gd name="T57" fmla="*/ 270 h 430"/>
                  <a:gd name="T58" fmla="*/ 182 w 276"/>
                  <a:gd name="T59" fmla="*/ 296 h 430"/>
                  <a:gd name="T60" fmla="*/ 178 w 276"/>
                  <a:gd name="T61" fmla="*/ 332 h 430"/>
                  <a:gd name="T62" fmla="*/ 202 w 276"/>
                  <a:gd name="T63" fmla="*/ 348 h 430"/>
                  <a:gd name="T64" fmla="*/ 218 w 276"/>
                  <a:gd name="T65" fmla="*/ 358 h 430"/>
                  <a:gd name="T66" fmla="*/ 224 w 276"/>
                  <a:gd name="T67" fmla="*/ 372 h 430"/>
                  <a:gd name="T68" fmla="*/ 216 w 276"/>
                  <a:gd name="T69" fmla="*/ 394 h 430"/>
                  <a:gd name="T70" fmla="*/ 184 w 276"/>
                  <a:gd name="T71" fmla="*/ 406 h 430"/>
                  <a:gd name="T72" fmla="*/ 154 w 276"/>
                  <a:gd name="T73" fmla="*/ 430 h 430"/>
                  <a:gd name="T74" fmla="*/ 142 w 276"/>
                  <a:gd name="T75" fmla="*/ 428 h 430"/>
                  <a:gd name="T76" fmla="*/ 106 w 276"/>
                  <a:gd name="T77" fmla="*/ 398 h 430"/>
                  <a:gd name="T78" fmla="*/ 0 w 276"/>
                  <a:gd name="T79" fmla="*/ 0 h 430"/>
                  <a:gd name="T80" fmla="*/ 276 w 276"/>
                  <a:gd name="T81" fmla="*/ 430 h 43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T78" t="T79" r="T80" b="T81"/>
                <a:pathLst>
                  <a:path w="276" h="430">
                    <a:moveTo>
                      <a:pt x="106" y="398"/>
                    </a:moveTo>
                    <a:lnTo>
                      <a:pt x="106" y="398"/>
                    </a:lnTo>
                    <a:lnTo>
                      <a:pt x="98" y="364"/>
                    </a:lnTo>
                    <a:lnTo>
                      <a:pt x="96" y="340"/>
                    </a:lnTo>
                    <a:lnTo>
                      <a:pt x="92" y="318"/>
                    </a:lnTo>
                    <a:lnTo>
                      <a:pt x="86" y="280"/>
                    </a:lnTo>
                    <a:lnTo>
                      <a:pt x="68" y="258"/>
                    </a:lnTo>
                    <a:lnTo>
                      <a:pt x="52" y="240"/>
                    </a:lnTo>
                    <a:lnTo>
                      <a:pt x="36" y="226"/>
                    </a:lnTo>
                    <a:lnTo>
                      <a:pt x="26" y="214"/>
                    </a:lnTo>
                    <a:lnTo>
                      <a:pt x="0" y="200"/>
                    </a:lnTo>
                    <a:lnTo>
                      <a:pt x="4" y="196"/>
                    </a:lnTo>
                    <a:lnTo>
                      <a:pt x="10" y="192"/>
                    </a:lnTo>
                    <a:lnTo>
                      <a:pt x="28" y="186"/>
                    </a:lnTo>
                    <a:lnTo>
                      <a:pt x="68" y="180"/>
                    </a:lnTo>
                    <a:lnTo>
                      <a:pt x="78" y="170"/>
                    </a:lnTo>
                    <a:lnTo>
                      <a:pt x="84" y="166"/>
                    </a:lnTo>
                    <a:lnTo>
                      <a:pt x="94" y="162"/>
                    </a:lnTo>
                    <a:lnTo>
                      <a:pt x="112" y="160"/>
                    </a:lnTo>
                    <a:lnTo>
                      <a:pt x="130" y="138"/>
                    </a:lnTo>
                    <a:lnTo>
                      <a:pt x="128" y="98"/>
                    </a:lnTo>
                    <a:lnTo>
                      <a:pt x="158" y="42"/>
                    </a:lnTo>
                    <a:lnTo>
                      <a:pt x="162" y="12"/>
                    </a:lnTo>
                    <a:lnTo>
                      <a:pt x="170" y="10"/>
                    </a:lnTo>
                    <a:lnTo>
                      <a:pt x="176" y="8"/>
                    </a:lnTo>
                    <a:lnTo>
                      <a:pt x="190" y="2"/>
                    </a:lnTo>
                    <a:lnTo>
                      <a:pt x="198" y="0"/>
                    </a:lnTo>
                    <a:lnTo>
                      <a:pt x="204" y="0"/>
                    </a:lnTo>
                    <a:lnTo>
                      <a:pt x="212" y="2"/>
                    </a:lnTo>
                    <a:lnTo>
                      <a:pt x="220" y="6"/>
                    </a:lnTo>
                    <a:lnTo>
                      <a:pt x="226" y="22"/>
                    </a:lnTo>
                    <a:lnTo>
                      <a:pt x="218" y="40"/>
                    </a:lnTo>
                    <a:lnTo>
                      <a:pt x="212" y="58"/>
                    </a:lnTo>
                    <a:lnTo>
                      <a:pt x="198" y="74"/>
                    </a:lnTo>
                    <a:lnTo>
                      <a:pt x="196" y="82"/>
                    </a:lnTo>
                    <a:lnTo>
                      <a:pt x="192" y="90"/>
                    </a:lnTo>
                    <a:lnTo>
                      <a:pt x="192" y="108"/>
                    </a:lnTo>
                    <a:lnTo>
                      <a:pt x="194" y="132"/>
                    </a:lnTo>
                    <a:lnTo>
                      <a:pt x="232" y="138"/>
                    </a:lnTo>
                    <a:lnTo>
                      <a:pt x="238" y="146"/>
                    </a:lnTo>
                    <a:lnTo>
                      <a:pt x="248" y="154"/>
                    </a:lnTo>
                    <a:lnTo>
                      <a:pt x="260" y="164"/>
                    </a:lnTo>
                    <a:lnTo>
                      <a:pt x="268" y="168"/>
                    </a:lnTo>
                    <a:lnTo>
                      <a:pt x="276" y="170"/>
                    </a:lnTo>
                    <a:lnTo>
                      <a:pt x="274" y="176"/>
                    </a:lnTo>
                    <a:lnTo>
                      <a:pt x="270" y="184"/>
                    </a:lnTo>
                    <a:lnTo>
                      <a:pt x="264" y="192"/>
                    </a:lnTo>
                    <a:lnTo>
                      <a:pt x="258" y="198"/>
                    </a:lnTo>
                    <a:lnTo>
                      <a:pt x="252" y="206"/>
                    </a:lnTo>
                    <a:lnTo>
                      <a:pt x="244" y="214"/>
                    </a:lnTo>
                    <a:lnTo>
                      <a:pt x="228" y="226"/>
                    </a:lnTo>
                    <a:lnTo>
                      <a:pt x="216" y="228"/>
                    </a:lnTo>
                    <a:lnTo>
                      <a:pt x="206" y="228"/>
                    </a:lnTo>
                    <a:lnTo>
                      <a:pt x="202" y="232"/>
                    </a:lnTo>
                    <a:lnTo>
                      <a:pt x="200" y="236"/>
                    </a:lnTo>
                    <a:lnTo>
                      <a:pt x="202" y="248"/>
                    </a:lnTo>
                    <a:lnTo>
                      <a:pt x="200" y="258"/>
                    </a:lnTo>
                    <a:lnTo>
                      <a:pt x="198" y="270"/>
                    </a:lnTo>
                    <a:lnTo>
                      <a:pt x="188" y="284"/>
                    </a:lnTo>
                    <a:lnTo>
                      <a:pt x="182" y="296"/>
                    </a:lnTo>
                    <a:lnTo>
                      <a:pt x="180" y="308"/>
                    </a:lnTo>
                    <a:lnTo>
                      <a:pt x="178" y="332"/>
                    </a:lnTo>
                    <a:lnTo>
                      <a:pt x="194" y="346"/>
                    </a:lnTo>
                    <a:lnTo>
                      <a:pt x="202" y="348"/>
                    </a:lnTo>
                    <a:lnTo>
                      <a:pt x="214" y="352"/>
                    </a:lnTo>
                    <a:lnTo>
                      <a:pt x="218" y="358"/>
                    </a:lnTo>
                    <a:lnTo>
                      <a:pt x="222" y="364"/>
                    </a:lnTo>
                    <a:lnTo>
                      <a:pt x="224" y="372"/>
                    </a:lnTo>
                    <a:lnTo>
                      <a:pt x="222" y="382"/>
                    </a:lnTo>
                    <a:lnTo>
                      <a:pt x="216" y="394"/>
                    </a:lnTo>
                    <a:lnTo>
                      <a:pt x="198" y="400"/>
                    </a:lnTo>
                    <a:lnTo>
                      <a:pt x="184" y="406"/>
                    </a:lnTo>
                    <a:lnTo>
                      <a:pt x="160" y="426"/>
                    </a:lnTo>
                    <a:lnTo>
                      <a:pt x="154" y="430"/>
                    </a:lnTo>
                    <a:lnTo>
                      <a:pt x="148" y="430"/>
                    </a:lnTo>
                    <a:lnTo>
                      <a:pt x="142" y="428"/>
                    </a:lnTo>
                    <a:lnTo>
                      <a:pt x="134" y="422"/>
                    </a:lnTo>
                    <a:lnTo>
                      <a:pt x="106" y="398"/>
                    </a:lnTo>
                    <a:close/>
                  </a:path>
                </a:pathLst>
              </a:custGeom>
              <a:gradFill flip="none" rotWithShape="1">
                <a:gsLst>
                  <a:gs pos="0">
                    <a:schemeClr val="bg1"/>
                  </a:gs>
                  <a:gs pos="100000">
                    <a:srgbClr val="C8C8C8"/>
                  </a:gs>
                </a:gsLst>
                <a:lin ang="19800000" scaled="0"/>
              </a:gradFill>
              <a:ln w="12700">
                <a:gradFill flip="none" rotWithShape="1">
                  <a:gsLst>
                    <a:gs pos="53000">
                      <a:schemeClr val="bg1">
                        <a:alpha val="90000"/>
                      </a:schemeClr>
                    </a:gs>
                    <a:gs pos="100000">
                      <a:schemeClr val="tx1">
                        <a:lumMod val="50000"/>
                        <a:lumOff val="50000"/>
                      </a:schemeClr>
                    </a:gs>
                  </a:gsLst>
                  <a:lin ang="7200000" scaled="0"/>
                </a:gradFill>
              </a:ln>
              <a:effectLst>
                <a:outerShdw blurRad="482600" dist="203200" dir="8100000" algn="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eaLnBrk="0" fontAlgn="base" hangingPunct="0">
                  <a:spcBef>
                    <a:spcPct val="0"/>
                  </a:spcBef>
                  <a:spcAft>
                    <a:spcPct val="0"/>
                  </a:spcAft>
                  <a:buFont typeface="Arial" panose="020b0604020202020204" pitchFamily="34" charset="0"/>
                </a:pPr>
                <a:endParaRPr lang="zh-CN" altLang="en-US" sz="4500">
                  <a:solidFill>
                    <a:schemeClr val="accent2"/>
                  </a:solidFill>
                  <a:latin typeface="造字工房悦黑（非商用）纤细体" pitchFamily="50" charset="-122"/>
                  <a:ea typeface="造字工房悦黑（非商用）纤细体" pitchFamily="50" charset="-122"/>
                </a:endParaRPr>
              </a:p>
            </p:txBody>
          </p:sp>
          <p:sp>
            <p:nvSpPr>
              <p:cNvPr id="88" name="Freeform 33"/>
              <p:cNvSpPr/>
              <p:nvPr/>
            </p:nvSpPr>
            <p:spPr bwMode="auto">
              <a:xfrm>
                <a:off x="2443382" y="1134913"/>
                <a:ext cx="2039185" cy="1531792"/>
              </a:xfrm>
              <a:custGeom>
                <a:gdLst>
                  <a:gd name="T0" fmla="*/ 1348 w 1980"/>
                  <a:gd name="T1" fmla="*/ 1486 h 1516"/>
                  <a:gd name="T2" fmla="*/ 1294 w 1980"/>
                  <a:gd name="T3" fmla="*/ 1466 h 1516"/>
                  <a:gd name="T4" fmla="*/ 1194 w 1980"/>
                  <a:gd name="T5" fmla="*/ 1418 h 1516"/>
                  <a:gd name="T6" fmla="*/ 1018 w 1980"/>
                  <a:gd name="T7" fmla="*/ 1426 h 1516"/>
                  <a:gd name="T8" fmla="*/ 884 w 1980"/>
                  <a:gd name="T9" fmla="*/ 1450 h 1516"/>
                  <a:gd name="T10" fmla="*/ 788 w 1980"/>
                  <a:gd name="T11" fmla="*/ 1480 h 1516"/>
                  <a:gd name="T12" fmla="*/ 704 w 1980"/>
                  <a:gd name="T13" fmla="*/ 1424 h 1516"/>
                  <a:gd name="T14" fmla="*/ 646 w 1980"/>
                  <a:gd name="T15" fmla="*/ 1418 h 1516"/>
                  <a:gd name="T16" fmla="*/ 566 w 1980"/>
                  <a:gd name="T17" fmla="*/ 1448 h 1516"/>
                  <a:gd name="T18" fmla="*/ 492 w 1980"/>
                  <a:gd name="T19" fmla="*/ 1398 h 1516"/>
                  <a:gd name="T20" fmla="*/ 398 w 1980"/>
                  <a:gd name="T21" fmla="*/ 1480 h 1516"/>
                  <a:gd name="T22" fmla="*/ 312 w 1980"/>
                  <a:gd name="T23" fmla="*/ 1482 h 1516"/>
                  <a:gd name="T24" fmla="*/ 252 w 1980"/>
                  <a:gd name="T25" fmla="*/ 1420 h 1516"/>
                  <a:gd name="T26" fmla="*/ 234 w 1980"/>
                  <a:gd name="T27" fmla="*/ 1326 h 1516"/>
                  <a:gd name="T28" fmla="*/ 114 w 1980"/>
                  <a:gd name="T29" fmla="*/ 1250 h 1516"/>
                  <a:gd name="T30" fmla="*/ 124 w 1980"/>
                  <a:gd name="T31" fmla="*/ 1174 h 1516"/>
                  <a:gd name="T32" fmla="*/ 32 w 1980"/>
                  <a:gd name="T33" fmla="*/ 1084 h 1516"/>
                  <a:gd name="T34" fmla="*/ 78 w 1980"/>
                  <a:gd name="T35" fmla="*/ 1028 h 1516"/>
                  <a:gd name="T36" fmla="*/ 60 w 1980"/>
                  <a:gd name="T37" fmla="*/ 886 h 1516"/>
                  <a:gd name="T38" fmla="*/ 8 w 1980"/>
                  <a:gd name="T39" fmla="*/ 898 h 1516"/>
                  <a:gd name="T40" fmla="*/ 18 w 1980"/>
                  <a:gd name="T41" fmla="*/ 808 h 1516"/>
                  <a:gd name="T42" fmla="*/ 64 w 1980"/>
                  <a:gd name="T43" fmla="*/ 742 h 1516"/>
                  <a:gd name="T44" fmla="*/ 232 w 1980"/>
                  <a:gd name="T45" fmla="*/ 716 h 1516"/>
                  <a:gd name="T46" fmla="*/ 284 w 1980"/>
                  <a:gd name="T47" fmla="*/ 754 h 1516"/>
                  <a:gd name="T48" fmla="*/ 402 w 1980"/>
                  <a:gd name="T49" fmla="*/ 694 h 1516"/>
                  <a:gd name="T50" fmla="*/ 510 w 1980"/>
                  <a:gd name="T51" fmla="*/ 688 h 1516"/>
                  <a:gd name="T52" fmla="*/ 648 w 1980"/>
                  <a:gd name="T53" fmla="*/ 616 h 1516"/>
                  <a:gd name="T54" fmla="*/ 708 w 1980"/>
                  <a:gd name="T55" fmla="*/ 536 h 1516"/>
                  <a:gd name="T56" fmla="*/ 732 w 1980"/>
                  <a:gd name="T57" fmla="*/ 358 h 1516"/>
                  <a:gd name="T58" fmla="*/ 824 w 1980"/>
                  <a:gd name="T59" fmla="*/ 332 h 1516"/>
                  <a:gd name="T60" fmla="*/ 918 w 1980"/>
                  <a:gd name="T61" fmla="*/ 356 h 1516"/>
                  <a:gd name="T62" fmla="*/ 972 w 1980"/>
                  <a:gd name="T63" fmla="*/ 234 h 1516"/>
                  <a:gd name="T64" fmla="*/ 1018 w 1980"/>
                  <a:gd name="T65" fmla="*/ 152 h 1516"/>
                  <a:gd name="T66" fmla="*/ 1142 w 1980"/>
                  <a:gd name="T67" fmla="*/ 198 h 1516"/>
                  <a:gd name="T68" fmla="*/ 1226 w 1980"/>
                  <a:gd name="T69" fmla="*/ 186 h 1516"/>
                  <a:gd name="T70" fmla="*/ 1284 w 1980"/>
                  <a:gd name="T71" fmla="*/ 58 h 1516"/>
                  <a:gd name="T72" fmla="*/ 1374 w 1980"/>
                  <a:gd name="T73" fmla="*/ 0 h 1516"/>
                  <a:gd name="T74" fmla="*/ 1480 w 1980"/>
                  <a:gd name="T75" fmla="*/ 124 h 1516"/>
                  <a:gd name="T76" fmla="*/ 1612 w 1980"/>
                  <a:gd name="T77" fmla="*/ 298 h 1516"/>
                  <a:gd name="T78" fmla="*/ 1574 w 1980"/>
                  <a:gd name="T79" fmla="*/ 382 h 1516"/>
                  <a:gd name="T80" fmla="*/ 1582 w 1980"/>
                  <a:gd name="T81" fmla="*/ 466 h 1516"/>
                  <a:gd name="T82" fmla="*/ 1744 w 1980"/>
                  <a:gd name="T83" fmla="*/ 524 h 1516"/>
                  <a:gd name="T84" fmla="*/ 1906 w 1980"/>
                  <a:gd name="T85" fmla="*/ 620 h 1516"/>
                  <a:gd name="T86" fmla="*/ 1968 w 1980"/>
                  <a:gd name="T87" fmla="*/ 724 h 1516"/>
                  <a:gd name="T88" fmla="*/ 1952 w 1980"/>
                  <a:gd name="T89" fmla="*/ 832 h 1516"/>
                  <a:gd name="T90" fmla="*/ 1818 w 1980"/>
                  <a:gd name="T91" fmla="*/ 922 h 1516"/>
                  <a:gd name="T92" fmla="*/ 1760 w 1980"/>
                  <a:gd name="T93" fmla="*/ 1002 h 1516"/>
                  <a:gd name="T94" fmla="*/ 1670 w 1980"/>
                  <a:gd name="T95" fmla="*/ 1044 h 1516"/>
                  <a:gd name="T96" fmla="*/ 1652 w 1980"/>
                  <a:gd name="T97" fmla="*/ 1124 h 1516"/>
                  <a:gd name="T98" fmla="*/ 1526 w 1980"/>
                  <a:gd name="T99" fmla="*/ 1214 h 1516"/>
                  <a:gd name="T100" fmla="*/ 1398 w 1980"/>
                  <a:gd name="T101" fmla="*/ 1250 h 1516"/>
                  <a:gd name="T102" fmla="*/ 1412 w 1980"/>
                  <a:gd name="T103" fmla="*/ 1308 h 1516"/>
                  <a:gd name="T104" fmla="*/ 1476 w 1980"/>
                  <a:gd name="T105" fmla="*/ 1380 h 1516"/>
                  <a:gd name="T106" fmla="*/ 1428 w 1980"/>
                  <a:gd name="T107" fmla="*/ 1438 h 1516"/>
                  <a:gd name="T108" fmla="*/ 1440 w 1980"/>
                  <a:gd name="T109" fmla="*/ 1510 h 1516"/>
                  <a:gd name="T110" fmla="*/ 0 w 1980"/>
                  <a:gd name="T111" fmla="*/ 0 h 1516"/>
                  <a:gd name="T112" fmla="*/ 1980 w 1980"/>
                  <a:gd name="T113" fmla="*/ 1516 h 151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T110" t="T111" r="T112" b="T113"/>
                <a:pathLst>
                  <a:path w="1980" h="1516">
                    <a:moveTo>
                      <a:pt x="1416" y="1516"/>
                    </a:moveTo>
                    <a:lnTo>
                      <a:pt x="1416" y="1516"/>
                    </a:lnTo>
                    <a:lnTo>
                      <a:pt x="1402" y="1508"/>
                    </a:lnTo>
                    <a:lnTo>
                      <a:pt x="1378" y="1484"/>
                    </a:lnTo>
                    <a:lnTo>
                      <a:pt x="1362" y="1484"/>
                    </a:lnTo>
                    <a:lnTo>
                      <a:pt x="1352" y="1484"/>
                    </a:lnTo>
                    <a:lnTo>
                      <a:pt x="1348" y="1486"/>
                    </a:lnTo>
                    <a:lnTo>
                      <a:pt x="1346" y="1488"/>
                    </a:lnTo>
                    <a:lnTo>
                      <a:pt x="1340" y="1502"/>
                    </a:lnTo>
                    <a:lnTo>
                      <a:pt x="1330" y="1498"/>
                    </a:lnTo>
                    <a:lnTo>
                      <a:pt x="1304" y="1500"/>
                    </a:lnTo>
                    <a:lnTo>
                      <a:pt x="1298" y="1490"/>
                    </a:lnTo>
                    <a:lnTo>
                      <a:pt x="1296" y="1480"/>
                    </a:lnTo>
                    <a:lnTo>
                      <a:pt x="1294" y="1466"/>
                    </a:lnTo>
                    <a:lnTo>
                      <a:pt x="1276" y="1458"/>
                    </a:lnTo>
                    <a:lnTo>
                      <a:pt x="1252" y="1438"/>
                    </a:lnTo>
                    <a:lnTo>
                      <a:pt x="1242" y="1430"/>
                    </a:lnTo>
                    <a:lnTo>
                      <a:pt x="1230" y="1424"/>
                    </a:lnTo>
                    <a:lnTo>
                      <a:pt x="1218" y="1420"/>
                    </a:lnTo>
                    <a:lnTo>
                      <a:pt x="1206" y="1418"/>
                    </a:lnTo>
                    <a:lnTo>
                      <a:pt x="1194" y="1418"/>
                    </a:lnTo>
                    <a:lnTo>
                      <a:pt x="1180" y="1422"/>
                    </a:lnTo>
                    <a:lnTo>
                      <a:pt x="1142" y="1428"/>
                    </a:lnTo>
                    <a:lnTo>
                      <a:pt x="1122" y="1428"/>
                    </a:lnTo>
                    <a:lnTo>
                      <a:pt x="1104" y="1428"/>
                    </a:lnTo>
                    <a:lnTo>
                      <a:pt x="1068" y="1416"/>
                    </a:lnTo>
                    <a:lnTo>
                      <a:pt x="1038" y="1416"/>
                    </a:lnTo>
                    <a:lnTo>
                      <a:pt x="1018" y="1426"/>
                    </a:lnTo>
                    <a:lnTo>
                      <a:pt x="1000" y="1436"/>
                    </a:lnTo>
                    <a:lnTo>
                      <a:pt x="984" y="1450"/>
                    </a:lnTo>
                    <a:lnTo>
                      <a:pt x="978" y="1458"/>
                    </a:lnTo>
                    <a:lnTo>
                      <a:pt x="972" y="1466"/>
                    </a:lnTo>
                    <a:lnTo>
                      <a:pt x="938" y="1464"/>
                    </a:lnTo>
                    <a:lnTo>
                      <a:pt x="906" y="1450"/>
                    </a:lnTo>
                    <a:lnTo>
                      <a:pt x="884" y="1450"/>
                    </a:lnTo>
                    <a:lnTo>
                      <a:pt x="876" y="1452"/>
                    </a:lnTo>
                    <a:lnTo>
                      <a:pt x="870" y="1458"/>
                    </a:lnTo>
                    <a:lnTo>
                      <a:pt x="842" y="1464"/>
                    </a:lnTo>
                    <a:lnTo>
                      <a:pt x="826" y="1466"/>
                    </a:lnTo>
                    <a:lnTo>
                      <a:pt x="814" y="1470"/>
                    </a:lnTo>
                    <a:lnTo>
                      <a:pt x="802" y="1476"/>
                    </a:lnTo>
                    <a:lnTo>
                      <a:pt x="788" y="1480"/>
                    </a:lnTo>
                    <a:lnTo>
                      <a:pt x="776" y="1480"/>
                    </a:lnTo>
                    <a:lnTo>
                      <a:pt x="764" y="1476"/>
                    </a:lnTo>
                    <a:lnTo>
                      <a:pt x="740" y="1468"/>
                    </a:lnTo>
                    <a:lnTo>
                      <a:pt x="720" y="1458"/>
                    </a:lnTo>
                    <a:lnTo>
                      <a:pt x="708" y="1448"/>
                    </a:lnTo>
                    <a:lnTo>
                      <a:pt x="706" y="1428"/>
                    </a:lnTo>
                    <a:lnTo>
                      <a:pt x="704" y="1424"/>
                    </a:lnTo>
                    <a:lnTo>
                      <a:pt x="702" y="1420"/>
                    </a:lnTo>
                    <a:lnTo>
                      <a:pt x="694" y="1414"/>
                    </a:lnTo>
                    <a:lnTo>
                      <a:pt x="684" y="1406"/>
                    </a:lnTo>
                    <a:lnTo>
                      <a:pt x="664" y="1408"/>
                    </a:lnTo>
                    <a:lnTo>
                      <a:pt x="658" y="1408"/>
                    </a:lnTo>
                    <a:lnTo>
                      <a:pt x="654" y="1410"/>
                    </a:lnTo>
                    <a:lnTo>
                      <a:pt x="646" y="1418"/>
                    </a:lnTo>
                    <a:lnTo>
                      <a:pt x="634" y="1434"/>
                    </a:lnTo>
                    <a:lnTo>
                      <a:pt x="618" y="1438"/>
                    </a:lnTo>
                    <a:lnTo>
                      <a:pt x="602" y="1440"/>
                    </a:lnTo>
                    <a:lnTo>
                      <a:pt x="586" y="1442"/>
                    </a:lnTo>
                    <a:lnTo>
                      <a:pt x="580" y="1446"/>
                    </a:lnTo>
                    <a:lnTo>
                      <a:pt x="572" y="1448"/>
                    </a:lnTo>
                    <a:lnTo>
                      <a:pt x="566" y="1448"/>
                    </a:lnTo>
                    <a:lnTo>
                      <a:pt x="562" y="1438"/>
                    </a:lnTo>
                    <a:lnTo>
                      <a:pt x="550" y="1428"/>
                    </a:lnTo>
                    <a:lnTo>
                      <a:pt x="540" y="1420"/>
                    </a:lnTo>
                    <a:lnTo>
                      <a:pt x="528" y="1412"/>
                    </a:lnTo>
                    <a:lnTo>
                      <a:pt x="516" y="1406"/>
                    </a:lnTo>
                    <a:lnTo>
                      <a:pt x="504" y="1400"/>
                    </a:lnTo>
                    <a:lnTo>
                      <a:pt x="492" y="1398"/>
                    </a:lnTo>
                    <a:lnTo>
                      <a:pt x="482" y="1396"/>
                    </a:lnTo>
                    <a:lnTo>
                      <a:pt x="470" y="1398"/>
                    </a:lnTo>
                    <a:lnTo>
                      <a:pt x="448" y="1414"/>
                    </a:lnTo>
                    <a:lnTo>
                      <a:pt x="432" y="1428"/>
                    </a:lnTo>
                    <a:lnTo>
                      <a:pt x="420" y="1446"/>
                    </a:lnTo>
                    <a:lnTo>
                      <a:pt x="408" y="1468"/>
                    </a:lnTo>
                    <a:lnTo>
                      <a:pt x="398" y="1480"/>
                    </a:lnTo>
                    <a:lnTo>
                      <a:pt x="388" y="1488"/>
                    </a:lnTo>
                    <a:lnTo>
                      <a:pt x="376" y="1494"/>
                    </a:lnTo>
                    <a:lnTo>
                      <a:pt x="362" y="1498"/>
                    </a:lnTo>
                    <a:lnTo>
                      <a:pt x="332" y="1490"/>
                    </a:lnTo>
                    <a:lnTo>
                      <a:pt x="322" y="1484"/>
                    </a:lnTo>
                    <a:lnTo>
                      <a:pt x="318" y="1482"/>
                    </a:lnTo>
                    <a:lnTo>
                      <a:pt x="312" y="1482"/>
                    </a:lnTo>
                    <a:lnTo>
                      <a:pt x="308" y="1472"/>
                    </a:lnTo>
                    <a:lnTo>
                      <a:pt x="304" y="1464"/>
                    </a:lnTo>
                    <a:lnTo>
                      <a:pt x="298" y="1456"/>
                    </a:lnTo>
                    <a:lnTo>
                      <a:pt x="292" y="1452"/>
                    </a:lnTo>
                    <a:lnTo>
                      <a:pt x="278" y="1444"/>
                    </a:lnTo>
                    <a:lnTo>
                      <a:pt x="264" y="1438"/>
                    </a:lnTo>
                    <a:lnTo>
                      <a:pt x="252" y="1420"/>
                    </a:lnTo>
                    <a:lnTo>
                      <a:pt x="252" y="1378"/>
                    </a:lnTo>
                    <a:lnTo>
                      <a:pt x="256" y="1372"/>
                    </a:lnTo>
                    <a:lnTo>
                      <a:pt x="256" y="1364"/>
                    </a:lnTo>
                    <a:lnTo>
                      <a:pt x="256" y="1350"/>
                    </a:lnTo>
                    <a:lnTo>
                      <a:pt x="250" y="1340"/>
                    </a:lnTo>
                    <a:lnTo>
                      <a:pt x="244" y="1332"/>
                    </a:lnTo>
                    <a:lnTo>
                      <a:pt x="234" y="1326"/>
                    </a:lnTo>
                    <a:lnTo>
                      <a:pt x="226" y="1324"/>
                    </a:lnTo>
                    <a:lnTo>
                      <a:pt x="206" y="1322"/>
                    </a:lnTo>
                    <a:lnTo>
                      <a:pt x="198" y="1320"/>
                    </a:lnTo>
                    <a:lnTo>
                      <a:pt x="190" y="1318"/>
                    </a:lnTo>
                    <a:lnTo>
                      <a:pt x="174" y="1302"/>
                    </a:lnTo>
                    <a:lnTo>
                      <a:pt x="150" y="1258"/>
                    </a:lnTo>
                    <a:lnTo>
                      <a:pt x="114" y="1250"/>
                    </a:lnTo>
                    <a:lnTo>
                      <a:pt x="112" y="1242"/>
                    </a:lnTo>
                    <a:lnTo>
                      <a:pt x="112" y="1232"/>
                    </a:lnTo>
                    <a:lnTo>
                      <a:pt x="112" y="1224"/>
                    </a:lnTo>
                    <a:lnTo>
                      <a:pt x="114" y="1216"/>
                    </a:lnTo>
                    <a:lnTo>
                      <a:pt x="120" y="1200"/>
                    </a:lnTo>
                    <a:lnTo>
                      <a:pt x="126" y="1186"/>
                    </a:lnTo>
                    <a:lnTo>
                      <a:pt x="124" y="1174"/>
                    </a:lnTo>
                    <a:lnTo>
                      <a:pt x="122" y="1162"/>
                    </a:lnTo>
                    <a:lnTo>
                      <a:pt x="118" y="1152"/>
                    </a:lnTo>
                    <a:lnTo>
                      <a:pt x="112" y="1144"/>
                    </a:lnTo>
                    <a:lnTo>
                      <a:pt x="98" y="1128"/>
                    </a:lnTo>
                    <a:lnTo>
                      <a:pt x="84" y="1114"/>
                    </a:lnTo>
                    <a:lnTo>
                      <a:pt x="38" y="1092"/>
                    </a:lnTo>
                    <a:lnTo>
                      <a:pt x="32" y="1084"/>
                    </a:lnTo>
                    <a:lnTo>
                      <a:pt x="32" y="1062"/>
                    </a:lnTo>
                    <a:lnTo>
                      <a:pt x="32" y="1056"/>
                    </a:lnTo>
                    <a:lnTo>
                      <a:pt x="36" y="1054"/>
                    </a:lnTo>
                    <a:lnTo>
                      <a:pt x="40" y="1050"/>
                    </a:lnTo>
                    <a:lnTo>
                      <a:pt x="46" y="1048"/>
                    </a:lnTo>
                    <a:lnTo>
                      <a:pt x="66" y="1038"/>
                    </a:lnTo>
                    <a:lnTo>
                      <a:pt x="78" y="1028"/>
                    </a:lnTo>
                    <a:lnTo>
                      <a:pt x="82" y="1024"/>
                    </a:lnTo>
                    <a:lnTo>
                      <a:pt x="86" y="1018"/>
                    </a:lnTo>
                    <a:lnTo>
                      <a:pt x="86" y="920"/>
                    </a:lnTo>
                    <a:lnTo>
                      <a:pt x="82" y="904"/>
                    </a:lnTo>
                    <a:lnTo>
                      <a:pt x="76" y="894"/>
                    </a:lnTo>
                    <a:lnTo>
                      <a:pt x="68" y="888"/>
                    </a:lnTo>
                    <a:lnTo>
                      <a:pt x="60" y="886"/>
                    </a:lnTo>
                    <a:lnTo>
                      <a:pt x="50" y="884"/>
                    </a:lnTo>
                    <a:lnTo>
                      <a:pt x="40" y="884"/>
                    </a:lnTo>
                    <a:lnTo>
                      <a:pt x="20" y="884"/>
                    </a:lnTo>
                    <a:lnTo>
                      <a:pt x="14" y="888"/>
                    </a:lnTo>
                    <a:lnTo>
                      <a:pt x="10" y="894"/>
                    </a:lnTo>
                    <a:lnTo>
                      <a:pt x="8" y="894"/>
                    </a:lnTo>
                    <a:lnTo>
                      <a:pt x="8" y="898"/>
                    </a:lnTo>
                    <a:lnTo>
                      <a:pt x="2" y="882"/>
                    </a:lnTo>
                    <a:lnTo>
                      <a:pt x="0" y="872"/>
                    </a:lnTo>
                    <a:lnTo>
                      <a:pt x="0" y="864"/>
                    </a:lnTo>
                    <a:lnTo>
                      <a:pt x="2" y="856"/>
                    </a:lnTo>
                    <a:lnTo>
                      <a:pt x="26" y="844"/>
                    </a:lnTo>
                    <a:lnTo>
                      <a:pt x="26" y="820"/>
                    </a:lnTo>
                    <a:lnTo>
                      <a:pt x="18" y="808"/>
                    </a:lnTo>
                    <a:lnTo>
                      <a:pt x="12" y="802"/>
                    </a:lnTo>
                    <a:lnTo>
                      <a:pt x="8" y="798"/>
                    </a:lnTo>
                    <a:lnTo>
                      <a:pt x="8" y="796"/>
                    </a:lnTo>
                    <a:lnTo>
                      <a:pt x="16" y="792"/>
                    </a:lnTo>
                    <a:lnTo>
                      <a:pt x="26" y="786"/>
                    </a:lnTo>
                    <a:lnTo>
                      <a:pt x="40" y="778"/>
                    </a:lnTo>
                    <a:lnTo>
                      <a:pt x="64" y="742"/>
                    </a:lnTo>
                    <a:lnTo>
                      <a:pt x="106" y="726"/>
                    </a:lnTo>
                    <a:lnTo>
                      <a:pt x="136" y="724"/>
                    </a:lnTo>
                    <a:lnTo>
                      <a:pt x="160" y="722"/>
                    </a:lnTo>
                    <a:lnTo>
                      <a:pt x="186" y="716"/>
                    </a:lnTo>
                    <a:lnTo>
                      <a:pt x="214" y="704"/>
                    </a:lnTo>
                    <a:lnTo>
                      <a:pt x="232" y="704"/>
                    </a:lnTo>
                    <a:lnTo>
                      <a:pt x="232" y="716"/>
                    </a:lnTo>
                    <a:lnTo>
                      <a:pt x="236" y="732"/>
                    </a:lnTo>
                    <a:lnTo>
                      <a:pt x="240" y="738"/>
                    </a:lnTo>
                    <a:lnTo>
                      <a:pt x="246" y="746"/>
                    </a:lnTo>
                    <a:lnTo>
                      <a:pt x="254" y="752"/>
                    </a:lnTo>
                    <a:lnTo>
                      <a:pt x="262" y="756"/>
                    </a:lnTo>
                    <a:lnTo>
                      <a:pt x="274" y="756"/>
                    </a:lnTo>
                    <a:lnTo>
                      <a:pt x="284" y="754"/>
                    </a:lnTo>
                    <a:lnTo>
                      <a:pt x="296" y="752"/>
                    </a:lnTo>
                    <a:lnTo>
                      <a:pt x="308" y="746"/>
                    </a:lnTo>
                    <a:lnTo>
                      <a:pt x="338" y="706"/>
                    </a:lnTo>
                    <a:lnTo>
                      <a:pt x="362" y="708"/>
                    </a:lnTo>
                    <a:lnTo>
                      <a:pt x="374" y="708"/>
                    </a:lnTo>
                    <a:lnTo>
                      <a:pt x="388" y="706"/>
                    </a:lnTo>
                    <a:lnTo>
                      <a:pt x="402" y="694"/>
                    </a:lnTo>
                    <a:lnTo>
                      <a:pt x="418" y="684"/>
                    </a:lnTo>
                    <a:lnTo>
                      <a:pt x="436" y="682"/>
                    </a:lnTo>
                    <a:lnTo>
                      <a:pt x="458" y="690"/>
                    </a:lnTo>
                    <a:lnTo>
                      <a:pt x="472" y="694"/>
                    </a:lnTo>
                    <a:lnTo>
                      <a:pt x="488" y="696"/>
                    </a:lnTo>
                    <a:lnTo>
                      <a:pt x="498" y="692"/>
                    </a:lnTo>
                    <a:lnTo>
                      <a:pt x="510" y="688"/>
                    </a:lnTo>
                    <a:lnTo>
                      <a:pt x="536" y="686"/>
                    </a:lnTo>
                    <a:lnTo>
                      <a:pt x="562" y="682"/>
                    </a:lnTo>
                    <a:lnTo>
                      <a:pt x="576" y="678"/>
                    </a:lnTo>
                    <a:lnTo>
                      <a:pt x="588" y="674"/>
                    </a:lnTo>
                    <a:lnTo>
                      <a:pt x="628" y="650"/>
                    </a:lnTo>
                    <a:lnTo>
                      <a:pt x="638" y="620"/>
                    </a:lnTo>
                    <a:lnTo>
                      <a:pt x="648" y="616"/>
                    </a:lnTo>
                    <a:lnTo>
                      <a:pt x="656" y="608"/>
                    </a:lnTo>
                    <a:lnTo>
                      <a:pt x="662" y="600"/>
                    </a:lnTo>
                    <a:lnTo>
                      <a:pt x="668" y="590"/>
                    </a:lnTo>
                    <a:lnTo>
                      <a:pt x="676" y="568"/>
                    </a:lnTo>
                    <a:lnTo>
                      <a:pt x="682" y="550"/>
                    </a:lnTo>
                    <a:lnTo>
                      <a:pt x="700" y="542"/>
                    </a:lnTo>
                    <a:lnTo>
                      <a:pt x="708" y="536"/>
                    </a:lnTo>
                    <a:lnTo>
                      <a:pt x="716" y="528"/>
                    </a:lnTo>
                    <a:lnTo>
                      <a:pt x="730" y="496"/>
                    </a:lnTo>
                    <a:lnTo>
                      <a:pt x="732" y="438"/>
                    </a:lnTo>
                    <a:lnTo>
                      <a:pt x="726" y="414"/>
                    </a:lnTo>
                    <a:lnTo>
                      <a:pt x="728" y="392"/>
                    </a:lnTo>
                    <a:lnTo>
                      <a:pt x="732" y="370"/>
                    </a:lnTo>
                    <a:lnTo>
                      <a:pt x="732" y="358"/>
                    </a:lnTo>
                    <a:lnTo>
                      <a:pt x="732" y="350"/>
                    </a:lnTo>
                    <a:lnTo>
                      <a:pt x="730" y="342"/>
                    </a:lnTo>
                    <a:lnTo>
                      <a:pt x="726" y="334"/>
                    </a:lnTo>
                    <a:lnTo>
                      <a:pt x="722" y="324"/>
                    </a:lnTo>
                    <a:lnTo>
                      <a:pt x="772" y="326"/>
                    </a:lnTo>
                    <a:lnTo>
                      <a:pt x="798" y="328"/>
                    </a:lnTo>
                    <a:lnTo>
                      <a:pt x="824" y="332"/>
                    </a:lnTo>
                    <a:lnTo>
                      <a:pt x="834" y="334"/>
                    </a:lnTo>
                    <a:lnTo>
                      <a:pt x="842" y="338"/>
                    </a:lnTo>
                    <a:lnTo>
                      <a:pt x="860" y="340"/>
                    </a:lnTo>
                    <a:lnTo>
                      <a:pt x="882" y="344"/>
                    </a:lnTo>
                    <a:lnTo>
                      <a:pt x="892" y="350"/>
                    </a:lnTo>
                    <a:lnTo>
                      <a:pt x="904" y="356"/>
                    </a:lnTo>
                    <a:lnTo>
                      <a:pt x="918" y="356"/>
                    </a:lnTo>
                    <a:lnTo>
                      <a:pt x="932" y="342"/>
                    </a:lnTo>
                    <a:lnTo>
                      <a:pt x="932" y="328"/>
                    </a:lnTo>
                    <a:lnTo>
                      <a:pt x="928" y="314"/>
                    </a:lnTo>
                    <a:lnTo>
                      <a:pt x="926" y="302"/>
                    </a:lnTo>
                    <a:lnTo>
                      <a:pt x="930" y="290"/>
                    </a:lnTo>
                    <a:lnTo>
                      <a:pt x="934" y="280"/>
                    </a:lnTo>
                    <a:lnTo>
                      <a:pt x="972" y="234"/>
                    </a:lnTo>
                    <a:lnTo>
                      <a:pt x="978" y="214"/>
                    </a:lnTo>
                    <a:lnTo>
                      <a:pt x="984" y="200"/>
                    </a:lnTo>
                    <a:lnTo>
                      <a:pt x="994" y="186"/>
                    </a:lnTo>
                    <a:lnTo>
                      <a:pt x="1008" y="172"/>
                    </a:lnTo>
                    <a:lnTo>
                      <a:pt x="1012" y="160"/>
                    </a:lnTo>
                    <a:lnTo>
                      <a:pt x="1016" y="154"/>
                    </a:lnTo>
                    <a:lnTo>
                      <a:pt x="1018" y="152"/>
                    </a:lnTo>
                    <a:lnTo>
                      <a:pt x="1022" y="150"/>
                    </a:lnTo>
                    <a:lnTo>
                      <a:pt x="1034" y="150"/>
                    </a:lnTo>
                    <a:lnTo>
                      <a:pt x="1092" y="186"/>
                    </a:lnTo>
                    <a:lnTo>
                      <a:pt x="1104" y="188"/>
                    </a:lnTo>
                    <a:lnTo>
                      <a:pt x="1118" y="190"/>
                    </a:lnTo>
                    <a:lnTo>
                      <a:pt x="1134" y="194"/>
                    </a:lnTo>
                    <a:lnTo>
                      <a:pt x="1142" y="198"/>
                    </a:lnTo>
                    <a:lnTo>
                      <a:pt x="1150" y="204"/>
                    </a:lnTo>
                    <a:lnTo>
                      <a:pt x="1172" y="204"/>
                    </a:lnTo>
                    <a:lnTo>
                      <a:pt x="1184" y="204"/>
                    </a:lnTo>
                    <a:lnTo>
                      <a:pt x="1196" y="202"/>
                    </a:lnTo>
                    <a:lnTo>
                      <a:pt x="1208" y="198"/>
                    </a:lnTo>
                    <a:lnTo>
                      <a:pt x="1218" y="194"/>
                    </a:lnTo>
                    <a:lnTo>
                      <a:pt x="1226" y="186"/>
                    </a:lnTo>
                    <a:lnTo>
                      <a:pt x="1232" y="174"/>
                    </a:lnTo>
                    <a:lnTo>
                      <a:pt x="1226" y="106"/>
                    </a:lnTo>
                    <a:lnTo>
                      <a:pt x="1236" y="88"/>
                    </a:lnTo>
                    <a:lnTo>
                      <a:pt x="1246" y="76"/>
                    </a:lnTo>
                    <a:lnTo>
                      <a:pt x="1258" y="68"/>
                    </a:lnTo>
                    <a:lnTo>
                      <a:pt x="1270" y="62"/>
                    </a:lnTo>
                    <a:lnTo>
                      <a:pt x="1284" y="58"/>
                    </a:lnTo>
                    <a:lnTo>
                      <a:pt x="1298" y="56"/>
                    </a:lnTo>
                    <a:lnTo>
                      <a:pt x="1336" y="52"/>
                    </a:lnTo>
                    <a:lnTo>
                      <a:pt x="1340" y="50"/>
                    </a:lnTo>
                    <a:lnTo>
                      <a:pt x="1344" y="46"/>
                    </a:lnTo>
                    <a:lnTo>
                      <a:pt x="1352" y="36"/>
                    </a:lnTo>
                    <a:lnTo>
                      <a:pt x="1360" y="14"/>
                    </a:lnTo>
                    <a:lnTo>
                      <a:pt x="1374" y="0"/>
                    </a:lnTo>
                    <a:lnTo>
                      <a:pt x="1418" y="0"/>
                    </a:lnTo>
                    <a:lnTo>
                      <a:pt x="1420" y="2"/>
                    </a:lnTo>
                    <a:lnTo>
                      <a:pt x="1424" y="8"/>
                    </a:lnTo>
                    <a:lnTo>
                      <a:pt x="1426" y="22"/>
                    </a:lnTo>
                    <a:lnTo>
                      <a:pt x="1430" y="40"/>
                    </a:lnTo>
                    <a:lnTo>
                      <a:pt x="1436" y="58"/>
                    </a:lnTo>
                    <a:lnTo>
                      <a:pt x="1480" y="124"/>
                    </a:lnTo>
                    <a:lnTo>
                      <a:pt x="1504" y="134"/>
                    </a:lnTo>
                    <a:lnTo>
                      <a:pt x="1538" y="144"/>
                    </a:lnTo>
                    <a:lnTo>
                      <a:pt x="1568" y="164"/>
                    </a:lnTo>
                    <a:lnTo>
                      <a:pt x="1584" y="190"/>
                    </a:lnTo>
                    <a:lnTo>
                      <a:pt x="1590" y="242"/>
                    </a:lnTo>
                    <a:lnTo>
                      <a:pt x="1610" y="280"/>
                    </a:lnTo>
                    <a:lnTo>
                      <a:pt x="1612" y="298"/>
                    </a:lnTo>
                    <a:lnTo>
                      <a:pt x="1612" y="320"/>
                    </a:lnTo>
                    <a:lnTo>
                      <a:pt x="1612" y="332"/>
                    </a:lnTo>
                    <a:lnTo>
                      <a:pt x="1610" y="342"/>
                    </a:lnTo>
                    <a:lnTo>
                      <a:pt x="1606" y="354"/>
                    </a:lnTo>
                    <a:lnTo>
                      <a:pt x="1602" y="364"/>
                    </a:lnTo>
                    <a:lnTo>
                      <a:pt x="1580" y="378"/>
                    </a:lnTo>
                    <a:lnTo>
                      <a:pt x="1574" y="382"/>
                    </a:lnTo>
                    <a:lnTo>
                      <a:pt x="1572" y="386"/>
                    </a:lnTo>
                    <a:lnTo>
                      <a:pt x="1568" y="390"/>
                    </a:lnTo>
                    <a:lnTo>
                      <a:pt x="1568" y="396"/>
                    </a:lnTo>
                    <a:lnTo>
                      <a:pt x="1566" y="420"/>
                    </a:lnTo>
                    <a:lnTo>
                      <a:pt x="1570" y="440"/>
                    </a:lnTo>
                    <a:lnTo>
                      <a:pt x="1574" y="452"/>
                    </a:lnTo>
                    <a:lnTo>
                      <a:pt x="1582" y="466"/>
                    </a:lnTo>
                    <a:lnTo>
                      <a:pt x="1614" y="488"/>
                    </a:lnTo>
                    <a:lnTo>
                      <a:pt x="1662" y="500"/>
                    </a:lnTo>
                    <a:lnTo>
                      <a:pt x="1674" y="506"/>
                    </a:lnTo>
                    <a:lnTo>
                      <a:pt x="1688" y="512"/>
                    </a:lnTo>
                    <a:lnTo>
                      <a:pt x="1700" y="516"/>
                    </a:lnTo>
                    <a:lnTo>
                      <a:pt x="1714" y="520"/>
                    </a:lnTo>
                    <a:lnTo>
                      <a:pt x="1744" y="524"/>
                    </a:lnTo>
                    <a:lnTo>
                      <a:pt x="1778" y="526"/>
                    </a:lnTo>
                    <a:lnTo>
                      <a:pt x="1790" y="534"/>
                    </a:lnTo>
                    <a:lnTo>
                      <a:pt x="1806" y="546"/>
                    </a:lnTo>
                    <a:lnTo>
                      <a:pt x="1836" y="576"/>
                    </a:lnTo>
                    <a:lnTo>
                      <a:pt x="1882" y="614"/>
                    </a:lnTo>
                    <a:lnTo>
                      <a:pt x="1894" y="616"/>
                    </a:lnTo>
                    <a:lnTo>
                      <a:pt x="1906" y="620"/>
                    </a:lnTo>
                    <a:lnTo>
                      <a:pt x="1918" y="628"/>
                    </a:lnTo>
                    <a:lnTo>
                      <a:pt x="1930" y="640"/>
                    </a:lnTo>
                    <a:lnTo>
                      <a:pt x="1938" y="672"/>
                    </a:lnTo>
                    <a:lnTo>
                      <a:pt x="1944" y="690"/>
                    </a:lnTo>
                    <a:lnTo>
                      <a:pt x="1952" y="710"/>
                    </a:lnTo>
                    <a:lnTo>
                      <a:pt x="1964" y="718"/>
                    </a:lnTo>
                    <a:lnTo>
                      <a:pt x="1968" y="724"/>
                    </a:lnTo>
                    <a:lnTo>
                      <a:pt x="1974" y="736"/>
                    </a:lnTo>
                    <a:lnTo>
                      <a:pt x="1972" y="766"/>
                    </a:lnTo>
                    <a:lnTo>
                      <a:pt x="1980" y="788"/>
                    </a:lnTo>
                    <a:lnTo>
                      <a:pt x="1968" y="796"/>
                    </a:lnTo>
                    <a:lnTo>
                      <a:pt x="1960" y="804"/>
                    </a:lnTo>
                    <a:lnTo>
                      <a:pt x="1956" y="814"/>
                    </a:lnTo>
                    <a:lnTo>
                      <a:pt x="1952" y="832"/>
                    </a:lnTo>
                    <a:lnTo>
                      <a:pt x="1952" y="864"/>
                    </a:lnTo>
                    <a:lnTo>
                      <a:pt x="1958" y="902"/>
                    </a:lnTo>
                    <a:lnTo>
                      <a:pt x="1952" y="906"/>
                    </a:lnTo>
                    <a:lnTo>
                      <a:pt x="1878" y="908"/>
                    </a:lnTo>
                    <a:lnTo>
                      <a:pt x="1844" y="914"/>
                    </a:lnTo>
                    <a:lnTo>
                      <a:pt x="1830" y="918"/>
                    </a:lnTo>
                    <a:lnTo>
                      <a:pt x="1818" y="922"/>
                    </a:lnTo>
                    <a:lnTo>
                      <a:pt x="1808" y="930"/>
                    </a:lnTo>
                    <a:lnTo>
                      <a:pt x="1798" y="940"/>
                    </a:lnTo>
                    <a:lnTo>
                      <a:pt x="1792" y="952"/>
                    </a:lnTo>
                    <a:lnTo>
                      <a:pt x="1786" y="968"/>
                    </a:lnTo>
                    <a:lnTo>
                      <a:pt x="1774" y="980"/>
                    </a:lnTo>
                    <a:lnTo>
                      <a:pt x="1766" y="990"/>
                    </a:lnTo>
                    <a:lnTo>
                      <a:pt x="1760" y="1002"/>
                    </a:lnTo>
                    <a:lnTo>
                      <a:pt x="1754" y="1018"/>
                    </a:lnTo>
                    <a:lnTo>
                      <a:pt x="1744" y="1024"/>
                    </a:lnTo>
                    <a:lnTo>
                      <a:pt x="1732" y="1028"/>
                    </a:lnTo>
                    <a:lnTo>
                      <a:pt x="1710" y="1032"/>
                    </a:lnTo>
                    <a:lnTo>
                      <a:pt x="1690" y="1034"/>
                    </a:lnTo>
                    <a:lnTo>
                      <a:pt x="1672" y="1034"/>
                    </a:lnTo>
                    <a:lnTo>
                      <a:pt x="1670" y="1044"/>
                    </a:lnTo>
                    <a:lnTo>
                      <a:pt x="1664" y="1056"/>
                    </a:lnTo>
                    <a:lnTo>
                      <a:pt x="1656" y="1066"/>
                    </a:lnTo>
                    <a:lnTo>
                      <a:pt x="1648" y="1074"/>
                    </a:lnTo>
                    <a:lnTo>
                      <a:pt x="1644" y="1082"/>
                    </a:lnTo>
                    <a:lnTo>
                      <a:pt x="1644" y="1090"/>
                    </a:lnTo>
                    <a:lnTo>
                      <a:pt x="1646" y="1106"/>
                    </a:lnTo>
                    <a:lnTo>
                      <a:pt x="1652" y="1124"/>
                    </a:lnTo>
                    <a:lnTo>
                      <a:pt x="1658" y="1146"/>
                    </a:lnTo>
                    <a:lnTo>
                      <a:pt x="1660" y="1170"/>
                    </a:lnTo>
                    <a:lnTo>
                      <a:pt x="1604" y="1182"/>
                    </a:lnTo>
                    <a:lnTo>
                      <a:pt x="1592" y="1188"/>
                    </a:lnTo>
                    <a:lnTo>
                      <a:pt x="1580" y="1194"/>
                    </a:lnTo>
                    <a:lnTo>
                      <a:pt x="1560" y="1206"/>
                    </a:lnTo>
                    <a:lnTo>
                      <a:pt x="1526" y="1214"/>
                    </a:lnTo>
                    <a:lnTo>
                      <a:pt x="1490" y="1220"/>
                    </a:lnTo>
                    <a:lnTo>
                      <a:pt x="1458" y="1224"/>
                    </a:lnTo>
                    <a:lnTo>
                      <a:pt x="1426" y="1224"/>
                    </a:lnTo>
                    <a:lnTo>
                      <a:pt x="1408" y="1228"/>
                    </a:lnTo>
                    <a:lnTo>
                      <a:pt x="1396" y="1236"/>
                    </a:lnTo>
                    <a:lnTo>
                      <a:pt x="1396" y="1244"/>
                    </a:lnTo>
                    <a:lnTo>
                      <a:pt x="1398" y="1250"/>
                    </a:lnTo>
                    <a:lnTo>
                      <a:pt x="1402" y="1258"/>
                    </a:lnTo>
                    <a:lnTo>
                      <a:pt x="1412" y="1272"/>
                    </a:lnTo>
                    <a:lnTo>
                      <a:pt x="1406" y="1280"/>
                    </a:lnTo>
                    <a:lnTo>
                      <a:pt x="1404" y="1288"/>
                    </a:lnTo>
                    <a:lnTo>
                      <a:pt x="1404" y="1294"/>
                    </a:lnTo>
                    <a:lnTo>
                      <a:pt x="1408" y="1302"/>
                    </a:lnTo>
                    <a:lnTo>
                      <a:pt x="1412" y="1308"/>
                    </a:lnTo>
                    <a:lnTo>
                      <a:pt x="1420" y="1314"/>
                    </a:lnTo>
                    <a:lnTo>
                      <a:pt x="1438" y="1328"/>
                    </a:lnTo>
                    <a:lnTo>
                      <a:pt x="1460" y="1360"/>
                    </a:lnTo>
                    <a:lnTo>
                      <a:pt x="1468" y="1364"/>
                    </a:lnTo>
                    <a:lnTo>
                      <a:pt x="1474" y="1370"/>
                    </a:lnTo>
                    <a:lnTo>
                      <a:pt x="1476" y="1374"/>
                    </a:lnTo>
                    <a:lnTo>
                      <a:pt x="1476" y="1380"/>
                    </a:lnTo>
                    <a:lnTo>
                      <a:pt x="1476" y="1396"/>
                    </a:lnTo>
                    <a:lnTo>
                      <a:pt x="1464" y="1408"/>
                    </a:lnTo>
                    <a:lnTo>
                      <a:pt x="1444" y="1418"/>
                    </a:lnTo>
                    <a:lnTo>
                      <a:pt x="1438" y="1422"/>
                    </a:lnTo>
                    <a:lnTo>
                      <a:pt x="1434" y="1426"/>
                    </a:lnTo>
                    <a:lnTo>
                      <a:pt x="1430" y="1432"/>
                    </a:lnTo>
                    <a:lnTo>
                      <a:pt x="1428" y="1438"/>
                    </a:lnTo>
                    <a:lnTo>
                      <a:pt x="1428" y="1460"/>
                    </a:lnTo>
                    <a:lnTo>
                      <a:pt x="1434" y="1466"/>
                    </a:lnTo>
                    <a:lnTo>
                      <a:pt x="1442" y="1476"/>
                    </a:lnTo>
                    <a:lnTo>
                      <a:pt x="1448" y="1488"/>
                    </a:lnTo>
                    <a:lnTo>
                      <a:pt x="1450" y="1496"/>
                    </a:lnTo>
                    <a:lnTo>
                      <a:pt x="1450" y="1504"/>
                    </a:lnTo>
                    <a:lnTo>
                      <a:pt x="1440" y="1510"/>
                    </a:lnTo>
                    <a:lnTo>
                      <a:pt x="1430" y="1512"/>
                    </a:lnTo>
                    <a:lnTo>
                      <a:pt x="1416" y="1516"/>
                    </a:lnTo>
                    <a:close/>
                  </a:path>
                </a:pathLst>
              </a:custGeom>
              <a:gradFill flip="none" rotWithShape="1">
                <a:gsLst>
                  <a:gs pos="0">
                    <a:schemeClr val="bg1"/>
                  </a:gs>
                  <a:gs pos="100000">
                    <a:srgbClr val="C8C8C8"/>
                  </a:gs>
                </a:gsLst>
                <a:lin ang="19800000" scaled="0"/>
              </a:gradFill>
              <a:ln w="12700">
                <a:gradFill flip="none" rotWithShape="1">
                  <a:gsLst>
                    <a:gs pos="53000">
                      <a:schemeClr val="bg1">
                        <a:alpha val="90000"/>
                      </a:schemeClr>
                    </a:gs>
                    <a:gs pos="100000">
                      <a:schemeClr val="tx1">
                        <a:lumMod val="50000"/>
                        <a:lumOff val="50000"/>
                      </a:schemeClr>
                    </a:gs>
                  </a:gsLst>
                  <a:lin ang="7200000" scaled="0"/>
                </a:gradFill>
              </a:ln>
              <a:effectLst>
                <a:outerShdw blurRad="482600" dist="203200" dir="8100000" algn="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eaLnBrk="0" fontAlgn="base" hangingPunct="0">
                  <a:spcBef>
                    <a:spcPct val="0"/>
                  </a:spcBef>
                  <a:spcAft>
                    <a:spcPct val="0"/>
                  </a:spcAft>
                  <a:buFont typeface="Arial" panose="020b0604020202020204" pitchFamily="34" charset="0"/>
                </a:pPr>
                <a:endParaRPr lang="zh-CN" altLang="en-US" sz="4500">
                  <a:solidFill>
                    <a:schemeClr val="accent2"/>
                  </a:solidFill>
                  <a:latin typeface="造字工房悦黑（非商用）纤细体" pitchFamily="50" charset="-122"/>
                  <a:ea typeface="造字工房悦黑（非商用）纤细体" pitchFamily="50" charset="-122"/>
                </a:endParaRPr>
              </a:p>
            </p:txBody>
          </p:sp>
          <p:sp>
            <p:nvSpPr>
              <p:cNvPr id="89" name="Freeform 34"/>
              <p:cNvSpPr/>
              <p:nvPr/>
            </p:nvSpPr>
            <p:spPr bwMode="auto">
              <a:xfrm>
                <a:off x="4602945" y="705855"/>
                <a:ext cx="2250961" cy="1887297"/>
              </a:xfrm>
              <a:custGeom>
                <a:gdLst>
                  <a:gd name="T0" fmla="*/ 528 w 2182"/>
                  <a:gd name="T1" fmla="*/ 1720 h 1868"/>
                  <a:gd name="T2" fmla="*/ 526 w 2182"/>
                  <a:gd name="T3" fmla="*/ 1632 h 1868"/>
                  <a:gd name="T4" fmla="*/ 356 w 2182"/>
                  <a:gd name="T5" fmla="*/ 1672 h 1868"/>
                  <a:gd name="T6" fmla="*/ 286 w 2182"/>
                  <a:gd name="T7" fmla="*/ 1690 h 1868"/>
                  <a:gd name="T8" fmla="*/ 170 w 2182"/>
                  <a:gd name="T9" fmla="*/ 1568 h 1868"/>
                  <a:gd name="T10" fmla="*/ 220 w 2182"/>
                  <a:gd name="T11" fmla="*/ 1468 h 1868"/>
                  <a:gd name="T12" fmla="*/ 66 w 2182"/>
                  <a:gd name="T13" fmla="*/ 1450 h 1868"/>
                  <a:gd name="T14" fmla="*/ 0 w 2182"/>
                  <a:gd name="T15" fmla="*/ 1244 h 1868"/>
                  <a:gd name="T16" fmla="*/ 556 w 2182"/>
                  <a:gd name="T17" fmla="*/ 1388 h 1868"/>
                  <a:gd name="T18" fmla="*/ 650 w 2182"/>
                  <a:gd name="T19" fmla="*/ 1392 h 1868"/>
                  <a:gd name="T20" fmla="*/ 768 w 2182"/>
                  <a:gd name="T21" fmla="*/ 1336 h 1868"/>
                  <a:gd name="T22" fmla="*/ 876 w 2182"/>
                  <a:gd name="T23" fmla="*/ 1296 h 1868"/>
                  <a:gd name="T24" fmla="*/ 1044 w 2182"/>
                  <a:gd name="T25" fmla="*/ 1286 h 1868"/>
                  <a:gd name="T26" fmla="*/ 1210 w 2182"/>
                  <a:gd name="T27" fmla="*/ 1146 h 1868"/>
                  <a:gd name="T28" fmla="*/ 1200 w 2182"/>
                  <a:gd name="T29" fmla="*/ 986 h 1868"/>
                  <a:gd name="T30" fmla="*/ 1336 w 2182"/>
                  <a:gd name="T31" fmla="*/ 1002 h 1868"/>
                  <a:gd name="T32" fmla="*/ 1454 w 2182"/>
                  <a:gd name="T33" fmla="*/ 926 h 1868"/>
                  <a:gd name="T34" fmla="*/ 1546 w 2182"/>
                  <a:gd name="T35" fmla="*/ 822 h 1868"/>
                  <a:gd name="T36" fmla="*/ 1670 w 2182"/>
                  <a:gd name="T37" fmla="*/ 754 h 1868"/>
                  <a:gd name="T38" fmla="*/ 1804 w 2182"/>
                  <a:gd name="T39" fmla="*/ 712 h 1868"/>
                  <a:gd name="T40" fmla="*/ 1656 w 2182"/>
                  <a:gd name="T41" fmla="*/ 590 h 1868"/>
                  <a:gd name="T42" fmla="*/ 1516 w 2182"/>
                  <a:gd name="T43" fmla="*/ 630 h 1868"/>
                  <a:gd name="T44" fmla="*/ 1440 w 2182"/>
                  <a:gd name="T45" fmla="*/ 616 h 1868"/>
                  <a:gd name="T46" fmla="*/ 1502 w 2182"/>
                  <a:gd name="T47" fmla="*/ 426 h 1868"/>
                  <a:gd name="T48" fmla="*/ 1672 w 2182"/>
                  <a:gd name="T49" fmla="*/ 376 h 1868"/>
                  <a:gd name="T50" fmla="*/ 1720 w 2182"/>
                  <a:gd name="T51" fmla="*/ 220 h 1868"/>
                  <a:gd name="T52" fmla="*/ 1698 w 2182"/>
                  <a:gd name="T53" fmla="*/ 54 h 1868"/>
                  <a:gd name="T54" fmla="*/ 1784 w 2182"/>
                  <a:gd name="T55" fmla="*/ 2 h 1868"/>
                  <a:gd name="T56" fmla="*/ 1804 w 2182"/>
                  <a:gd name="T57" fmla="*/ 96 h 1868"/>
                  <a:gd name="T58" fmla="*/ 1900 w 2182"/>
                  <a:gd name="T59" fmla="*/ 104 h 1868"/>
                  <a:gd name="T60" fmla="*/ 2010 w 2182"/>
                  <a:gd name="T61" fmla="*/ 172 h 1868"/>
                  <a:gd name="T62" fmla="*/ 2104 w 2182"/>
                  <a:gd name="T63" fmla="*/ 124 h 1868"/>
                  <a:gd name="T64" fmla="*/ 2140 w 2182"/>
                  <a:gd name="T65" fmla="*/ 374 h 1868"/>
                  <a:gd name="T66" fmla="*/ 2148 w 2182"/>
                  <a:gd name="T67" fmla="*/ 510 h 1868"/>
                  <a:gd name="T68" fmla="*/ 2084 w 2182"/>
                  <a:gd name="T69" fmla="*/ 466 h 1868"/>
                  <a:gd name="T70" fmla="*/ 2024 w 2182"/>
                  <a:gd name="T71" fmla="*/ 586 h 1868"/>
                  <a:gd name="T72" fmla="*/ 2104 w 2182"/>
                  <a:gd name="T73" fmla="*/ 690 h 1868"/>
                  <a:gd name="T74" fmla="*/ 2064 w 2182"/>
                  <a:gd name="T75" fmla="*/ 778 h 1868"/>
                  <a:gd name="T76" fmla="*/ 1962 w 2182"/>
                  <a:gd name="T77" fmla="*/ 824 h 1868"/>
                  <a:gd name="T78" fmla="*/ 2054 w 2182"/>
                  <a:gd name="T79" fmla="*/ 986 h 1868"/>
                  <a:gd name="T80" fmla="*/ 2160 w 2182"/>
                  <a:gd name="T81" fmla="*/ 1040 h 1868"/>
                  <a:gd name="T82" fmla="*/ 2138 w 2182"/>
                  <a:gd name="T83" fmla="*/ 1120 h 1868"/>
                  <a:gd name="T84" fmla="*/ 2046 w 2182"/>
                  <a:gd name="T85" fmla="*/ 1182 h 1868"/>
                  <a:gd name="T86" fmla="*/ 1890 w 2182"/>
                  <a:gd name="T87" fmla="*/ 1230 h 1868"/>
                  <a:gd name="T88" fmla="*/ 1854 w 2182"/>
                  <a:gd name="T89" fmla="*/ 1282 h 1868"/>
                  <a:gd name="T90" fmla="*/ 1782 w 2182"/>
                  <a:gd name="T91" fmla="*/ 1316 h 1868"/>
                  <a:gd name="T92" fmla="*/ 1670 w 2182"/>
                  <a:gd name="T93" fmla="*/ 1226 h 1868"/>
                  <a:gd name="T94" fmla="*/ 1510 w 2182"/>
                  <a:gd name="T95" fmla="*/ 1368 h 1868"/>
                  <a:gd name="T96" fmla="*/ 1486 w 2182"/>
                  <a:gd name="T97" fmla="*/ 1304 h 1868"/>
                  <a:gd name="T98" fmla="*/ 1424 w 2182"/>
                  <a:gd name="T99" fmla="*/ 1318 h 1868"/>
                  <a:gd name="T100" fmla="*/ 1402 w 2182"/>
                  <a:gd name="T101" fmla="*/ 1490 h 1868"/>
                  <a:gd name="T102" fmla="*/ 1244 w 2182"/>
                  <a:gd name="T103" fmla="*/ 1566 h 1868"/>
                  <a:gd name="T104" fmla="*/ 1108 w 2182"/>
                  <a:gd name="T105" fmla="*/ 1622 h 1868"/>
                  <a:gd name="T106" fmla="*/ 1030 w 2182"/>
                  <a:gd name="T107" fmla="*/ 1696 h 1868"/>
                  <a:gd name="T108" fmla="*/ 976 w 2182"/>
                  <a:gd name="T109" fmla="*/ 1840 h 1868"/>
                  <a:gd name="T110" fmla="*/ 816 w 2182"/>
                  <a:gd name="T111" fmla="*/ 1696 h 1868"/>
                  <a:gd name="T112" fmla="*/ 758 w 2182"/>
                  <a:gd name="T113" fmla="*/ 1660 h 1868"/>
                  <a:gd name="T114" fmla="*/ 688 w 2182"/>
                  <a:gd name="T115" fmla="*/ 1810 h 1868"/>
                  <a:gd name="T116" fmla="*/ 556 w 2182"/>
                  <a:gd name="T117" fmla="*/ 1868 h 1868"/>
                  <a:gd name="T118" fmla="*/ 0 w 2182"/>
                  <a:gd name="T119" fmla="*/ 0 h 1868"/>
                  <a:gd name="T120" fmla="*/ 2182 w 2182"/>
                  <a:gd name="T121" fmla="*/ 1868 h 186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T118" t="T119" r="T120" b="T121"/>
                <a:pathLst>
                  <a:path w="2182" h="1868">
                    <a:moveTo>
                      <a:pt x="556" y="1868"/>
                    </a:moveTo>
                    <a:lnTo>
                      <a:pt x="556" y="1868"/>
                    </a:lnTo>
                    <a:lnTo>
                      <a:pt x="518" y="1832"/>
                    </a:lnTo>
                    <a:lnTo>
                      <a:pt x="498" y="1792"/>
                    </a:lnTo>
                    <a:lnTo>
                      <a:pt x="500" y="1764"/>
                    </a:lnTo>
                    <a:lnTo>
                      <a:pt x="502" y="1754"/>
                    </a:lnTo>
                    <a:lnTo>
                      <a:pt x="506" y="1744"/>
                    </a:lnTo>
                    <a:lnTo>
                      <a:pt x="512" y="1736"/>
                    </a:lnTo>
                    <a:lnTo>
                      <a:pt x="518" y="1728"/>
                    </a:lnTo>
                    <a:lnTo>
                      <a:pt x="528" y="1720"/>
                    </a:lnTo>
                    <a:lnTo>
                      <a:pt x="538" y="1714"/>
                    </a:lnTo>
                    <a:lnTo>
                      <a:pt x="556" y="1698"/>
                    </a:lnTo>
                    <a:lnTo>
                      <a:pt x="572" y="1674"/>
                    </a:lnTo>
                    <a:lnTo>
                      <a:pt x="570" y="1658"/>
                    </a:lnTo>
                    <a:lnTo>
                      <a:pt x="562" y="1646"/>
                    </a:lnTo>
                    <a:lnTo>
                      <a:pt x="556" y="1638"/>
                    </a:lnTo>
                    <a:lnTo>
                      <a:pt x="548" y="1634"/>
                    </a:lnTo>
                    <a:lnTo>
                      <a:pt x="542" y="1632"/>
                    </a:lnTo>
                    <a:lnTo>
                      <a:pt x="534" y="1630"/>
                    </a:lnTo>
                    <a:lnTo>
                      <a:pt x="526" y="1632"/>
                    </a:lnTo>
                    <a:lnTo>
                      <a:pt x="506" y="1638"/>
                    </a:lnTo>
                    <a:lnTo>
                      <a:pt x="482" y="1658"/>
                    </a:lnTo>
                    <a:lnTo>
                      <a:pt x="448" y="1674"/>
                    </a:lnTo>
                    <a:lnTo>
                      <a:pt x="442" y="1668"/>
                    </a:lnTo>
                    <a:lnTo>
                      <a:pt x="436" y="1664"/>
                    </a:lnTo>
                    <a:lnTo>
                      <a:pt x="426" y="1658"/>
                    </a:lnTo>
                    <a:lnTo>
                      <a:pt x="384" y="1658"/>
                    </a:lnTo>
                    <a:lnTo>
                      <a:pt x="370" y="1660"/>
                    </a:lnTo>
                    <a:lnTo>
                      <a:pt x="362" y="1664"/>
                    </a:lnTo>
                    <a:lnTo>
                      <a:pt x="356" y="1672"/>
                    </a:lnTo>
                    <a:lnTo>
                      <a:pt x="352" y="1682"/>
                    </a:lnTo>
                    <a:lnTo>
                      <a:pt x="350" y="1700"/>
                    </a:lnTo>
                    <a:lnTo>
                      <a:pt x="348" y="1722"/>
                    </a:lnTo>
                    <a:lnTo>
                      <a:pt x="342" y="1726"/>
                    </a:lnTo>
                    <a:lnTo>
                      <a:pt x="336" y="1726"/>
                    </a:lnTo>
                    <a:lnTo>
                      <a:pt x="330" y="1726"/>
                    </a:lnTo>
                    <a:lnTo>
                      <a:pt x="324" y="1724"/>
                    </a:lnTo>
                    <a:lnTo>
                      <a:pt x="314" y="1718"/>
                    </a:lnTo>
                    <a:lnTo>
                      <a:pt x="306" y="1716"/>
                    </a:lnTo>
                    <a:lnTo>
                      <a:pt x="286" y="1690"/>
                    </a:lnTo>
                    <a:lnTo>
                      <a:pt x="270" y="1674"/>
                    </a:lnTo>
                    <a:lnTo>
                      <a:pt x="262" y="1654"/>
                    </a:lnTo>
                    <a:lnTo>
                      <a:pt x="252" y="1638"/>
                    </a:lnTo>
                    <a:lnTo>
                      <a:pt x="248" y="1632"/>
                    </a:lnTo>
                    <a:lnTo>
                      <a:pt x="242" y="1626"/>
                    </a:lnTo>
                    <a:lnTo>
                      <a:pt x="234" y="1624"/>
                    </a:lnTo>
                    <a:lnTo>
                      <a:pt x="226" y="1620"/>
                    </a:lnTo>
                    <a:lnTo>
                      <a:pt x="190" y="1582"/>
                    </a:lnTo>
                    <a:lnTo>
                      <a:pt x="168" y="1576"/>
                    </a:lnTo>
                    <a:lnTo>
                      <a:pt x="170" y="1568"/>
                    </a:lnTo>
                    <a:lnTo>
                      <a:pt x="172" y="1560"/>
                    </a:lnTo>
                    <a:lnTo>
                      <a:pt x="178" y="1554"/>
                    </a:lnTo>
                    <a:lnTo>
                      <a:pt x="184" y="1548"/>
                    </a:lnTo>
                    <a:lnTo>
                      <a:pt x="198" y="1538"/>
                    </a:lnTo>
                    <a:lnTo>
                      <a:pt x="206" y="1532"/>
                    </a:lnTo>
                    <a:lnTo>
                      <a:pt x="212" y="1526"/>
                    </a:lnTo>
                    <a:lnTo>
                      <a:pt x="226" y="1496"/>
                    </a:lnTo>
                    <a:lnTo>
                      <a:pt x="226" y="1484"/>
                    </a:lnTo>
                    <a:lnTo>
                      <a:pt x="224" y="1474"/>
                    </a:lnTo>
                    <a:lnTo>
                      <a:pt x="220" y="1468"/>
                    </a:lnTo>
                    <a:lnTo>
                      <a:pt x="216" y="1464"/>
                    </a:lnTo>
                    <a:lnTo>
                      <a:pt x="182" y="1464"/>
                    </a:lnTo>
                    <a:lnTo>
                      <a:pt x="150" y="1468"/>
                    </a:lnTo>
                    <a:lnTo>
                      <a:pt x="120" y="1474"/>
                    </a:lnTo>
                    <a:lnTo>
                      <a:pt x="92" y="1484"/>
                    </a:lnTo>
                    <a:lnTo>
                      <a:pt x="84" y="1490"/>
                    </a:lnTo>
                    <a:lnTo>
                      <a:pt x="76" y="1492"/>
                    </a:lnTo>
                    <a:lnTo>
                      <a:pt x="70" y="1492"/>
                    </a:lnTo>
                    <a:lnTo>
                      <a:pt x="64" y="1492"/>
                    </a:lnTo>
                    <a:lnTo>
                      <a:pt x="66" y="1450"/>
                    </a:lnTo>
                    <a:lnTo>
                      <a:pt x="50" y="1428"/>
                    </a:lnTo>
                    <a:lnTo>
                      <a:pt x="14" y="1398"/>
                    </a:lnTo>
                    <a:lnTo>
                      <a:pt x="14" y="1386"/>
                    </a:lnTo>
                    <a:lnTo>
                      <a:pt x="18" y="1376"/>
                    </a:lnTo>
                    <a:lnTo>
                      <a:pt x="26" y="1358"/>
                    </a:lnTo>
                    <a:lnTo>
                      <a:pt x="24" y="1328"/>
                    </a:lnTo>
                    <a:lnTo>
                      <a:pt x="24" y="1316"/>
                    </a:lnTo>
                    <a:lnTo>
                      <a:pt x="20" y="1304"/>
                    </a:lnTo>
                    <a:lnTo>
                      <a:pt x="0" y="1278"/>
                    </a:lnTo>
                    <a:lnTo>
                      <a:pt x="0" y="1244"/>
                    </a:lnTo>
                    <a:lnTo>
                      <a:pt x="100" y="1268"/>
                    </a:lnTo>
                    <a:lnTo>
                      <a:pt x="274" y="1270"/>
                    </a:lnTo>
                    <a:lnTo>
                      <a:pt x="306" y="1278"/>
                    </a:lnTo>
                    <a:lnTo>
                      <a:pt x="326" y="1284"/>
                    </a:lnTo>
                    <a:lnTo>
                      <a:pt x="344" y="1290"/>
                    </a:lnTo>
                    <a:lnTo>
                      <a:pt x="400" y="1336"/>
                    </a:lnTo>
                    <a:lnTo>
                      <a:pt x="414" y="1342"/>
                    </a:lnTo>
                    <a:lnTo>
                      <a:pt x="466" y="1350"/>
                    </a:lnTo>
                    <a:lnTo>
                      <a:pt x="490" y="1366"/>
                    </a:lnTo>
                    <a:lnTo>
                      <a:pt x="556" y="1388"/>
                    </a:lnTo>
                    <a:lnTo>
                      <a:pt x="562" y="1392"/>
                    </a:lnTo>
                    <a:lnTo>
                      <a:pt x="568" y="1398"/>
                    </a:lnTo>
                    <a:lnTo>
                      <a:pt x="584" y="1412"/>
                    </a:lnTo>
                    <a:lnTo>
                      <a:pt x="594" y="1418"/>
                    </a:lnTo>
                    <a:lnTo>
                      <a:pt x="604" y="1420"/>
                    </a:lnTo>
                    <a:lnTo>
                      <a:pt x="614" y="1418"/>
                    </a:lnTo>
                    <a:lnTo>
                      <a:pt x="628" y="1412"/>
                    </a:lnTo>
                    <a:lnTo>
                      <a:pt x="632" y="1406"/>
                    </a:lnTo>
                    <a:lnTo>
                      <a:pt x="638" y="1400"/>
                    </a:lnTo>
                    <a:lnTo>
                      <a:pt x="650" y="1392"/>
                    </a:lnTo>
                    <a:lnTo>
                      <a:pt x="666" y="1386"/>
                    </a:lnTo>
                    <a:lnTo>
                      <a:pt x="680" y="1380"/>
                    </a:lnTo>
                    <a:lnTo>
                      <a:pt x="696" y="1368"/>
                    </a:lnTo>
                    <a:lnTo>
                      <a:pt x="708" y="1360"/>
                    </a:lnTo>
                    <a:lnTo>
                      <a:pt x="724" y="1354"/>
                    </a:lnTo>
                    <a:lnTo>
                      <a:pt x="746" y="1350"/>
                    </a:lnTo>
                    <a:lnTo>
                      <a:pt x="746" y="1346"/>
                    </a:lnTo>
                    <a:lnTo>
                      <a:pt x="750" y="1344"/>
                    </a:lnTo>
                    <a:lnTo>
                      <a:pt x="758" y="1340"/>
                    </a:lnTo>
                    <a:lnTo>
                      <a:pt x="768" y="1336"/>
                    </a:lnTo>
                    <a:lnTo>
                      <a:pt x="778" y="1332"/>
                    </a:lnTo>
                    <a:lnTo>
                      <a:pt x="784" y="1332"/>
                    </a:lnTo>
                    <a:lnTo>
                      <a:pt x="792" y="1328"/>
                    </a:lnTo>
                    <a:lnTo>
                      <a:pt x="806" y="1320"/>
                    </a:lnTo>
                    <a:lnTo>
                      <a:pt x="820" y="1310"/>
                    </a:lnTo>
                    <a:lnTo>
                      <a:pt x="828" y="1308"/>
                    </a:lnTo>
                    <a:lnTo>
                      <a:pt x="836" y="1306"/>
                    </a:lnTo>
                    <a:lnTo>
                      <a:pt x="848" y="1300"/>
                    </a:lnTo>
                    <a:lnTo>
                      <a:pt x="862" y="1296"/>
                    </a:lnTo>
                    <a:lnTo>
                      <a:pt x="876" y="1296"/>
                    </a:lnTo>
                    <a:lnTo>
                      <a:pt x="894" y="1296"/>
                    </a:lnTo>
                    <a:lnTo>
                      <a:pt x="918" y="1302"/>
                    </a:lnTo>
                    <a:lnTo>
                      <a:pt x="952" y="1306"/>
                    </a:lnTo>
                    <a:lnTo>
                      <a:pt x="970" y="1306"/>
                    </a:lnTo>
                    <a:lnTo>
                      <a:pt x="986" y="1306"/>
                    </a:lnTo>
                    <a:lnTo>
                      <a:pt x="1000" y="1302"/>
                    </a:lnTo>
                    <a:lnTo>
                      <a:pt x="1006" y="1300"/>
                    </a:lnTo>
                    <a:lnTo>
                      <a:pt x="1010" y="1296"/>
                    </a:lnTo>
                    <a:lnTo>
                      <a:pt x="1028" y="1294"/>
                    </a:lnTo>
                    <a:lnTo>
                      <a:pt x="1044" y="1286"/>
                    </a:lnTo>
                    <a:lnTo>
                      <a:pt x="1060" y="1278"/>
                    </a:lnTo>
                    <a:lnTo>
                      <a:pt x="1074" y="1266"/>
                    </a:lnTo>
                    <a:lnTo>
                      <a:pt x="1086" y="1254"/>
                    </a:lnTo>
                    <a:lnTo>
                      <a:pt x="1100" y="1240"/>
                    </a:lnTo>
                    <a:lnTo>
                      <a:pt x="1122" y="1212"/>
                    </a:lnTo>
                    <a:lnTo>
                      <a:pt x="1156" y="1182"/>
                    </a:lnTo>
                    <a:lnTo>
                      <a:pt x="1170" y="1170"/>
                    </a:lnTo>
                    <a:lnTo>
                      <a:pt x="1186" y="1158"/>
                    </a:lnTo>
                    <a:lnTo>
                      <a:pt x="1202" y="1150"/>
                    </a:lnTo>
                    <a:lnTo>
                      <a:pt x="1210" y="1146"/>
                    </a:lnTo>
                    <a:lnTo>
                      <a:pt x="1218" y="1138"/>
                    </a:lnTo>
                    <a:lnTo>
                      <a:pt x="1216" y="1112"/>
                    </a:lnTo>
                    <a:lnTo>
                      <a:pt x="1182" y="1080"/>
                    </a:lnTo>
                    <a:lnTo>
                      <a:pt x="1176" y="1058"/>
                    </a:lnTo>
                    <a:lnTo>
                      <a:pt x="1178" y="1032"/>
                    </a:lnTo>
                    <a:lnTo>
                      <a:pt x="1180" y="1020"/>
                    </a:lnTo>
                    <a:lnTo>
                      <a:pt x="1182" y="1010"/>
                    </a:lnTo>
                    <a:lnTo>
                      <a:pt x="1186" y="1002"/>
                    </a:lnTo>
                    <a:lnTo>
                      <a:pt x="1192" y="994"/>
                    </a:lnTo>
                    <a:lnTo>
                      <a:pt x="1200" y="986"/>
                    </a:lnTo>
                    <a:lnTo>
                      <a:pt x="1212" y="982"/>
                    </a:lnTo>
                    <a:lnTo>
                      <a:pt x="1214" y="978"/>
                    </a:lnTo>
                    <a:lnTo>
                      <a:pt x="1216" y="976"/>
                    </a:lnTo>
                    <a:lnTo>
                      <a:pt x="1220" y="978"/>
                    </a:lnTo>
                    <a:lnTo>
                      <a:pt x="1226" y="982"/>
                    </a:lnTo>
                    <a:lnTo>
                      <a:pt x="1260" y="1006"/>
                    </a:lnTo>
                    <a:lnTo>
                      <a:pt x="1286" y="1014"/>
                    </a:lnTo>
                    <a:lnTo>
                      <a:pt x="1314" y="1014"/>
                    </a:lnTo>
                    <a:lnTo>
                      <a:pt x="1326" y="1010"/>
                    </a:lnTo>
                    <a:lnTo>
                      <a:pt x="1336" y="1002"/>
                    </a:lnTo>
                    <a:lnTo>
                      <a:pt x="1348" y="992"/>
                    </a:lnTo>
                    <a:lnTo>
                      <a:pt x="1358" y="980"/>
                    </a:lnTo>
                    <a:lnTo>
                      <a:pt x="1380" y="956"/>
                    </a:lnTo>
                    <a:lnTo>
                      <a:pt x="1398" y="932"/>
                    </a:lnTo>
                    <a:lnTo>
                      <a:pt x="1404" y="928"/>
                    </a:lnTo>
                    <a:lnTo>
                      <a:pt x="1410" y="924"/>
                    </a:lnTo>
                    <a:lnTo>
                      <a:pt x="1416" y="924"/>
                    </a:lnTo>
                    <a:lnTo>
                      <a:pt x="1424" y="922"/>
                    </a:lnTo>
                    <a:lnTo>
                      <a:pt x="1438" y="924"/>
                    </a:lnTo>
                    <a:lnTo>
                      <a:pt x="1454" y="926"/>
                    </a:lnTo>
                    <a:lnTo>
                      <a:pt x="1464" y="918"/>
                    </a:lnTo>
                    <a:lnTo>
                      <a:pt x="1472" y="914"/>
                    </a:lnTo>
                    <a:lnTo>
                      <a:pt x="1492" y="906"/>
                    </a:lnTo>
                    <a:lnTo>
                      <a:pt x="1518" y="882"/>
                    </a:lnTo>
                    <a:lnTo>
                      <a:pt x="1522" y="880"/>
                    </a:lnTo>
                    <a:lnTo>
                      <a:pt x="1524" y="876"/>
                    </a:lnTo>
                    <a:lnTo>
                      <a:pt x="1530" y="866"/>
                    </a:lnTo>
                    <a:lnTo>
                      <a:pt x="1534" y="848"/>
                    </a:lnTo>
                    <a:lnTo>
                      <a:pt x="1540" y="832"/>
                    </a:lnTo>
                    <a:lnTo>
                      <a:pt x="1546" y="822"/>
                    </a:lnTo>
                    <a:lnTo>
                      <a:pt x="1554" y="816"/>
                    </a:lnTo>
                    <a:lnTo>
                      <a:pt x="1562" y="812"/>
                    </a:lnTo>
                    <a:lnTo>
                      <a:pt x="1580" y="806"/>
                    </a:lnTo>
                    <a:lnTo>
                      <a:pt x="1594" y="804"/>
                    </a:lnTo>
                    <a:lnTo>
                      <a:pt x="1610" y="798"/>
                    </a:lnTo>
                    <a:lnTo>
                      <a:pt x="1620" y="786"/>
                    </a:lnTo>
                    <a:lnTo>
                      <a:pt x="1632" y="776"/>
                    </a:lnTo>
                    <a:lnTo>
                      <a:pt x="1646" y="768"/>
                    </a:lnTo>
                    <a:lnTo>
                      <a:pt x="1660" y="760"/>
                    </a:lnTo>
                    <a:lnTo>
                      <a:pt x="1670" y="754"/>
                    </a:lnTo>
                    <a:lnTo>
                      <a:pt x="1680" y="752"/>
                    </a:lnTo>
                    <a:lnTo>
                      <a:pt x="1696" y="750"/>
                    </a:lnTo>
                    <a:lnTo>
                      <a:pt x="1712" y="750"/>
                    </a:lnTo>
                    <a:lnTo>
                      <a:pt x="1746" y="752"/>
                    </a:lnTo>
                    <a:lnTo>
                      <a:pt x="1776" y="756"/>
                    </a:lnTo>
                    <a:lnTo>
                      <a:pt x="1792" y="748"/>
                    </a:lnTo>
                    <a:lnTo>
                      <a:pt x="1798" y="740"/>
                    </a:lnTo>
                    <a:lnTo>
                      <a:pt x="1802" y="730"/>
                    </a:lnTo>
                    <a:lnTo>
                      <a:pt x="1804" y="720"/>
                    </a:lnTo>
                    <a:lnTo>
                      <a:pt x="1804" y="712"/>
                    </a:lnTo>
                    <a:lnTo>
                      <a:pt x="1802" y="702"/>
                    </a:lnTo>
                    <a:lnTo>
                      <a:pt x="1798" y="694"/>
                    </a:lnTo>
                    <a:lnTo>
                      <a:pt x="1790" y="680"/>
                    </a:lnTo>
                    <a:lnTo>
                      <a:pt x="1764" y="656"/>
                    </a:lnTo>
                    <a:lnTo>
                      <a:pt x="1718" y="628"/>
                    </a:lnTo>
                    <a:lnTo>
                      <a:pt x="1716" y="622"/>
                    </a:lnTo>
                    <a:lnTo>
                      <a:pt x="1712" y="614"/>
                    </a:lnTo>
                    <a:lnTo>
                      <a:pt x="1702" y="604"/>
                    </a:lnTo>
                    <a:lnTo>
                      <a:pt x="1688" y="590"/>
                    </a:lnTo>
                    <a:lnTo>
                      <a:pt x="1656" y="590"/>
                    </a:lnTo>
                    <a:lnTo>
                      <a:pt x="1640" y="608"/>
                    </a:lnTo>
                    <a:lnTo>
                      <a:pt x="1610" y="608"/>
                    </a:lnTo>
                    <a:lnTo>
                      <a:pt x="1604" y="644"/>
                    </a:lnTo>
                    <a:lnTo>
                      <a:pt x="1596" y="646"/>
                    </a:lnTo>
                    <a:lnTo>
                      <a:pt x="1586" y="646"/>
                    </a:lnTo>
                    <a:lnTo>
                      <a:pt x="1578" y="644"/>
                    </a:lnTo>
                    <a:lnTo>
                      <a:pt x="1570" y="642"/>
                    </a:lnTo>
                    <a:lnTo>
                      <a:pt x="1554" y="634"/>
                    </a:lnTo>
                    <a:lnTo>
                      <a:pt x="1544" y="630"/>
                    </a:lnTo>
                    <a:lnTo>
                      <a:pt x="1516" y="630"/>
                    </a:lnTo>
                    <a:lnTo>
                      <a:pt x="1504" y="634"/>
                    </a:lnTo>
                    <a:lnTo>
                      <a:pt x="1494" y="640"/>
                    </a:lnTo>
                    <a:lnTo>
                      <a:pt x="1476" y="654"/>
                    </a:lnTo>
                    <a:lnTo>
                      <a:pt x="1466" y="654"/>
                    </a:lnTo>
                    <a:lnTo>
                      <a:pt x="1456" y="650"/>
                    </a:lnTo>
                    <a:lnTo>
                      <a:pt x="1450" y="646"/>
                    </a:lnTo>
                    <a:lnTo>
                      <a:pt x="1446" y="640"/>
                    </a:lnTo>
                    <a:lnTo>
                      <a:pt x="1442" y="634"/>
                    </a:lnTo>
                    <a:lnTo>
                      <a:pt x="1440" y="628"/>
                    </a:lnTo>
                    <a:lnTo>
                      <a:pt x="1440" y="616"/>
                    </a:lnTo>
                    <a:lnTo>
                      <a:pt x="1470" y="588"/>
                    </a:lnTo>
                    <a:lnTo>
                      <a:pt x="1468" y="556"/>
                    </a:lnTo>
                    <a:lnTo>
                      <a:pt x="1470" y="544"/>
                    </a:lnTo>
                    <a:lnTo>
                      <a:pt x="1470" y="532"/>
                    </a:lnTo>
                    <a:lnTo>
                      <a:pt x="1480" y="512"/>
                    </a:lnTo>
                    <a:lnTo>
                      <a:pt x="1488" y="494"/>
                    </a:lnTo>
                    <a:lnTo>
                      <a:pt x="1488" y="472"/>
                    </a:lnTo>
                    <a:lnTo>
                      <a:pt x="1490" y="456"/>
                    </a:lnTo>
                    <a:lnTo>
                      <a:pt x="1494" y="440"/>
                    </a:lnTo>
                    <a:lnTo>
                      <a:pt x="1502" y="426"/>
                    </a:lnTo>
                    <a:lnTo>
                      <a:pt x="1522" y="426"/>
                    </a:lnTo>
                    <a:lnTo>
                      <a:pt x="1546" y="430"/>
                    </a:lnTo>
                    <a:lnTo>
                      <a:pt x="1574" y="432"/>
                    </a:lnTo>
                    <a:lnTo>
                      <a:pt x="1588" y="430"/>
                    </a:lnTo>
                    <a:lnTo>
                      <a:pt x="1602" y="428"/>
                    </a:lnTo>
                    <a:lnTo>
                      <a:pt x="1616" y="424"/>
                    </a:lnTo>
                    <a:lnTo>
                      <a:pt x="1628" y="416"/>
                    </a:lnTo>
                    <a:lnTo>
                      <a:pt x="1642" y="404"/>
                    </a:lnTo>
                    <a:lnTo>
                      <a:pt x="1658" y="390"/>
                    </a:lnTo>
                    <a:lnTo>
                      <a:pt x="1672" y="376"/>
                    </a:lnTo>
                    <a:lnTo>
                      <a:pt x="1684" y="362"/>
                    </a:lnTo>
                    <a:lnTo>
                      <a:pt x="1684" y="332"/>
                    </a:lnTo>
                    <a:lnTo>
                      <a:pt x="1686" y="296"/>
                    </a:lnTo>
                    <a:lnTo>
                      <a:pt x="1688" y="278"/>
                    </a:lnTo>
                    <a:lnTo>
                      <a:pt x="1692" y="262"/>
                    </a:lnTo>
                    <a:lnTo>
                      <a:pt x="1698" y="250"/>
                    </a:lnTo>
                    <a:lnTo>
                      <a:pt x="1702" y="246"/>
                    </a:lnTo>
                    <a:lnTo>
                      <a:pt x="1708" y="242"/>
                    </a:lnTo>
                    <a:lnTo>
                      <a:pt x="1714" y="232"/>
                    </a:lnTo>
                    <a:lnTo>
                      <a:pt x="1720" y="220"/>
                    </a:lnTo>
                    <a:lnTo>
                      <a:pt x="1724" y="198"/>
                    </a:lnTo>
                    <a:lnTo>
                      <a:pt x="1730" y="176"/>
                    </a:lnTo>
                    <a:lnTo>
                      <a:pt x="1736" y="166"/>
                    </a:lnTo>
                    <a:lnTo>
                      <a:pt x="1742" y="158"/>
                    </a:lnTo>
                    <a:lnTo>
                      <a:pt x="1742" y="116"/>
                    </a:lnTo>
                    <a:lnTo>
                      <a:pt x="1738" y="108"/>
                    </a:lnTo>
                    <a:lnTo>
                      <a:pt x="1716" y="82"/>
                    </a:lnTo>
                    <a:lnTo>
                      <a:pt x="1696" y="72"/>
                    </a:lnTo>
                    <a:lnTo>
                      <a:pt x="1696" y="62"/>
                    </a:lnTo>
                    <a:lnTo>
                      <a:pt x="1698" y="54"/>
                    </a:lnTo>
                    <a:lnTo>
                      <a:pt x="1702" y="46"/>
                    </a:lnTo>
                    <a:lnTo>
                      <a:pt x="1706" y="40"/>
                    </a:lnTo>
                    <a:lnTo>
                      <a:pt x="1712" y="34"/>
                    </a:lnTo>
                    <a:lnTo>
                      <a:pt x="1720" y="28"/>
                    </a:lnTo>
                    <a:lnTo>
                      <a:pt x="1736" y="20"/>
                    </a:lnTo>
                    <a:lnTo>
                      <a:pt x="1744" y="20"/>
                    </a:lnTo>
                    <a:lnTo>
                      <a:pt x="1750" y="16"/>
                    </a:lnTo>
                    <a:lnTo>
                      <a:pt x="1764" y="10"/>
                    </a:lnTo>
                    <a:lnTo>
                      <a:pt x="1778" y="4"/>
                    </a:lnTo>
                    <a:lnTo>
                      <a:pt x="1784" y="2"/>
                    </a:lnTo>
                    <a:lnTo>
                      <a:pt x="1794" y="0"/>
                    </a:lnTo>
                    <a:lnTo>
                      <a:pt x="1794" y="6"/>
                    </a:lnTo>
                    <a:lnTo>
                      <a:pt x="1796" y="8"/>
                    </a:lnTo>
                    <a:lnTo>
                      <a:pt x="1804" y="16"/>
                    </a:lnTo>
                    <a:lnTo>
                      <a:pt x="1800" y="42"/>
                    </a:lnTo>
                    <a:lnTo>
                      <a:pt x="1792" y="52"/>
                    </a:lnTo>
                    <a:lnTo>
                      <a:pt x="1786" y="58"/>
                    </a:lnTo>
                    <a:lnTo>
                      <a:pt x="1782" y="66"/>
                    </a:lnTo>
                    <a:lnTo>
                      <a:pt x="1780" y="78"/>
                    </a:lnTo>
                    <a:lnTo>
                      <a:pt x="1804" y="96"/>
                    </a:lnTo>
                    <a:lnTo>
                      <a:pt x="1810" y="104"/>
                    </a:lnTo>
                    <a:lnTo>
                      <a:pt x="1816" y="110"/>
                    </a:lnTo>
                    <a:lnTo>
                      <a:pt x="1826" y="114"/>
                    </a:lnTo>
                    <a:lnTo>
                      <a:pt x="1842" y="116"/>
                    </a:lnTo>
                    <a:lnTo>
                      <a:pt x="1848" y="80"/>
                    </a:lnTo>
                    <a:lnTo>
                      <a:pt x="1856" y="80"/>
                    </a:lnTo>
                    <a:lnTo>
                      <a:pt x="1866" y="80"/>
                    </a:lnTo>
                    <a:lnTo>
                      <a:pt x="1878" y="84"/>
                    </a:lnTo>
                    <a:lnTo>
                      <a:pt x="1892" y="92"/>
                    </a:lnTo>
                    <a:lnTo>
                      <a:pt x="1900" y="104"/>
                    </a:lnTo>
                    <a:lnTo>
                      <a:pt x="1904" y="122"/>
                    </a:lnTo>
                    <a:lnTo>
                      <a:pt x="1908" y="140"/>
                    </a:lnTo>
                    <a:lnTo>
                      <a:pt x="1914" y="160"/>
                    </a:lnTo>
                    <a:lnTo>
                      <a:pt x="1920" y="168"/>
                    </a:lnTo>
                    <a:lnTo>
                      <a:pt x="1926" y="178"/>
                    </a:lnTo>
                    <a:lnTo>
                      <a:pt x="1938" y="184"/>
                    </a:lnTo>
                    <a:lnTo>
                      <a:pt x="1968" y="182"/>
                    </a:lnTo>
                    <a:lnTo>
                      <a:pt x="1978" y="178"/>
                    </a:lnTo>
                    <a:lnTo>
                      <a:pt x="1988" y="174"/>
                    </a:lnTo>
                    <a:lnTo>
                      <a:pt x="2010" y="172"/>
                    </a:lnTo>
                    <a:lnTo>
                      <a:pt x="2022" y="168"/>
                    </a:lnTo>
                    <a:lnTo>
                      <a:pt x="2032" y="166"/>
                    </a:lnTo>
                    <a:lnTo>
                      <a:pt x="2042" y="160"/>
                    </a:lnTo>
                    <a:lnTo>
                      <a:pt x="2052" y="152"/>
                    </a:lnTo>
                    <a:lnTo>
                      <a:pt x="2060" y="138"/>
                    </a:lnTo>
                    <a:lnTo>
                      <a:pt x="2068" y="128"/>
                    </a:lnTo>
                    <a:lnTo>
                      <a:pt x="2076" y="122"/>
                    </a:lnTo>
                    <a:lnTo>
                      <a:pt x="2084" y="118"/>
                    </a:lnTo>
                    <a:lnTo>
                      <a:pt x="2094" y="120"/>
                    </a:lnTo>
                    <a:lnTo>
                      <a:pt x="2104" y="124"/>
                    </a:lnTo>
                    <a:lnTo>
                      <a:pt x="2114" y="132"/>
                    </a:lnTo>
                    <a:lnTo>
                      <a:pt x="2126" y="146"/>
                    </a:lnTo>
                    <a:lnTo>
                      <a:pt x="2146" y="200"/>
                    </a:lnTo>
                    <a:lnTo>
                      <a:pt x="2142" y="220"/>
                    </a:lnTo>
                    <a:lnTo>
                      <a:pt x="2136" y="246"/>
                    </a:lnTo>
                    <a:lnTo>
                      <a:pt x="2128" y="274"/>
                    </a:lnTo>
                    <a:lnTo>
                      <a:pt x="2118" y="296"/>
                    </a:lnTo>
                    <a:lnTo>
                      <a:pt x="2118" y="320"/>
                    </a:lnTo>
                    <a:lnTo>
                      <a:pt x="2142" y="366"/>
                    </a:lnTo>
                    <a:lnTo>
                      <a:pt x="2140" y="374"/>
                    </a:lnTo>
                    <a:lnTo>
                      <a:pt x="2138" y="384"/>
                    </a:lnTo>
                    <a:lnTo>
                      <a:pt x="2130" y="406"/>
                    </a:lnTo>
                    <a:lnTo>
                      <a:pt x="2128" y="418"/>
                    </a:lnTo>
                    <a:lnTo>
                      <a:pt x="2130" y="428"/>
                    </a:lnTo>
                    <a:lnTo>
                      <a:pt x="2136" y="440"/>
                    </a:lnTo>
                    <a:lnTo>
                      <a:pt x="2140" y="444"/>
                    </a:lnTo>
                    <a:lnTo>
                      <a:pt x="2148" y="450"/>
                    </a:lnTo>
                    <a:lnTo>
                      <a:pt x="2150" y="462"/>
                    </a:lnTo>
                    <a:lnTo>
                      <a:pt x="2150" y="476"/>
                    </a:lnTo>
                    <a:lnTo>
                      <a:pt x="2148" y="510"/>
                    </a:lnTo>
                    <a:lnTo>
                      <a:pt x="2126" y="514"/>
                    </a:lnTo>
                    <a:lnTo>
                      <a:pt x="2122" y="508"/>
                    </a:lnTo>
                    <a:lnTo>
                      <a:pt x="2118" y="502"/>
                    </a:lnTo>
                    <a:lnTo>
                      <a:pt x="2116" y="492"/>
                    </a:lnTo>
                    <a:lnTo>
                      <a:pt x="2118" y="476"/>
                    </a:lnTo>
                    <a:lnTo>
                      <a:pt x="2114" y="466"/>
                    </a:lnTo>
                    <a:lnTo>
                      <a:pt x="2108" y="458"/>
                    </a:lnTo>
                    <a:lnTo>
                      <a:pt x="2094" y="460"/>
                    </a:lnTo>
                    <a:lnTo>
                      <a:pt x="2086" y="462"/>
                    </a:lnTo>
                    <a:lnTo>
                      <a:pt x="2084" y="466"/>
                    </a:lnTo>
                    <a:lnTo>
                      <a:pt x="2082" y="470"/>
                    </a:lnTo>
                    <a:lnTo>
                      <a:pt x="2084" y="484"/>
                    </a:lnTo>
                    <a:lnTo>
                      <a:pt x="2082" y="492"/>
                    </a:lnTo>
                    <a:lnTo>
                      <a:pt x="2078" y="500"/>
                    </a:lnTo>
                    <a:lnTo>
                      <a:pt x="2064" y="514"/>
                    </a:lnTo>
                    <a:lnTo>
                      <a:pt x="2054" y="528"/>
                    </a:lnTo>
                    <a:lnTo>
                      <a:pt x="2046" y="544"/>
                    </a:lnTo>
                    <a:lnTo>
                      <a:pt x="2042" y="564"/>
                    </a:lnTo>
                    <a:lnTo>
                      <a:pt x="2034" y="576"/>
                    </a:lnTo>
                    <a:lnTo>
                      <a:pt x="2024" y="586"/>
                    </a:lnTo>
                    <a:lnTo>
                      <a:pt x="2012" y="598"/>
                    </a:lnTo>
                    <a:lnTo>
                      <a:pt x="2002" y="606"/>
                    </a:lnTo>
                    <a:lnTo>
                      <a:pt x="2000" y="642"/>
                    </a:lnTo>
                    <a:lnTo>
                      <a:pt x="2008" y="654"/>
                    </a:lnTo>
                    <a:lnTo>
                      <a:pt x="2020" y="674"/>
                    </a:lnTo>
                    <a:lnTo>
                      <a:pt x="2054" y="694"/>
                    </a:lnTo>
                    <a:lnTo>
                      <a:pt x="2078" y="692"/>
                    </a:lnTo>
                    <a:lnTo>
                      <a:pt x="2094" y="668"/>
                    </a:lnTo>
                    <a:lnTo>
                      <a:pt x="2100" y="680"/>
                    </a:lnTo>
                    <a:lnTo>
                      <a:pt x="2104" y="690"/>
                    </a:lnTo>
                    <a:lnTo>
                      <a:pt x="2106" y="702"/>
                    </a:lnTo>
                    <a:lnTo>
                      <a:pt x="2086" y="708"/>
                    </a:lnTo>
                    <a:lnTo>
                      <a:pt x="2068" y="716"/>
                    </a:lnTo>
                    <a:lnTo>
                      <a:pt x="2068" y="724"/>
                    </a:lnTo>
                    <a:lnTo>
                      <a:pt x="2070" y="732"/>
                    </a:lnTo>
                    <a:lnTo>
                      <a:pt x="2070" y="738"/>
                    </a:lnTo>
                    <a:lnTo>
                      <a:pt x="2074" y="742"/>
                    </a:lnTo>
                    <a:lnTo>
                      <a:pt x="2078" y="748"/>
                    </a:lnTo>
                    <a:lnTo>
                      <a:pt x="2084" y="750"/>
                    </a:lnTo>
                    <a:lnTo>
                      <a:pt x="2064" y="778"/>
                    </a:lnTo>
                    <a:lnTo>
                      <a:pt x="2052" y="790"/>
                    </a:lnTo>
                    <a:lnTo>
                      <a:pt x="2040" y="800"/>
                    </a:lnTo>
                    <a:lnTo>
                      <a:pt x="2026" y="796"/>
                    </a:lnTo>
                    <a:lnTo>
                      <a:pt x="1986" y="770"/>
                    </a:lnTo>
                    <a:lnTo>
                      <a:pt x="1968" y="770"/>
                    </a:lnTo>
                    <a:lnTo>
                      <a:pt x="1960" y="780"/>
                    </a:lnTo>
                    <a:lnTo>
                      <a:pt x="1958" y="786"/>
                    </a:lnTo>
                    <a:lnTo>
                      <a:pt x="1956" y="792"/>
                    </a:lnTo>
                    <a:lnTo>
                      <a:pt x="1958" y="818"/>
                    </a:lnTo>
                    <a:lnTo>
                      <a:pt x="1962" y="824"/>
                    </a:lnTo>
                    <a:lnTo>
                      <a:pt x="1968" y="828"/>
                    </a:lnTo>
                    <a:lnTo>
                      <a:pt x="1982" y="838"/>
                    </a:lnTo>
                    <a:lnTo>
                      <a:pt x="2000" y="852"/>
                    </a:lnTo>
                    <a:lnTo>
                      <a:pt x="2008" y="860"/>
                    </a:lnTo>
                    <a:lnTo>
                      <a:pt x="2016" y="870"/>
                    </a:lnTo>
                    <a:lnTo>
                      <a:pt x="2016" y="908"/>
                    </a:lnTo>
                    <a:lnTo>
                      <a:pt x="2024" y="920"/>
                    </a:lnTo>
                    <a:lnTo>
                      <a:pt x="2032" y="938"/>
                    </a:lnTo>
                    <a:lnTo>
                      <a:pt x="2046" y="976"/>
                    </a:lnTo>
                    <a:lnTo>
                      <a:pt x="2054" y="986"/>
                    </a:lnTo>
                    <a:lnTo>
                      <a:pt x="2070" y="986"/>
                    </a:lnTo>
                    <a:lnTo>
                      <a:pt x="2084" y="958"/>
                    </a:lnTo>
                    <a:lnTo>
                      <a:pt x="2110" y="940"/>
                    </a:lnTo>
                    <a:lnTo>
                      <a:pt x="2124" y="962"/>
                    </a:lnTo>
                    <a:lnTo>
                      <a:pt x="2134" y="976"/>
                    </a:lnTo>
                    <a:lnTo>
                      <a:pt x="2142" y="994"/>
                    </a:lnTo>
                    <a:lnTo>
                      <a:pt x="2144" y="1010"/>
                    </a:lnTo>
                    <a:lnTo>
                      <a:pt x="2150" y="1026"/>
                    </a:lnTo>
                    <a:lnTo>
                      <a:pt x="2154" y="1034"/>
                    </a:lnTo>
                    <a:lnTo>
                      <a:pt x="2160" y="1040"/>
                    </a:lnTo>
                    <a:lnTo>
                      <a:pt x="2168" y="1048"/>
                    </a:lnTo>
                    <a:lnTo>
                      <a:pt x="2178" y="1054"/>
                    </a:lnTo>
                    <a:lnTo>
                      <a:pt x="2182" y="1062"/>
                    </a:lnTo>
                    <a:lnTo>
                      <a:pt x="2180" y="1074"/>
                    </a:lnTo>
                    <a:lnTo>
                      <a:pt x="2180" y="1088"/>
                    </a:lnTo>
                    <a:lnTo>
                      <a:pt x="2180" y="1120"/>
                    </a:lnTo>
                    <a:lnTo>
                      <a:pt x="2168" y="1132"/>
                    </a:lnTo>
                    <a:lnTo>
                      <a:pt x="2156" y="1130"/>
                    </a:lnTo>
                    <a:lnTo>
                      <a:pt x="2150" y="1126"/>
                    </a:lnTo>
                    <a:lnTo>
                      <a:pt x="2138" y="1120"/>
                    </a:lnTo>
                    <a:lnTo>
                      <a:pt x="2108" y="1122"/>
                    </a:lnTo>
                    <a:lnTo>
                      <a:pt x="2096" y="1124"/>
                    </a:lnTo>
                    <a:lnTo>
                      <a:pt x="2088" y="1128"/>
                    </a:lnTo>
                    <a:lnTo>
                      <a:pt x="2080" y="1134"/>
                    </a:lnTo>
                    <a:lnTo>
                      <a:pt x="2074" y="1140"/>
                    </a:lnTo>
                    <a:lnTo>
                      <a:pt x="2062" y="1162"/>
                    </a:lnTo>
                    <a:lnTo>
                      <a:pt x="2058" y="1166"/>
                    </a:lnTo>
                    <a:lnTo>
                      <a:pt x="2054" y="1170"/>
                    </a:lnTo>
                    <a:lnTo>
                      <a:pt x="2052" y="1176"/>
                    </a:lnTo>
                    <a:lnTo>
                      <a:pt x="2046" y="1182"/>
                    </a:lnTo>
                    <a:lnTo>
                      <a:pt x="2028" y="1196"/>
                    </a:lnTo>
                    <a:lnTo>
                      <a:pt x="1994" y="1218"/>
                    </a:lnTo>
                    <a:lnTo>
                      <a:pt x="1988" y="1228"/>
                    </a:lnTo>
                    <a:lnTo>
                      <a:pt x="1974" y="1238"/>
                    </a:lnTo>
                    <a:lnTo>
                      <a:pt x="1948" y="1256"/>
                    </a:lnTo>
                    <a:lnTo>
                      <a:pt x="1938" y="1268"/>
                    </a:lnTo>
                    <a:lnTo>
                      <a:pt x="1920" y="1272"/>
                    </a:lnTo>
                    <a:lnTo>
                      <a:pt x="1902" y="1254"/>
                    </a:lnTo>
                    <a:lnTo>
                      <a:pt x="1894" y="1236"/>
                    </a:lnTo>
                    <a:lnTo>
                      <a:pt x="1890" y="1230"/>
                    </a:lnTo>
                    <a:lnTo>
                      <a:pt x="1884" y="1226"/>
                    </a:lnTo>
                    <a:lnTo>
                      <a:pt x="1880" y="1222"/>
                    </a:lnTo>
                    <a:lnTo>
                      <a:pt x="1874" y="1222"/>
                    </a:lnTo>
                    <a:lnTo>
                      <a:pt x="1860" y="1220"/>
                    </a:lnTo>
                    <a:lnTo>
                      <a:pt x="1856" y="1228"/>
                    </a:lnTo>
                    <a:lnTo>
                      <a:pt x="1854" y="1238"/>
                    </a:lnTo>
                    <a:lnTo>
                      <a:pt x="1852" y="1248"/>
                    </a:lnTo>
                    <a:lnTo>
                      <a:pt x="1850" y="1260"/>
                    </a:lnTo>
                    <a:lnTo>
                      <a:pt x="1852" y="1270"/>
                    </a:lnTo>
                    <a:lnTo>
                      <a:pt x="1854" y="1282"/>
                    </a:lnTo>
                    <a:lnTo>
                      <a:pt x="1860" y="1292"/>
                    </a:lnTo>
                    <a:lnTo>
                      <a:pt x="1868" y="1302"/>
                    </a:lnTo>
                    <a:lnTo>
                      <a:pt x="1872" y="1344"/>
                    </a:lnTo>
                    <a:lnTo>
                      <a:pt x="1846" y="1346"/>
                    </a:lnTo>
                    <a:lnTo>
                      <a:pt x="1824" y="1348"/>
                    </a:lnTo>
                    <a:lnTo>
                      <a:pt x="1812" y="1346"/>
                    </a:lnTo>
                    <a:lnTo>
                      <a:pt x="1802" y="1344"/>
                    </a:lnTo>
                    <a:lnTo>
                      <a:pt x="1794" y="1342"/>
                    </a:lnTo>
                    <a:lnTo>
                      <a:pt x="1786" y="1338"/>
                    </a:lnTo>
                    <a:lnTo>
                      <a:pt x="1782" y="1316"/>
                    </a:lnTo>
                    <a:lnTo>
                      <a:pt x="1776" y="1302"/>
                    </a:lnTo>
                    <a:lnTo>
                      <a:pt x="1768" y="1292"/>
                    </a:lnTo>
                    <a:lnTo>
                      <a:pt x="1758" y="1280"/>
                    </a:lnTo>
                    <a:lnTo>
                      <a:pt x="1732" y="1222"/>
                    </a:lnTo>
                    <a:lnTo>
                      <a:pt x="1720" y="1210"/>
                    </a:lnTo>
                    <a:lnTo>
                      <a:pt x="1712" y="1206"/>
                    </a:lnTo>
                    <a:lnTo>
                      <a:pt x="1706" y="1206"/>
                    </a:lnTo>
                    <a:lnTo>
                      <a:pt x="1696" y="1206"/>
                    </a:lnTo>
                    <a:lnTo>
                      <a:pt x="1684" y="1216"/>
                    </a:lnTo>
                    <a:lnTo>
                      <a:pt x="1670" y="1226"/>
                    </a:lnTo>
                    <a:lnTo>
                      <a:pt x="1658" y="1234"/>
                    </a:lnTo>
                    <a:lnTo>
                      <a:pt x="1646" y="1244"/>
                    </a:lnTo>
                    <a:lnTo>
                      <a:pt x="1642" y="1256"/>
                    </a:lnTo>
                    <a:lnTo>
                      <a:pt x="1640" y="1270"/>
                    </a:lnTo>
                    <a:lnTo>
                      <a:pt x="1640" y="1288"/>
                    </a:lnTo>
                    <a:lnTo>
                      <a:pt x="1644" y="1306"/>
                    </a:lnTo>
                    <a:lnTo>
                      <a:pt x="1580" y="1312"/>
                    </a:lnTo>
                    <a:lnTo>
                      <a:pt x="1524" y="1346"/>
                    </a:lnTo>
                    <a:lnTo>
                      <a:pt x="1516" y="1362"/>
                    </a:lnTo>
                    <a:lnTo>
                      <a:pt x="1510" y="1368"/>
                    </a:lnTo>
                    <a:lnTo>
                      <a:pt x="1508" y="1370"/>
                    </a:lnTo>
                    <a:lnTo>
                      <a:pt x="1504" y="1370"/>
                    </a:lnTo>
                    <a:lnTo>
                      <a:pt x="1492" y="1362"/>
                    </a:lnTo>
                    <a:lnTo>
                      <a:pt x="1486" y="1356"/>
                    </a:lnTo>
                    <a:lnTo>
                      <a:pt x="1484" y="1348"/>
                    </a:lnTo>
                    <a:lnTo>
                      <a:pt x="1482" y="1342"/>
                    </a:lnTo>
                    <a:lnTo>
                      <a:pt x="1494" y="1334"/>
                    </a:lnTo>
                    <a:lnTo>
                      <a:pt x="1492" y="1322"/>
                    </a:lnTo>
                    <a:lnTo>
                      <a:pt x="1490" y="1312"/>
                    </a:lnTo>
                    <a:lnTo>
                      <a:pt x="1486" y="1304"/>
                    </a:lnTo>
                    <a:lnTo>
                      <a:pt x="1480" y="1298"/>
                    </a:lnTo>
                    <a:lnTo>
                      <a:pt x="1474" y="1292"/>
                    </a:lnTo>
                    <a:lnTo>
                      <a:pt x="1466" y="1288"/>
                    </a:lnTo>
                    <a:lnTo>
                      <a:pt x="1458" y="1286"/>
                    </a:lnTo>
                    <a:lnTo>
                      <a:pt x="1450" y="1286"/>
                    </a:lnTo>
                    <a:lnTo>
                      <a:pt x="1440" y="1290"/>
                    </a:lnTo>
                    <a:lnTo>
                      <a:pt x="1434" y="1296"/>
                    </a:lnTo>
                    <a:lnTo>
                      <a:pt x="1428" y="1302"/>
                    </a:lnTo>
                    <a:lnTo>
                      <a:pt x="1424" y="1310"/>
                    </a:lnTo>
                    <a:lnTo>
                      <a:pt x="1424" y="1318"/>
                    </a:lnTo>
                    <a:lnTo>
                      <a:pt x="1424" y="1328"/>
                    </a:lnTo>
                    <a:lnTo>
                      <a:pt x="1428" y="1352"/>
                    </a:lnTo>
                    <a:lnTo>
                      <a:pt x="1408" y="1356"/>
                    </a:lnTo>
                    <a:lnTo>
                      <a:pt x="1404" y="1362"/>
                    </a:lnTo>
                    <a:lnTo>
                      <a:pt x="1402" y="1370"/>
                    </a:lnTo>
                    <a:lnTo>
                      <a:pt x="1392" y="1374"/>
                    </a:lnTo>
                    <a:lnTo>
                      <a:pt x="1392" y="1430"/>
                    </a:lnTo>
                    <a:lnTo>
                      <a:pt x="1412" y="1454"/>
                    </a:lnTo>
                    <a:lnTo>
                      <a:pt x="1412" y="1472"/>
                    </a:lnTo>
                    <a:lnTo>
                      <a:pt x="1402" y="1490"/>
                    </a:lnTo>
                    <a:lnTo>
                      <a:pt x="1380" y="1504"/>
                    </a:lnTo>
                    <a:lnTo>
                      <a:pt x="1356" y="1510"/>
                    </a:lnTo>
                    <a:lnTo>
                      <a:pt x="1336" y="1514"/>
                    </a:lnTo>
                    <a:lnTo>
                      <a:pt x="1314" y="1514"/>
                    </a:lnTo>
                    <a:lnTo>
                      <a:pt x="1298" y="1516"/>
                    </a:lnTo>
                    <a:lnTo>
                      <a:pt x="1288" y="1520"/>
                    </a:lnTo>
                    <a:lnTo>
                      <a:pt x="1280" y="1526"/>
                    </a:lnTo>
                    <a:lnTo>
                      <a:pt x="1270" y="1534"/>
                    </a:lnTo>
                    <a:lnTo>
                      <a:pt x="1256" y="1546"/>
                    </a:lnTo>
                    <a:lnTo>
                      <a:pt x="1244" y="1566"/>
                    </a:lnTo>
                    <a:lnTo>
                      <a:pt x="1228" y="1586"/>
                    </a:lnTo>
                    <a:lnTo>
                      <a:pt x="1192" y="1626"/>
                    </a:lnTo>
                    <a:lnTo>
                      <a:pt x="1168" y="1610"/>
                    </a:lnTo>
                    <a:lnTo>
                      <a:pt x="1140" y="1612"/>
                    </a:lnTo>
                    <a:lnTo>
                      <a:pt x="1136" y="1626"/>
                    </a:lnTo>
                    <a:lnTo>
                      <a:pt x="1132" y="1632"/>
                    </a:lnTo>
                    <a:lnTo>
                      <a:pt x="1128" y="1636"/>
                    </a:lnTo>
                    <a:lnTo>
                      <a:pt x="1124" y="1630"/>
                    </a:lnTo>
                    <a:lnTo>
                      <a:pt x="1118" y="1626"/>
                    </a:lnTo>
                    <a:lnTo>
                      <a:pt x="1108" y="1622"/>
                    </a:lnTo>
                    <a:lnTo>
                      <a:pt x="1100" y="1622"/>
                    </a:lnTo>
                    <a:lnTo>
                      <a:pt x="1092" y="1622"/>
                    </a:lnTo>
                    <a:lnTo>
                      <a:pt x="1088" y="1632"/>
                    </a:lnTo>
                    <a:lnTo>
                      <a:pt x="1082" y="1640"/>
                    </a:lnTo>
                    <a:lnTo>
                      <a:pt x="1076" y="1650"/>
                    </a:lnTo>
                    <a:lnTo>
                      <a:pt x="1066" y="1658"/>
                    </a:lnTo>
                    <a:lnTo>
                      <a:pt x="1056" y="1664"/>
                    </a:lnTo>
                    <a:lnTo>
                      <a:pt x="1046" y="1674"/>
                    </a:lnTo>
                    <a:lnTo>
                      <a:pt x="1038" y="1684"/>
                    </a:lnTo>
                    <a:lnTo>
                      <a:pt x="1030" y="1696"/>
                    </a:lnTo>
                    <a:lnTo>
                      <a:pt x="1014" y="1718"/>
                    </a:lnTo>
                    <a:lnTo>
                      <a:pt x="1004" y="1728"/>
                    </a:lnTo>
                    <a:lnTo>
                      <a:pt x="994" y="1736"/>
                    </a:lnTo>
                    <a:lnTo>
                      <a:pt x="990" y="1748"/>
                    </a:lnTo>
                    <a:lnTo>
                      <a:pt x="988" y="1760"/>
                    </a:lnTo>
                    <a:lnTo>
                      <a:pt x="988" y="1790"/>
                    </a:lnTo>
                    <a:lnTo>
                      <a:pt x="988" y="1798"/>
                    </a:lnTo>
                    <a:lnTo>
                      <a:pt x="988" y="1812"/>
                    </a:lnTo>
                    <a:lnTo>
                      <a:pt x="982" y="1836"/>
                    </a:lnTo>
                    <a:lnTo>
                      <a:pt x="976" y="1840"/>
                    </a:lnTo>
                    <a:lnTo>
                      <a:pt x="946" y="1838"/>
                    </a:lnTo>
                    <a:lnTo>
                      <a:pt x="920" y="1834"/>
                    </a:lnTo>
                    <a:lnTo>
                      <a:pt x="870" y="1826"/>
                    </a:lnTo>
                    <a:lnTo>
                      <a:pt x="838" y="1810"/>
                    </a:lnTo>
                    <a:lnTo>
                      <a:pt x="820" y="1790"/>
                    </a:lnTo>
                    <a:lnTo>
                      <a:pt x="784" y="1782"/>
                    </a:lnTo>
                    <a:lnTo>
                      <a:pt x="784" y="1752"/>
                    </a:lnTo>
                    <a:lnTo>
                      <a:pt x="796" y="1734"/>
                    </a:lnTo>
                    <a:lnTo>
                      <a:pt x="808" y="1716"/>
                    </a:lnTo>
                    <a:lnTo>
                      <a:pt x="816" y="1696"/>
                    </a:lnTo>
                    <a:lnTo>
                      <a:pt x="818" y="1686"/>
                    </a:lnTo>
                    <a:lnTo>
                      <a:pt x="818" y="1676"/>
                    </a:lnTo>
                    <a:lnTo>
                      <a:pt x="814" y="1666"/>
                    </a:lnTo>
                    <a:lnTo>
                      <a:pt x="810" y="1660"/>
                    </a:lnTo>
                    <a:lnTo>
                      <a:pt x="804" y="1656"/>
                    </a:lnTo>
                    <a:lnTo>
                      <a:pt x="798" y="1652"/>
                    </a:lnTo>
                    <a:lnTo>
                      <a:pt x="784" y="1652"/>
                    </a:lnTo>
                    <a:lnTo>
                      <a:pt x="772" y="1652"/>
                    </a:lnTo>
                    <a:lnTo>
                      <a:pt x="764" y="1656"/>
                    </a:lnTo>
                    <a:lnTo>
                      <a:pt x="758" y="1660"/>
                    </a:lnTo>
                    <a:lnTo>
                      <a:pt x="740" y="1662"/>
                    </a:lnTo>
                    <a:lnTo>
                      <a:pt x="734" y="1664"/>
                    </a:lnTo>
                    <a:lnTo>
                      <a:pt x="732" y="1668"/>
                    </a:lnTo>
                    <a:lnTo>
                      <a:pt x="732" y="1678"/>
                    </a:lnTo>
                    <a:lnTo>
                      <a:pt x="730" y="1700"/>
                    </a:lnTo>
                    <a:lnTo>
                      <a:pt x="722" y="1708"/>
                    </a:lnTo>
                    <a:lnTo>
                      <a:pt x="718" y="1720"/>
                    </a:lnTo>
                    <a:lnTo>
                      <a:pt x="698" y="1756"/>
                    </a:lnTo>
                    <a:lnTo>
                      <a:pt x="700" y="1796"/>
                    </a:lnTo>
                    <a:lnTo>
                      <a:pt x="688" y="1810"/>
                    </a:lnTo>
                    <a:lnTo>
                      <a:pt x="672" y="1814"/>
                    </a:lnTo>
                    <a:lnTo>
                      <a:pt x="662" y="1816"/>
                    </a:lnTo>
                    <a:lnTo>
                      <a:pt x="654" y="1822"/>
                    </a:lnTo>
                    <a:lnTo>
                      <a:pt x="644" y="1830"/>
                    </a:lnTo>
                    <a:lnTo>
                      <a:pt x="618" y="1836"/>
                    </a:lnTo>
                    <a:lnTo>
                      <a:pt x="590" y="1842"/>
                    </a:lnTo>
                    <a:lnTo>
                      <a:pt x="580" y="1850"/>
                    </a:lnTo>
                    <a:lnTo>
                      <a:pt x="572" y="1856"/>
                    </a:lnTo>
                    <a:lnTo>
                      <a:pt x="566" y="1864"/>
                    </a:lnTo>
                    <a:lnTo>
                      <a:pt x="556" y="1868"/>
                    </a:lnTo>
                    <a:close/>
                  </a:path>
                </a:pathLst>
              </a:custGeom>
              <a:gradFill flip="none" rotWithShape="1">
                <a:gsLst>
                  <a:gs pos="0">
                    <a:schemeClr val="bg1"/>
                  </a:gs>
                  <a:gs pos="100000">
                    <a:srgbClr val="C8C8C8"/>
                  </a:gs>
                </a:gsLst>
                <a:lin ang="19800000" scaled="0"/>
              </a:gradFill>
              <a:ln w="12700">
                <a:gradFill flip="none" rotWithShape="1">
                  <a:gsLst>
                    <a:gs pos="53000">
                      <a:schemeClr val="bg1">
                        <a:alpha val="90000"/>
                      </a:schemeClr>
                    </a:gs>
                    <a:gs pos="100000">
                      <a:schemeClr val="tx1">
                        <a:lumMod val="50000"/>
                        <a:lumOff val="50000"/>
                      </a:schemeClr>
                    </a:gs>
                  </a:gsLst>
                  <a:lin ang="7200000" scaled="0"/>
                </a:gradFill>
              </a:ln>
              <a:effectLst>
                <a:outerShdw blurRad="482600" dist="203200" dir="8100000" algn="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eaLnBrk="0" fontAlgn="base" hangingPunct="0">
                  <a:spcBef>
                    <a:spcPct val="0"/>
                  </a:spcBef>
                  <a:spcAft>
                    <a:spcPct val="0"/>
                  </a:spcAft>
                  <a:buFont typeface="Arial" panose="020b0604020202020204" pitchFamily="34" charset="0"/>
                </a:pPr>
                <a:endParaRPr lang="zh-CN" altLang="en-US" sz="4500">
                  <a:solidFill>
                    <a:schemeClr val="accent2"/>
                  </a:solidFill>
                  <a:latin typeface="造字工房悦黑（非商用）纤细体" pitchFamily="50" charset="-122"/>
                  <a:ea typeface="造字工房悦黑（非商用）纤细体" pitchFamily="50" charset="-122"/>
                </a:endParaRPr>
              </a:p>
            </p:txBody>
          </p:sp>
          <p:sp>
            <p:nvSpPr>
              <p:cNvPr id="90" name="Freeform 35"/>
              <p:cNvSpPr/>
              <p:nvPr/>
            </p:nvSpPr>
            <p:spPr bwMode="auto">
              <a:xfrm>
                <a:off x="6204086" y="2130104"/>
                <a:ext cx="239642" cy="265793"/>
              </a:xfrm>
              <a:custGeom>
                <a:gdLst>
                  <a:gd name="T0" fmla="*/ 196 w 232"/>
                  <a:gd name="T1" fmla="*/ 264 h 264"/>
                  <a:gd name="T2" fmla="*/ 196 w 232"/>
                  <a:gd name="T3" fmla="*/ 264 h 264"/>
                  <a:gd name="T4" fmla="*/ 182 w 232"/>
                  <a:gd name="T5" fmla="*/ 256 h 264"/>
                  <a:gd name="T6" fmla="*/ 170 w 232"/>
                  <a:gd name="T7" fmla="*/ 248 h 264"/>
                  <a:gd name="T8" fmla="*/ 158 w 232"/>
                  <a:gd name="T9" fmla="*/ 238 h 264"/>
                  <a:gd name="T10" fmla="*/ 152 w 232"/>
                  <a:gd name="T11" fmla="*/ 228 h 264"/>
                  <a:gd name="T12" fmla="*/ 148 w 232"/>
                  <a:gd name="T13" fmla="*/ 218 h 264"/>
                  <a:gd name="T14" fmla="*/ 146 w 232"/>
                  <a:gd name="T15" fmla="*/ 202 h 264"/>
                  <a:gd name="T16" fmla="*/ 144 w 232"/>
                  <a:gd name="T17" fmla="*/ 186 h 264"/>
                  <a:gd name="T18" fmla="*/ 142 w 232"/>
                  <a:gd name="T19" fmla="*/ 182 h 264"/>
                  <a:gd name="T20" fmla="*/ 140 w 232"/>
                  <a:gd name="T21" fmla="*/ 178 h 264"/>
                  <a:gd name="T22" fmla="*/ 136 w 232"/>
                  <a:gd name="T23" fmla="*/ 166 h 264"/>
                  <a:gd name="T24" fmla="*/ 116 w 232"/>
                  <a:gd name="T25" fmla="*/ 148 h 264"/>
                  <a:gd name="T26" fmla="*/ 108 w 232"/>
                  <a:gd name="T27" fmla="*/ 144 h 264"/>
                  <a:gd name="T28" fmla="*/ 100 w 232"/>
                  <a:gd name="T29" fmla="*/ 140 h 264"/>
                  <a:gd name="T30" fmla="*/ 92 w 232"/>
                  <a:gd name="T31" fmla="*/ 138 h 264"/>
                  <a:gd name="T32" fmla="*/ 82 w 232"/>
                  <a:gd name="T33" fmla="*/ 140 h 264"/>
                  <a:gd name="T34" fmla="*/ 62 w 232"/>
                  <a:gd name="T35" fmla="*/ 144 h 264"/>
                  <a:gd name="T36" fmla="*/ 56 w 232"/>
                  <a:gd name="T37" fmla="*/ 152 h 264"/>
                  <a:gd name="T38" fmla="*/ 50 w 232"/>
                  <a:gd name="T39" fmla="*/ 158 h 264"/>
                  <a:gd name="T40" fmla="*/ 0 w 232"/>
                  <a:gd name="T41" fmla="*/ 160 h 264"/>
                  <a:gd name="T42" fmla="*/ 0 w 232"/>
                  <a:gd name="T43" fmla="*/ 146 h 264"/>
                  <a:gd name="T44" fmla="*/ 2 w 232"/>
                  <a:gd name="T45" fmla="*/ 134 h 264"/>
                  <a:gd name="T46" fmla="*/ 2 w 232"/>
                  <a:gd name="T47" fmla="*/ 130 h 264"/>
                  <a:gd name="T48" fmla="*/ 6 w 232"/>
                  <a:gd name="T49" fmla="*/ 126 h 264"/>
                  <a:gd name="T50" fmla="*/ 10 w 232"/>
                  <a:gd name="T51" fmla="*/ 124 h 264"/>
                  <a:gd name="T52" fmla="*/ 18 w 232"/>
                  <a:gd name="T53" fmla="*/ 122 h 264"/>
                  <a:gd name="T54" fmla="*/ 40 w 232"/>
                  <a:gd name="T55" fmla="*/ 104 h 264"/>
                  <a:gd name="T56" fmla="*/ 42 w 232"/>
                  <a:gd name="T57" fmla="*/ 96 h 264"/>
                  <a:gd name="T58" fmla="*/ 44 w 232"/>
                  <a:gd name="T59" fmla="*/ 88 h 264"/>
                  <a:gd name="T60" fmla="*/ 44 w 232"/>
                  <a:gd name="T61" fmla="*/ 82 h 264"/>
                  <a:gd name="T62" fmla="*/ 42 w 232"/>
                  <a:gd name="T63" fmla="*/ 76 h 264"/>
                  <a:gd name="T64" fmla="*/ 36 w 232"/>
                  <a:gd name="T65" fmla="*/ 66 h 264"/>
                  <a:gd name="T66" fmla="*/ 34 w 232"/>
                  <a:gd name="T67" fmla="*/ 60 h 264"/>
                  <a:gd name="T68" fmla="*/ 34 w 232"/>
                  <a:gd name="T69" fmla="*/ 56 h 264"/>
                  <a:gd name="T70" fmla="*/ 58 w 232"/>
                  <a:gd name="T71" fmla="*/ 42 h 264"/>
                  <a:gd name="T72" fmla="*/ 70 w 232"/>
                  <a:gd name="T73" fmla="*/ 32 h 264"/>
                  <a:gd name="T74" fmla="*/ 82 w 232"/>
                  <a:gd name="T75" fmla="*/ 22 h 264"/>
                  <a:gd name="T76" fmla="*/ 84 w 232"/>
                  <a:gd name="T77" fmla="*/ 12 h 264"/>
                  <a:gd name="T78" fmla="*/ 86 w 232"/>
                  <a:gd name="T79" fmla="*/ 6 h 264"/>
                  <a:gd name="T80" fmla="*/ 90 w 232"/>
                  <a:gd name="T81" fmla="*/ 2 h 264"/>
                  <a:gd name="T82" fmla="*/ 100 w 232"/>
                  <a:gd name="T83" fmla="*/ 0 h 264"/>
                  <a:gd name="T84" fmla="*/ 118 w 232"/>
                  <a:gd name="T85" fmla="*/ 16 h 264"/>
                  <a:gd name="T86" fmla="*/ 154 w 232"/>
                  <a:gd name="T87" fmla="*/ 20 h 264"/>
                  <a:gd name="T88" fmla="*/ 150 w 232"/>
                  <a:gd name="T89" fmla="*/ 32 h 264"/>
                  <a:gd name="T90" fmla="*/ 148 w 232"/>
                  <a:gd name="T91" fmla="*/ 52 h 264"/>
                  <a:gd name="T92" fmla="*/ 150 w 232"/>
                  <a:gd name="T93" fmla="*/ 74 h 264"/>
                  <a:gd name="T94" fmla="*/ 152 w 232"/>
                  <a:gd name="T95" fmla="*/ 84 h 264"/>
                  <a:gd name="T96" fmla="*/ 156 w 232"/>
                  <a:gd name="T97" fmla="*/ 94 h 264"/>
                  <a:gd name="T98" fmla="*/ 174 w 232"/>
                  <a:gd name="T99" fmla="*/ 96 h 264"/>
                  <a:gd name="T100" fmla="*/ 186 w 232"/>
                  <a:gd name="T101" fmla="*/ 104 h 264"/>
                  <a:gd name="T102" fmla="*/ 184 w 232"/>
                  <a:gd name="T103" fmla="*/ 124 h 264"/>
                  <a:gd name="T104" fmla="*/ 184 w 232"/>
                  <a:gd name="T105" fmla="*/ 132 h 264"/>
                  <a:gd name="T106" fmla="*/ 186 w 232"/>
                  <a:gd name="T107" fmla="*/ 140 h 264"/>
                  <a:gd name="T108" fmla="*/ 188 w 232"/>
                  <a:gd name="T109" fmla="*/ 146 h 264"/>
                  <a:gd name="T110" fmla="*/ 194 w 232"/>
                  <a:gd name="T111" fmla="*/ 154 h 264"/>
                  <a:gd name="T112" fmla="*/ 200 w 232"/>
                  <a:gd name="T113" fmla="*/ 162 h 264"/>
                  <a:gd name="T114" fmla="*/ 212 w 232"/>
                  <a:gd name="T115" fmla="*/ 170 h 264"/>
                  <a:gd name="T116" fmla="*/ 232 w 232"/>
                  <a:gd name="T117" fmla="*/ 196 h 264"/>
                  <a:gd name="T118" fmla="*/ 208 w 232"/>
                  <a:gd name="T119" fmla="*/ 208 h 264"/>
                  <a:gd name="T120" fmla="*/ 200 w 232"/>
                  <a:gd name="T121" fmla="*/ 214 h 264"/>
                  <a:gd name="T122" fmla="*/ 194 w 232"/>
                  <a:gd name="T123" fmla="*/ 224 h 264"/>
                  <a:gd name="T124" fmla="*/ 196 w 232"/>
                  <a:gd name="T125" fmla="*/ 264 h 264"/>
                  <a:gd name="T126" fmla="*/ 0 w 232"/>
                  <a:gd name="T127" fmla="*/ 0 h 264"/>
                  <a:gd name="T128" fmla="*/ 232 w 232"/>
                  <a:gd name="T129" fmla="*/ 264 h 26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T126" t="T127" r="T128" b="T129"/>
                <a:pathLst>
                  <a:path w="231" h="264">
                    <a:moveTo>
                      <a:pt x="196" y="264"/>
                    </a:moveTo>
                    <a:lnTo>
                      <a:pt x="196" y="264"/>
                    </a:lnTo>
                    <a:lnTo>
                      <a:pt x="182" y="256"/>
                    </a:lnTo>
                    <a:lnTo>
                      <a:pt x="170" y="248"/>
                    </a:lnTo>
                    <a:lnTo>
                      <a:pt x="158" y="238"/>
                    </a:lnTo>
                    <a:lnTo>
                      <a:pt x="152" y="228"/>
                    </a:lnTo>
                    <a:lnTo>
                      <a:pt x="148" y="218"/>
                    </a:lnTo>
                    <a:lnTo>
                      <a:pt x="146" y="202"/>
                    </a:lnTo>
                    <a:lnTo>
                      <a:pt x="144" y="186"/>
                    </a:lnTo>
                    <a:lnTo>
                      <a:pt x="142" y="182"/>
                    </a:lnTo>
                    <a:lnTo>
                      <a:pt x="140" y="178"/>
                    </a:lnTo>
                    <a:lnTo>
                      <a:pt x="136" y="166"/>
                    </a:lnTo>
                    <a:lnTo>
                      <a:pt x="116" y="148"/>
                    </a:lnTo>
                    <a:lnTo>
                      <a:pt x="108" y="144"/>
                    </a:lnTo>
                    <a:lnTo>
                      <a:pt x="100" y="140"/>
                    </a:lnTo>
                    <a:lnTo>
                      <a:pt x="92" y="138"/>
                    </a:lnTo>
                    <a:lnTo>
                      <a:pt x="82" y="140"/>
                    </a:lnTo>
                    <a:lnTo>
                      <a:pt x="62" y="144"/>
                    </a:lnTo>
                    <a:lnTo>
                      <a:pt x="56" y="152"/>
                    </a:lnTo>
                    <a:lnTo>
                      <a:pt x="50" y="158"/>
                    </a:lnTo>
                    <a:lnTo>
                      <a:pt x="0" y="160"/>
                    </a:lnTo>
                    <a:lnTo>
                      <a:pt x="0" y="146"/>
                    </a:lnTo>
                    <a:lnTo>
                      <a:pt x="2" y="134"/>
                    </a:lnTo>
                    <a:lnTo>
                      <a:pt x="2" y="130"/>
                    </a:lnTo>
                    <a:lnTo>
                      <a:pt x="6" y="126"/>
                    </a:lnTo>
                    <a:lnTo>
                      <a:pt x="10" y="124"/>
                    </a:lnTo>
                    <a:lnTo>
                      <a:pt x="18" y="122"/>
                    </a:lnTo>
                    <a:lnTo>
                      <a:pt x="40" y="104"/>
                    </a:lnTo>
                    <a:lnTo>
                      <a:pt x="42" y="96"/>
                    </a:lnTo>
                    <a:lnTo>
                      <a:pt x="44" y="88"/>
                    </a:lnTo>
                    <a:lnTo>
                      <a:pt x="44" y="82"/>
                    </a:lnTo>
                    <a:lnTo>
                      <a:pt x="42" y="76"/>
                    </a:lnTo>
                    <a:lnTo>
                      <a:pt x="36" y="66"/>
                    </a:lnTo>
                    <a:lnTo>
                      <a:pt x="34" y="60"/>
                    </a:lnTo>
                    <a:lnTo>
                      <a:pt x="34" y="56"/>
                    </a:lnTo>
                    <a:lnTo>
                      <a:pt x="58" y="42"/>
                    </a:lnTo>
                    <a:lnTo>
                      <a:pt x="70" y="32"/>
                    </a:lnTo>
                    <a:lnTo>
                      <a:pt x="82" y="22"/>
                    </a:lnTo>
                    <a:lnTo>
                      <a:pt x="84" y="12"/>
                    </a:lnTo>
                    <a:lnTo>
                      <a:pt x="86" y="6"/>
                    </a:lnTo>
                    <a:lnTo>
                      <a:pt x="90" y="2"/>
                    </a:lnTo>
                    <a:lnTo>
                      <a:pt x="100" y="0"/>
                    </a:lnTo>
                    <a:lnTo>
                      <a:pt x="118" y="16"/>
                    </a:lnTo>
                    <a:lnTo>
                      <a:pt x="154" y="20"/>
                    </a:lnTo>
                    <a:lnTo>
                      <a:pt x="150" y="32"/>
                    </a:lnTo>
                    <a:lnTo>
                      <a:pt x="148" y="52"/>
                    </a:lnTo>
                    <a:lnTo>
                      <a:pt x="150" y="74"/>
                    </a:lnTo>
                    <a:lnTo>
                      <a:pt x="152" y="84"/>
                    </a:lnTo>
                    <a:lnTo>
                      <a:pt x="156" y="94"/>
                    </a:lnTo>
                    <a:lnTo>
                      <a:pt x="174" y="96"/>
                    </a:lnTo>
                    <a:lnTo>
                      <a:pt x="186" y="104"/>
                    </a:lnTo>
                    <a:lnTo>
                      <a:pt x="184" y="124"/>
                    </a:lnTo>
                    <a:lnTo>
                      <a:pt x="184" y="132"/>
                    </a:lnTo>
                    <a:lnTo>
                      <a:pt x="186" y="140"/>
                    </a:lnTo>
                    <a:lnTo>
                      <a:pt x="188" y="146"/>
                    </a:lnTo>
                    <a:lnTo>
                      <a:pt x="194" y="154"/>
                    </a:lnTo>
                    <a:lnTo>
                      <a:pt x="200" y="162"/>
                    </a:lnTo>
                    <a:lnTo>
                      <a:pt x="212" y="170"/>
                    </a:lnTo>
                    <a:lnTo>
                      <a:pt x="232" y="196"/>
                    </a:lnTo>
                    <a:lnTo>
                      <a:pt x="208" y="208"/>
                    </a:lnTo>
                    <a:lnTo>
                      <a:pt x="200" y="214"/>
                    </a:lnTo>
                    <a:lnTo>
                      <a:pt x="194" y="224"/>
                    </a:lnTo>
                    <a:lnTo>
                      <a:pt x="196" y="264"/>
                    </a:lnTo>
                    <a:close/>
                  </a:path>
                </a:pathLst>
              </a:custGeom>
              <a:gradFill flip="none" rotWithShape="1">
                <a:gsLst>
                  <a:gs pos="0">
                    <a:schemeClr val="bg1"/>
                  </a:gs>
                  <a:gs pos="100000">
                    <a:srgbClr val="C8C8C8"/>
                  </a:gs>
                </a:gsLst>
                <a:lin ang="19800000" scaled="0"/>
              </a:gradFill>
              <a:ln w="12700">
                <a:gradFill flip="none" rotWithShape="1">
                  <a:gsLst>
                    <a:gs pos="53000">
                      <a:schemeClr val="bg1">
                        <a:alpha val="90000"/>
                      </a:schemeClr>
                    </a:gs>
                    <a:gs pos="100000">
                      <a:schemeClr val="tx1">
                        <a:lumMod val="50000"/>
                        <a:lumOff val="50000"/>
                      </a:schemeClr>
                    </a:gs>
                  </a:gsLst>
                  <a:lin ang="7200000" scaled="0"/>
                </a:gradFill>
              </a:ln>
              <a:effectLst>
                <a:outerShdw blurRad="482600" dist="203200" dir="8100000" algn="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eaLnBrk="0" fontAlgn="base" hangingPunct="0">
                  <a:spcBef>
                    <a:spcPct val="0"/>
                  </a:spcBef>
                  <a:spcAft>
                    <a:spcPct val="0"/>
                  </a:spcAft>
                  <a:buFont typeface="Arial" panose="020b0604020202020204" pitchFamily="34" charset="0"/>
                </a:pPr>
                <a:endParaRPr lang="zh-CN" altLang="en-US" sz="4500">
                  <a:solidFill>
                    <a:schemeClr val="accent2"/>
                  </a:solidFill>
                  <a:latin typeface="造字工房悦黑（非商用）纤细体" pitchFamily="50" charset="-122"/>
                  <a:ea typeface="造字工房悦黑（非商用）纤细体" pitchFamily="50" charset="-122"/>
                </a:endParaRPr>
              </a:p>
            </p:txBody>
          </p:sp>
          <p:sp>
            <p:nvSpPr>
              <p:cNvPr id="91" name="Freeform 36"/>
              <p:cNvSpPr/>
              <p:nvPr/>
            </p:nvSpPr>
            <p:spPr bwMode="auto">
              <a:xfrm>
                <a:off x="6502245" y="1774599"/>
                <a:ext cx="605235" cy="560561"/>
              </a:xfrm>
              <a:custGeom>
                <a:gdLst>
                  <a:gd name="T0" fmla="*/ 236 w 588"/>
                  <a:gd name="T1" fmla="*/ 554 h 554"/>
                  <a:gd name="T2" fmla="*/ 240 w 588"/>
                  <a:gd name="T3" fmla="*/ 536 h 554"/>
                  <a:gd name="T4" fmla="*/ 254 w 588"/>
                  <a:gd name="T5" fmla="*/ 524 h 554"/>
                  <a:gd name="T6" fmla="*/ 274 w 588"/>
                  <a:gd name="T7" fmla="*/ 496 h 554"/>
                  <a:gd name="T8" fmla="*/ 252 w 588"/>
                  <a:gd name="T9" fmla="*/ 468 h 554"/>
                  <a:gd name="T10" fmla="*/ 250 w 588"/>
                  <a:gd name="T11" fmla="*/ 446 h 554"/>
                  <a:gd name="T12" fmla="*/ 256 w 588"/>
                  <a:gd name="T13" fmla="*/ 430 h 554"/>
                  <a:gd name="T14" fmla="*/ 280 w 588"/>
                  <a:gd name="T15" fmla="*/ 404 h 554"/>
                  <a:gd name="T16" fmla="*/ 288 w 588"/>
                  <a:gd name="T17" fmla="*/ 388 h 554"/>
                  <a:gd name="T18" fmla="*/ 290 w 588"/>
                  <a:gd name="T19" fmla="*/ 356 h 554"/>
                  <a:gd name="T20" fmla="*/ 252 w 588"/>
                  <a:gd name="T21" fmla="*/ 300 h 554"/>
                  <a:gd name="T22" fmla="*/ 200 w 588"/>
                  <a:gd name="T23" fmla="*/ 304 h 554"/>
                  <a:gd name="T24" fmla="*/ 174 w 588"/>
                  <a:gd name="T25" fmla="*/ 330 h 554"/>
                  <a:gd name="T26" fmla="*/ 130 w 588"/>
                  <a:gd name="T27" fmla="*/ 390 h 554"/>
                  <a:gd name="T28" fmla="*/ 110 w 588"/>
                  <a:gd name="T29" fmla="*/ 416 h 554"/>
                  <a:gd name="T30" fmla="*/ 52 w 588"/>
                  <a:gd name="T31" fmla="*/ 376 h 554"/>
                  <a:gd name="T32" fmla="*/ 22 w 588"/>
                  <a:gd name="T33" fmla="*/ 362 h 554"/>
                  <a:gd name="T34" fmla="*/ 6 w 588"/>
                  <a:gd name="T35" fmla="*/ 352 h 554"/>
                  <a:gd name="T36" fmla="*/ 0 w 588"/>
                  <a:gd name="T37" fmla="*/ 334 h 554"/>
                  <a:gd name="T38" fmla="*/ 4 w 588"/>
                  <a:gd name="T39" fmla="*/ 324 h 554"/>
                  <a:gd name="T40" fmla="*/ 18 w 588"/>
                  <a:gd name="T41" fmla="*/ 320 h 554"/>
                  <a:gd name="T42" fmla="*/ 40 w 588"/>
                  <a:gd name="T43" fmla="*/ 292 h 554"/>
                  <a:gd name="T44" fmla="*/ 34 w 588"/>
                  <a:gd name="T45" fmla="*/ 238 h 554"/>
                  <a:gd name="T46" fmla="*/ 20 w 588"/>
                  <a:gd name="T47" fmla="*/ 206 h 554"/>
                  <a:gd name="T48" fmla="*/ 22 w 588"/>
                  <a:gd name="T49" fmla="*/ 178 h 554"/>
                  <a:gd name="T50" fmla="*/ 34 w 588"/>
                  <a:gd name="T51" fmla="*/ 176 h 554"/>
                  <a:gd name="T52" fmla="*/ 44 w 588"/>
                  <a:gd name="T53" fmla="*/ 190 h 554"/>
                  <a:gd name="T54" fmla="*/ 58 w 588"/>
                  <a:gd name="T55" fmla="*/ 210 h 554"/>
                  <a:gd name="T56" fmla="*/ 74 w 588"/>
                  <a:gd name="T57" fmla="*/ 222 h 554"/>
                  <a:gd name="T58" fmla="*/ 88 w 588"/>
                  <a:gd name="T59" fmla="*/ 224 h 554"/>
                  <a:gd name="T60" fmla="*/ 118 w 588"/>
                  <a:gd name="T61" fmla="*/ 204 h 554"/>
                  <a:gd name="T62" fmla="*/ 168 w 588"/>
                  <a:gd name="T63" fmla="*/ 166 h 554"/>
                  <a:gd name="T64" fmla="*/ 216 w 588"/>
                  <a:gd name="T65" fmla="*/ 128 h 554"/>
                  <a:gd name="T66" fmla="*/ 232 w 588"/>
                  <a:gd name="T67" fmla="*/ 104 h 554"/>
                  <a:gd name="T68" fmla="*/ 262 w 588"/>
                  <a:gd name="T69" fmla="*/ 76 h 554"/>
                  <a:gd name="T70" fmla="*/ 284 w 588"/>
                  <a:gd name="T71" fmla="*/ 72 h 554"/>
                  <a:gd name="T72" fmla="*/ 302 w 588"/>
                  <a:gd name="T73" fmla="*/ 78 h 554"/>
                  <a:gd name="T74" fmla="*/ 332 w 588"/>
                  <a:gd name="T75" fmla="*/ 84 h 554"/>
                  <a:gd name="T76" fmla="*/ 348 w 588"/>
                  <a:gd name="T77" fmla="*/ 16 h 554"/>
                  <a:gd name="T78" fmla="*/ 362 w 588"/>
                  <a:gd name="T79" fmla="*/ 2 h 554"/>
                  <a:gd name="T80" fmla="*/ 384 w 588"/>
                  <a:gd name="T81" fmla="*/ 18 h 554"/>
                  <a:gd name="T82" fmla="*/ 408 w 588"/>
                  <a:gd name="T83" fmla="*/ 42 h 554"/>
                  <a:gd name="T84" fmla="*/ 432 w 588"/>
                  <a:gd name="T85" fmla="*/ 48 h 554"/>
                  <a:gd name="T86" fmla="*/ 438 w 588"/>
                  <a:gd name="T87" fmla="*/ 36 h 554"/>
                  <a:gd name="T88" fmla="*/ 450 w 588"/>
                  <a:gd name="T89" fmla="*/ 16 h 554"/>
                  <a:gd name="T90" fmla="*/ 460 w 588"/>
                  <a:gd name="T91" fmla="*/ 62 h 554"/>
                  <a:gd name="T92" fmla="*/ 484 w 588"/>
                  <a:gd name="T93" fmla="*/ 92 h 554"/>
                  <a:gd name="T94" fmla="*/ 516 w 588"/>
                  <a:gd name="T95" fmla="*/ 128 h 554"/>
                  <a:gd name="T96" fmla="*/ 530 w 588"/>
                  <a:gd name="T97" fmla="*/ 196 h 554"/>
                  <a:gd name="T98" fmla="*/ 588 w 588"/>
                  <a:gd name="T99" fmla="*/ 236 h 554"/>
                  <a:gd name="T100" fmla="*/ 580 w 588"/>
                  <a:gd name="T101" fmla="*/ 250 h 554"/>
                  <a:gd name="T102" fmla="*/ 534 w 588"/>
                  <a:gd name="T103" fmla="*/ 282 h 554"/>
                  <a:gd name="T104" fmla="*/ 502 w 588"/>
                  <a:gd name="T105" fmla="*/ 310 h 554"/>
                  <a:gd name="T106" fmla="*/ 472 w 588"/>
                  <a:gd name="T107" fmla="*/ 346 h 554"/>
                  <a:gd name="T108" fmla="*/ 468 w 588"/>
                  <a:gd name="T109" fmla="*/ 364 h 554"/>
                  <a:gd name="T110" fmla="*/ 462 w 588"/>
                  <a:gd name="T111" fmla="*/ 384 h 554"/>
                  <a:gd name="T112" fmla="*/ 432 w 588"/>
                  <a:gd name="T113" fmla="*/ 398 h 554"/>
                  <a:gd name="T114" fmla="*/ 394 w 588"/>
                  <a:gd name="T115" fmla="*/ 408 h 554"/>
                  <a:gd name="T116" fmla="*/ 362 w 588"/>
                  <a:gd name="T117" fmla="*/ 424 h 554"/>
                  <a:gd name="T118" fmla="*/ 336 w 588"/>
                  <a:gd name="T119" fmla="*/ 446 h 554"/>
                  <a:gd name="T120" fmla="*/ 310 w 588"/>
                  <a:gd name="T121" fmla="*/ 476 h 554"/>
                  <a:gd name="T122" fmla="*/ 296 w 588"/>
                  <a:gd name="T123" fmla="*/ 518 h 554"/>
                  <a:gd name="T124" fmla="*/ 260 w 588"/>
                  <a:gd name="T125" fmla="*/ 550 h 554"/>
                  <a:gd name="T126" fmla="*/ 0 w 588"/>
                  <a:gd name="T127" fmla="*/ 0 h 554"/>
                  <a:gd name="T128" fmla="*/ 588 w 588"/>
                  <a:gd name="T129" fmla="*/ 554 h 55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T126" t="T127" r="T128" b="T129"/>
                <a:pathLst>
                  <a:path w="588" h="554">
                    <a:moveTo>
                      <a:pt x="236" y="554"/>
                    </a:moveTo>
                    <a:lnTo>
                      <a:pt x="236" y="554"/>
                    </a:lnTo>
                    <a:lnTo>
                      <a:pt x="234" y="550"/>
                    </a:lnTo>
                    <a:lnTo>
                      <a:pt x="240" y="536"/>
                    </a:lnTo>
                    <a:lnTo>
                      <a:pt x="248" y="530"/>
                    </a:lnTo>
                    <a:lnTo>
                      <a:pt x="254" y="524"/>
                    </a:lnTo>
                    <a:lnTo>
                      <a:pt x="264" y="516"/>
                    </a:lnTo>
                    <a:lnTo>
                      <a:pt x="274" y="496"/>
                    </a:lnTo>
                    <a:lnTo>
                      <a:pt x="274" y="480"/>
                    </a:lnTo>
                    <a:lnTo>
                      <a:pt x="252" y="468"/>
                    </a:lnTo>
                    <a:lnTo>
                      <a:pt x="250" y="456"/>
                    </a:lnTo>
                    <a:lnTo>
                      <a:pt x="250" y="446"/>
                    </a:lnTo>
                    <a:lnTo>
                      <a:pt x="252" y="438"/>
                    </a:lnTo>
                    <a:lnTo>
                      <a:pt x="256" y="430"/>
                    </a:lnTo>
                    <a:lnTo>
                      <a:pt x="266" y="416"/>
                    </a:lnTo>
                    <a:lnTo>
                      <a:pt x="280" y="404"/>
                    </a:lnTo>
                    <a:lnTo>
                      <a:pt x="284" y="396"/>
                    </a:lnTo>
                    <a:lnTo>
                      <a:pt x="288" y="388"/>
                    </a:lnTo>
                    <a:lnTo>
                      <a:pt x="290" y="370"/>
                    </a:lnTo>
                    <a:lnTo>
                      <a:pt x="290" y="356"/>
                    </a:lnTo>
                    <a:lnTo>
                      <a:pt x="290" y="342"/>
                    </a:lnTo>
                    <a:lnTo>
                      <a:pt x="252" y="300"/>
                    </a:lnTo>
                    <a:lnTo>
                      <a:pt x="234" y="298"/>
                    </a:lnTo>
                    <a:lnTo>
                      <a:pt x="200" y="304"/>
                    </a:lnTo>
                    <a:lnTo>
                      <a:pt x="186" y="316"/>
                    </a:lnTo>
                    <a:lnTo>
                      <a:pt x="174" y="330"/>
                    </a:lnTo>
                    <a:lnTo>
                      <a:pt x="148" y="360"/>
                    </a:lnTo>
                    <a:lnTo>
                      <a:pt x="130" y="390"/>
                    </a:lnTo>
                    <a:lnTo>
                      <a:pt x="120" y="404"/>
                    </a:lnTo>
                    <a:lnTo>
                      <a:pt x="110" y="416"/>
                    </a:lnTo>
                    <a:lnTo>
                      <a:pt x="70" y="390"/>
                    </a:lnTo>
                    <a:lnTo>
                      <a:pt x="52" y="376"/>
                    </a:lnTo>
                    <a:lnTo>
                      <a:pt x="36" y="364"/>
                    </a:lnTo>
                    <a:lnTo>
                      <a:pt x="22" y="362"/>
                    </a:lnTo>
                    <a:lnTo>
                      <a:pt x="12" y="358"/>
                    </a:lnTo>
                    <a:lnTo>
                      <a:pt x="6" y="352"/>
                    </a:lnTo>
                    <a:lnTo>
                      <a:pt x="0" y="348"/>
                    </a:lnTo>
                    <a:lnTo>
                      <a:pt x="0" y="334"/>
                    </a:lnTo>
                    <a:lnTo>
                      <a:pt x="2" y="326"/>
                    </a:lnTo>
                    <a:lnTo>
                      <a:pt x="4" y="324"/>
                    </a:lnTo>
                    <a:lnTo>
                      <a:pt x="6" y="322"/>
                    </a:lnTo>
                    <a:lnTo>
                      <a:pt x="18" y="320"/>
                    </a:lnTo>
                    <a:lnTo>
                      <a:pt x="28" y="306"/>
                    </a:lnTo>
                    <a:lnTo>
                      <a:pt x="40" y="292"/>
                    </a:lnTo>
                    <a:lnTo>
                      <a:pt x="38" y="240"/>
                    </a:lnTo>
                    <a:lnTo>
                      <a:pt x="34" y="238"/>
                    </a:lnTo>
                    <a:lnTo>
                      <a:pt x="28" y="228"/>
                    </a:lnTo>
                    <a:lnTo>
                      <a:pt x="20" y="206"/>
                    </a:lnTo>
                    <a:lnTo>
                      <a:pt x="20" y="186"/>
                    </a:lnTo>
                    <a:lnTo>
                      <a:pt x="22" y="178"/>
                    </a:lnTo>
                    <a:lnTo>
                      <a:pt x="26" y="172"/>
                    </a:lnTo>
                    <a:lnTo>
                      <a:pt x="34" y="176"/>
                    </a:lnTo>
                    <a:lnTo>
                      <a:pt x="40" y="180"/>
                    </a:lnTo>
                    <a:lnTo>
                      <a:pt x="44" y="190"/>
                    </a:lnTo>
                    <a:lnTo>
                      <a:pt x="48" y="202"/>
                    </a:lnTo>
                    <a:lnTo>
                      <a:pt x="58" y="210"/>
                    </a:lnTo>
                    <a:lnTo>
                      <a:pt x="68" y="218"/>
                    </a:lnTo>
                    <a:lnTo>
                      <a:pt x="74" y="222"/>
                    </a:lnTo>
                    <a:lnTo>
                      <a:pt x="80" y="224"/>
                    </a:lnTo>
                    <a:lnTo>
                      <a:pt x="88" y="224"/>
                    </a:lnTo>
                    <a:lnTo>
                      <a:pt x="100" y="222"/>
                    </a:lnTo>
                    <a:lnTo>
                      <a:pt x="118" y="204"/>
                    </a:lnTo>
                    <a:lnTo>
                      <a:pt x="142" y="186"/>
                    </a:lnTo>
                    <a:lnTo>
                      <a:pt x="168" y="166"/>
                    </a:lnTo>
                    <a:lnTo>
                      <a:pt x="192" y="146"/>
                    </a:lnTo>
                    <a:lnTo>
                      <a:pt x="216" y="128"/>
                    </a:lnTo>
                    <a:lnTo>
                      <a:pt x="226" y="116"/>
                    </a:lnTo>
                    <a:lnTo>
                      <a:pt x="232" y="104"/>
                    </a:lnTo>
                    <a:lnTo>
                      <a:pt x="244" y="82"/>
                    </a:lnTo>
                    <a:lnTo>
                      <a:pt x="262" y="76"/>
                    </a:lnTo>
                    <a:lnTo>
                      <a:pt x="278" y="72"/>
                    </a:lnTo>
                    <a:lnTo>
                      <a:pt x="284" y="72"/>
                    </a:lnTo>
                    <a:lnTo>
                      <a:pt x="292" y="74"/>
                    </a:lnTo>
                    <a:lnTo>
                      <a:pt x="302" y="78"/>
                    </a:lnTo>
                    <a:lnTo>
                      <a:pt x="312" y="84"/>
                    </a:lnTo>
                    <a:lnTo>
                      <a:pt x="332" y="84"/>
                    </a:lnTo>
                    <a:lnTo>
                      <a:pt x="348" y="66"/>
                    </a:lnTo>
                    <a:lnTo>
                      <a:pt x="348" y="16"/>
                    </a:lnTo>
                    <a:lnTo>
                      <a:pt x="354" y="0"/>
                    </a:lnTo>
                    <a:lnTo>
                      <a:pt x="362" y="2"/>
                    </a:lnTo>
                    <a:lnTo>
                      <a:pt x="374" y="8"/>
                    </a:lnTo>
                    <a:lnTo>
                      <a:pt x="384" y="18"/>
                    </a:lnTo>
                    <a:lnTo>
                      <a:pt x="396" y="32"/>
                    </a:lnTo>
                    <a:lnTo>
                      <a:pt x="408" y="42"/>
                    </a:lnTo>
                    <a:lnTo>
                      <a:pt x="418" y="46"/>
                    </a:lnTo>
                    <a:lnTo>
                      <a:pt x="432" y="48"/>
                    </a:lnTo>
                    <a:lnTo>
                      <a:pt x="436" y="44"/>
                    </a:lnTo>
                    <a:lnTo>
                      <a:pt x="438" y="36"/>
                    </a:lnTo>
                    <a:lnTo>
                      <a:pt x="440" y="28"/>
                    </a:lnTo>
                    <a:lnTo>
                      <a:pt x="450" y="16"/>
                    </a:lnTo>
                    <a:lnTo>
                      <a:pt x="458" y="24"/>
                    </a:lnTo>
                    <a:lnTo>
                      <a:pt x="460" y="62"/>
                    </a:lnTo>
                    <a:lnTo>
                      <a:pt x="472" y="76"/>
                    </a:lnTo>
                    <a:lnTo>
                      <a:pt x="484" y="92"/>
                    </a:lnTo>
                    <a:lnTo>
                      <a:pt x="498" y="110"/>
                    </a:lnTo>
                    <a:lnTo>
                      <a:pt x="516" y="128"/>
                    </a:lnTo>
                    <a:lnTo>
                      <a:pt x="516" y="178"/>
                    </a:lnTo>
                    <a:lnTo>
                      <a:pt x="530" y="196"/>
                    </a:lnTo>
                    <a:lnTo>
                      <a:pt x="564" y="220"/>
                    </a:lnTo>
                    <a:lnTo>
                      <a:pt x="588" y="236"/>
                    </a:lnTo>
                    <a:lnTo>
                      <a:pt x="586" y="242"/>
                    </a:lnTo>
                    <a:lnTo>
                      <a:pt x="580" y="250"/>
                    </a:lnTo>
                    <a:lnTo>
                      <a:pt x="558" y="266"/>
                    </a:lnTo>
                    <a:lnTo>
                      <a:pt x="534" y="282"/>
                    </a:lnTo>
                    <a:lnTo>
                      <a:pt x="520" y="292"/>
                    </a:lnTo>
                    <a:lnTo>
                      <a:pt x="502" y="310"/>
                    </a:lnTo>
                    <a:lnTo>
                      <a:pt x="486" y="328"/>
                    </a:lnTo>
                    <a:lnTo>
                      <a:pt x="472" y="346"/>
                    </a:lnTo>
                    <a:lnTo>
                      <a:pt x="470" y="354"/>
                    </a:lnTo>
                    <a:lnTo>
                      <a:pt x="468" y="364"/>
                    </a:lnTo>
                    <a:lnTo>
                      <a:pt x="466" y="374"/>
                    </a:lnTo>
                    <a:lnTo>
                      <a:pt x="462" y="384"/>
                    </a:lnTo>
                    <a:lnTo>
                      <a:pt x="448" y="390"/>
                    </a:lnTo>
                    <a:lnTo>
                      <a:pt x="432" y="398"/>
                    </a:lnTo>
                    <a:lnTo>
                      <a:pt x="412" y="402"/>
                    </a:lnTo>
                    <a:lnTo>
                      <a:pt x="394" y="408"/>
                    </a:lnTo>
                    <a:lnTo>
                      <a:pt x="378" y="416"/>
                    </a:lnTo>
                    <a:lnTo>
                      <a:pt x="362" y="424"/>
                    </a:lnTo>
                    <a:lnTo>
                      <a:pt x="348" y="434"/>
                    </a:lnTo>
                    <a:lnTo>
                      <a:pt x="336" y="446"/>
                    </a:lnTo>
                    <a:lnTo>
                      <a:pt x="322" y="460"/>
                    </a:lnTo>
                    <a:lnTo>
                      <a:pt x="310" y="476"/>
                    </a:lnTo>
                    <a:lnTo>
                      <a:pt x="304" y="494"/>
                    </a:lnTo>
                    <a:lnTo>
                      <a:pt x="296" y="518"/>
                    </a:lnTo>
                    <a:lnTo>
                      <a:pt x="290" y="542"/>
                    </a:lnTo>
                    <a:lnTo>
                      <a:pt x="260" y="550"/>
                    </a:lnTo>
                    <a:lnTo>
                      <a:pt x="236" y="554"/>
                    </a:lnTo>
                    <a:close/>
                  </a:path>
                </a:pathLst>
              </a:custGeom>
              <a:gradFill flip="none" rotWithShape="1">
                <a:gsLst>
                  <a:gs pos="0">
                    <a:schemeClr val="bg1"/>
                  </a:gs>
                  <a:gs pos="100000">
                    <a:srgbClr val="C8C8C8"/>
                  </a:gs>
                </a:gsLst>
                <a:lin ang="19800000" scaled="0"/>
              </a:gradFill>
              <a:ln w="12700">
                <a:gradFill flip="none" rotWithShape="1">
                  <a:gsLst>
                    <a:gs pos="53000">
                      <a:schemeClr val="bg1">
                        <a:alpha val="90000"/>
                      </a:schemeClr>
                    </a:gs>
                    <a:gs pos="100000">
                      <a:schemeClr val="tx1">
                        <a:lumMod val="50000"/>
                        <a:lumOff val="50000"/>
                      </a:schemeClr>
                    </a:gs>
                  </a:gsLst>
                  <a:lin ang="7200000" scaled="0"/>
                </a:gradFill>
              </a:ln>
              <a:effectLst>
                <a:outerShdw blurRad="482600" dist="203200" dir="8100000" algn="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eaLnBrk="0" fontAlgn="base" hangingPunct="0">
                  <a:spcBef>
                    <a:spcPct val="0"/>
                  </a:spcBef>
                  <a:spcAft>
                    <a:spcPct val="0"/>
                  </a:spcAft>
                  <a:buFont typeface="Arial" panose="020b0604020202020204" pitchFamily="34" charset="0"/>
                </a:pPr>
                <a:endParaRPr lang="zh-CN" altLang="en-US" sz="4500">
                  <a:solidFill>
                    <a:schemeClr val="accent2"/>
                  </a:solidFill>
                  <a:latin typeface="造字工房悦黑（非商用）纤细体" pitchFamily="50" charset="-122"/>
                  <a:ea typeface="造字工房悦黑（非商用）纤细体" pitchFamily="50" charset="-122"/>
                </a:endParaRPr>
              </a:p>
            </p:txBody>
          </p:sp>
          <p:sp>
            <p:nvSpPr>
              <p:cNvPr id="92" name="Freeform 37"/>
              <p:cNvSpPr/>
              <p:nvPr/>
            </p:nvSpPr>
            <p:spPr bwMode="auto">
              <a:xfrm>
                <a:off x="6630426" y="1464229"/>
                <a:ext cx="863268" cy="536044"/>
              </a:xfrm>
              <a:custGeom>
                <a:gdLst>
                  <a:gd name="T0" fmla="*/ 436 w 838"/>
                  <a:gd name="T1" fmla="*/ 508 h 532"/>
                  <a:gd name="T2" fmla="*/ 402 w 838"/>
                  <a:gd name="T3" fmla="*/ 438 h 532"/>
                  <a:gd name="T4" fmla="*/ 376 w 838"/>
                  <a:gd name="T5" fmla="*/ 398 h 532"/>
                  <a:gd name="T6" fmla="*/ 336 w 838"/>
                  <a:gd name="T7" fmla="*/ 318 h 532"/>
                  <a:gd name="T8" fmla="*/ 312 w 838"/>
                  <a:gd name="T9" fmla="*/ 322 h 532"/>
                  <a:gd name="T10" fmla="*/ 270 w 838"/>
                  <a:gd name="T11" fmla="*/ 320 h 532"/>
                  <a:gd name="T12" fmla="*/ 216 w 838"/>
                  <a:gd name="T13" fmla="*/ 292 h 532"/>
                  <a:gd name="T14" fmla="*/ 192 w 838"/>
                  <a:gd name="T15" fmla="*/ 264 h 532"/>
                  <a:gd name="T16" fmla="*/ 156 w 838"/>
                  <a:gd name="T17" fmla="*/ 190 h 532"/>
                  <a:gd name="T18" fmla="*/ 98 w 838"/>
                  <a:gd name="T19" fmla="*/ 226 h 532"/>
                  <a:gd name="T20" fmla="*/ 76 w 838"/>
                  <a:gd name="T21" fmla="*/ 186 h 532"/>
                  <a:gd name="T22" fmla="*/ 60 w 838"/>
                  <a:gd name="T23" fmla="*/ 116 h 532"/>
                  <a:gd name="T24" fmla="*/ 6 w 838"/>
                  <a:gd name="T25" fmla="*/ 66 h 532"/>
                  <a:gd name="T26" fmla="*/ 4 w 838"/>
                  <a:gd name="T27" fmla="*/ 38 h 532"/>
                  <a:gd name="T28" fmla="*/ 42 w 838"/>
                  <a:gd name="T29" fmla="*/ 50 h 532"/>
                  <a:gd name="T30" fmla="*/ 88 w 838"/>
                  <a:gd name="T31" fmla="*/ 52 h 532"/>
                  <a:gd name="T32" fmla="*/ 128 w 838"/>
                  <a:gd name="T33" fmla="*/ 8 h 532"/>
                  <a:gd name="T34" fmla="*/ 152 w 838"/>
                  <a:gd name="T35" fmla="*/ 4 h 532"/>
                  <a:gd name="T36" fmla="*/ 172 w 838"/>
                  <a:gd name="T37" fmla="*/ 42 h 532"/>
                  <a:gd name="T38" fmla="*/ 210 w 838"/>
                  <a:gd name="T39" fmla="*/ 74 h 532"/>
                  <a:gd name="T40" fmla="*/ 340 w 838"/>
                  <a:gd name="T41" fmla="*/ 26 h 532"/>
                  <a:gd name="T42" fmla="*/ 348 w 838"/>
                  <a:gd name="T43" fmla="*/ 64 h 532"/>
                  <a:gd name="T44" fmla="*/ 380 w 838"/>
                  <a:gd name="T45" fmla="*/ 86 h 532"/>
                  <a:gd name="T46" fmla="*/ 410 w 838"/>
                  <a:gd name="T47" fmla="*/ 72 h 532"/>
                  <a:gd name="T48" fmla="*/ 446 w 838"/>
                  <a:gd name="T49" fmla="*/ 102 h 532"/>
                  <a:gd name="T50" fmla="*/ 500 w 838"/>
                  <a:gd name="T51" fmla="*/ 152 h 532"/>
                  <a:gd name="T52" fmla="*/ 542 w 838"/>
                  <a:gd name="T53" fmla="*/ 144 h 532"/>
                  <a:gd name="T54" fmla="*/ 572 w 838"/>
                  <a:gd name="T55" fmla="*/ 140 h 532"/>
                  <a:gd name="T56" fmla="*/ 606 w 838"/>
                  <a:gd name="T57" fmla="*/ 184 h 532"/>
                  <a:gd name="T58" fmla="*/ 678 w 838"/>
                  <a:gd name="T59" fmla="*/ 190 h 532"/>
                  <a:gd name="T60" fmla="*/ 690 w 838"/>
                  <a:gd name="T61" fmla="*/ 172 h 532"/>
                  <a:gd name="T62" fmla="*/ 700 w 838"/>
                  <a:gd name="T63" fmla="*/ 154 h 532"/>
                  <a:gd name="T64" fmla="*/ 742 w 838"/>
                  <a:gd name="T65" fmla="*/ 132 h 532"/>
                  <a:gd name="T66" fmla="*/ 756 w 838"/>
                  <a:gd name="T67" fmla="*/ 154 h 532"/>
                  <a:gd name="T68" fmla="*/ 838 w 838"/>
                  <a:gd name="T69" fmla="*/ 194 h 532"/>
                  <a:gd name="T70" fmla="*/ 836 w 838"/>
                  <a:gd name="T71" fmla="*/ 236 h 532"/>
                  <a:gd name="T72" fmla="*/ 812 w 838"/>
                  <a:gd name="T73" fmla="*/ 306 h 532"/>
                  <a:gd name="T74" fmla="*/ 792 w 838"/>
                  <a:gd name="T75" fmla="*/ 298 h 532"/>
                  <a:gd name="T76" fmla="*/ 770 w 838"/>
                  <a:gd name="T77" fmla="*/ 300 h 532"/>
                  <a:gd name="T78" fmla="*/ 750 w 838"/>
                  <a:gd name="T79" fmla="*/ 242 h 532"/>
                  <a:gd name="T80" fmla="*/ 722 w 838"/>
                  <a:gd name="T81" fmla="*/ 264 h 532"/>
                  <a:gd name="T82" fmla="*/ 690 w 838"/>
                  <a:gd name="T83" fmla="*/ 340 h 532"/>
                  <a:gd name="T84" fmla="*/ 652 w 838"/>
                  <a:gd name="T85" fmla="*/ 366 h 532"/>
                  <a:gd name="T86" fmla="*/ 620 w 838"/>
                  <a:gd name="T87" fmla="*/ 378 h 532"/>
                  <a:gd name="T88" fmla="*/ 642 w 838"/>
                  <a:gd name="T89" fmla="*/ 438 h 532"/>
                  <a:gd name="T90" fmla="*/ 610 w 838"/>
                  <a:gd name="T91" fmla="*/ 456 h 532"/>
                  <a:gd name="T92" fmla="*/ 548 w 838"/>
                  <a:gd name="T93" fmla="*/ 442 h 532"/>
                  <a:gd name="T94" fmla="*/ 520 w 838"/>
                  <a:gd name="T95" fmla="*/ 440 h 532"/>
                  <a:gd name="T96" fmla="*/ 476 w 838"/>
                  <a:gd name="T97" fmla="*/ 530 h 532"/>
                  <a:gd name="T98" fmla="*/ 0 w 838"/>
                  <a:gd name="T99" fmla="*/ 0 h 532"/>
                  <a:gd name="T100" fmla="*/ 838 w 838"/>
                  <a:gd name="T101" fmla="*/ 532 h 53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T98" t="T99" r="T100" b="T101"/>
                <a:pathLst>
                  <a:path w="838" h="532">
                    <a:moveTo>
                      <a:pt x="464" y="532"/>
                    </a:moveTo>
                    <a:lnTo>
                      <a:pt x="464" y="532"/>
                    </a:lnTo>
                    <a:lnTo>
                      <a:pt x="452" y="520"/>
                    </a:lnTo>
                    <a:lnTo>
                      <a:pt x="436" y="508"/>
                    </a:lnTo>
                    <a:lnTo>
                      <a:pt x="410" y="492"/>
                    </a:lnTo>
                    <a:lnTo>
                      <a:pt x="402" y="482"/>
                    </a:lnTo>
                    <a:lnTo>
                      <a:pt x="404" y="450"/>
                    </a:lnTo>
                    <a:lnTo>
                      <a:pt x="402" y="438"/>
                    </a:lnTo>
                    <a:lnTo>
                      <a:pt x="398" y="426"/>
                    </a:lnTo>
                    <a:lnTo>
                      <a:pt x="388" y="416"/>
                    </a:lnTo>
                    <a:lnTo>
                      <a:pt x="382" y="410"/>
                    </a:lnTo>
                    <a:lnTo>
                      <a:pt x="376" y="398"/>
                    </a:lnTo>
                    <a:lnTo>
                      <a:pt x="348" y="368"/>
                    </a:lnTo>
                    <a:lnTo>
                      <a:pt x="346" y="366"/>
                    </a:lnTo>
                    <a:lnTo>
                      <a:pt x="344" y="326"/>
                    </a:lnTo>
                    <a:lnTo>
                      <a:pt x="336" y="318"/>
                    </a:lnTo>
                    <a:lnTo>
                      <a:pt x="330" y="314"/>
                    </a:lnTo>
                    <a:lnTo>
                      <a:pt x="324" y="314"/>
                    </a:lnTo>
                    <a:lnTo>
                      <a:pt x="318" y="314"/>
                    </a:lnTo>
                    <a:lnTo>
                      <a:pt x="312" y="322"/>
                    </a:lnTo>
                    <a:lnTo>
                      <a:pt x="308" y="328"/>
                    </a:lnTo>
                    <a:lnTo>
                      <a:pt x="300" y="346"/>
                    </a:lnTo>
                    <a:lnTo>
                      <a:pt x="296" y="346"/>
                    </a:lnTo>
                    <a:lnTo>
                      <a:pt x="270" y="320"/>
                    </a:lnTo>
                    <a:lnTo>
                      <a:pt x="258" y="308"/>
                    </a:lnTo>
                    <a:lnTo>
                      <a:pt x="246" y="300"/>
                    </a:lnTo>
                    <a:lnTo>
                      <a:pt x="228" y="296"/>
                    </a:lnTo>
                    <a:lnTo>
                      <a:pt x="216" y="292"/>
                    </a:lnTo>
                    <a:lnTo>
                      <a:pt x="206" y="288"/>
                    </a:lnTo>
                    <a:lnTo>
                      <a:pt x="200" y="280"/>
                    </a:lnTo>
                    <a:lnTo>
                      <a:pt x="194" y="274"/>
                    </a:lnTo>
                    <a:lnTo>
                      <a:pt x="192" y="264"/>
                    </a:lnTo>
                    <a:lnTo>
                      <a:pt x="186" y="240"/>
                    </a:lnTo>
                    <a:lnTo>
                      <a:pt x="180" y="224"/>
                    </a:lnTo>
                    <a:lnTo>
                      <a:pt x="170" y="210"/>
                    </a:lnTo>
                    <a:lnTo>
                      <a:pt x="156" y="190"/>
                    </a:lnTo>
                    <a:lnTo>
                      <a:pt x="152" y="174"/>
                    </a:lnTo>
                    <a:lnTo>
                      <a:pt x="144" y="172"/>
                    </a:lnTo>
                    <a:lnTo>
                      <a:pt x="112" y="200"/>
                    </a:lnTo>
                    <a:lnTo>
                      <a:pt x="98" y="226"/>
                    </a:lnTo>
                    <a:lnTo>
                      <a:pt x="90" y="220"/>
                    </a:lnTo>
                    <a:lnTo>
                      <a:pt x="86" y="214"/>
                    </a:lnTo>
                    <a:lnTo>
                      <a:pt x="80" y="200"/>
                    </a:lnTo>
                    <a:lnTo>
                      <a:pt x="76" y="186"/>
                    </a:lnTo>
                    <a:lnTo>
                      <a:pt x="74" y="182"/>
                    </a:lnTo>
                    <a:lnTo>
                      <a:pt x="72" y="178"/>
                    </a:lnTo>
                    <a:lnTo>
                      <a:pt x="60" y="152"/>
                    </a:lnTo>
                    <a:lnTo>
                      <a:pt x="60" y="116"/>
                    </a:lnTo>
                    <a:lnTo>
                      <a:pt x="48" y="100"/>
                    </a:lnTo>
                    <a:lnTo>
                      <a:pt x="36" y="88"/>
                    </a:lnTo>
                    <a:lnTo>
                      <a:pt x="12" y="68"/>
                    </a:lnTo>
                    <a:lnTo>
                      <a:pt x="6" y="66"/>
                    </a:lnTo>
                    <a:lnTo>
                      <a:pt x="2" y="64"/>
                    </a:lnTo>
                    <a:lnTo>
                      <a:pt x="0" y="58"/>
                    </a:lnTo>
                    <a:lnTo>
                      <a:pt x="0" y="52"/>
                    </a:lnTo>
                    <a:lnTo>
                      <a:pt x="4" y="38"/>
                    </a:lnTo>
                    <a:lnTo>
                      <a:pt x="8" y="32"/>
                    </a:lnTo>
                    <a:lnTo>
                      <a:pt x="14" y="30"/>
                    </a:lnTo>
                    <a:lnTo>
                      <a:pt x="28" y="40"/>
                    </a:lnTo>
                    <a:lnTo>
                      <a:pt x="42" y="50"/>
                    </a:lnTo>
                    <a:lnTo>
                      <a:pt x="58" y="56"/>
                    </a:lnTo>
                    <a:lnTo>
                      <a:pt x="68" y="60"/>
                    </a:lnTo>
                    <a:lnTo>
                      <a:pt x="78" y="60"/>
                    </a:lnTo>
                    <a:lnTo>
                      <a:pt x="88" y="52"/>
                    </a:lnTo>
                    <a:lnTo>
                      <a:pt x="98" y="42"/>
                    </a:lnTo>
                    <a:lnTo>
                      <a:pt x="108" y="32"/>
                    </a:lnTo>
                    <a:lnTo>
                      <a:pt x="118" y="24"/>
                    </a:lnTo>
                    <a:lnTo>
                      <a:pt x="128" y="8"/>
                    </a:lnTo>
                    <a:lnTo>
                      <a:pt x="134" y="4"/>
                    </a:lnTo>
                    <a:lnTo>
                      <a:pt x="138" y="0"/>
                    </a:lnTo>
                    <a:lnTo>
                      <a:pt x="144" y="0"/>
                    </a:lnTo>
                    <a:lnTo>
                      <a:pt x="152" y="4"/>
                    </a:lnTo>
                    <a:lnTo>
                      <a:pt x="158" y="10"/>
                    </a:lnTo>
                    <a:lnTo>
                      <a:pt x="166" y="22"/>
                    </a:lnTo>
                    <a:lnTo>
                      <a:pt x="168" y="32"/>
                    </a:lnTo>
                    <a:lnTo>
                      <a:pt x="172" y="42"/>
                    </a:lnTo>
                    <a:lnTo>
                      <a:pt x="180" y="52"/>
                    </a:lnTo>
                    <a:lnTo>
                      <a:pt x="188" y="60"/>
                    </a:lnTo>
                    <a:lnTo>
                      <a:pt x="198" y="68"/>
                    </a:lnTo>
                    <a:lnTo>
                      <a:pt x="210" y="74"/>
                    </a:lnTo>
                    <a:lnTo>
                      <a:pt x="224" y="78"/>
                    </a:lnTo>
                    <a:lnTo>
                      <a:pt x="238" y="82"/>
                    </a:lnTo>
                    <a:lnTo>
                      <a:pt x="294" y="66"/>
                    </a:lnTo>
                    <a:lnTo>
                      <a:pt x="340" y="26"/>
                    </a:lnTo>
                    <a:lnTo>
                      <a:pt x="350" y="30"/>
                    </a:lnTo>
                    <a:lnTo>
                      <a:pt x="348" y="46"/>
                    </a:lnTo>
                    <a:lnTo>
                      <a:pt x="348" y="54"/>
                    </a:lnTo>
                    <a:lnTo>
                      <a:pt x="348" y="64"/>
                    </a:lnTo>
                    <a:lnTo>
                      <a:pt x="352" y="72"/>
                    </a:lnTo>
                    <a:lnTo>
                      <a:pt x="358" y="80"/>
                    </a:lnTo>
                    <a:lnTo>
                      <a:pt x="366" y="84"/>
                    </a:lnTo>
                    <a:lnTo>
                      <a:pt x="380" y="86"/>
                    </a:lnTo>
                    <a:lnTo>
                      <a:pt x="388" y="82"/>
                    </a:lnTo>
                    <a:lnTo>
                      <a:pt x="398" y="78"/>
                    </a:lnTo>
                    <a:lnTo>
                      <a:pt x="404" y="74"/>
                    </a:lnTo>
                    <a:lnTo>
                      <a:pt x="410" y="72"/>
                    </a:lnTo>
                    <a:lnTo>
                      <a:pt x="416" y="74"/>
                    </a:lnTo>
                    <a:lnTo>
                      <a:pt x="422" y="76"/>
                    </a:lnTo>
                    <a:lnTo>
                      <a:pt x="434" y="88"/>
                    </a:lnTo>
                    <a:lnTo>
                      <a:pt x="446" y="102"/>
                    </a:lnTo>
                    <a:lnTo>
                      <a:pt x="470" y="110"/>
                    </a:lnTo>
                    <a:lnTo>
                      <a:pt x="478" y="122"/>
                    </a:lnTo>
                    <a:lnTo>
                      <a:pt x="488" y="136"/>
                    </a:lnTo>
                    <a:lnTo>
                      <a:pt x="500" y="152"/>
                    </a:lnTo>
                    <a:lnTo>
                      <a:pt x="518" y="166"/>
                    </a:lnTo>
                    <a:lnTo>
                      <a:pt x="526" y="166"/>
                    </a:lnTo>
                    <a:lnTo>
                      <a:pt x="536" y="156"/>
                    </a:lnTo>
                    <a:lnTo>
                      <a:pt x="542" y="144"/>
                    </a:lnTo>
                    <a:lnTo>
                      <a:pt x="546" y="134"/>
                    </a:lnTo>
                    <a:lnTo>
                      <a:pt x="550" y="122"/>
                    </a:lnTo>
                    <a:lnTo>
                      <a:pt x="568" y="128"/>
                    </a:lnTo>
                    <a:lnTo>
                      <a:pt x="572" y="140"/>
                    </a:lnTo>
                    <a:lnTo>
                      <a:pt x="580" y="154"/>
                    </a:lnTo>
                    <a:lnTo>
                      <a:pt x="592" y="168"/>
                    </a:lnTo>
                    <a:lnTo>
                      <a:pt x="606" y="180"/>
                    </a:lnTo>
                    <a:lnTo>
                      <a:pt x="606" y="184"/>
                    </a:lnTo>
                    <a:lnTo>
                      <a:pt x="632" y="206"/>
                    </a:lnTo>
                    <a:lnTo>
                      <a:pt x="664" y="204"/>
                    </a:lnTo>
                    <a:lnTo>
                      <a:pt x="670" y="196"/>
                    </a:lnTo>
                    <a:lnTo>
                      <a:pt x="678" y="190"/>
                    </a:lnTo>
                    <a:lnTo>
                      <a:pt x="680" y="188"/>
                    </a:lnTo>
                    <a:lnTo>
                      <a:pt x="684" y="186"/>
                    </a:lnTo>
                    <a:lnTo>
                      <a:pt x="690" y="180"/>
                    </a:lnTo>
                    <a:lnTo>
                      <a:pt x="690" y="172"/>
                    </a:lnTo>
                    <a:lnTo>
                      <a:pt x="684" y="168"/>
                    </a:lnTo>
                    <a:lnTo>
                      <a:pt x="684" y="164"/>
                    </a:lnTo>
                    <a:lnTo>
                      <a:pt x="688" y="160"/>
                    </a:lnTo>
                    <a:lnTo>
                      <a:pt x="700" y="154"/>
                    </a:lnTo>
                    <a:lnTo>
                      <a:pt x="724" y="146"/>
                    </a:lnTo>
                    <a:lnTo>
                      <a:pt x="730" y="142"/>
                    </a:lnTo>
                    <a:lnTo>
                      <a:pt x="734" y="140"/>
                    </a:lnTo>
                    <a:lnTo>
                      <a:pt x="742" y="132"/>
                    </a:lnTo>
                    <a:lnTo>
                      <a:pt x="744" y="134"/>
                    </a:lnTo>
                    <a:lnTo>
                      <a:pt x="746" y="136"/>
                    </a:lnTo>
                    <a:lnTo>
                      <a:pt x="750" y="144"/>
                    </a:lnTo>
                    <a:lnTo>
                      <a:pt x="756" y="154"/>
                    </a:lnTo>
                    <a:lnTo>
                      <a:pt x="762" y="158"/>
                    </a:lnTo>
                    <a:lnTo>
                      <a:pt x="770" y="162"/>
                    </a:lnTo>
                    <a:lnTo>
                      <a:pt x="806" y="188"/>
                    </a:lnTo>
                    <a:lnTo>
                      <a:pt x="838" y="194"/>
                    </a:lnTo>
                    <a:lnTo>
                      <a:pt x="838" y="204"/>
                    </a:lnTo>
                    <a:lnTo>
                      <a:pt x="838" y="220"/>
                    </a:lnTo>
                    <a:lnTo>
                      <a:pt x="838" y="228"/>
                    </a:lnTo>
                    <a:lnTo>
                      <a:pt x="836" y="236"/>
                    </a:lnTo>
                    <a:lnTo>
                      <a:pt x="834" y="242"/>
                    </a:lnTo>
                    <a:lnTo>
                      <a:pt x="828" y="246"/>
                    </a:lnTo>
                    <a:lnTo>
                      <a:pt x="818" y="272"/>
                    </a:lnTo>
                    <a:lnTo>
                      <a:pt x="812" y="306"/>
                    </a:lnTo>
                    <a:lnTo>
                      <a:pt x="802" y="308"/>
                    </a:lnTo>
                    <a:lnTo>
                      <a:pt x="800" y="302"/>
                    </a:lnTo>
                    <a:lnTo>
                      <a:pt x="796" y="300"/>
                    </a:lnTo>
                    <a:lnTo>
                      <a:pt x="792" y="298"/>
                    </a:lnTo>
                    <a:lnTo>
                      <a:pt x="788" y="298"/>
                    </a:lnTo>
                    <a:lnTo>
                      <a:pt x="778" y="300"/>
                    </a:lnTo>
                    <a:lnTo>
                      <a:pt x="774" y="302"/>
                    </a:lnTo>
                    <a:lnTo>
                      <a:pt x="770" y="300"/>
                    </a:lnTo>
                    <a:lnTo>
                      <a:pt x="770" y="258"/>
                    </a:lnTo>
                    <a:lnTo>
                      <a:pt x="762" y="248"/>
                    </a:lnTo>
                    <a:lnTo>
                      <a:pt x="756" y="244"/>
                    </a:lnTo>
                    <a:lnTo>
                      <a:pt x="750" y="242"/>
                    </a:lnTo>
                    <a:lnTo>
                      <a:pt x="744" y="242"/>
                    </a:lnTo>
                    <a:lnTo>
                      <a:pt x="738" y="244"/>
                    </a:lnTo>
                    <a:lnTo>
                      <a:pt x="732" y="250"/>
                    </a:lnTo>
                    <a:lnTo>
                      <a:pt x="722" y="264"/>
                    </a:lnTo>
                    <a:lnTo>
                      <a:pt x="716" y="282"/>
                    </a:lnTo>
                    <a:lnTo>
                      <a:pt x="708" y="302"/>
                    </a:lnTo>
                    <a:lnTo>
                      <a:pt x="698" y="320"/>
                    </a:lnTo>
                    <a:lnTo>
                      <a:pt x="690" y="340"/>
                    </a:lnTo>
                    <a:lnTo>
                      <a:pt x="686" y="346"/>
                    </a:lnTo>
                    <a:lnTo>
                      <a:pt x="680" y="354"/>
                    </a:lnTo>
                    <a:lnTo>
                      <a:pt x="666" y="362"/>
                    </a:lnTo>
                    <a:lnTo>
                      <a:pt x="652" y="366"/>
                    </a:lnTo>
                    <a:lnTo>
                      <a:pt x="632" y="368"/>
                    </a:lnTo>
                    <a:lnTo>
                      <a:pt x="624" y="372"/>
                    </a:lnTo>
                    <a:lnTo>
                      <a:pt x="622" y="374"/>
                    </a:lnTo>
                    <a:lnTo>
                      <a:pt x="620" y="378"/>
                    </a:lnTo>
                    <a:lnTo>
                      <a:pt x="618" y="390"/>
                    </a:lnTo>
                    <a:lnTo>
                      <a:pt x="618" y="410"/>
                    </a:lnTo>
                    <a:lnTo>
                      <a:pt x="644" y="432"/>
                    </a:lnTo>
                    <a:lnTo>
                      <a:pt x="642" y="438"/>
                    </a:lnTo>
                    <a:lnTo>
                      <a:pt x="638" y="444"/>
                    </a:lnTo>
                    <a:lnTo>
                      <a:pt x="628" y="454"/>
                    </a:lnTo>
                    <a:lnTo>
                      <a:pt x="620" y="456"/>
                    </a:lnTo>
                    <a:lnTo>
                      <a:pt x="610" y="456"/>
                    </a:lnTo>
                    <a:lnTo>
                      <a:pt x="588" y="456"/>
                    </a:lnTo>
                    <a:lnTo>
                      <a:pt x="570" y="452"/>
                    </a:lnTo>
                    <a:lnTo>
                      <a:pt x="556" y="448"/>
                    </a:lnTo>
                    <a:lnTo>
                      <a:pt x="548" y="442"/>
                    </a:lnTo>
                    <a:lnTo>
                      <a:pt x="540" y="438"/>
                    </a:lnTo>
                    <a:lnTo>
                      <a:pt x="532" y="436"/>
                    </a:lnTo>
                    <a:lnTo>
                      <a:pt x="526" y="438"/>
                    </a:lnTo>
                    <a:lnTo>
                      <a:pt x="520" y="440"/>
                    </a:lnTo>
                    <a:lnTo>
                      <a:pt x="514" y="446"/>
                    </a:lnTo>
                    <a:lnTo>
                      <a:pt x="502" y="456"/>
                    </a:lnTo>
                    <a:lnTo>
                      <a:pt x="480" y="520"/>
                    </a:lnTo>
                    <a:lnTo>
                      <a:pt x="476" y="530"/>
                    </a:lnTo>
                    <a:lnTo>
                      <a:pt x="464" y="532"/>
                    </a:lnTo>
                    <a:close/>
                  </a:path>
                </a:pathLst>
              </a:custGeom>
              <a:gradFill flip="none" rotWithShape="1">
                <a:gsLst>
                  <a:gs pos="0">
                    <a:schemeClr val="bg1"/>
                  </a:gs>
                  <a:gs pos="100000">
                    <a:srgbClr val="C8C8C8"/>
                  </a:gs>
                </a:gsLst>
                <a:lin ang="19800000" scaled="0"/>
              </a:gradFill>
              <a:ln w="12700">
                <a:gradFill flip="none" rotWithShape="1">
                  <a:gsLst>
                    <a:gs pos="53000">
                      <a:schemeClr val="bg1">
                        <a:alpha val="90000"/>
                      </a:schemeClr>
                    </a:gs>
                    <a:gs pos="100000">
                      <a:schemeClr val="tx1">
                        <a:lumMod val="50000"/>
                        <a:lumOff val="50000"/>
                      </a:schemeClr>
                    </a:gs>
                  </a:gsLst>
                  <a:lin ang="7200000" scaled="0"/>
                </a:gradFill>
              </a:ln>
              <a:effectLst>
                <a:outerShdw blurRad="482600" dist="203200" dir="8100000" algn="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eaLnBrk="0" fontAlgn="base" hangingPunct="0">
                  <a:spcBef>
                    <a:spcPct val="0"/>
                  </a:spcBef>
                  <a:spcAft>
                    <a:spcPct val="0"/>
                  </a:spcAft>
                  <a:buFont typeface="Arial" panose="020b0604020202020204" pitchFamily="34" charset="0"/>
                </a:pPr>
                <a:endParaRPr lang="zh-CN" altLang="en-US" sz="4500">
                  <a:solidFill>
                    <a:schemeClr val="accent2"/>
                  </a:solidFill>
                  <a:latin typeface="造字工房悦黑（非商用）纤细体" pitchFamily="50" charset="-122"/>
                  <a:ea typeface="造字工房悦黑（非商用）纤细体" pitchFamily="50" charset="-122"/>
                </a:endParaRPr>
              </a:p>
            </p:txBody>
          </p:sp>
          <p:sp>
            <p:nvSpPr>
              <p:cNvPr id="93" name="Freeform 38"/>
              <p:cNvSpPr/>
              <p:nvPr/>
            </p:nvSpPr>
            <p:spPr bwMode="auto">
              <a:xfrm>
                <a:off x="6452088" y="657377"/>
                <a:ext cx="1147494" cy="1005778"/>
              </a:xfrm>
              <a:custGeom>
                <a:gdLst>
                  <a:gd name="T0" fmla="*/ 754 w 1114"/>
                  <a:gd name="T1" fmla="*/ 926 h 996"/>
                  <a:gd name="T2" fmla="*/ 716 w 1114"/>
                  <a:gd name="T3" fmla="*/ 912 h 996"/>
                  <a:gd name="T4" fmla="*/ 664 w 1114"/>
                  <a:gd name="T5" fmla="*/ 918 h 996"/>
                  <a:gd name="T6" fmla="*/ 628 w 1114"/>
                  <a:gd name="T7" fmla="*/ 892 h 996"/>
                  <a:gd name="T8" fmla="*/ 588 w 1114"/>
                  <a:gd name="T9" fmla="*/ 862 h 996"/>
                  <a:gd name="T10" fmla="*/ 538 w 1114"/>
                  <a:gd name="T11" fmla="*/ 866 h 996"/>
                  <a:gd name="T12" fmla="*/ 526 w 1114"/>
                  <a:gd name="T13" fmla="*/ 816 h 996"/>
                  <a:gd name="T14" fmla="*/ 474 w 1114"/>
                  <a:gd name="T15" fmla="*/ 842 h 996"/>
                  <a:gd name="T16" fmla="*/ 422 w 1114"/>
                  <a:gd name="T17" fmla="*/ 866 h 996"/>
                  <a:gd name="T18" fmla="*/ 360 w 1114"/>
                  <a:gd name="T19" fmla="*/ 840 h 996"/>
                  <a:gd name="T20" fmla="*/ 330 w 1114"/>
                  <a:gd name="T21" fmla="*/ 790 h 996"/>
                  <a:gd name="T22" fmla="*/ 290 w 1114"/>
                  <a:gd name="T23" fmla="*/ 782 h 996"/>
                  <a:gd name="T24" fmla="*/ 314 w 1114"/>
                  <a:gd name="T25" fmla="*/ 762 h 996"/>
                  <a:gd name="T26" fmla="*/ 296 w 1114"/>
                  <a:gd name="T27" fmla="*/ 708 h 996"/>
                  <a:gd name="T28" fmla="*/ 264 w 1114"/>
                  <a:gd name="T29" fmla="*/ 730 h 996"/>
                  <a:gd name="T30" fmla="*/ 228 w 1114"/>
                  <a:gd name="T31" fmla="*/ 696 h 996"/>
                  <a:gd name="T32" fmla="*/ 260 w 1114"/>
                  <a:gd name="T33" fmla="*/ 616 h 996"/>
                  <a:gd name="T34" fmla="*/ 292 w 1114"/>
                  <a:gd name="T35" fmla="*/ 556 h 996"/>
                  <a:gd name="T36" fmla="*/ 312 w 1114"/>
                  <a:gd name="T37" fmla="*/ 520 h 996"/>
                  <a:gd name="T38" fmla="*/ 318 w 1114"/>
                  <a:gd name="T39" fmla="*/ 562 h 996"/>
                  <a:gd name="T40" fmla="*/ 366 w 1114"/>
                  <a:gd name="T41" fmla="*/ 562 h 996"/>
                  <a:gd name="T42" fmla="*/ 352 w 1114"/>
                  <a:gd name="T43" fmla="*/ 474 h 996"/>
                  <a:gd name="T44" fmla="*/ 360 w 1114"/>
                  <a:gd name="T45" fmla="*/ 428 h 996"/>
                  <a:gd name="T46" fmla="*/ 338 w 1114"/>
                  <a:gd name="T47" fmla="*/ 348 h 996"/>
                  <a:gd name="T48" fmla="*/ 362 w 1114"/>
                  <a:gd name="T49" fmla="*/ 252 h 996"/>
                  <a:gd name="T50" fmla="*/ 334 w 1114"/>
                  <a:gd name="T51" fmla="*/ 174 h 996"/>
                  <a:gd name="T52" fmla="*/ 272 w 1114"/>
                  <a:gd name="T53" fmla="*/ 164 h 996"/>
                  <a:gd name="T54" fmla="*/ 216 w 1114"/>
                  <a:gd name="T55" fmla="*/ 208 h 996"/>
                  <a:gd name="T56" fmla="*/ 144 w 1114"/>
                  <a:gd name="T57" fmla="*/ 218 h 996"/>
                  <a:gd name="T58" fmla="*/ 128 w 1114"/>
                  <a:gd name="T59" fmla="*/ 184 h 996"/>
                  <a:gd name="T60" fmla="*/ 86 w 1114"/>
                  <a:gd name="T61" fmla="*/ 120 h 996"/>
                  <a:gd name="T62" fmla="*/ 46 w 1114"/>
                  <a:gd name="T63" fmla="*/ 130 h 996"/>
                  <a:gd name="T64" fmla="*/ 20 w 1114"/>
                  <a:gd name="T65" fmla="*/ 96 h 996"/>
                  <a:gd name="T66" fmla="*/ 104 w 1114"/>
                  <a:gd name="T67" fmla="*/ 0 h 996"/>
                  <a:gd name="T68" fmla="*/ 184 w 1114"/>
                  <a:gd name="T69" fmla="*/ 18 h 996"/>
                  <a:gd name="T70" fmla="*/ 282 w 1114"/>
                  <a:gd name="T71" fmla="*/ 26 h 996"/>
                  <a:gd name="T72" fmla="*/ 436 w 1114"/>
                  <a:gd name="T73" fmla="*/ 222 h 996"/>
                  <a:gd name="T74" fmla="*/ 464 w 1114"/>
                  <a:gd name="T75" fmla="*/ 284 h 996"/>
                  <a:gd name="T76" fmla="*/ 504 w 1114"/>
                  <a:gd name="T77" fmla="*/ 354 h 996"/>
                  <a:gd name="T78" fmla="*/ 580 w 1114"/>
                  <a:gd name="T79" fmla="*/ 354 h 996"/>
                  <a:gd name="T80" fmla="*/ 642 w 1114"/>
                  <a:gd name="T81" fmla="*/ 362 h 996"/>
                  <a:gd name="T82" fmla="*/ 728 w 1114"/>
                  <a:gd name="T83" fmla="*/ 396 h 996"/>
                  <a:gd name="T84" fmla="*/ 772 w 1114"/>
                  <a:gd name="T85" fmla="*/ 458 h 996"/>
                  <a:gd name="T86" fmla="*/ 808 w 1114"/>
                  <a:gd name="T87" fmla="*/ 510 h 996"/>
                  <a:gd name="T88" fmla="*/ 846 w 1114"/>
                  <a:gd name="T89" fmla="*/ 506 h 996"/>
                  <a:gd name="T90" fmla="*/ 956 w 1114"/>
                  <a:gd name="T91" fmla="*/ 436 h 996"/>
                  <a:gd name="T92" fmla="*/ 1078 w 1114"/>
                  <a:gd name="T93" fmla="*/ 338 h 996"/>
                  <a:gd name="T94" fmla="*/ 1084 w 1114"/>
                  <a:gd name="T95" fmla="*/ 370 h 996"/>
                  <a:gd name="T96" fmla="*/ 1114 w 1114"/>
                  <a:gd name="T97" fmla="*/ 456 h 996"/>
                  <a:gd name="T98" fmla="*/ 1092 w 1114"/>
                  <a:gd name="T99" fmla="*/ 550 h 996"/>
                  <a:gd name="T100" fmla="*/ 1088 w 1114"/>
                  <a:gd name="T101" fmla="*/ 732 h 996"/>
                  <a:gd name="T102" fmla="*/ 1028 w 1114"/>
                  <a:gd name="T103" fmla="*/ 748 h 996"/>
                  <a:gd name="T104" fmla="*/ 978 w 1114"/>
                  <a:gd name="T105" fmla="*/ 764 h 996"/>
                  <a:gd name="T106" fmla="*/ 946 w 1114"/>
                  <a:gd name="T107" fmla="*/ 788 h 996"/>
                  <a:gd name="T108" fmla="*/ 964 w 1114"/>
                  <a:gd name="T109" fmla="*/ 866 h 996"/>
                  <a:gd name="T110" fmla="*/ 992 w 1114"/>
                  <a:gd name="T111" fmla="*/ 976 h 996"/>
                  <a:gd name="T112" fmla="*/ 936 w 1114"/>
                  <a:gd name="T113" fmla="*/ 942 h 996"/>
                  <a:gd name="T114" fmla="*/ 918 w 1114"/>
                  <a:gd name="T115" fmla="*/ 920 h 996"/>
                  <a:gd name="T116" fmla="*/ 888 w 1114"/>
                  <a:gd name="T117" fmla="*/ 934 h 996"/>
                  <a:gd name="T118" fmla="*/ 840 w 1114"/>
                  <a:gd name="T119" fmla="*/ 982 h 996"/>
                  <a:gd name="T120" fmla="*/ 0 w 1114"/>
                  <a:gd name="T121" fmla="*/ 0 h 996"/>
                  <a:gd name="T122" fmla="*/ 1114 w 1114"/>
                  <a:gd name="T123" fmla="*/ 996 h 99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T120" t="T121" r="T122" b="T123"/>
                <a:pathLst>
                  <a:path w="1114" h="996">
                    <a:moveTo>
                      <a:pt x="812" y="996"/>
                    </a:moveTo>
                    <a:lnTo>
                      <a:pt x="812" y="996"/>
                    </a:lnTo>
                    <a:lnTo>
                      <a:pt x="772" y="958"/>
                    </a:lnTo>
                    <a:lnTo>
                      <a:pt x="760" y="936"/>
                    </a:lnTo>
                    <a:lnTo>
                      <a:pt x="754" y="926"/>
                    </a:lnTo>
                    <a:lnTo>
                      <a:pt x="750" y="920"/>
                    </a:lnTo>
                    <a:lnTo>
                      <a:pt x="742" y="916"/>
                    </a:lnTo>
                    <a:lnTo>
                      <a:pt x="736" y="912"/>
                    </a:lnTo>
                    <a:lnTo>
                      <a:pt x="726" y="910"/>
                    </a:lnTo>
                    <a:lnTo>
                      <a:pt x="716" y="912"/>
                    </a:lnTo>
                    <a:lnTo>
                      <a:pt x="698" y="952"/>
                    </a:lnTo>
                    <a:lnTo>
                      <a:pt x="692" y="950"/>
                    </a:lnTo>
                    <a:lnTo>
                      <a:pt x="684" y="946"/>
                    </a:lnTo>
                    <a:lnTo>
                      <a:pt x="672" y="932"/>
                    </a:lnTo>
                    <a:lnTo>
                      <a:pt x="664" y="918"/>
                    </a:lnTo>
                    <a:lnTo>
                      <a:pt x="660" y="910"/>
                    </a:lnTo>
                    <a:lnTo>
                      <a:pt x="656" y="908"/>
                    </a:lnTo>
                    <a:lnTo>
                      <a:pt x="654" y="904"/>
                    </a:lnTo>
                    <a:lnTo>
                      <a:pt x="650" y="896"/>
                    </a:lnTo>
                    <a:lnTo>
                      <a:pt x="628" y="892"/>
                    </a:lnTo>
                    <a:lnTo>
                      <a:pt x="620" y="880"/>
                    </a:lnTo>
                    <a:lnTo>
                      <a:pt x="614" y="872"/>
                    </a:lnTo>
                    <a:lnTo>
                      <a:pt x="608" y="868"/>
                    </a:lnTo>
                    <a:lnTo>
                      <a:pt x="602" y="864"/>
                    </a:lnTo>
                    <a:lnTo>
                      <a:pt x="588" y="862"/>
                    </a:lnTo>
                    <a:lnTo>
                      <a:pt x="572" y="860"/>
                    </a:lnTo>
                    <a:lnTo>
                      <a:pt x="568" y="866"/>
                    </a:lnTo>
                    <a:lnTo>
                      <a:pt x="554" y="870"/>
                    </a:lnTo>
                    <a:lnTo>
                      <a:pt x="544" y="870"/>
                    </a:lnTo>
                    <a:lnTo>
                      <a:pt x="538" y="866"/>
                    </a:lnTo>
                    <a:lnTo>
                      <a:pt x="536" y="860"/>
                    </a:lnTo>
                    <a:lnTo>
                      <a:pt x="534" y="852"/>
                    </a:lnTo>
                    <a:lnTo>
                      <a:pt x="534" y="842"/>
                    </a:lnTo>
                    <a:lnTo>
                      <a:pt x="534" y="824"/>
                    </a:lnTo>
                    <a:lnTo>
                      <a:pt x="526" y="816"/>
                    </a:lnTo>
                    <a:lnTo>
                      <a:pt x="520" y="814"/>
                    </a:lnTo>
                    <a:lnTo>
                      <a:pt x="514" y="812"/>
                    </a:lnTo>
                    <a:lnTo>
                      <a:pt x="506" y="812"/>
                    </a:lnTo>
                    <a:lnTo>
                      <a:pt x="488" y="834"/>
                    </a:lnTo>
                    <a:lnTo>
                      <a:pt x="474" y="842"/>
                    </a:lnTo>
                    <a:lnTo>
                      <a:pt x="468" y="848"/>
                    </a:lnTo>
                    <a:lnTo>
                      <a:pt x="460" y="852"/>
                    </a:lnTo>
                    <a:lnTo>
                      <a:pt x="452" y="858"/>
                    </a:lnTo>
                    <a:lnTo>
                      <a:pt x="442" y="860"/>
                    </a:lnTo>
                    <a:lnTo>
                      <a:pt x="422" y="866"/>
                    </a:lnTo>
                    <a:lnTo>
                      <a:pt x="404" y="868"/>
                    </a:lnTo>
                    <a:lnTo>
                      <a:pt x="380" y="858"/>
                    </a:lnTo>
                    <a:lnTo>
                      <a:pt x="372" y="852"/>
                    </a:lnTo>
                    <a:lnTo>
                      <a:pt x="364" y="846"/>
                    </a:lnTo>
                    <a:lnTo>
                      <a:pt x="360" y="840"/>
                    </a:lnTo>
                    <a:lnTo>
                      <a:pt x="354" y="832"/>
                    </a:lnTo>
                    <a:lnTo>
                      <a:pt x="348" y="814"/>
                    </a:lnTo>
                    <a:lnTo>
                      <a:pt x="336" y="796"/>
                    </a:lnTo>
                    <a:lnTo>
                      <a:pt x="332" y="792"/>
                    </a:lnTo>
                    <a:lnTo>
                      <a:pt x="330" y="790"/>
                    </a:lnTo>
                    <a:lnTo>
                      <a:pt x="320" y="790"/>
                    </a:lnTo>
                    <a:lnTo>
                      <a:pt x="304" y="788"/>
                    </a:lnTo>
                    <a:lnTo>
                      <a:pt x="302" y="790"/>
                    </a:lnTo>
                    <a:lnTo>
                      <a:pt x="294" y="786"/>
                    </a:lnTo>
                    <a:lnTo>
                      <a:pt x="290" y="782"/>
                    </a:lnTo>
                    <a:lnTo>
                      <a:pt x="288" y="776"/>
                    </a:lnTo>
                    <a:lnTo>
                      <a:pt x="286" y="770"/>
                    </a:lnTo>
                    <a:lnTo>
                      <a:pt x="294" y="768"/>
                    </a:lnTo>
                    <a:lnTo>
                      <a:pt x="304" y="766"/>
                    </a:lnTo>
                    <a:lnTo>
                      <a:pt x="314" y="762"/>
                    </a:lnTo>
                    <a:lnTo>
                      <a:pt x="324" y="756"/>
                    </a:lnTo>
                    <a:lnTo>
                      <a:pt x="322" y="736"/>
                    </a:lnTo>
                    <a:lnTo>
                      <a:pt x="318" y="722"/>
                    </a:lnTo>
                    <a:lnTo>
                      <a:pt x="310" y="708"/>
                    </a:lnTo>
                    <a:lnTo>
                      <a:pt x="296" y="708"/>
                    </a:lnTo>
                    <a:lnTo>
                      <a:pt x="288" y="712"/>
                    </a:lnTo>
                    <a:lnTo>
                      <a:pt x="284" y="720"/>
                    </a:lnTo>
                    <a:lnTo>
                      <a:pt x="278" y="732"/>
                    </a:lnTo>
                    <a:lnTo>
                      <a:pt x="270" y="732"/>
                    </a:lnTo>
                    <a:lnTo>
                      <a:pt x="264" y="730"/>
                    </a:lnTo>
                    <a:lnTo>
                      <a:pt x="252" y="724"/>
                    </a:lnTo>
                    <a:lnTo>
                      <a:pt x="244" y="716"/>
                    </a:lnTo>
                    <a:lnTo>
                      <a:pt x="234" y="712"/>
                    </a:lnTo>
                    <a:lnTo>
                      <a:pt x="232" y="702"/>
                    </a:lnTo>
                    <a:lnTo>
                      <a:pt x="228" y="696"/>
                    </a:lnTo>
                    <a:lnTo>
                      <a:pt x="220" y="686"/>
                    </a:lnTo>
                    <a:lnTo>
                      <a:pt x="220" y="662"/>
                    </a:lnTo>
                    <a:lnTo>
                      <a:pt x="232" y="650"/>
                    </a:lnTo>
                    <a:lnTo>
                      <a:pt x="244" y="640"/>
                    </a:lnTo>
                    <a:lnTo>
                      <a:pt x="260" y="616"/>
                    </a:lnTo>
                    <a:lnTo>
                      <a:pt x="264" y="602"/>
                    </a:lnTo>
                    <a:lnTo>
                      <a:pt x="268" y="592"/>
                    </a:lnTo>
                    <a:lnTo>
                      <a:pt x="274" y="582"/>
                    </a:lnTo>
                    <a:lnTo>
                      <a:pt x="280" y="572"/>
                    </a:lnTo>
                    <a:lnTo>
                      <a:pt x="292" y="556"/>
                    </a:lnTo>
                    <a:lnTo>
                      <a:pt x="298" y="546"/>
                    </a:lnTo>
                    <a:lnTo>
                      <a:pt x="302" y="536"/>
                    </a:lnTo>
                    <a:lnTo>
                      <a:pt x="304" y="516"/>
                    </a:lnTo>
                    <a:lnTo>
                      <a:pt x="308" y="518"/>
                    </a:lnTo>
                    <a:lnTo>
                      <a:pt x="312" y="520"/>
                    </a:lnTo>
                    <a:lnTo>
                      <a:pt x="316" y="528"/>
                    </a:lnTo>
                    <a:lnTo>
                      <a:pt x="316" y="538"/>
                    </a:lnTo>
                    <a:lnTo>
                      <a:pt x="314" y="550"/>
                    </a:lnTo>
                    <a:lnTo>
                      <a:pt x="316" y="556"/>
                    </a:lnTo>
                    <a:lnTo>
                      <a:pt x="318" y="562"/>
                    </a:lnTo>
                    <a:lnTo>
                      <a:pt x="322" y="568"/>
                    </a:lnTo>
                    <a:lnTo>
                      <a:pt x="330" y="572"/>
                    </a:lnTo>
                    <a:lnTo>
                      <a:pt x="348" y="572"/>
                    </a:lnTo>
                    <a:lnTo>
                      <a:pt x="358" y="568"/>
                    </a:lnTo>
                    <a:lnTo>
                      <a:pt x="366" y="562"/>
                    </a:lnTo>
                    <a:lnTo>
                      <a:pt x="368" y="524"/>
                    </a:lnTo>
                    <a:lnTo>
                      <a:pt x="368" y="508"/>
                    </a:lnTo>
                    <a:lnTo>
                      <a:pt x="366" y="494"/>
                    </a:lnTo>
                    <a:lnTo>
                      <a:pt x="358" y="484"/>
                    </a:lnTo>
                    <a:lnTo>
                      <a:pt x="352" y="474"/>
                    </a:lnTo>
                    <a:lnTo>
                      <a:pt x="348" y="466"/>
                    </a:lnTo>
                    <a:lnTo>
                      <a:pt x="348" y="458"/>
                    </a:lnTo>
                    <a:lnTo>
                      <a:pt x="350" y="452"/>
                    </a:lnTo>
                    <a:lnTo>
                      <a:pt x="352" y="444"/>
                    </a:lnTo>
                    <a:lnTo>
                      <a:pt x="360" y="428"/>
                    </a:lnTo>
                    <a:lnTo>
                      <a:pt x="358" y="410"/>
                    </a:lnTo>
                    <a:lnTo>
                      <a:pt x="352" y="392"/>
                    </a:lnTo>
                    <a:lnTo>
                      <a:pt x="346" y="380"/>
                    </a:lnTo>
                    <a:lnTo>
                      <a:pt x="340" y="372"/>
                    </a:lnTo>
                    <a:lnTo>
                      <a:pt x="338" y="348"/>
                    </a:lnTo>
                    <a:lnTo>
                      <a:pt x="350" y="320"/>
                    </a:lnTo>
                    <a:lnTo>
                      <a:pt x="352" y="306"/>
                    </a:lnTo>
                    <a:lnTo>
                      <a:pt x="354" y="294"/>
                    </a:lnTo>
                    <a:lnTo>
                      <a:pt x="364" y="268"/>
                    </a:lnTo>
                    <a:lnTo>
                      <a:pt x="362" y="252"/>
                    </a:lnTo>
                    <a:lnTo>
                      <a:pt x="360" y="236"/>
                    </a:lnTo>
                    <a:lnTo>
                      <a:pt x="356" y="218"/>
                    </a:lnTo>
                    <a:lnTo>
                      <a:pt x="350" y="202"/>
                    </a:lnTo>
                    <a:lnTo>
                      <a:pt x="342" y="188"/>
                    </a:lnTo>
                    <a:lnTo>
                      <a:pt x="334" y="174"/>
                    </a:lnTo>
                    <a:lnTo>
                      <a:pt x="324" y="164"/>
                    </a:lnTo>
                    <a:lnTo>
                      <a:pt x="314" y="158"/>
                    </a:lnTo>
                    <a:lnTo>
                      <a:pt x="296" y="158"/>
                    </a:lnTo>
                    <a:lnTo>
                      <a:pt x="284" y="160"/>
                    </a:lnTo>
                    <a:lnTo>
                      <a:pt x="272" y="164"/>
                    </a:lnTo>
                    <a:lnTo>
                      <a:pt x="262" y="172"/>
                    </a:lnTo>
                    <a:lnTo>
                      <a:pt x="252" y="188"/>
                    </a:lnTo>
                    <a:lnTo>
                      <a:pt x="244" y="198"/>
                    </a:lnTo>
                    <a:lnTo>
                      <a:pt x="234" y="204"/>
                    </a:lnTo>
                    <a:lnTo>
                      <a:pt x="216" y="208"/>
                    </a:lnTo>
                    <a:lnTo>
                      <a:pt x="198" y="210"/>
                    </a:lnTo>
                    <a:lnTo>
                      <a:pt x="182" y="214"/>
                    </a:lnTo>
                    <a:lnTo>
                      <a:pt x="166" y="218"/>
                    </a:lnTo>
                    <a:lnTo>
                      <a:pt x="152" y="222"/>
                    </a:lnTo>
                    <a:lnTo>
                      <a:pt x="144" y="218"/>
                    </a:lnTo>
                    <a:lnTo>
                      <a:pt x="138" y="212"/>
                    </a:lnTo>
                    <a:lnTo>
                      <a:pt x="134" y="208"/>
                    </a:lnTo>
                    <a:lnTo>
                      <a:pt x="132" y="202"/>
                    </a:lnTo>
                    <a:lnTo>
                      <a:pt x="130" y="192"/>
                    </a:lnTo>
                    <a:lnTo>
                      <a:pt x="128" y="184"/>
                    </a:lnTo>
                    <a:lnTo>
                      <a:pt x="124" y="164"/>
                    </a:lnTo>
                    <a:lnTo>
                      <a:pt x="118" y="148"/>
                    </a:lnTo>
                    <a:lnTo>
                      <a:pt x="110" y="136"/>
                    </a:lnTo>
                    <a:lnTo>
                      <a:pt x="102" y="126"/>
                    </a:lnTo>
                    <a:lnTo>
                      <a:pt x="86" y="120"/>
                    </a:lnTo>
                    <a:lnTo>
                      <a:pt x="72" y="116"/>
                    </a:lnTo>
                    <a:lnTo>
                      <a:pt x="62" y="114"/>
                    </a:lnTo>
                    <a:lnTo>
                      <a:pt x="54" y="116"/>
                    </a:lnTo>
                    <a:lnTo>
                      <a:pt x="48" y="122"/>
                    </a:lnTo>
                    <a:lnTo>
                      <a:pt x="46" y="130"/>
                    </a:lnTo>
                    <a:lnTo>
                      <a:pt x="44" y="140"/>
                    </a:lnTo>
                    <a:lnTo>
                      <a:pt x="44" y="156"/>
                    </a:lnTo>
                    <a:lnTo>
                      <a:pt x="0" y="124"/>
                    </a:lnTo>
                    <a:lnTo>
                      <a:pt x="0" y="118"/>
                    </a:lnTo>
                    <a:lnTo>
                      <a:pt x="20" y="96"/>
                    </a:lnTo>
                    <a:lnTo>
                      <a:pt x="24" y="58"/>
                    </a:lnTo>
                    <a:lnTo>
                      <a:pt x="10" y="46"/>
                    </a:lnTo>
                    <a:lnTo>
                      <a:pt x="72" y="10"/>
                    </a:lnTo>
                    <a:lnTo>
                      <a:pt x="88" y="4"/>
                    </a:lnTo>
                    <a:lnTo>
                      <a:pt x="104" y="0"/>
                    </a:lnTo>
                    <a:lnTo>
                      <a:pt x="122" y="0"/>
                    </a:lnTo>
                    <a:lnTo>
                      <a:pt x="142" y="2"/>
                    </a:lnTo>
                    <a:lnTo>
                      <a:pt x="156" y="10"/>
                    </a:lnTo>
                    <a:lnTo>
                      <a:pt x="168" y="16"/>
                    </a:lnTo>
                    <a:lnTo>
                      <a:pt x="184" y="18"/>
                    </a:lnTo>
                    <a:lnTo>
                      <a:pt x="204" y="20"/>
                    </a:lnTo>
                    <a:lnTo>
                      <a:pt x="224" y="16"/>
                    </a:lnTo>
                    <a:lnTo>
                      <a:pt x="240" y="14"/>
                    </a:lnTo>
                    <a:lnTo>
                      <a:pt x="258" y="18"/>
                    </a:lnTo>
                    <a:lnTo>
                      <a:pt x="282" y="26"/>
                    </a:lnTo>
                    <a:lnTo>
                      <a:pt x="324" y="78"/>
                    </a:lnTo>
                    <a:lnTo>
                      <a:pt x="348" y="106"/>
                    </a:lnTo>
                    <a:lnTo>
                      <a:pt x="374" y="136"/>
                    </a:lnTo>
                    <a:lnTo>
                      <a:pt x="392" y="184"/>
                    </a:lnTo>
                    <a:lnTo>
                      <a:pt x="436" y="222"/>
                    </a:lnTo>
                    <a:lnTo>
                      <a:pt x="446" y="236"/>
                    </a:lnTo>
                    <a:lnTo>
                      <a:pt x="452" y="246"/>
                    </a:lnTo>
                    <a:lnTo>
                      <a:pt x="456" y="258"/>
                    </a:lnTo>
                    <a:lnTo>
                      <a:pt x="458" y="278"/>
                    </a:lnTo>
                    <a:lnTo>
                      <a:pt x="464" y="284"/>
                    </a:lnTo>
                    <a:lnTo>
                      <a:pt x="470" y="290"/>
                    </a:lnTo>
                    <a:lnTo>
                      <a:pt x="492" y="306"/>
                    </a:lnTo>
                    <a:lnTo>
                      <a:pt x="496" y="314"/>
                    </a:lnTo>
                    <a:lnTo>
                      <a:pt x="498" y="330"/>
                    </a:lnTo>
                    <a:lnTo>
                      <a:pt x="504" y="354"/>
                    </a:lnTo>
                    <a:lnTo>
                      <a:pt x="514" y="358"/>
                    </a:lnTo>
                    <a:lnTo>
                      <a:pt x="532" y="358"/>
                    </a:lnTo>
                    <a:lnTo>
                      <a:pt x="552" y="356"/>
                    </a:lnTo>
                    <a:lnTo>
                      <a:pt x="570" y="354"/>
                    </a:lnTo>
                    <a:lnTo>
                      <a:pt x="580" y="354"/>
                    </a:lnTo>
                    <a:lnTo>
                      <a:pt x="588" y="354"/>
                    </a:lnTo>
                    <a:lnTo>
                      <a:pt x="600" y="358"/>
                    </a:lnTo>
                    <a:lnTo>
                      <a:pt x="614" y="366"/>
                    </a:lnTo>
                    <a:lnTo>
                      <a:pt x="638" y="366"/>
                    </a:lnTo>
                    <a:lnTo>
                      <a:pt x="642" y="362"/>
                    </a:lnTo>
                    <a:lnTo>
                      <a:pt x="646" y="360"/>
                    </a:lnTo>
                    <a:lnTo>
                      <a:pt x="662" y="358"/>
                    </a:lnTo>
                    <a:lnTo>
                      <a:pt x="704" y="396"/>
                    </a:lnTo>
                    <a:lnTo>
                      <a:pt x="716" y="396"/>
                    </a:lnTo>
                    <a:lnTo>
                      <a:pt x="728" y="396"/>
                    </a:lnTo>
                    <a:lnTo>
                      <a:pt x="740" y="400"/>
                    </a:lnTo>
                    <a:lnTo>
                      <a:pt x="748" y="404"/>
                    </a:lnTo>
                    <a:lnTo>
                      <a:pt x="754" y="410"/>
                    </a:lnTo>
                    <a:lnTo>
                      <a:pt x="770" y="448"/>
                    </a:lnTo>
                    <a:lnTo>
                      <a:pt x="772" y="458"/>
                    </a:lnTo>
                    <a:lnTo>
                      <a:pt x="778" y="470"/>
                    </a:lnTo>
                    <a:lnTo>
                      <a:pt x="784" y="484"/>
                    </a:lnTo>
                    <a:lnTo>
                      <a:pt x="792" y="496"/>
                    </a:lnTo>
                    <a:lnTo>
                      <a:pt x="802" y="506"/>
                    </a:lnTo>
                    <a:lnTo>
                      <a:pt x="808" y="510"/>
                    </a:lnTo>
                    <a:lnTo>
                      <a:pt x="814" y="512"/>
                    </a:lnTo>
                    <a:lnTo>
                      <a:pt x="822" y="514"/>
                    </a:lnTo>
                    <a:lnTo>
                      <a:pt x="830" y="512"/>
                    </a:lnTo>
                    <a:lnTo>
                      <a:pt x="838" y="510"/>
                    </a:lnTo>
                    <a:lnTo>
                      <a:pt x="846" y="506"/>
                    </a:lnTo>
                    <a:lnTo>
                      <a:pt x="878" y="498"/>
                    </a:lnTo>
                    <a:lnTo>
                      <a:pt x="912" y="486"/>
                    </a:lnTo>
                    <a:lnTo>
                      <a:pt x="928" y="476"/>
                    </a:lnTo>
                    <a:lnTo>
                      <a:pt x="942" y="454"/>
                    </a:lnTo>
                    <a:lnTo>
                      <a:pt x="956" y="436"/>
                    </a:lnTo>
                    <a:lnTo>
                      <a:pt x="972" y="420"/>
                    </a:lnTo>
                    <a:lnTo>
                      <a:pt x="990" y="404"/>
                    </a:lnTo>
                    <a:lnTo>
                      <a:pt x="1016" y="376"/>
                    </a:lnTo>
                    <a:lnTo>
                      <a:pt x="1064" y="336"/>
                    </a:lnTo>
                    <a:lnTo>
                      <a:pt x="1078" y="338"/>
                    </a:lnTo>
                    <a:lnTo>
                      <a:pt x="1084" y="340"/>
                    </a:lnTo>
                    <a:lnTo>
                      <a:pt x="1086" y="342"/>
                    </a:lnTo>
                    <a:lnTo>
                      <a:pt x="1088" y="346"/>
                    </a:lnTo>
                    <a:lnTo>
                      <a:pt x="1086" y="350"/>
                    </a:lnTo>
                    <a:lnTo>
                      <a:pt x="1084" y="370"/>
                    </a:lnTo>
                    <a:lnTo>
                      <a:pt x="1084" y="412"/>
                    </a:lnTo>
                    <a:lnTo>
                      <a:pt x="1100" y="428"/>
                    </a:lnTo>
                    <a:lnTo>
                      <a:pt x="1108" y="442"/>
                    </a:lnTo>
                    <a:lnTo>
                      <a:pt x="1112" y="448"/>
                    </a:lnTo>
                    <a:lnTo>
                      <a:pt x="1114" y="456"/>
                    </a:lnTo>
                    <a:lnTo>
                      <a:pt x="1112" y="498"/>
                    </a:lnTo>
                    <a:lnTo>
                      <a:pt x="1102" y="524"/>
                    </a:lnTo>
                    <a:lnTo>
                      <a:pt x="1098" y="530"/>
                    </a:lnTo>
                    <a:lnTo>
                      <a:pt x="1094" y="536"/>
                    </a:lnTo>
                    <a:lnTo>
                      <a:pt x="1092" y="550"/>
                    </a:lnTo>
                    <a:lnTo>
                      <a:pt x="1094" y="566"/>
                    </a:lnTo>
                    <a:lnTo>
                      <a:pt x="1096" y="584"/>
                    </a:lnTo>
                    <a:lnTo>
                      <a:pt x="1096" y="650"/>
                    </a:lnTo>
                    <a:lnTo>
                      <a:pt x="1086" y="690"/>
                    </a:lnTo>
                    <a:lnTo>
                      <a:pt x="1088" y="732"/>
                    </a:lnTo>
                    <a:lnTo>
                      <a:pt x="1080" y="742"/>
                    </a:lnTo>
                    <a:lnTo>
                      <a:pt x="1074" y="746"/>
                    </a:lnTo>
                    <a:lnTo>
                      <a:pt x="1068" y="750"/>
                    </a:lnTo>
                    <a:lnTo>
                      <a:pt x="1046" y="752"/>
                    </a:lnTo>
                    <a:lnTo>
                      <a:pt x="1028" y="748"/>
                    </a:lnTo>
                    <a:lnTo>
                      <a:pt x="1014" y="746"/>
                    </a:lnTo>
                    <a:lnTo>
                      <a:pt x="990" y="744"/>
                    </a:lnTo>
                    <a:lnTo>
                      <a:pt x="986" y="752"/>
                    </a:lnTo>
                    <a:lnTo>
                      <a:pt x="982" y="758"/>
                    </a:lnTo>
                    <a:lnTo>
                      <a:pt x="978" y="764"/>
                    </a:lnTo>
                    <a:lnTo>
                      <a:pt x="974" y="772"/>
                    </a:lnTo>
                    <a:lnTo>
                      <a:pt x="964" y="774"/>
                    </a:lnTo>
                    <a:lnTo>
                      <a:pt x="956" y="778"/>
                    </a:lnTo>
                    <a:lnTo>
                      <a:pt x="950" y="782"/>
                    </a:lnTo>
                    <a:lnTo>
                      <a:pt x="946" y="788"/>
                    </a:lnTo>
                    <a:lnTo>
                      <a:pt x="944" y="794"/>
                    </a:lnTo>
                    <a:lnTo>
                      <a:pt x="942" y="800"/>
                    </a:lnTo>
                    <a:lnTo>
                      <a:pt x="944" y="820"/>
                    </a:lnTo>
                    <a:lnTo>
                      <a:pt x="960" y="846"/>
                    </a:lnTo>
                    <a:lnTo>
                      <a:pt x="964" y="866"/>
                    </a:lnTo>
                    <a:lnTo>
                      <a:pt x="972" y="888"/>
                    </a:lnTo>
                    <a:lnTo>
                      <a:pt x="984" y="910"/>
                    </a:lnTo>
                    <a:lnTo>
                      <a:pt x="996" y="936"/>
                    </a:lnTo>
                    <a:lnTo>
                      <a:pt x="1006" y="976"/>
                    </a:lnTo>
                    <a:lnTo>
                      <a:pt x="992" y="976"/>
                    </a:lnTo>
                    <a:lnTo>
                      <a:pt x="982" y="972"/>
                    </a:lnTo>
                    <a:lnTo>
                      <a:pt x="972" y="968"/>
                    </a:lnTo>
                    <a:lnTo>
                      <a:pt x="962" y="962"/>
                    </a:lnTo>
                    <a:lnTo>
                      <a:pt x="948" y="950"/>
                    </a:lnTo>
                    <a:lnTo>
                      <a:pt x="936" y="942"/>
                    </a:lnTo>
                    <a:lnTo>
                      <a:pt x="934" y="934"/>
                    </a:lnTo>
                    <a:lnTo>
                      <a:pt x="932" y="928"/>
                    </a:lnTo>
                    <a:lnTo>
                      <a:pt x="928" y="924"/>
                    </a:lnTo>
                    <a:lnTo>
                      <a:pt x="924" y="920"/>
                    </a:lnTo>
                    <a:lnTo>
                      <a:pt x="918" y="920"/>
                    </a:lnTo>
                    <a:lnTo>
                      <a:pt x="914" y="918"/>
                    </a:lnTo>
                    <a:lnTo>
                      <a:pt x="910" y="920"/>
                    </a:lnTo>
                    <a:lnTo>
                      <a:pt x="906" y="922"/>
                    </a:lnTo>
                    <a:lnTo>
                      <a:pt x="904" y="930"/>
                    </a:lnTo>
                    <a:lnTo>
                      <a:pt x="888" y="934"/>
                    </a:lnTo>
                    <a:lnTo>
                      <a:pt x="874" y="940"/>
                    </a:lnTo>
                    <a:lnTo>
                      <a:pt x="848" y="954"/>
                    </a:lnTo>
                    <a:lnTo>
                      <a:pt x="848" y="972"/>
                    </a:lnTo>
                    <a:lnTo>
                      <a:pt x="852" y="976"/>
                    </a:lnTo>
                    <a:lnTo>
                      <a:pt x="840" y="982"/>
                    </a:lnTo>
                    <a:lnTo>
                      <a:pt x="832" y="992"/>
                    </a:lnTo>
                    <a:lnTo>
                      <a:pt x="812" y="996"/>
                    </a:lnTo>
                    <a:close/>
                  </a:path>
                </a:pathLst>
              </a:custGeom>
              <a:gradFill flip="none" rotWithShape="1">
                <a:gsLst>
                  <a:gs pos="0">
                    <a:schemeClr val="bg1"/>
                  </a:gs>
                  <a:gs pos="100000">
                    <a:srgbClr val="C8C8C8"/>
                  </a:gs>
                </a:gsLst>
                <a:lin ang="19800000" scaled="0"/>
              </a:gradFill>
              <a:ln w="12700">
                <a:gradFill flip="none" rotWithShape="1">
                  <a:gsLst>
                    <a:gs pos="53000">
                      <a:schemeClr val="bg1">
                        <a:alpha val="90000"/>
                      </a:schemeClr>
                    </a:gs>
                    <a:gs pos="100000">
                      <a:schemeClr val="tx1">
                        <a:lumMod val="50000"/>
                        <a:lumOff val="50000"/>
                      </a:schemeClr>
                    </a:gs>
                  </a:gsLst>
                  <a:lin ang="7200000" scaled="0"/>
                </a:gradFill>
              </a:ln>
              <a:effectLst>
                <a:outerShdw blurRad="482600" dist="203200" dir="8100000" algn="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eaLnBrk="0" fontAlgn="base" hangingPunct="0">
                  <a:spcBef>
                    <a:spcPct val="0"/>
                  </a:spcBef>
                  <a:spcAft>
                    <a:spcPct val="0"/>
                  </a:spcAft>
                  <a:buFont typeface="Arial" panose="020b0604020202020204" pitchFamily="34" charset="0"/>
                </a:pPr>
                <a:endParaRPr lang="zh-CN" altLang="en-US" sz="4500">
                  <a:solidFill>
                    <a:schemeClr val="accent2"/>
                  </a:solidFill>
                  <a:latin typeface="造字工房悦黑（非商用）纤细体" pitchFamily="50" charset="-122"/>
                  <a:ea typeface="造字工房悦黑（非商用）纤细体" pitchFamily="50" charset="-122"/>
                </a:endParaRPr>
              </a:p>
            </p:txBody>
          </p:sp>
          <p:sp>
            <p:nvSpPr>
              <p:cNvPr id="94" name="Freeform 39"/>
              <p:cNvSpPr/>
              <p:nvPr/>
            </p:nvSpPr>
            <p:spPr bwMode="auto">
              <a:xfrm>
                <a:off x="4148183" y="1941207"/>
                <a:ext cx="1451784" cy="1213063"/>
              </a:xfrm>
              <a:custGeom>
                <a:gdLst>
                  <a:gd name="T0" fmla="*/ 1270 w 1410"/>
                  <a:gd name="T1" fmla="*/ 918 h 1200"/>
                  <a:gd name="T2" fmla="*/ 1198 w 1410"/>
                  <a:gd name="T3" fmla="*/ 950 h 1200"/>
                  <a:gd name="T4" fmla="*/ 1218 w 1410"/>
                  <a:gd name="T5" fmla="*/ 1062 h 1200"/>
                  <a:gd name="T6" fmla="*/ 1150 w 1410"/>
                  <a:gd name="T7" fmla="*/ 1120 h 1200"/>
                  <a:gd name="T8" fmla="*/ 1134 w 1410"/>
                  <a:gd name="T9" fmla="*/ 1188 h 1200"/>
                  <a:gd name="T10" fmla="*/ 1036 w 1410"/>
                  <a:gd name="T11" fmla="*/ 1182 h 1200"/>
                  <a:gd name="T12" fmla="*/ 968 w 1410"/>
                  <a:gd name="T13" fmla="*/ 1090 h 1200"/>
                  <a:gd name="T14" fmla="*/ 900 w 1410"/>
                  <a:gd name="T15" fmla="*/ 1036 h 1200"/>
                  <a:gd name="T16" fmla="*/ 834 w 1410"/>
                  <a:gd name="T17" fmla="*/ 1030 h 1200"/>
                  <a:gd name="T18" fmla="*/ 826 w 1410"/>
                  <a:gd name="T19" fmla="*/ 1080 h 1200"/>
                  <a:gd name="T20" fmla="*/ 788 w 1410"/>
                  <a:gd name="T21" fmla="*/ 1120 h 1200"/>
                  <a:gd name="T22" fmla="*/ 696 w 1410"/>
                  <a:gd name="T23" fmla="*/ 1046 h 1200"/>
                  <a:gd name="T24" fmla="*/ 764 w 1410"/>
                  <a:gd name="T25" fmla="*/ 1022 h 1200"/>
                  <a:gd name="T26" fmla="*/ 812 w 1410"/>
                  <a:gd name="T27" fmla="*/ 1010 h 1200"/>
                  <a:gd name="T28" fmla="*/ 818 w 1410"/>
                  <a:gd name="T29" fmla="*/ 922 h 1200"/>
                  <a:gd name="T30" fmla="*/ 878 w 1410"/>
                  <a:gd name="T31" fmla="*/ 860 h 1200"/>
                  <a:gd name="T32" fmla="*/ 876 w 1410"/>
                  <a:gd name="T33" fmla="*/ 776 h 1200"/>
                  <a:gd name="T34" fmla="*/ 846 w 1410"/>
                  <a:gd name="T35" fmla="*/ 662 h 1200"/>
                  <a:gd name="T36" fmla="*/ 748 w 1410"/>
                  <a:gd name="T37" fmla="*/ 602 h 1200"/>
                  <a:gd name="T38" fmla="*/ 630 w 1410"/>
                  <a:gd name="T39" fmla="*/ 512 h 1200"/>
                  <a:gd name="T40" fmla="*/ 470 w 1410"/>
                  <a:gd name="T41" fmla="*/ 452 h 1200"/>
                  <a:gd name="T42" fmla="*/ 390 w 1410"/>
                  <a:gd name="T43" fmla="*/ 426 h 1200"/>
                  <a:gd name="T44" fmla="*/ 356 w 1410"/>
                  <a:gd name="T45" fmla="*/ 490 h 1200"/>
                  <a:gd name="T46" fmla="*/ 304 w 1410"/>
                  <a:gd name="T47" fmla="*/ 486 h 1200"/>
                  <a:gd name="T48" fmla="*/ 164 w 1410"/>
                  <a:gd name="T49" fmla="*/ 390 h 1200"/>
                  <a:gd name="T50" fmla="*/ 42 w 1410"/>
                  <a:gd name="T51" fmla="*/ 378 h 1200"/>
                  <a:gd name="T52" fmla="*/ 8 w 1410"/>
                  <a:gd name="T53" fmla="*/ 326 h 1200"/>
                  <a:gd name="T54" fmla="*/ 12 w 1410"/>
                  <a:gd name="T55" fmla="*/ 278 h 1200"/>
                  <a:gd name="T56" fmla="*/ 90 w 1410"/>
                  <a:gd name="T57" fmla="*/ 238 h 1200"/>
                  <a:gd name="T58" fmla="*/ 156 w 1410"/>
                  <a:gd name="T59" fmla="*/ 146 h 1200"/>
                  <a:gd name="T60" fmla="*/ 252 w 1410"/>
                  <a:gd name="T61" fmla="*/ 120 h 1200"/>
                  <a:gd name="T62" fmla="*/ 308 w 1410"/>
                  <a:gd name="T63" fmla="*/ 62 h 1200"/>
                  <a:gd name="T64" fmla="*/ 328 w 1410"/>
                  <a:gd name="T65" fmla="*/ 0 h 1200"/>
                  <a:gd name="T66" fmla="*/ 432 w 1410"/>
                  <a:gd name="T67" fmla="*/ 60 h 1200"/>
                  <a:gd name="T68" fmla="*/ 444 w 1410"/>
                  <a:gd name="T69" fmla="*/ 166 h 1200"/>
                  <a:gd name="T70" fmla="*/ 506 w 1410"/>
                  <a:gd name="T71" fmla="*/ 280 h 1200"/>
                  <a:gd name="T72" fmla="*/ 618 w 1410"/>
                  <a:gd name="T73" fmla="*/ 254 h 1200"/>
                  <a:gd name="T74" fmla="*/ 626 w 1410"/>
                  <a:gd name="T75" fmla="*/ 314 h 1200"/>
                  <a:gd name="T76" fmla="*/ 632 w 1410"/>
                  <a:gd name="T77" fmla="*/ 372 h 1200"/>
                  <a:gd name="T78" fmla="*/ 692 w 1410"/>
                  <a:gd name="T79" fmla="*/ 442 h 1200"/>
                  <a:gd name="T80" fmla="*/ 772 w 1410"/>
                  <a:gd name="T81" fmla="*/ 514 h 1200"/>
                  <a:gd name="T82" fmla="*/ 802 w 1410"/>
                  <a:gd name="T83" fmla="*/ 468 h 1200"/>
                  <a:gd name="T84" fmla="*/ 846 w 1410"/>
                  <a:gd name="T85" fmla="*/ 446 h 1200"/>
                  <a:gd name="T86" fmla="*/ 898 w 1410"/>
                  <a:gd name="T87" fmla="*/ 462 h 1200"/>
                  <a:gd name="T88" fmla="*/ 964 w 1410"/>
                  <a:gd name="T89" fmla="*/ 422 h 1200"/>
                  <a:gd name="T90" fmla="*/ 984 w 1410"/>
                  <a:gd name="T91" fmla="*/ 472 h 1200"/>
                  <a:gd name="T92" fmla="*/ 930 w 1410"/>
                  <a:gd name="T93" fmla="*/ 574 h 1200"/>
                  <a:gd name="T94" fmla="*/ 1000 w 1410"/>
                  <a:gd name="T95" fmla="*/ 656 h 1200"/>
                  <a:gd name="T96" fmla="*/ 1060 w 1410"/>
                  <a:gd name="T97" fmla="*/ 680 h 1200"/>
                  <a:gd name="T98" fmla="*/ 1118 w 1410"/>
                  <a:gd name="T99" fmla="*/ 840 h 1200"/>
                  <a:gd name="T100" fmla="*/ 1214 w 1410"/>
                  <a:gd name="T101" fmla="*/ 866 h 1200"/>
                  <a:gd name="T102" fmla="*/ 1258 w 1410"/>
                  <a:gd name="T103" fmla="*/ 826 h 1200"/>
                  <a:gd name="T104" fmla="*/ 1222 w 1410"/>
                  <a:gd name="T105" fmla="*/ 774 h 1200"/>
                  <a:gd name="T106" fmla="*/ 1234 w 1410"/>
                  <a:gd name="T107" fmla="*/ 712 h 1200"/>
                  <a:gd name="T108" fmla="*/ 1284 w 1410"/>
                  <a:gd name="T109" fmla="*/ 656 h 1200"/>
                  <a:gd name="T110" fmla="*/ 1280 w 1410"/>
                  <a:gd name="T111" fmla="*/ 714 h 1200"/>
                  <a:gd name="T112" fmla="*/ 1404 w 1410"/>
                  <a:gd name="T113" fmla="*/ 784 h 1200"/>
                  <a:gd name="T114" fmla="*/ 1376 w 1410"/>
                  <a:gd name="T115" fmla="*/ 884 h 1200"/>
                  <a:gd name="T116" fmla="*/ 1324 w 1410"/>
                  <a:gd name="T117" fmla="*/ 898 h 1200"/>
                  <a:gd name="T118" fmla="*/ 0 w 1410"/>
                  <a:gd name="T119" fmla="*/ 0 h 1200"/>
                  <a:gd name="T120" fmla="*/ 1410 w 1410"/>
                  <a:gd name="T121" fmla="*/ 1200 h 120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T118" t="T119" r="T120" b="T121"/>
                <a:pathLst>
                  <a:path w="1410" h="1200">
                    <a:moveTo>
                      <a:pt x="1314" y="940"/>
                    </a:moveTo>
                    <a:lnTo>
                      <a:pt x="1314" y="940"/>
                    </a:lnTo>
                    <a:lnTo>
                      <a:pt x="1302" y="932"/>
                    </a:lnTo>
                    <a:lnTo>
                      <a:pt x="1290" y="926"/>
                    </a:lnTo>
                    <a:lnTo>
                      <a:pt x="1280" y="922"/>
                    </a:lnTo>
                    <a:lnTo>
                      <a:pt x="1270" y="918"/>
                    </a:lnTo>
                    <a:lnTo>
                      <a:pt x="1250" y="916"/>
                    </a:lnTo>
                    <a:lnTo>
                      <a:pt x="1230" y="918"/>
                    </a:lnTo>
                    <a:lnTo>
                      <a:pt x="1220" y="920"/>
                    </a:lnTo>
                    <a:lnTo>
                      <a:pt x="1208" y="924"/>
                    </a:lnTo>
                    <a:lnTo>
                      <a:pt x="1202" y="936"/>
                    </a:lnTo>
                    <a:lnTo>
                      <a:pt x="1198" y="950"/>
                    </a:lnTo>
                    <a:lnTo>
                      <a:pt x="1196" y="962"/>
                    </a:lnTo>
                    <a:lnTo>
                      <a:pt x="1196" y="976"/>
                    </a:lnTo>
                    <a:lnTo>
                      <a:pt x="1200" y="990"/>
                    </a:lnTo>
                    <a:lnTo>
                      <a:pt x="1204" y="1006"/>
                    </a:lnTo>
                    <a:lnTo>
                      <a:pt x="1216" y="1036"/>
                    </a:lnTo>
                    <a:lnTo>
                      <a:pt x="1218" y="1062"/>
                    </a:lnTo>
                    <a:lnTo>
                      <a:pt x="1218" y="1076"/>
                    </a:lnTo>
                    <a:lnTo>
                      <a:pt x="1214" y="1092"/>
                    </a:lnTo>
                    <a:lnTo>
                      <a:pt x="1164" y="1092"/>
                    </a:lnTo>
                    <a:lnTo>
                      <a:pt x="1154" y="1098"/>
                    </a:lnTo>
                    <a:lnTo>
                      <a:pt x="1152" y="1102"/>
                    </a:lnTo>
                    <a:lnTo>
                      <a:pt x="1150" y="1120"/>
                    </a:lnTo>
                    <a:lnTo>
                      <a:pt x="1172" y="1136"/>
                    </a:lnTo>
                    <a:lnTo>
                      <a:pt x="1172" y="1150"/>
                    </a:lnTo>
                    <a:lnTo>
                      <a:pt x="1166" y="1166"/>
                    </a:lnTo>
                    <a:lnTo>
                      <a:pt x="1160" y="1182"/>
                    </a:lnTo>
                    <a:lnTo>
                      <a:pt x="1144" y="1184"/>
                    </a:lnTo>
                    <a:lnTo>
                      <a:pt x="1134" y="1188"/>
                    </a:lnTo>
                    <a:lnTo>
                      <a:pt x="1124" y="1194"/>
                    </a:lnTo>
                    <a:lnTo>
                      <a:pt x="1112" y="1198"/>
                    </a:lnTo>
                    <a:lnTo>
                      <a:pt x="1056" y="1200"/>
                    </a:lnTo>
                    <a:lnTo>
                      <a:pt x="1050" y="1198"/>
                    </a:lnTo>
                    <a:lnTo>
                      <a:pt x="1044" y="1188"/>
                    </a:lnTo>
                    <a:lnTo>
                      <a:pt x="1036" y="1182"/>
                    </a:lnTo>
                    <a:lnTo>
                      <a:pt x="1030" y="1178"/>
                    </a:lnTo>
                    <a:lnTo>
                      <a:pt x="1024" y="1176"/>
                    </a:lnTo>
                    <a:lnTo>
                      <a:pt x="1018" y="1160"/>
                    </a:lnTo>
                    <a:lnTo>
                      <a:pt x="996" y="1116"/>
                    </a:lnTo>
                    <a:lnTo>
                      <a:pt x="972" y="1096"/>
                    </a:lnTo>
                    <a:lnTo>
                      <a:pt x="968" y="1090"/>
                    </a:lnTo>
                    <a:lnTo>
                      <a:pt x="962" y="1084"/>
                    </a:lnTo>
                    <a:lnTo>
                      <a:pt x="950" y="1074"/>
                    </a:lnTo>
                    <a:lnTo>
                      <a:pt x="938" y="1070"/>
                    </a:lnTo>
                    <a:lnTo>
                      <a:pt x="928" y="1066"/>
                    </a:lnTo>
                    <a:lnTo>
                      <a:pt x="908" y="1054"/>
                    </a:lnTo>
                    <a:lnTo>
                      <a:pt x="900" y="1036"/>
                    </a:lnTo>
                    <a:lnTo>
                      <a:pt x="892" y="1024"/>
                    </a:lnTo>
                    <a:lnTo>
                      <a:pt x="884" y="1016"/>
                    </a:lnTo>
                    <a:lnTo>
                      <a:pt x="876" y="1014"/>
                    </a:lnTo>
                    <a:lnTo>
                      <a:pt x="868" y="1014"/>
                    </a:lnTo>
                    <a:lnTo>
                      <a:pt x="858" y="1016"/>
                    </a:lnTo>
                    <a:lnTo>
                      <a:pt x="834" y="1030"/>
                    </a:lnTo>
                    <a:lnTo>
                      <a:pt x="826" y="1038"/>
                    </a:lnTo>
                    <a:lnTo>
                      <a:pt x="820" y="1044"/>
                    </a:lnTo>
                    <a:lnTo>
                      <a:pt x="818" y="1052"/>
                    </a:lnTo>
                    <a:lnTo>
                      <a:pt x="818" y="1066"/>
                    </a:lnTo>
                    <a:lnTo>
                      <a:pt x="822" y="1074"/>
                    </a:lnTo>
                    <a:lnTo>
                      <a:pt x="826" y="1080"/>
                    </a:lnTo>
                    <a:lnTo>
                      <a:pt x="828" y="1090"/>
                    </a:lnTo>
                    <a:lnTo>
                      <a:pt x="830" y="1104"/>
                    </a:lnTo>
                    <a:lnTo>
                      <a:pt x="818" y="1112"/>
                    </a:lnTo>
                    <a:lnTo>
                      <a:pt x="812" y="1116"/>
                    </a:lnTo>
                    <a:lnTo>
                      <a:pt x="804" y="1118"/>
                    </a:lnTo>
                    <a:lnTo>
                      <a:pt x="788" y="1120"/>
                    </a:lnTo>
                    <a:lnTo>
                      <a:pt x="764" y="1104"/>
                    </a:lnTo>
                    <a:lnTo>
                      <a:pt x="742" y="1090"/>
                    </a:lnTo>
                    <a:lnTo>
                      <a:pt x="724" y="1074"/>
                    </a:lnTo>
                    <a:lnTo>
                      <a:pt x="708" y="1058"/>
                    </a:lnTo>
                    <a:lnTo>
                      <a:pt x="702" y="1052"/>
                    </a:lnTo>
                    <a:lnTo>
                      <a:pt x="696" y="1046"/>
                    </a:lnTo>
                    <a:lnTo>
                      <a:pt x="692" y="1036"/>
                    </a:lnTo>
                    <a:lnTo>
                      <a:pt x="690" y="1028"/>
                    </a:lnTo>
                    <a:lnTo>
                      <a:pt x="688" y="1010"/>
                    </a:lnTo>
                    <a:lnTo>
                      <a:pt x="688" y="998"/>
                    </a:lnTo>
                    <a:lnTo>
                      <a:pt x="730" y="1000"/>
                    </a:lnTo>
                    <a:lnTo>
                      <a:pt x="764" y="1022"/>
                    </a:lnTo>
                    <a:lnTo>
                      <a:pt x="776" y="1022"/>
                    </a:lnTo>
                    <a:lnTo>
                      <a:pt x="788" y="1022"/>
                    </a:lnTo>
                    <a:lnTo>
                      <a:pt x="794" y="1022"/>
                    </a:lnTo>
                    <a:lnTo>
                      <a:pt x="800" y="1020"/>
                    </a:lnTo>
                    <a:lnTo>
                      <a:pt x="806" y="1016"/>
                    </a:lnTo>
                    <a:lnTo>
                      <a:pt x="812" y="1010"/>
                    </a:lnTo>
                    <a:lnTo>
                      <a:pt x="812" y="994"/>
                    </a:lnTo>
                    <a:lnTo>
                      <a:pt x="790" y="974"/>
                    </a:lnTo>
                    <a:lnTo>
                      <a:pt x="782" y="966"/>
                    </a:lnTo>
                    <a:lnTo>
                      <a:pt x="778" y="958"/>
                    </a:lnTo>
                    <a:lnTo>
                      <a:pt x="798" y="944"/>
                    </a:lnTo>
                    <a:lnTo>
                      <a:pt x="818" y="922"/>
                    </a:lnTo>
                    <a:lnTo>
                      <a:pt x="836" y="900"/>
                    </a:lnTo>
                    <a:lnTo>
                      <a:pt x="842" y="888"/>
                    </a:lnTo>
                    <a:lnTo>
                      <a:pt x="846" y="878"/>
                    </a:lnTo>
                    <a:lnTo>
                      <a:pt x="862" y="870"/>
                    </a:lnTo>
                    <a:lnTo>
                      <a:pt x="874" y="862"/>
                    </a:lnTo>
                    <a:lnTo>
                      <a:pt x="878" y="860"/>
                    </a:lnTo>
                    <a:lnTo>
                      <a:pt x="884" y="856"/>
                    </a:lnTo>
                    <a:lnTo>
                      <a:pt x="892" y="846"/>
                    </a:lnTo>
                    <a:lnTo>
                      <a:pt x="890" y="804"/>
                    </a:lnTo>
                    <a:lnTo>
                      <a:pt x="884" y="796"/>
                    </a:lnTo>
                    <a:lnTo>
                      <a:pt x="878" y="786"/>
                    </a:lnTo>
                    <a:lnTo>
                      <a:pt x="876" y="776"/>
                    </a:lnTo>
                    <a:lnTo>
                      <a:pt x="874" y="768"/>
                    </a:lnTo>
                    <a:lnTo>
                      <a:pt x="874" y="754"/>
                    </a:lnTo>
                    <a:lnTo>
                      <a:pt x="874" y="748"/>
                    </a:lnTo>
                    <a:lnTo>
                      <a:pt x="872" y="746"/>
                    </a:lnTo>
                    <a:lnTo>
                      <a:pt x="852" y="696"/>
                    </a:lnTo>
                    <a:lnTo>
                      <a:pt x="846" y="662"/>
                    </a:lnTo>
                    <a:lnTo>
                      <a:pt x="830" y="630"/>
                    </a:lnTo>
                    <a:lnTo>
                      <a:pt x="824" y="618"/>
                    </a:lnTo>
                    <a:lnTo>
                      <a:pt x="818" y="612"/>
                    </a:lnTo>
                    <a:lnTo>
                      <a:pt x="770" y="612"/>
                    </a:lnTo>
                    <a:lnTo>
                      <a:pt x="760" y="608"/>
                    </a:lnTo>
                    <a:lnTo>
                      <a:pt x="748" y="602"/>
                    </a:lnTo>
                    <a:lnTo>
                      <a:pt x="728" y="588"/>
                    </a:lnTo>
                    <a:lnTo>
                      <a:pt x="710" y="576"/>
                    </a:lnTo>
                    <a:lnTo>
                      <a:pt x="696" y="566"/>
                    </a:lnTo>
                    <a:lnTo>
                      <a:pt x="648" y="510"/>
                    </a:lnTo>
                    <a:lnTo>
                      <a:pt x="638" y="510"/>
                    </a:lnTo>
                    <a:lnTo>
                      <a:pt x="630" y="512"/>
                    </a:lnTo>
                    <a:lnTo>
                      <a:pt x="618" y="516"/>
                    </a:lnTo>
                    <a:lnTo>
                      <a:pt x="594" y="514"/>
                    </a:lnTo>
                    <a:lnTo>
                      <a:pt x="548" y="476"/>
                    </a:lnTo>
                    <a:lnTo>
                      <a:pt x="506" y="456"/>
                    </a:lnTo>
                    <a:lnTo>
                      <a:pt x="486" y="454"/>
                    </a:lnTo>
                    <a:lnTo>
                      <a:pt x="470" y="452"/>
                    </a:lnTo>
                    <a:lnTo>
                      <a:pt x="442" y="446"/>
                    </a:lnTo>
                    <a:lnTo>
                      <a:pt x="430" y="436"/>
                    </a:lnTo>
                    <a:lnTo>
                      <a:pt x="422" y="432"/>
                    </a:lnTo>
                    <a:lnTo>
                      <a:pt x="412" y="428"/>
                    </a:lnTo>
                    <a:lnTo>
                      <a:pt x="406" y="426"/>
                    </a:lnTo>
                    <a:lnTo>
                      <a:pt x="390" y="426"/>
                    </a:lnTo>
                    <a:lnTo>
                      <a:pt x="370" y="426"/>
                    </a:lnTo>
                    <a:lnTo>
                      <a:pt x="352" y="436"/>
                    </a:lnTo>
                    <a:lnTo>
                      <a:pt x="354" y="448"/>
                    </a:lnTo>
                    <a:lnTo>
                      <a:pt x="356" y="460"/>
                    </a:lnTo>
                    <a:lnTo>
                      <a:pt x="358" y="472"/>
                    </a:lnTo>
                    <a:lnTo>
                      <a:pt x="356" y="490"/>
                    </a:lnTo>
                    <a:lnTo>
                      <a:pt x="352" y="494"/>
                    </a:lnTo>
                    <a:lnTo>
                      <a:pt x="346" y="496"/>
                    </a:lnTo>
                    <a:lnTo>
                      <a:pt x="338" y="498"/>
                    </a:lnTo>
                    <a:lnTo>
                      <a:pt x="332" y="498"/>
                    </a:lnTo>
                    <a:lnTo>
                      <a:pt x="318" y="494"/>
                    </a:lnTo>
                    <a:lnTo>
                      <a:pt x="304" y="486"/>
                    </a:lnTo>
                    <a:lnTo>
                      <a:pt x="290" y="478"/>
                    </a:lnTo>
                    <a:lnTo>
                      <a:pt x="278" y="468"/>
                    </a:lnTo>
                    <a:lnTo>
                      <a:pt x="262" y="452"/>
                    </a:lnTo>
                    <a:lnTo>
                      <a:pt x="222" y="420"/>
                    </a:lnTo>
                    <a:lnTo>
                      <a:pt x="182" y="398"/>
                    </a:lnTo>
                    <a:lnTo>
                      <a:pt x="164" y="390"/>
                    </a:lnTo>
                    <a:lnTo>
                      <a:pt x="148" y="384"/>
                    </a:lnTo>
                    <a:lnTo>
                      <a:pt x="116" y="384"/>
                    </a:lnTo>
                    <a:lnTo>
                      <a:pt x="86" y="384"/>
                    </a:lnTo>
                    <a:lnTo>
                      <a:pt x="70" y="384"/>
                    </a:lnTo>
                    <a:lnTo>
                      <a:pt x="56" y="382"/>
                    </a:lnTo>
                    <a:lnTo>
                      <a:pt x="42" y="378"/>
                    </a:lnTo>
                    <a:lnTo>
                      <a:pt x="30" y="374"/>
                    </a:lnTo>
                    <a:lnTo>
                      <a:pt x="20" y="372"/>
                    </a:lnTo>
                    <a:lnTo>
                      <a:pt x="18" y="358"/>
                    </a:lnTo>
                    <a:lnTo>
                      <a:pt x="14" y="344"/>
                    </a:lnTo>
                    <a:lnTo>
                      <a:pt x="12" y="332"/>
                    </a:lnTo>
                    <a:lnTo>
                      <a:pt x="8" y="326"/>
                    </a:lnTo>
                    <a:lnTo>
                      <a:pt x="4" y="310"/>
                    </a:lnTo>
                    <a:lnTo>
                      <a:pt x="0" y="296"/>
                    </a:lnTo>
                    <a:lnTo>
                      <a:pt x="0" y="290"/>
                    </a:lnTo>
                    <a:lnTo>
                      <a:pt x="2" y="284"/>
                    </a:lnTo>
                    <a:lnTo>
                      <a:pt x="4" y="280"/>
                    </a:lnTo>
                    <a:lnTo>
                      <a:pt x="12" y="278"/>
                    </a:lnTo>
                    <a:lnTo>
                      <a:pt x="20" y="262"/>
                    </a:lnTo>
                    <a:lnTo>
                      <a:pt x="28" y="246"/>
                    </a:lnTo>
                    <a:lnTo>
                      <a:pt x="46" y="246"/>
                    </a:lnTo>
                    <a:lnTo>
                      <a:pt x="68" y="244"/>
                    </a:lnTo>
                    <a:lnTo>
                      <a:pt x="80" y="242"/>
                    </a:lnTo>
                    <a:lnTo>
                      <a:pt x="90" y="238"/>
                    </a:lnTo>
                    <a:lnTo>
                      <a:pt x="100" y="232"/>
                    </a:lnTo>
                    <a:lnTo>
                      <a:pt x="108" y="226"/>
                    </a:lnTo>
                    <a:lnTo>
                      <a:pt x="120" y="200"/>
                    </a:lnTo>
                    <a:lnTo>
                      <a:pt x="142" y="176"/>
                    </a:lnTo>
                    <a:lnTo>
                      <a:pt x="150" y="158"/>
                    </a:lnTo>
                    <a:lnTo>
                      <a:pt x="156" y="146"/>
                    </a:lnTo>
                    <a:lnTo>
                      <a:pt x="166" y="136"/>
                    </a:lnTo>
                    <a:lnTo>
                      <a:pt x="176" y="130"/>
                    </a:lnTo>
                    <a:lnTo>
                      <a:pt x="188" y="126"/>
                    </a:lnTo>
                    <a:lnTo>
                      <a:pt x="202" y="124"/>
                    </a:lnTo>
                    <a:lnTo>
                      <a:pt x="238" y="120"/>
                    </a:lnTo>
                    <a:lnTo>
                      <a:pt x="252" y="120"/>
                    </a:lnTo>
                    <a:lnTo>
                      <a:pt x="274" y="120"/>
                    </a:lnTo>
                    <a:lnTo>
                      <a:pt x="286" y="120"/>
                    </a:lnTo>
                    <a:lnTo>
                      <a:pt x="298" y="118"/>
                    </a:lnTo>
                    <a:lnTo>
                      <a:pt x="308" y="114"/>
                    </a:lnTo>
                    <a:lnTo>
                      <a:pt x="316" y="108"/>
                    </a:lnTo>
                    <a:lnTo>
                      <a:pt x="308" y="62"/>
                    </a:lnTo>
                    <a:lnTo>
                      <a:pt x="308" y="38"/>
                    </a:lnTo>
                    <a:lnTo>
                      <a:pt x="310" y="26"/>
                    </a:lnTo>
                    <a:lnTo>
                      <a:pt x="312" y="16"/>
                    </a:lnTo>
                    <a:lnTo>
                      <a:pt x="318" y="8"/>
                    </a:lnTo>
                    <a:lnTo>
                      <a:pt x="324" y="2"/>
                    </a:lnTo>
                    <a:lnTo>
                      <a:pt x="328" y="0"/>
                    </a:lnTo>
                    <a:lnTo>
                      <a:pt x="334" y="0"/>
                    </a:lnTo>
                    <a:lnTo>
                      <a:pt x="346" y="4"/>
                    </a:lnTo>
                    <a:lnTo>
                      <a:pt x="434" y="16"/>
                    </a:lnTo>
                    <a:lnTo>
                      <a:pt x="432" y="24"/>
                    </a:lnTo>
                    <a:lnTo>
                      <a:pt x="430" y="36"/>
                    </a:lnTo>
                    <a:lnTo>
                      <a:pt x="432" y="60"/>
                    </a:lnTo>
                    <a:lnTo>
                      <a:pt x="444" y="80"/>
                    </a:lnTo>
                    <a:lnTo>
                      <a:pt x="450" y="90"/>
                    </a:lnTo>
                    <a:lnTo>
                      <a:pt x="456" y="106"/>
                    </a:lnTo>
                    <a:lnTo>
                      <a:pt x="456" y="130"/>
                    </a:lnTo>
                    <a:lnTo>
                      <a:pt x="448" y="152"/>
                    </a:lnTo>
                    <a:lnTo>
                      <a:pt x="444" y="166"/>
                    </a:lnTo>
                    <a:lnTo>
                      <a:pt x="446" y="180"/>
                    </a:lnTo>
                    <a:lnTo>
                      <a:pt x="490" y="222"/>
                    </a:lnTo>
                    <a:lnTo>
                      <a:pt x="496" y="234"/>
                    </a:lnTo>
                    <a:lnTo>
                      <a:pt x="496" y="276"/>
                    </a:lnTo>
                    <a:lnTo>
                      <a:pt x="500" y="278"/>
                    </a:lnTo>
                    <a:lnTo>
                      <a:pt x="506" y="280"/>
                    </a:lnTo>
                    <a:lnTo>
                      <a:pt x="526" y="282"/>
                    </a:lnTo>
                    <a:lnTo>
                      <a:pt x="538" y="274"/>
                    </a:lnTo>
                    <a:lnTo>
                      <a:pt x="552" y="266"/>
                    </a:lnTo>
                    <a:lnTo>
                      <a:pt x="566" y="262"/>
                    </a:lnTo>
                    <a:lnTo>
                      <a:pt x="582" y="258"/>
                    </a:lnTo>
                    <a:lnTo>
                      <a:pt x="618" y="254"/>
                    </a:lnTo>
                    <a:lnTo>
                      <a:pt x="652" y="252"/>
                    </a:lnTo>
                    <a:lnTo>
                      <a:pt x="658" y="268"/>
                    </a:lnTo>
                    <a:lnTo>
                      <a:pt x="650" y="284"/>
                    </a:lnTo>
                    <a:lnTo>
                      <a:pt x="644" y="298"/>
                    </a:lnTo>
                    <a:lnTo>
                      <a:pt x="636" y="308"/>
                    </a:lnTo>
                    <a:lnTo>
                      <a:pt x="626" y="314"/>
                    </a:lnTo>
                    <a:lnTo>
                      <a:pt x="612" y="324"/>
                    </a:lnTo>
                    <a:lnTo>
                      <a:pt x="606" y="330"/>
                    </a:lnTo>
                    <a:lnTo>
                      <a:pt x="602" y="338"/>
                    </a:lnTo>
                    <a:lnTo>
                      <a:pt x="600" y="348"/>
                    </a:lnTo>
                    <a:lnTo>
                      <a:pt x="600" y="360"/>
                    </a:lnTo>
                    <a:lnTo>
                      <a:pt x="632" y="372"/>
                    </a:lnTo>
                    <a:lnTo>
                      <a:pt x="640" y="384"/>
                    </a:lnTo>
                    <a:lnTo>
                      <a:pt x="652" y="396"/>
                    </a:lnTo>
                    <a:lnTo>
                      <a:pt x="664" y="406"/>
                    </a:lnTo>
                    <a:lnTo>
                      <a:pt x="680" y="416"/>
                    </a:lnTo>
                    <a:lnTo>
                      <a:pt x="686" y="428"/>
                    </a:lnTo>
                    <a:lnTo>
                      <a:pt x="692" y="442"/>
                    </a:lnTo>
                    <a:lnTo>
                      <a:pt x="702" y="456"/>
                    </a:lnTo>
                    <a:lnTo>
                      <a:pt x="706" y="460"/>
                    </a:lnTo>
                    <a:lnTo>
                      <a:pt x="714" y="464"/>
                    </a:lnTo>
                    <a:lnTo>
                      <a:pt x="744" y="504"/>
                    </a:lnTo>
                    <a:lnTo>
                      <a:pt x="754" y="508"/>
                    </a:lnTo>
                    <a:lnTo>
                      <a:pt x="772" y="514"/>
                    </a:lnTo>
                    <a:lnTo>
                      <a:pt x="780" y="514"/>
                    </a:lnTo>
                    <a:lnTo>
                      <a:pt x="788" y="514"/>
                    </a:lnTo>
                    <a:lnTo>
                      <a:pt x="796" y="510"/>
                    </a:lnTo>
                    <a:lnTo>
                      <a:pt x="802" y="504"/>
                    </a:lnTo>
                    <a:lnTo>
                      <a:pt x="802" y="476"/>
                    </a:lnTo>
                    <a:lnTo>
                      <a:pt x="802" y="468"/>
                    </a:lnTo>
                    <a:lnTo>
                      <a:pt x="804" y="460"/>
                    </a:lnTo>
                    <a:lnTo>
                      <a:pt x="808" y="456"/>
                    </a:lnTo>
                    <a:lnTo>
                      <a:pt x="812" y="452"/>
                    </a:lnTo>
                    <a:lnTo>
                      <a:pt x="822" y="448"/>
                    </a:lnTo>
                    <a:lnTo>
                      <a:pt x="834" y="446"/>
                    </a:lnTo>
                    <a:lnTo>
                      <a:pt x="846" y="446"/>
                    </a:lnTo>
                    <a:lnTo>
                      <a:pt x="856" y="446"/>
                    </a:lnTo>
                    <a:lnTo>
                      <a:pt x="862" y="448"/>
                    </a:lnTo>
                    <a:lnTo>
                      <a:pt x="868" y="450"/>
                    </a:lnTo>
                    <a:lnTo>
                      <a:pt x="876" y="454"/>
                    </a:lnTo>
                    <a:lnTo>
                      <a:pt x="882" y="460"/>
                    </a:lnTo>
                    <a:lnTo>
                      <a:pt x="898" y="462"/>
                    </a:lnTo>
                    <a:lnTo>
                      <a:pt x="912" y="454"/>
                    </a:lnTo>
                    <a:lnTo>
                      <a:pt x="926" y="446"/>
                    </a:lnTo>
                    <a:lnTo>
                      <a:pt x="938" y="438"/>
                    </a:lnTo>
                    <a:lnTo>
                      <a:pt x="950" y="430"/>
                    </a:lnTo>
                    <a:lnTo>
                      <a:pt x="956" y="424"/>
                    </a:lnTo>
                    <a:lnTo>
                      <a:pt x="964" y="422"/>
                    </a:lnTo>
                    <a:lnTo>
                      <a:pt x="988" y="420"/>
                    </a:lnTo>
                    <a:lnTo>
                      <a:pt x="1002" y="440"/>
                    </a:lnTo>
                    <a:lnTo>
                      <a:pt x="1000" y="448"/>
                    </a:lnTo>
                    <a:lnTo>
                      <a:pt x="996" y="456"/>
                    </a:lnTo>
                    <a:lnTo>
                      <a:pt x="990" y="464"/>
                    </a:lnTo>
                    <a:lnTo>
                      <a:pt x="984" y="472"/>
                    </a:lnTo>
                    <a:lnTo>
                      <a:pt x="968" y="484"/>
                    </a:lnTo>
                    <a:lnTo>
                      <a:pt x="952" y="496"/>
                    </a:lnTo>
                    <a:lnTo>
                      <a:pt x="940" y="512"/>
                    </a:lnTo>
                    <a:lnTo>
                      <a:pt x="934" y="530"/>
                    </a:lnTo>
                    <a:lnTo>
                      <a:pt x="932" y="550"/>
                    </a:lnTo>
                    <a:lnTo>
                      <a:pt x="930" y="574"/>
                    </a:lnTo>
                    <a:lnTo>
                      <a:pt x="954" y="618"/>
                    </a:lnTo>
                    <a:lnTo>
                      <a:pt x="962" y="630"/>
                    </a:lnTo>
                    <a:lnTo>
                      <a:pt x="974" y="642"/>
                    </a:lnTo>
                    <a:lnTo>
                      <a:pt x="982" y="648"/>
                    </a:lnTo>
                    <a:lnTo>
                      <a:pt x="990" y="652"/>
                    </a:lnTo>
                    <a:lnTo>
                      <a:pt x="1000" y="656"/>
                    </a:lnTo>
                    <a:lnTo>
                      <a:pt x="1010" y="656"/>
                    </a:lnTo>
                    <a:lnTo>
                      <a:pt x="1012" y="652"/>
                    </a:lnTo>
                    <a:lnTo>
                      <a:pt x="1024" y="652"/>
                    </a:lnTo>
                    <a:lnTo>
                      <a:pt x="1032" y="656"/>
                    </a:lnTo>
                    <a:lnTo>
                      <a:pt x="1040" y="662"/>
                    </a:lnTo>
                    <a:lnTo>
                      <a:pt x="1060" y="680"/>
                    </a:lnTo>
                    <a:lnTo>
                      <a:pt x="1082" y="704"/>
                    </a:lnTo>
                    <a:lnTo>
                      <a:pt x="1098" y="726"/>
                    </a:lnTo>
                    <a:lnTo>
                      <a:pt x="1106" y="762"/>
                    </a:lnTo>
                    <a:lnTo>
                      <a:pt x="1108" y="784"/>
                    </a:lnTo>
                    <a:lnTo>
                      <a:pt x="1112" y="810"/>
                    </a:lnTo>
                    <a:lnTo>
                      <a:pt x="1118" y="840"/>
                    </a:lnTo>
                    <a:lnTo>
                      <a:pt x="1130" y="852"/>
                    </a:lnTo>
                    <a:lnTo>
                      <a:pt x="1140" y="860"/>
                    </a:lnTo>
                    <a:lnTo>
                      <a:pt x="1152" y="868"/>
                    </a:lnTo>
                    <a:lnTo>
                      <a:pt x="1172" y="882"/>
                    </a:lnTo>
                    <a:lnTo>
                      <a:pt x="1188" y="876"/>
                    </a:lnTo>
                    <a:lnTo>
                      <a:pt x="1214" y="866"/>
                    </a:lnTo>
                    <a:lnTo>
                      <a:pt x="1216" y="858"/>
                    </a:lnTo>
                    <a:lnTo>
                      <a:pt x="1220" y="854"/>
                    </a:lnTo>
                    <a:lnTo>
                      <a:pt x="1230" y="850"/>
                    </a:lnTo>
                    <a:lnTo>
                      <a:pt x="1246" y="846"/>
                    </a:lnTo>
                    <a:lnTo>
                      <a:pt x="1252" y="836"/>
                    </a:lnTo>
                    <a:lnTo>
                      <a:pt x="1258" y="826"/>
                    </a:lnTo>
                    <a:lnTo>
                      <a:pt x="1258" y="818"/>
                    </a:lnTo>
                    <a:lnTo>
                      <a:pt x="1258" y="808"/>
                    </a:lnTo>
                    <a:lnTo>
                      <a:pt x="1254" y="800"/>
                    </a:lnTo>
                    <a:lnTo>
                      <a:pt x="1250" y="792"/>
                    </a:lnTo>
                    <a:lnTo>
                      <a:pt x="1240" y="780"/>
                    </a:lnTo>
                    <a:lnTo>
                      <a:pt x="1222" y="774"/>
                    </a:lnTo>
                    <a:lnTo>
                      <a:pt x="1216" y="770"/>
                    </a:lnTo>
                    <a:lnTo>
                      <a:pt x="1214" y="766"/>
                    </a:lnTo>
                    <a:lnTo>
                      <a:pt x="1212" y="762"/>
                    </a:lnTo>
                    <a:lnTo>
                      <a:pt x="1212" y="756"/>
                    </a:lnTo>
                    <a:lnTo>
                      <a:pt x="1214" y="742"/>
                    </a:lnTo>
                    <a:lnTo>
                      <a:pt x="1234" y="712"/>
                    </a:lnTo>
                    <a:lnTo>
                      <a:pt x="1234" y="682"/>
                    </a:lnTo>
                    <a:lnTo>
                      <a:pt x="1240" y="678"/>
                    </a:lnTo>
                    <a:lnTo>
                      <a:pt x="1244" y="678"/>
                    </a:lnTo>
                    <a:lnTo>
                      <a:pt x="1258" y="678"/>
                    </a:lnTo>
                    <a:lnTo>
                      <a:pt x="1270" y="664"/>
                    </a:lnTo>
                    <a:lnTo>
                      <a:pt x="1284" y="656"/>
                    </a:lnTo>
                    <a:lnTo>
                      <a:pt x="1286" y="670"/>
                    </a:lnTo>
                    <a:lnTo>
                      <a:pt x="1284" y="678"/>
                    </a:lnTo>
                    <a:lnTo>
                      <a:pt x="1280" y="684"/>
                    </a:lnTo>
                    <a:lnTo>
                      <a:pt x="1278" y="688"/>
                    </a:lnTo>
                    <a:lnTo>
                      <a:pt x="1276" y="708"/>
                    </a:lnTo>
                    <a:lnTo>
                      <a:pt x="1280" y="714"/>
                    </a:lnTo>
                    <a:lnTo>
                      <a:pt x="1288" y="718"/>
                    </a:lnTo>
                    <a:lnTo>
                      <a:pt x="1304" y="726"/>
                    </a:lnTo>
                    <a:lnTo>
                      <a:pt x="1344" y="736"/>
                    </a:lnTo>
                    <a:lnTo>
                      <a:pt x="1394" y="770"/>
                    </a:lnTo>
                    <a:lnTo>
                      <a:pt x="1410" y="770"/>
                    </a:lnTo>
                    <a:lnTo>
                      <a:pt x="1404" y="784"/>
                    </a:lnTo>
                    <a:lnTo>
                      <a:pt x="1396" y="800"/>
                    </a:lnTo>
                    <a:lnTo>
                      <a:pt x="1404" y="860"/>
                    </a:lnTo>
                    <a:lnTo>
                      <a:pt x="1394" y="888"/>
                    </a:lnTo>
                    <a:lnTo>
                      <a:pt x="1386" y="888"/>
                    </a:lnTo>
                    <a:lnTo>
                      <a:pt x="1382" y="886"/>
                    </a:lnTo>
                    <a:lnTo>
                      <a:pt x="1376" y="884"/>
                    </a:lnTo>
                    <a:lnTo>
                      <a:pt x="1360" y="880"/>
                    </a:lnTo>
                    <a:lnTo>
                      <a:pt x="1346" y="882"/>
                    </a:lnTo>
                    <a:lnTo>
                      <a:pt x="1340" y="884"/>
                    </a:lnTo>
                    <a:lnTo>
                      <a:pt x="1334" y="886"/>
                    </a:lnTo>
                    <a:lnTo>
                      <a:pt x="1328" y="892"/>
                    </a:lnTo>
                    <a:lnTo>
                      <a:pt x="1324" y="898"/>
                    </a:lnTo>
                    <a:lnTo>
                      <a:pt x="1324" y="938"/>
                    </a:lnTo>
                    <a:lnTo>
                      <a:pt x="1314" y="940"/>
                    </a:lnTo>
                    <a:close/>
                  </a:path>
                </a:pathLst>
              </a:custGeom>
              <a:gradFill flip="none" rotWithShape="1">
                <a:gsLst>
                  <a:gs pos="0">
                    <a:schemeClr val="bg1"/>
                  </a:gs>
                  <a:gs pos="100000">
                    <a:srgbClr val="C8C8C8"/>
                  </a:gs>
                </a:gsLst>
                <a:lin ang="19800000" scaled="0"/>
              </a:gradFill>
              <a:ln w="12700">
                <a:gradFill flip="none" rotWithShape="1">
                  <a:gsLst>
                    <a:gs pos="53000">
                      <a:schemeClr val="bg1">
                        <a:alpha val="90000"/>
                      </a:schemeClr>
                    </a:gs>
                    <a:gs pos="100000">
                      <a:schemeClr val="tx1">
                        <a:lumMod val="50000"/>
                        <a:lumOff val="50000"/>
                      </a:schemeClr>
                    </a:gs>
                  </a:gsLst>
                  <a:lin ang="7200000" scaled="0"/>
                </a:gradFill>
              </a:ln>
              <a:effectLst>
                <a:outerShdw blurRad="482600" dist="203200" dir="8100000" algn="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eaLnBrk="0" fontAlgn="base" hangingPunct="0">
                  <a:spcBef>
                    <a:spcPct val="0"/>
                  </a:spcBef>
                  <a:spcAft>
                    <a:spcPct val="0"/>
                  </a:spcAft>
                  <a:buFont typeface="Arial" panose="020b0604020202020204" pitchFamily="34" charset="0"/>
                </a:pPr>
                <a:endParaRPr lang="zh-CN" altLang="en-US" sz="4500">
                  <a:solidFill>
                    <a:schemeClr val="accent2"/>
                  </a:solidFill>
                  <a:latin typeface="造字工房悦黑（非商用）纤细体" pitchFamily="50" charset="-122"/>
                  <a:ea typeface="造字工房悦黑（非商用）纤细体" pitchFamily="50" charset="-122"/>
                </a:endParaRPr>
              </a:p>
            </p:txBody>
          </p:sp>
        </p:grpSp>
        <p:grpSp>
          <p:nvGrpSpPr>
            <p:cNvPr id="63" name="Group 41"/>
            <p:cNvGrpSpPr/>
            <p:nvPr/>
          </p:nvGrpSpPr>
          <p:grpSpPr>
            <a:xfrm>
              <a:off x="3166647" y="1941207"/>
              <a:ext cx="2817489" cy="2148649"/>
              <a:chExt cx="5056" cy="3856"/>
            </a:xfrm>
          </p:grpSpPr>
          <p:sp>
            <p:nvSpPr>
              <p:cNvPr id="64" name="Freeform 26"/>
              <p:cNvSpPr/>
              <p:nvPr/>
            </p:nvSpPr>
            <p:spPr bwMode="auto">
              <a:xfrm>
                <a:off x="3621" y="1364"/>
                <a:ext cx="1035" cy="981"/>
              </a:xfrm>
              <a:custGeom>
                <a:gdLst>
                  <a:gd name="T0" fmla="*/ 478 w 560"/>
                  <a:gd name="T1" fmla="*/ 542 h 542"/>
                  <a:gd name="T2" fmla="*/ 400 w 560"/>
                  <a:gd name="T3" fmla="*/ 518 h 542"/>
                  <a:gd name="T4" fmla="*/ 360 w 560"/>
                  <a:gd name="T5" fmla="*/ 516 h 542"/>
                  <a:gd name="T6" fmla="*/ 334 w 560"/>
                  <a:gd name="T7" fmla="*/ 502 h 542"/>
                  <a:gd name="T8" fmla="*/ 282 w 560"/>
                  <a:gd name="T9" fmla="*/ 454 h 542"/>
                  <a:gd name="T10" fmla="*/ 116 w 560"/>
                  <a:gd name="T11" fmla="*/ 434 h 542"/>
                  <a:gd name="T12" fmla="*/ 90 w 560"/>
                  <a:gd name="T13" fmla="*/ 418 h 542"/>
                  <a:gd name="T14" fmla="*/ 74 w 560"/>
                  <a:gd name="T15" fmla="*/ 406 h 542"/>
                  <a:gd name="T16" fmla="*/ 60 w 560"/>
                  <a:gd name="T17" fmla="*/ 386 h 542"/>
                  <a:gd name="T18" fmla="*/ 54 w 560"/>
                  <a:gd name="T19" fmla="*/ 356 h 542"/>
                  <a:gd name="T20" fmla="*/ 18 w 560"/>
                  <a:gd name="T21" fmla="*/ 292 h 542"/>
                  <a:gd name="T22" fmla="*/ 0 w 560"/>
                  <a:gd name="T23" fmla="*/ 208 h 542"/>
                  <a:gd name="T24" fmla="*/ 26 w 560"/>
                  <a:gd name="T25" fmla="*/ 198 h 542"/>
                  <a:gd name="T26" fmla="*/ 50 w 560"/>
                  <a:gd name="T27" fmla="*/ 182 h 542"/>
                  <a:gd name="T28" fmla="*/ 68 w 560"/>
                  <a:gd name="T29" fmla="*/ 172 h 542"/>
                  <a:gd name="T30" fmla="*/ 104 w 560"/>
                  <a:gd name="T31" fmla="*/ 164 h 542"/>
                  <a:gd name="T32" fmla="*/ 138 w 560"/>
                  <a:gd name="T33" fmla="*/ 144 h 542"/>
                  <a:gd name="T34" fmla="*/ 172 w 560"/>
                  <a:gd name="T35" fmla="*/ 138 h 542"/>
                  <a:gd name="T36" fmla="*/ 222 w 560"/>
                  <a:gd name="T37" fmla="*/ 118 h 542"/>
                  <a:gd name="T38" fmla="*/ 258 w 560"/>
                  <a:gd name="T39" fmla="*/ 82 h 542"/>
                  <a:gd name="T40" fmla="*/ 274 w 560"/>
                  <a:gd name="T41" fmla="*/ 64 h 542"/>
                  <a:gd name="T42" fmla="*/ 280 w 560"/>
                  <a:gd name="T43" fmla="*/ 44 h 542"/>
                  <a:gd name="T44" fmla="*/ 284 w 560"/>
                  <a:gd name="T45" fmla="*/ 0 h 542"/>
                  <a:gd name="T46" fmla="*/ 414 w 560"/>
                  <a:gd name="T47" fmla="*/ 12 h 542"/>
                  <a:gd name="T48" fmla="*/ 436 w 560"/>
                  <a:gd name="T49" fmla="*/ 38 h 542"/>
                  <a:gd name="T50" fmla="*/ 444 w 560"/>
                  <a:gd name="T51" fmla="*/ 58 h 542"/>
                  <a:gd name="T52" fmla="*/ 442 w 560"/>
                  <a:gd name="T53" fmla="*/ 74 h 542"/>
                  <a:gd name="T54" fmla="*/ 426 w 560"/>
                  <a:gd name="T55" fmla="*/ 88 h 542"/>
                  <a:gd name="T56" fmla="*/ 412 w 560"/>
                  <a:gd name="T57" fmla="*/ 104 h 542"/>
                  <a:gd name="T58" fmla="*/ 402 w 560"/>
                  <a:gd name="T59" fmla="*/ 120 h 542"/>
                  <a:gd name="T60" fmla="*/ 396 w 560"/>
                  <a:gd name="T61" fmla="*/ 130 h 542"/>
                  <a:gd name="T62" fmla="*/ 434 w 560"/>
                  <a:gd name="T63" fmla="*/ 162 h 542"/>
                  <a:gd name="T64" fmla="*/ 456 w 560"/>
                  <a:gd name="T65" fmla="*/ 180 h 542"/>
                  <a:gd name="T66" fmla="*/ 476 w 560"/>
                  <a:gd name="T67" fmla="*/ 192 h 542"/>
                  <a:gd name="T68" fmla="*/ 498 w 560"/>
                  <a:gd name="T69" fmla="*/ 192 h 542"/>
                  <a:gd name="T70" fmla="*/ 516 w 560"/>
                  <a:gd name="T71" fmla="*/ 188 h 542"/>
                  <a:gd name="T72" fmla="*/ 532 w 560"/>
                  <a:gd name="T73" fmla="*/ 204 h 542"/>
                  <a:gd name="T74" fmla="*/ 558 w 560"/>
                  <a:gd name="T75" fmla="*/ 234 h 542"/>
                  <a:gd name="T76" fmla="*/ 554 w 560"/>
                  <a:gd name="T77" fmla="*/ 244 h 542"/>
                  <a:gd name="T78" fmla="*/ 548 w 560"/>
                  <a:gd name="T79" fmla="*/ 270 h 542"/>
                  <a:gd name="T80" fmla="*/ 528 w 560"/>
                  <a:gd name="T81" fmla="*/ 276 h 542"/>
                  <a:gd name="T82" fmla="*/ 504 w 560"/>
                  <a:gd name="T83" fmla="*/ 240 h 542"/>
                  <a:gd name="T84" fmla="*/ 492 w 560"/>
                  <a:gd name="T85" fmla="*/ 232 h 542"/>
                  <a:gd name="T86" fmla="*/ 472 w 560"/>
                  <a:gd name="T87" fmla="*/ 232 h 542"/>
                  <a:gd name="T88" fmla="*/ 466 w 560"/>
                  <a:gd name="T89" fmla="*/ 316 h 542"/>
                  <a:gd name="T90" fmla="*/ 442 w 560"/>
                  <a:gd name="T91" fmla="*/ 344 h 542"/>
                  <a:gd name="T92" fmla="*/ 428 w 560"/>
                  <a:gd name="T93" fmla="*/ 376 h 542"/>
                  <a:gd name="T94" fmla="*/ 450 w 560"/>
                  <a:gd name="T95" fmla="*/ 392 h 542"/>
                  <a:gd name="T96" fmla="*/ 462 w 560"/>
                  <a:gd name="T97" fmla="*/ 434 h 542"/>
                  <a:gd name="T98" fmla="*/ 474 w 560"/>
                  <a:gd name="T99" fmla="*/ 444 h 542"/>
                  <a:gd name="T100" fmla="*/ 486 w 560"/>
                  <a:gd name="T101" fmla="*/ 446 h 542"/>
                  <a:gd name="T102" fmla="*/ 498 w 560"/>
                  <a:gd name="T103" fmla="*/ 436 h 542"/>
                  <a:gd name="T104" fmla="*/ 514 w 560"/>
                  <a:gd name="T105" fmla="*/ 436 h 542"/>
                  <a:gd name="T106" fmla="*/ 526 w 560"/>
                  <a:gd name="T107" fmla="*/ 464 h 542"/>
                  <a:gd name="T108" fmla="*/ 530 w 560"/>
                  <a:gd name="T109" fmla="*/ 484 h 542"/>
                  <a:gd name="T110" fmla="*/ 526 w 560"/>
                  <a:gd name="T111" fmla="*/ 502 h 542"/>
                  <a:gd name="T112" fmla="*/ 506 w 560"/>
                  <a:gd name="T113" fmla="*/ 510 h 542"/>
                  <a:gd name="T114" fmla="*/ 478 w 560"/>
                  <a:gd name="T115" fmla="*/ 542 h 542"/>
                  <a:gd name="T116" fmla="*/ 0 w 560"/>
                  <a:gd name="T117" fmla="*/ 0 h 542"/>
                  <a:gd name="T118" fmla="*/ 560 w 560"/>
                  <a:gd name="T119" fmla="*/ 542 h 54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T116" t="T117" r="T118" b="T119"/>
                <a:pathLst>
                  <a:path w="560" h="542">
                    <a:moveTo>
                      <a:pt x="478" y="542"/>
                    </a:moveTo>
                    <a:lnTo>
                      <a:pt x="478" y="542"/>
                    </a:lnTo>
                    <a:lnTo>
                      <a:pt x="434" y="536"/>
                    </a:lnTo>
                    <a:lnTo>
                      <a:pt x="400" y="518"/>
                    </a:lnTo>
                    <a:lnTo>
                      <a:pt x="376" y="518"/>
                    </a:lnTo>
                    <a:lnTo>
                      <a:pt x="360" y="516"/>
                    </a:lnTo>
                    <a:lnTo>
                      <a:pt x="346" y="512"/>
                    </a:lnTo>
                    <a:lnTo>
                      <a:pt x="334" y="502"/>
                    </a:lnTo>
                    <a:lnTo>
                      <a:pt x="316" y="476"/>
                    </a:lnTo>
                    <a:lnTo>
                      <a:pt x="282" y="454"/>
                    </a:lnTo>
                    <a:lnTo>
                      <a:pt x="162" y="452"/>
                    </a:lnTo>
                    <a:lnTo>
                      <a:pt x="116" y="434"/>
                    </a:lnTo>
                    <a:lnTo>
                      <a:pt x="96" y="424"/>
                    </a:lnTo>
                    <a:lnTo>
                      <a:pt x="90" y="418"/>
                    </a:lnTo>
                    <a:lnTo>
                      <a:pt x="84" y="412"/>
                    </a:lnTo>
                    <a:lnTo>
                      <a:pt x="74" y="406"/>
                    </a:lnTo>
                    <a:lnTo>
                      <a:pt x="68" y="398"/>
                    </a:lnTo>
                    <a:lnTo>
                      <a:pt x="60" y="386"/>
                    </a:lnTo>
                    <a:lnTo>
                      <a:pt x="58" y="370"/>
                    </a:lnTo>
                    <a:lnTo>
                      <a:pt x="54" y="356"/>
                    </a:lnTo>
                    <a:lnTo>
                      <a:pt x="42" y="332"/>
                    </a:lnTo>
                    <a:lnTo>
                      <a:pt x="18" y="292"/>
                    </a:lnTo>
                    <a:lnTo>
                      <a:pt x="2" y="246"/>
                    </a:lnTo>
                    <a:lnTo>
                      <a:pt x="0" y="208"/>
                    </a:lnTo>
                    <a:lnTo>
                      <a:pt x="14" y="206"/>
                    </a:lnTo>
                    <a:lnTo>
                      <a:pt x="26" y="198"/>
                    </a:lnTo>
                    <a:lnTo>
                      <a:pt x="40" y="190"/>
                    </a:lnTo>
                    <a:lnTo>
                      <a:pt x="50" y="182"/>
                    </a:lnTo>
                    <a:lnTo>
                      <a:pt x="58" y="176"/>
                    </a:lnTo>
                    <a:lnTo>
                      <a:pt x="68" y="172"/>
                    </a:lnTo>
                    <a:lnTo>
                      <a:pt x="86" y="170"/>
                    </a:lnTo>
                    <a:lnTo>
                      <a:pt x="104" y="164"/>
                    </a:lnTo>
                    <a:lnTo>
                      <a:pt x="120" y="156"/>
                    </a:lnTo>
                    <a:lnTo>
                      <a:pt x="138" y="144"/>
                    </a:lnTo>
                    <a:lnTo>
                      <a:pt x="154" y="142"/>
                    </a:lnTo>
                    <a:lnTo>
                      <a:pt x="172" y="138"/>
                    </a:lnTo>
                    <a:lnTo>
                      <a:pt x="208" y="128"/>
                    </a:lnTo>
                    <a:lnTo>
                      <a:pt x="222" y="118"/>
                    </a:lnTo>
                    <a:lnTo>
                      <a:pt x="234" y="106"/>
                    </a:lnTo>
                    <a:lnTo>
                      <a:pt x="258" y="82"/>
                    </a:lnTo>
                    <a:lnTo>
                      <a:pt x="266" y="74"/>
                    </a:lnTo>
                    <a:lnTo>
                      <a:pt x="274" y="64"/>
                    </a:lnTo>
                    <a:lnTo>
                      <a:pt x="278" y="54"/>
                    </a:lnTo>
                    <a:lnTo>
                      <a:pt x="280" y="44"/>
                    </a:lnTo>
                    <a:lnTo>
                      <a:pt x="284" y="20"/>
                    </a:lnTo>
                    <a:lnTo>
                      <a:pt x="284" y="0"/>
                    </a:lnTo>
                    <a:lnTo>
                      <a:pt x="338" y="12"/>
                    </a:lnTo>
                    <a:lnTo>
                      <a:pt x="414" y="12"/>
                    </a:lnTo>
                    <a:lnTo>
                      <a:pt x="428" y="32"/>
                    </a:lnTo>
                    <a:lnTo>
                      <a:pt x="436" y="38"/>
                    </a:lnTo>
                    <a:lnTo>
                      <a:pt x="442" y="50"/>
                    </a:lnTo>
                    <a:lnTo>
                      <a:pt x="444" y="58"/>
                    </a:lnTo>
                    <a:lnTo>
                      <a:pt x="444" y="66"/>
                    </a:lnTo>
                    <a:lnTo>
                      <a:pt x="442" y="74"/>
                    </a:lnTo>
                    <a:lnTo>
                      <a:pt x="438" y="82"/>
                    </a:lnTo>
                    <a:lnTo>
                      <a:pt x="426" y="88"/>
                    </a:lnTo>
                    <a:lnTo>
                      <a:pt x="418" y="96"/>
                    </a:lnTo>
                    <a:lnTo>
                      <a:pt x="412" y="104"/>
                    </a:lnTo>
                    <a:lnTo>
                      <a:pt x="408" y="118"/>
                    </a:lnTo>
                    <a:lnTo>
                      <a:pt x="402" y="120"/>
                    </a:lnTo>
                    <a:lnTo>
                      <a:pt x="396" y="122"/>
                    </a:lnTo>
                    <a:lnTo>
                      <a:pt x="396" y="130"/>
                    </a:lnTo>
                    <a:lnTo>
                      <a:pt x="432" y="156"/>
                    </a:lnTo>
                    <a:lnTo>
                      <a:pt x="434" y="162"/>
                    </a:lnTo>
                    <a:lnTo>
                      <a:pt x="448" y="174"/>
                    </a:lnTo>
                    <a:lnTo>
                      <a:pt x="456" y="180"/>
                    </a:lnTo>
                    <a:lnTo>
                      <a:pt x="466" y="186"/>
                    </a:lnTo>
                    <a:lnTo>
                      <a:pt x="476" y="192"/>
                    </a:lnTo>
                    <a:lnTo>
                      <a:pt x="488" y="194"/>
                    </a:lnTo>
                    <a:lnTo>
                      <a:pt x="498" y="192"/>
                    </a:lnTo>
                    <a:lnTo>
                      <a:pt x="510" y="186"/>
                    </a:lnTo>
                    <a:lnTo>
                      <a:pt x="516" y="188"/>
                    </a:lnTo>
                    <a:lnTo>
                      <a:pt x="520" y="192"/>
                    </a:lnTo>
                    <a:lnTo>
                      <a:pt x="532" y="204"/>
                    </a:lnTo>
                    <a:lnTo>
                      <a:pt x="560" y="226"/>
                    </a:lnTo>
                    <a:lnTo>
                      <a:pt x="558" y="234"/>
                    </a:lnTo>
                    <a:lnTo>
                      <a:pt x="556" y="240"/>
                    </a:lnTo>
                    <a:lnTo>
                      <a:pt x="554" y="244"/>
                    </a:lnTo>
                    <a:lnTo>
                      <a:pt x="550" y="256"/>
                    </a:lnTo>
                    <a:lnTo>
                      <a:pt x="548" y="270"/>
                    </a:lnTo>
                    <a:lnTo>
                      <a:pt x="544" y="282"/>
                    </a:lnTo>
                    <a:lnTo>
                      <a:pt x="528" y="276"/>
                    </a:lnTo>
                    <a:lnTo>
                      <a:pt x="514" y="256"/>
                    </a:lnTo>
                    <a:lnTo>
                      <a:pt x="504" y="240"/>
                    </a:lnTo>
                    <a:lnTo>
                      <a:pt x="500" y="234"/>
                    </a:lnTo>
                    <a:lnTo>
                      <a:pt x="492" y="232"/>
                    </a:lnTo>
                    <a:lnTo>
                      <a:pt x="484" y="230"/>
                    </a:lnTo>
                    <a:lnTo>
                      <a:pt x="472" y="232"/>
                    </a:lnTo>
                    <a:lnTo>
                      <a:pt x="474" y="302"/>
                    </a:lnTo>
                    <a:lnTo>
                      <a:pt x="466" y="316"/>
                    </a:lnTo>
                    <a:lnTo>
                      <a:pt x="454" y="330"/>
                    </a:lnTo>
                    <a:lnTo>
                      <a:pt x="442" y="344"/>
                    </a:lnTo>
                    <a:lnTo>
                      <a:pt x="428" y="354"/>
                    </a:lnTo>
                    <a:lnTo>
                      <a:pt x="428" y="376"/>
                    </a:lnTo>
                    <a:lnTo>
                      <a:pt x="436" y="384"/>
                    </a:lnTo>
                    <a:lnTo>
                      <a:pt x="450" y="392"/>
                    </a:lnTo>
                    <a:lnTo>
                      <a:pt x="460" y="430"/>
                    </a:lnTo>
                    <a:lnTo>
                      <a:pt x="462" y="434"/>
                    </a:lnTo>
                    <a:lnTo>
                      <a:pt x="466" y="438"/>
                    </a:lnTo>
                    <a:lnTo>
                      <a:pt x="474" y="444"/>
                    </a:lnTo>
                    <a:lnTo>
                      <a:pt x="480" y="446"/>
                    </a:lnTo>
                    <a:lnTo>
                      <a:pt x="486" y="446"/>
                    </a:lnTo>
                    <a:lnTo>
                      <a:pt x="492" y="440"/>
                    </a:lnTo>
                    <a:lnTo>
                      <a:pt x="498" y="436"/>
                    </a:lnTo>
                    <a:lnTo>
                      <a:pt x="504" y="434"/>
                    </a:lnTo>
                    <a:lnTo>
                      <a:pt x="514" y="436"/>
                    </a:lnTo>
                    <a:lnTo>
                      <a:pt x="520" y="448"/>
                    </a:lnTo>
                    <a:lnTo>
                      <a:pt x="526" y="464"/>
                    </a:lnTo>
                    <a:lnTo>
                      <a:pt x="528" y="474"/>
                    </a:lnTo>
                    <a:lnTo>
                      <a:pt x="530" y="484"/>
                    </a:lnTo>
                    <a:lnTo>
                      <a:pt x="530" y="492"/>
                    </a:lnTo>
                    <a:lnTo>
                      <a:pt x="526" y="502"/>
                    </a:lnTo>
                    <a:lnTo>
                      <a:pt x="516" y="504"/>
                    </a:lnTo>
                    <a:lnTo>
                      <a:pt x="506" y="510"/>
                    </a:lnTo>
                    <a:lnTo>
                      <a:pt x="492" y="522"/>
                    </a:lnTo>
                    <a:lnTo>
                      <a:pt x="478" y="542"/>
                    </a:lnTo>
                    <a:close/>
                  </a:path>
                </a:pathLst>
              </a:custGeom>
              <a:gradFill flip="none" rotWithShape="1">
                <a:gsLst>
                  <a:gs pos="0">
                    <a:schemeClr val="bg1"/>
                  </a:gs>
                  <a:gs pos="100000">
                    <a:srgbClr val="C8C8C8"/>
                  </a:gs>
                </a:gsLst>
                <a:lin ang="19800000" scaled="0"/>
              </a:gradFill>
              <a:ln w="12700">
                <a:gradFill flip="none" rotWithShape="1">
                  <a:gsLst>
                    <a:gs pos="53000">
                      <a:schemeClr val="bg1">
                        <a:alpha val="90000"/>
                      </a:schemeClr>
                    </a:gs>
                    <a:gs pos="100000">
                      <a:schemeClr val="tx1">
                        <a:lumMod val="50000"/>
                        <a:lumOff val="50000"/>
                      </a:schemeClr>
                    </a:gs>
                  </a:gsLst>
                  <a:lin ang="7200000" scaled="0"/>
                </a:gradFill>
              </a:ln>
              <a:effectLst>
                <a:outerShdw blurRad="482600" dist="203200" dir="8100000" algn="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eaLnBrk="0" fontAlgn="base" hangingPunct="0">
                  <a:spcBef>
                    <a:spcPct val="0"/>
                  </a:spcBef>
                  <a:spcAft>
                    <a:spcPct val="0"/>
                  </a:spcAft>
                  <a:buFont typeface="Arial" panose="020b0604020202020204" pitchFamily="34" charset="0"/>
                </a:pPr>
                <a:endParaRPr lang="zh-CN" altLang="en-US" sz="4500">
                  <a:solidFill>
                    <a:schemeClr val="accent2"/>
                  </a:solidFill>
                  <a:latin typeface="造字工房悦黑（非商用）纤细体" pitchFamily="50" charset="-122"/>
                  <a:ea typeface="造字工房悦黑（非商用）纤细体" pitchFamily="50" charset="-122"/>
                </a:endParaRPr>
              </a:p>
            </p:txBody>
          </p:sp>
          <p:sp>
            <p:nvSpPr>
              <p:cNvPr id="65" name="Freeform 28"/>
              <p:cNvSpPr/>
              <p:nvPr/>
            </p:nvSpPr>
            <p:spPr bwMode="auto">
              <a:xfrm>
                <a:off x="0" y="705"/>
                <a:ext cx="2290" cy="1628"/>
              </a:xfrm>
              <a:custGeom>
                <a:gdLst>
                  <a:gd name="T0" fmla="*/ 510 w 1236"/>
                  <a:gd name="T1" fmla="*/ 834 h 900"/>
                  <a:gd name="T2" fmla="*/ 460 w 1236"/>
                  <a:gd name="T3" fmla="*/ 772 h 900"/>
                  <a:gd name="T4" fmla="*/ 310 w 1236"/>
                  <a:gd name="T5" fmla="*/ 762 h 900"/>
                  <a:gd name="T6" fmla="*/ 248 w 1236"/>
                  <a:gd name="T7" fmla="*/ 724 h 900"/>
                  <a:gd name="T8" fmla="*/ 158 w 1236"/>
                  <a:gd name="T9" fmla="*/ 692 h 900"/>
                  <a:gd name="T10" fmla="*/ 138 w 1236"/>
                  <a:gd name="T11" fmla="*/ 662 h 900"/>
                  <a:gd name="T12" fmla="*/ 70 w 1236"/>
                  <a:gd name="T13" fmla="*/ 640 h 900"/>
                  <a:gd name="T14" fmla="*/ 32 w 1236"/>
                  <a:gd name="T15" fmla="*/ 610 h 900"/>
                  <a:gd name="T16" fmla="*/ 6 w 1236"/>
                  <a:gd name="T17" fmla="*/ 542 h 900"/>
                  <a:gd name="T18" fmla="*/ 22 w 1236"/>
                  <a:gd name="T19" fmla="*/ 366 h 900"/>
                  <a:gd name="T20" fmla="*/ 10 w 1236"/>
                  <a:gd name="T21" fmla="*/ 328 h 900"/>
                  <a:gd name="T22" fmla="*/ 42 w 1236"/>
                  <a:gd name="T23" fmla="*/ 330 h 900"/>
                  <a:gd name="T24" fmla="*/ 66 w 1236"/>
                  <a:gd name="T25" fmla="*/ 312 h 900"/>
                  <a:gd name="T26" fmla="*/ 98 w 1236"/>
                  <a:gd name="T27" fmla="*/ 336 h 900"/>
                  <a:gd name="T28" fmla="*/ 150 w 1236"/>
                  <a:gd name="T29" fmla="*/ 336 h 900"/>
                  <a:gd name="T30" fmla="*/ 138 w 1236"/>
                  <a:gd name="T31" fmla="*/ 274 h 900"/>
                  <a:gd name="T32" fmla="*/ 140 w 1236"/>
                  <a:gd name="T33" fmla="*/ 252 h 900"/>
                  <a:gd name="T34" fmla="*/ 188 w 1236"/>
                  <a:gd name="T35" fmla="*/ 200 h 900"/>
                  <a:gd name="T36" fmla="*/ 172 w 1236"/>
                  <a:gd name="T37" fmla="*/ 174 h 900"/>
                  <a:gd name="T38" fmla="*/ 132 w 1236"/>
                  <a:gd name="T39" fmla="*/ 128 h 900"/>
                  <a:gd name="T40" fmla="*/ 116 w 1236"/>
                  <a:gd name="T41" fmla="*/ 114 h 900"/>
                  <a:gd name="T42" fmla="*/ 118 w 1236"/>
                  <a:gd name="T43" fmla="*/ 92 h 900"/>
                  <a:gd name="T44" fmla="*/ 104 w 1236"/>
                  <a:gd name="T45" fmla="*/ 66 h 900"/>
                  <a:gd name="T46" fmla="*/ 176 w 1236"/>
                  <a:gd name="T47" fmla="*/ 50 h 900"/>
                  <a:gd name="T48" fmla="*/ 280 w 1236"/>
                  <a:gd name="T49" fmla="*/ 24 h 900"/>
                  <a:gd name="T50" fmla="*/ 358 w 1236"/>
                  <a:gd name="T51" fmla="*/ 0 h 900"/>
                  <a:gd name="T52" fmla="*/ 462 w 1236"/>
                  <a:gd name="T53" fmla="*/ 10 h 900"/>
                  <a:gd name="T54" fmla="*/ 526 w 1236"/>
                  <a:gd name="T55" fmla="*/ 22 h 900"/>
                  <a:gd name="T56" fmla="*/ 654 w 1236"/>
                  <a:gd name="T57" fmla="*/ 114 h 900"/>
                  <a:gd name="T58" fmla="*/ 722 w 1236"/>
                  <a:gd name="T59" fmla="*/ 94 h 900"/>
                  <a:gd name="T60" fmla="*/ 720 w 1236"/>
                  <a:gd name="T61" fmla="*/ 56 h 900"/>
                  <a:gd name="T62" fmla="*/ 792 w 1236"/>
                  <a:gd name="T63" fmla="*/ 72 h 900"/>
                  <a:gd name="T64" fmla="*/ 930 w 1236"/>
                  <a:gd name="T65" fmla="*/ 128 h 900"/>
                  <a:gd name="T66" fmla="*/ 964 w 1236"/>
                  <a:gd name="T67" fmla="*/ 140 h 900"/>
                  <a:gd name="T68" fmla="*/ 1116 w 1236"/>
                  <a:gd name="T69" fmla="*/ 238 h 900"/>
                  <a:gd name="T70" fmla="*/ 1188 w 1236"/>
                  <a:gd name="T71" fmla="*/ 294 h 900"/>
                  <a:gd name="T72" fmla="*/ 1228 w 1236"/>
                  <a:gd name="T73" fmla="*/ 422 h 900"/>
                  <a:gd name="T74" fmla="*/ 1232 w 1236"/>
                  <a:gd name="T75" fmla="*/ 458 h 900"/>
                  <a:gd name="T76" fmla="*/ 1184 w 1236"/>
                  <a:gd name="T77" fmla="*/ 496 h 900"/>
                  <a:gd name="T78" fmla="*/ 1120 w 1236"/>
                  <a:gd name="T79" fmla="*/ 584 h 900"/>
                  <a:gd name="T80" fmla="*/ 1144 w 1236"/>
                  <a:gd name="T81" fmla="*/ 626 h 900"/>
                  <a:gd name="T82" fmla="*/ 1086 w 1236"/>
                  <a:gd name="T83" fmla="*/ 606 h 900"/>
                  <a:gd name="T84" fmla="*/ 1030 w 1236"/>
                  <a:gd name="T85" fmla="*/ 632 h 900"/>
                  <a:gd name="T86" fmla="*/ 1042 w 1236"/>
                  <a:gd name="T87" fmla="*/ 672 h 900"/>
                  <a:gd name="T88" fmla="*/ 1080 w 1236"/>
                  <a:gd name="T89" fmla="*/ 780 h 900"/>
                  <a:gd name="T90" fmla="*/ 1068 w 1236"/>
                  <a:gd name="T91" fmla="*/ 798 h 900"/>
                  <a:gd name="T92" fmla="*/ 1028 w 1236"/>
                  <a:gd name="T93" fmla="*/ 808 h 900"/>
                  <a:gd name="T94" fmla="*/ 968 w 1236"/>
                  <a:gd name="T95" fmla="*/ 804 h 900"/>
                  <a:gd name="T96" fmla="*/ 936 w 1236"/>
                  <a:gd name="T97" fmla="*/ 786 h 900"/>
                  <a:gd name="T98" fmla="*/ 914 w 1236"/>
                  <a:gd name="T99" fmla="*/ 800 h 900"/>
                  <a:gd name="T100" fmla="*/ 830 w 1236"/>
                  <a:gd name="T101" fmla="*/ 722 h 900"/>
                  <a:gd name="T102" fmla="*/ 820 w 1236"/>
                  <a:gd name="T103" fmla="*/ 682 h 900"/>
                  <a:gd name="T104" fmla="*/ 758 w 1236"/>
                  <a:gd name="T105" fmla="*/ 652 h 900"/>
                  <a:gd name="T106" fmla="*/ 700 w 1236"/>
                  <a:gd name="T107" fmla="*/ 662 h 900"/>
                  <a:gd name="T108" fmla="*/ 722 w 1236"/>
                  <a:gd name="T109" fmla="*/ 746 h 900"/>
                  <a:gd name="T110" fmla="*/ 694 w 1236"/>
                  <a:gd name="T111" fmla="*/ 786 h 900"/>
                  <a:gd name="T112" fmla="*/ 694 w 1236"/>
                  <a:gd name="T113" fmla="*/ 818 h 900"/>
                  <a:gd name="T114" fmla="*/ 652 w 1236"/>
                  <a:gd name="T115" fmla="*/ 878 h 900"/>
                  <a:gd name="T116" fmla="*/ 618 w 1236"/>
                  <a:gd name="T117" fmla="*/ 896 h 900"/>
                  <a:gd name="T118" fmla="*/ 604 w 1236"/>
                  <a:gd name="T119" fmla="*/ 880 h 900"/>
                  <a:gd name="T120" fmla="*/ 568 w 1236"/>
                  <a:gd name="T121" fmla="*/ 880 h 900"/>
                  <a:gd name="T122" fmla="*/ 0 w 1236"/>
                  <a:gd name="T123" fmla="*/ 0 h 900"/>
                  <a:gd name="T124" fmla="*/ 1236 w 1236"/>
                  <a:gd name="T125" fmla="*/ 900 h 90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T122" t="T123" r="T124" b="T125"/>
                <a:pathLst>
                  <a:path w="1236" h="900">
                    <a:moveTo>
                      <a:pt x="552" y="900"/>
                    </a:moveTo>
                    <a:lnTo>
                      <a:pt x="552" y="900"/>
                    </a:lnTo>
                    <a:lnTo>
                      <a:pt x="522" y="874"/>
                    </a:lnTo>
                    <a:lnTo>
                      <a:pt x="510" y="834"/>
                    </a:lnTo>
                    <a:lnTo>
                      <a:pt x="494" y="798"/>
                    </a:lnTo>
                    <a:lnTo>
                      <a:pt x="486" y="790"/>
                    </a:lnTo>
                    <a:lnTo>
                      <a:pt x="478" y="782"/>
                    </a:lnTo>
                    <a:lnTo>
                      <a:pt x="460" y="772"/>
                    </a:lnTo>
                    <a:lnTo>
                      <a:pt x="444" y="766"/>
                    </a:lnTo>
                    <a:lnTo>
                      <a:pt x="430" y="762"/>
                    </a:lnTo>
                    <a:lnTo>
                      <a:pt x="322" y="764"/>
                    </a:lnTo>
                    <a:lnTo>
                      <a:pt x="310" y="762"/>
                    </a:lnTo>
                    <a:lnTo>
                      <a:pt x="298" y="758"/>
                    </a:lnTo>
                    <a:lnTo>
                      <a:pt x="278" y="748"/>
                    </a:lnTo>
                    <a:lnTo>
                      <a:pt x="262" y="736"/>
                    </a:lnTo>
                    <a:lnTo>
                      <a:pt x="248" y="724"/>
                    </a:lnTo>
                    <a:lnTo>
                      <a:pt x="220" y="720"/>
                    </a:lnTo>
                    <a:lnTo>
                      <a:pt x="198" y="712"/>
                    </a:lnTo>
                    <a:lnTo>
                      <a:pt x="176" y="704"/>
                    </a:lnTo>
                    <a:lnTo>
                      <a:pt x="158" y="692"/>
                    </a:lnTo>
                    <a:lnTo>
                      <a:pt x="156" y="686"/>
                    </a:lnTo>
                    <a:lnTo>
                      <a:pt x="154" y="680"/>
                    </a:lnTo>
                    <a:lnTo>
                      <a:pt x="148" y="670"/>
                    </a:lnTo>
                    <a:lnTo>
                      <a:pt x="138" y="662"/>
                    </a:lnTo>
                    <a:lnTo>
                      <a:pt x="118" y="658"/>
                    </a:lnTo>
                    <a:lnTo>
                      <a:pt x="100" y="654"/>
                    </a:lnTo>
                    <a:lnTo>
                      <a:pt x="84" y="648"/>
                    </a:lnTo>
                    <a:lnTo>
                      <a:pt x="70" y="640"/>
                    </a:lnTo>
                    <a:lnTo>
                      <a:pt x="62" y="638"/>
                    </a:lnTo>
                    <a:lnTo>
                      <a:pt x="54" y="634"/>
                    </a:lnTo>
                    <a:lnTo>
                      <a:pt x="42" y="624"/>
                    </a:lnTo>
                    <a:lnTo>
                      <a:pt x="32" y="610"/>
                    </a:lnTo>
                    <a:lnTo>
                      <a:pt x="24" y="596"/>
                    </a:lnTo>
                    <a:lnTo>
                      <a:pt x="18" y="580"/>
                    </a:lnTo>
                    <a:lnTo>
                      <a:pt x="12" y="566"/>
                    </a:lnTo>
                    <a:lnTo>
                      <a:pt x="6" y="542"/>
                    </a:lnTo>
                    <a:lnTo>
                      <a:pt x="0" y="412"/>
                    </a:lnTo>
                    <a:lnTo>
                      <a:pt x="14" y="388"/>
                    </a:lnTo>
                    <a:lnTo>
                      <a:pt x="18" y="376"/>
                    </a:lnTo>
                    <a:lnTo>
                      <a:pt x="22" y="366"/>
                    </a:lnTo>
                    <a:lnTo>
                      <a:pt x="20" y="352"/>
                    </a:lnTo>
                    <a:lnTo>
                      <a:pt x="16" y="340"/>
                    </a:lnTo>
                    <a:lnTo>
                      <a:pt x="12" y="332"/>
                    </a:lnTo>
                    <a:lnTo>
                      <a:pt x="10" y="328"/>
                    </a:lnTo>
                    <a:lnTo>
                      <a:pt x="22" y="326"/>
                    </a:lnTo>
                    <a:lnTo>
                      <a:pt x="26" y="328"/>
                    </a:lnTo>
                    <a:lnTo>
                      <a:pt x="32" y="330"/>
                    </a:lnTo>
                    <a:lnTo>
                      <a:pt x="42" y="330"/>
                    </a:lnTo>
                    <a:lnTo>
                      <a:pt x="50" y="320"/>
                    </a:lnTo>
                    <a:lnTo>
                      <a:pt x="52" y="314"/>
                    </a:lnTo>
                    <a:lnTo>
                      <a:pt x="60" y="312"/>
                    </a:lnTo>
                    <a:lnTo>
                      <a:pt x="66" y="312"/>
                    </a:lnTo>
                    <a:lnTo>
                      <a:pt x="72" y="316"/>
                    </a:lnTo>
                    <a:lnTo>
                      <a:pt x="78" y="320"/>
                    </a:lnTo>
                    <a:lnTo>
                      <a:pt x="90" y="330"/>
                    </a:lnTo>
                    <a:lnTo>
                      <a:pt x="98" y="336"/>
                    </a:lnTo>
                    <a:lnTo>
                      <a:pt x="108" y="342"/>
                    </a:lnTo>
                    <a:lnTo>
                      <a:pt x="128" y="342"/>
                    </a:lnTo>
                    <a:lnTo>
                      <a:pt x="140" y="340"/>
                    </a:lnTo>
                    <a:lnTo>
                      <a:pt x="150" y="336"/>
                    </a:lnTo>
                    <a:lnTo>
                      <a:pt x="158" y="326"/>
                    </a:lnTo>
                    <a:lnTo>
                      <a:pt x="158" y="300"/>
                    </a:lnTo>
                    <a:lnTo>
                      <a:pt x="148" y="286"/>
                    </a:lnTo>
                    <a:lnTo>
                      <a:pt x="138" y="274"/>
                    </a:lnTo>
                    <a:lnTo>
                      <a:pt x="136" y="270"/>
                    </a:lnTo>
                    <a:lnTo>
                      <a:pt x="136" y="264"/>
                    </a:lnTo>
                    <a:lnTo>
                      <a:pt x="136" y="258"/>
                    </a:lnTo>
                    <a:lnTo>
                      <a:pt x="140" y="252"/>
                    </a:lnTo>
                    <a:lnTo>
                      <a:pt x="168" y="236"/>
                    </a:lnTo>
                    <a:lnTo>
                      <a:pt x="180" y="224"/>
                    </a:lnTo>
                    <a:lnTo>
                      <a:pt x="184" y="212"/>
                    </a:lnTo>
                    <a:lnTo>
                      <a:pt x="188" y="200"/>
                    </a:lnTo>
                    <a:lnTo>
                      <a:pt x="186" y="192"/>
                    </a:lnTo>
                    <a:lnTo>
                      <a:pt x="184" y="184"/>
                    </a:lnTo>
                    <a:lnTo>
                      <a:pt x="178" y="178"/>
                    </a:lnTo>
                    <a:lnTo>
                      <a:pt x="172" y="174"/>
                    </a:lnTo>
                    <a:lnTo>
                      <a:pt x="160" y="164"/>
                    </a:lnTo>
                    <a:lnTo>
                      <a:pt x="152" y="150"/>
                    </a:lnTo>
                    <a:lnTo>
                      <a:pt x="142" y="138"/>
                    </a:lnTo>
                    <a:lnTo>
                      <a:pt x="132" y="128"/>
                    </a:lnTo>
                    <a:lnTo>
                      <a:pt x="126" y="126"/>
                    </a:lnTo>
                    <a:lnTo>
                      <a:pt x="122" y="126"/>
                    </a:lnTo>
                    <a:lnTo>
                      <a:pt x="120" y="120"/>
                    </a:lnTo>
                    <a:lnTo>
                      <a:pt x="116" y="114"/>
                    </a:lnTo>
                    <a:lnTo>
                      <a:pt x="114" y="110"/>
                    </a:lnTo>
                    <a:lnTo>
                      <a:pt x="114" y="104"/>
                    </a:lnTo>
                    <a:lnTo>
                      <a:pt x="118" y="98"/>
                    </a:lnTo>
                    <a:lnTo>
                      <a:pt x="118" y="92"/>
                    </a:lnTo>
                    <a:lnTo>
                      <a:pt x="118" y="86"/>
                    </a:lnTo>
                    <a:lnTo>
                      <a:pt x="116" y="80"/>
                    </a:lnTo>
                    <a:lnTo>
                      <a:pt x="110" y="70"/>
                    </a:lnTo>
                    <a:lnTo>
                      <a:pt x="104" y="66"/>
                    </a:lnTo>
                    <a:lnTo>
                      <a:pt x="104" y="58"/>
                    </a:lnTo>
                    <a:lnTo>
                      <a:pt x="120" y="56"/>
                    </a:lnTo>
                    <a:lnTo>
                      <a:pt x="138" y="52"/>
                    </a:lnTo>
                    <a:lnTo>
                      <a:pt x="176" y="50"/>
                    </a:lnTo>
                    <a:lnTo>
                      <a:pt x="214" y="46"/>
                    </a:lnTo>
                    <a:lnTo>
                      <a:pt x="234" y="42"/>
                    </a:lnTo>
                    <a:lnTo>
                      <a:pt x="252" y="38"/>
                    </a:lnTo>
                    <a:lnTo>
                      <a:pt x="280" y="24"/>
                    </a:lnTo>
                    <a:lnTo>
                      <a:pt x="310" y="12"/>
                    </a:lnTo>
                    <a:lnTo>
                      <a:pt x="324" y="6"/>
                    </a:lnTo>
                    <a:lnTo>
                      <a:pt x="340" y="4"/>
                    </a:lnTo>
                    <a:lnTo>
                      <a:pt x="358" y="0"/>
                    </a:lnTo>
                    <a:lnTo>
                      <a:pt x="378" y="0"/>
                    </a:lnTo>
                    <a:lnTo>
                      <a:pt x="400" y="10"/>
                    </a:lnTo>
                    <a:lnTo>
                      <a:pt x="430" y="8"/>
                    </a:lnTo>
                    <a:lnTo>
                      <a:pt x="462" y="10"/>
                    </a:lnTo>
                    <a:lnTo>
                      <a:pt x="478" y="10"/>
                    </a:lnTo>
                    <a:lnTo>
                      <a:pt x="494" y="12"/>
                    </a:lnTo>
                    <a:lnTo>
                      <a:pt x="510" y="16"/>
                    </a:lnTo>
                    <a:lnTo>
                      <a:pt x="526" y="22"/>
                    </a:lnTo>
                    <a:lnTo>
                      <a:pt x="604" y="72"/>
                    </a:lnTo>
                    <a:lnTo>
                      <a:pt x="612" y="84"/>
                    </a:lnTo>
                    <a:lnTo>
                      <a:pt x="638" y="104"/>
                    </a:lnTo>
                    <a:lnTo>
                      <a:pt x="654" y="114"/>
                    </a:lnTo>
                    <a:lnTo>
                      <a:pt x="676" y="122"/>
                    </a:lnTo>
                    <a:lnTo>
                      <a:pt x="706" y="122"/>
                    </a:lnTo>
                    <a:lnTo>
                      <a:pt x="720" y="110"/>
                    </a:lnTo>
                    <a:lnTo>
                      <a:pt x="722" y="94"/>
                    </a:lnTo>
                    <a:lnTo>
                      <a:pt x="720" y="80"/>
                    </a:lnTo>
                    <a:lnTo>
                      <a:pt x="718" y="68"/>
                    </a:lnTo>
                    <a:lnTo>
                      <a:pt x="716" y="58"/>
                    </a:lnTo>
                    <a:lnTo>
                      <a:pt x="720" y="56"/>
                    </a:lnTo>
                    <a:lnTo>
                      <a:pt x="724" y="54"/>
                    </a:lnTo>
                    <a:lnTo>
                      <a:pt x="736" y="52"/>
                    </a:lnTo>
                    <a:lnTo>
                      <a:pt x="762" y="52"/>
                    </a:lnTo>
                    <a:lnTo>
                      <a:pt x="792" y="72"/>
                    </a:lnTo>
                    <a:lnTo>
                      <a:pt x="822" y="80"/>
                    </a:lnTo>
                    <a:lnTo>
                      <a:pt x="858" y="84"/>
                    </a:lnTo>
                    <a:lnTo>
                      <a:pt x="898" y="104"/>
                    </a:lnTo>
                    <a:lnTo>
                      <a:pt x="930" y="128"/>
                    </a:lnTo>
                    <a:lnTo>
                      <a:pt x="930" y="132"/>
                    </a:lnTo>
                    <a:lnTo>
                      <a:pt x="940" y="140"/>
                    </a:lnTo>
                    <a:lnTo>
                      <a:pt x="952" y="142"/>
                    </a:lnTo>
                    <a:lnTo>
                      <a:pt x="964" y="140"/>
                    </a:lnTo>
                    <a:lnTo>
                      <a:pt x="992" y="136"/>
                    </a:lnTo>
                    <a:lnTo>
                      <a:pt x="1032" y="184"/>
                    </a:lnTo>
                    <a:lnTo>
                      <a:pt x="1088" y="224"/>
                    </a:lnTo>
                    <a:lnTo>
                      <a:pt x="1116" y="238"/>
                    </a:lnTo>
                    <a:lnTo>
                      <a:pt x="1166" y="238"/>
                    </a:lnTo>
                    <a:lnTo>
                      <a:pt x="1174" y="250"/>
                    </a:lnTo>
                    <a:lnTo>
                      <a:pt x="1182" y="272"/>
                    </a:lnTo>
                    <a:lnTo>
                      <a:pt x="1188" y="294"/>
                    </a:lnTo>
                    <a:lnTo>
                      <a:pt x="1194" y="316"/>
                    </a:lnTo>
                    <a:lnTo>
                      <a:pt x="1216" y="368"/>
                    </a:lnTo>
                    <a:lnTo>
                      <a:pt x="1220" y="412"/>
                    </a:lnTo>
                    <a:lnTo>
                      <a:pt x="1228" y="422"/>
                    </a:lnTo>
                    <a:lnTo>
                      <a:pt x="1234" y="436"/>
                    </a:lnTo>
                    <a:lnTo>
                      <a:pt x="1236" y="444"/>
                    </a:lnTo>
                    <a:lnTo>
                      <a:pt x="1236" y="452"/>
                    </a:lnTo>
                    <a:lnTo>
                      <a:pt x="1232" y="458"/>
                    </a:lnTo>
                    <a:lnTo>
                      <a:pt x="1226" y="466"/>
                    </a:lnTo>
                    <a:lnTo>
                      <a:pt x="1200" y="482"/>
                    </a:lnTo>
                    <a:lnTo>
                      <a:pt x="1192" y="488"/>
                    </a:lnTo>
                    <a:lnTo>
                      <a:pt x="1184" y="496"/>
                    </a:lnTo>
                    <a:lnTo>
                      <a:pt x="1172" y="514"/>
                    </a:lnTo>
                    <a:lnTo>
                      <a:pt x="1156" y="542"/>
                    </a:lnTo>
                    <a:lnTo>
                      <a:pt x="1120" y="568"/>
                    </a:lnTo>
                    <a:lnTo>
                      <a:pt x="1120" y="584"/>
                    </a:lnTo>
                    <a:lnTo>
                      <a:pt x="1154" y="614"/>
                    </a:lnTo>
                    <a:lnTo>
                      <a:pt x="1152" y="620"/>
                    </a:lnTo>
                    <a:lnTo>
                      <a:pt x="1148" y="624"/>
                    </a:lnTo>
                    <a:lnTo>
                      <a:pt x="1144" y="626"/>
                    </a:lnTo>
                    <a:lnTo>
                      <a:pt x="1138" y="628"/>
                    </a:lnTo>
                    <a:lnTo>
                      <a:pt x="1128" y="628"/>
                    </a:lnTo>
                    <a:lnTo>
                      <a:pt x="1120" y="628"/>
                    </a:lnTo>
                    <a:lnTo>
                      <a:pt x="1086" y="606"/>
                    </a:lnTo>
                    <a:lnTo>
                      <a:pt x="1052" y="604"/>
                    </a:lnTo>
                    <a:lnTo>
                      <a:pt x="1038" y="606"/>
                    </a:lnTo>
                    <a:lnTo>
                      <a:pt x="1030" y="608"/>
                    </a:lnTo>
                    <a:lnTo>
                      <a:pt x="1030" y="632"/>
                    </a:lnTo>
                    <a:lnTo>
                      <a:pt x="1030" y="642"/>
                    </a:lnTo>
                    <a:lnTo>
                      <a:pt x="1032" y="652"/>
                    </a:lnTo>
                    <a:lnTo>
                      <a:pt x="1036" y="662"/>
                    </a:lnTo>
                    <a:lnTo>
                      <a:pt x="1042" y="672"/>
                    </a:lnTo>
                    <a:lnTo>
                      <a:pt x="1052" y="682"/>
                    </a:lnTo>
                    <a:lnTo>
                      <a:pt x="1064" y="694"/>
                    </a:lnTo>
                    <a:lnTo>
                      <a:pt x="1064" y="730"/>
                    </a:lnTo>
                    <a:lnTo>
                      <a:pt x="1080" y="780"/>
                    </a:lnTo>
                    <a:lnTo>
                      <a:pt x="1078" y="788"/>
                    </a:lnTo>
                    <a:lnTo>
                      <a:pt x="1076" y="792"/>
                    </a:lnTo>
                    <a:lnTo>
                      <a:pt x="1074" y="796"/>
                    </a:lnTo>
                    <a:lnTo>
                      <a:pt x="1068" y="798"/>
                    </a:lnTo>
                    <a:lnTo>
                      <a:pt x="1058" y="800"/>
                    </a:lnTo>
                    <a:lnTo>
                      <a:pt x="1046" y="800"/>
                    </a:lnTo>
                    <a:lnTo>
                      <a:pt x="1034" y="804"/>
                    </a:lnTo>
                    <a:lnTo>
                      <a:pt x="1028" y="808"/>
                    </a:lnTo>
                    <a:lnTo>
                      <a:pt x="1014" y="818"/>
                    </a:lnTo>
                    <a:lnTo>
                      <a:pt x="1004" y="818"/>
                    </a:lnTo>
                    <a:lnTo>
                      <a:pt x="996" y="806"/>
                    </a:lnTo>
                    <a:lnTo>
                      <a:pt x="968" y="804"/>
                    </a:lnTo>
                    <a:lnTo>
                      <a:pt x="968" y="798"/>
                    </a:lnTo>
                    <a:lnTo>
                      <a:pt x="964" y="794"/>
                    </a:lnTo>
                    <a:lnTo>
                      <a:pt x="956" y="788"/>
                    </a:lnTo>
                    <a:lnTo>
                      <a:pt x="936" y="786"/>
                    </a:lnTo>
                    <a:lnTo>
                      <a:pt x="934" y="792"/>
                    </a:lnTo>
                    <a:lnTo>
                      <a:pt x="926" y="796"/>
                    </a:lnTo>
                    <a:lnTo>
                      <a:pt x="920" y="800"/>
                    </a:lnTo>
                    <a:lnTo>
                      <a:pt x="914" y="800"/>
                    </a:lnTo>
                    <a:lnTo>
                      <a:pt x="908" y="786"/>
                    </a:lnTo>
                    <a:lnTo>
                      <a:pt x="878" y="780"/>
                    </a:lnTo>
                    <a:lnTo>
                      <a:pt x="836" y="732"/>
                    </a:lnTo>
                    <a:lnTo>
                      <a:pt x="830" y="722"/>
                    </a:lnTo>
                    <a:lnTo>
                      <a:pt x="830" y="710"/>
                    </a:lnTo>
                    <a:lnTo>
                      <a:pt x="828" y="698"/>
                    </a:lnTo>
                    <a:lnTo>
                      <a:pt x="824" y="690"/>
                    </a:lnTo>
                    <a:lnTo>
                      <a:pt x="820" y="682"/>
                    </a:lnTo>
                    <a:lnTo>
                      <a:pt x="808" y="670"/>
                    </a:lnTo>
                    <a:lnTo>
                      <a:pt x="796" y="658"/>
                    </a:lnTo>
                    <a:lnTo>
                      <a:pt x="778" y="654"/>
                    </a:lnTo>
                    <a:lnTo>
                      <a:pt x="758" y="652"/>
                    </a:lnTo>
                    <a:lnTo>
                      <a:pt x="724" y="654"/>
                    </a:lnTo>
                    <a:lnTo>
                      <a:pt x="706" y="656"/>
                    </a:lnTo>
                    <a:lnTo>
                      <a:pt x="702" y="660"/>
                    </a:lnTo>
                    <a:lnTo>
                      <a:pt x="700" y="662"/>
                    </a:lnTo>
                    <a:lnTo>
                      <a:pt x="698" y="674"/>
                    </a:lnTo>
                    <a:lnTo>
                      <a:pt x="698" y="694"/>
                    </a:lnTo>
                    <a:lnTo>
                      <a:pt x="722" y="726"/>
                    </a:lnTo>
                    <a:lnTo>
                      <a:pt x="722" y="746"/>
                    </a:lnTo>
                    <a:lnTo>
                      <a:pt x="712" y="758"/>
                    </a:lnTo>
                    <a:lnTo>
                      <a:pt x="700" y="772"/>
                    </a:lnTo>
                    <a:lnTo>
                      <a:pt x="696" y="778"/>
                    </a:lnTo>
                    <a:lnTo>
                      <a:pt x="694" y="786"/>
                    </a:lnTo>
                    <a:lnTo>
                      <a:pt x="694" y="796"/>
                    </a:lnTo>
                    <a:lnTo>
                      <a:pt x="698" y="804"/>
                    </a:lnTo>
                    <a:lnTo>
                      <a:pt x="698" y="810"/>
                    </a:lnTo>
                    <a:lnTo>
                      <a:pt x="694" y="818"/>
                    </a:lnTo>
                    <a:lnTo>
                      <a:pt x="684" y="834"/>
                    </a:lnTo>
                    <a:lnTo>
                      <a:pt x="664" y="862"/>
                    </a:lnTo>
                    <a:lnTo>
                      <a:pt x="658" y="870"/>
                    </a:lnTo>
                    <a:lnTo>
                      <a:pt x="652" y="878"/>
                    </a:lnTo>
                    <a:lnTo>
                      <a:pt x="644" y="882"/>
                    </a:lnTo>
                    <a:lnTo>
                      <a:pt x="634" y="886"/>
                    </a:lnTo>
                    <a:lnTo>
                      <a:pt x="624" y="898"/>
                    </a:lnTo>
                    <a:lnTo>
                      <a:pt x="618" y="896"/>
                    </a:lnTo>
                    <a:lnTo>
                      <a:pt x="612" y="896"/>
                    </a:lnTo>
                    <a:lnTo>
                      <a:pt x="608" y="890"/>
                    </a:lnTo>
                    <a:lnTo>
                      <a:pt x="604" y="884"/>
                    </a:lnTo>
                    <a:lnTo>
                      <a:pt x="604" y="880"/>
                    </a:lnTo>
                    <a:lnTo>
                      <a:pt x="598" y="878"/>
                    </a:lnTo>
                    <a:lnTo>
                      <a:pt x="594" y="876"/>
                    </a:lnTo>
                    <a:lnTo>
                      <a:pt x="582" y="876"/>
                    </a:lnTo>
                    <a:lnTo>
                      <a:pt x="568" y="880"/>
                    </a:lnTo>
                    <a:lnTo>
                      <a:pt x="560" y="892"/>
                    </a:lnTo>
                    <a:lnTo>
                      <a:pt x="556" y="896"/>
                    </a:lnTo>
                    <a:lnTo>
                      <a:pt x="552" y="900"/>
                    </a:lnTo>
                    <a:close/>
                  </a:path>
                </a:pathLst>
              </a:custGeom>
              <a:gradFill flip="none" rotWithShape="1">
                <a:gsLst>
                  <a:gs pos="0">
                    <a:schemeClr val="bg1"/>
                  </a:gs>
                  <a:gs pos="100000">
                    <a:srgbClr val="C8C8C8"/>
                  </a:gs>
                </a:gsLst>
                <a:lin ang="19800000" scaled="0"/>
              </a:gradFill>
              <a:ln w="12700">
                <a:gradFill flip="none" rotWithShape="1">
                  <a:gsLst>
                    <a:gs pos="53000">
                      <a:schemeClr val="bg1">
                        <a:alpha val="90000"/>
                      </a:schemeClr>
                    </a:gs>
                    <a:gs pos="100000">
                      <a:schemeClr val="tx1">
                        <a:lumMod val="50000"/>
                        <a:lumOff val="50000"/>
                      </a:schemeClr>
                    </a:gs>
                  </a:gsLst>
                  <a:lin ang="7200000" scaled="0"/>
                </a:gradFill>
              </a:ln>
              <a:effectLst>
                <a:outerShdw blurRad="482600" dist="203200" dir="8100000" algn="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eaLnBrk="0" fontAlgn="base" hangingPunct="0">
                  <a:spcBef>
                    <a:spcPct val="0"/>
                  </a:spcBef>
                  <a:spcAft>
                    <a:spcPct val="0"/>
                  </a:spcAft>
                  <a:buFont typeface="Arial" panose="020b0604020202020204" pitchFamily="34" charset="0"/>
                </a:pPr>
                <a:endParaRPr lang="zh-CN" altLang="en-US" sz="4500">
                  <a:solidFill>
                    <a:schemeClr val="accent2"/>
                  </a:solidFill>
                  <a:latin typeface="造字工房悦黑（非商用）纤细体" pitchFamily="50" charset="-122"/>
                  <a:ea typeface="造字工房悦黑（非商用）纤细体" pitchFamily="50" charset="-122"/>
                </a:endParaRPr>
              </a:p>
            </p:txBody>
          </p:sp>
          <p:sp>
            <p:nvSpPr>
              <p:cNvPr id="66" name="Freeform 32"/>
              <p:cNvSpPr/>
              <p:nvPr/>
            </p:nvSpPr>
            <p:spPr bwMode="auto">
              <a:xfrm>
                <a:off x="4066" y="0"/>
                <a:ext cx="991" cy="1393"/>
              </a:xfrm>
              <a:custGeom>
                <a:gdLst>
                  <a:gd name="T0" fmla="*/ 108 w 536"/>
                  <a:gd name="T1" fmla="*/ 754 h 768"/>
                  <a:gd name="T2" fmla="*/ 16 w 536"/>
                  <a:gd name="T3" fmla="*/ 712 h 768"/>
                  <a:gd name="T4" fmla="*/ 66 w 536"/>
                  <a:gd name="T5" fmla="*/ 608 h 768"/>
                  <a:gd name="T6" fmla="*/ 42 w 536"/>
                  <a:gd name="T7" fmla="*/ 544 h 768"/>
                  <a:gd name="T8" fmla="*/ 10 w 536"/>
                  <a:gd name="T9" fmla="*/ 482 h 768"/>
                  <a:gd name="T10" fmla="*/ 40 w 536"/>
                  <a:gd name="T11" fmla="*/ 450 h 768"/>
                  <a:gd name="T12" fmla="*/ 64 w 536"/>
                  <a:gd name="T13" fmla="*/ 362 h 768"/>
                  <a:gd name="T14" fmla="*/ 18 w 536"/>
                  <a:gd name="T15" fmla="*/ 320 h 768"/>
                  <a:gd name="T16" fmla="*/ 46 w 536"/>
                  <a:gd name="T17" fmla="*/ 282 h 768"/>
                  <a:gd name="T18" fmla="*/ 10 w 536"/>
                  <a:gd name="T19" fmla="*/ 220 h 768"/>
                  <a:gd name="T20" fmla="*/ 22 w 536"/>
                  <a:gd name="T21" fmla="*/ 144 h 768"/>
                  <a:gd name="T22" fmla="*/ 44 w 536"/>
                  <a:gd name="T23" fmla="*/ 84 h 768"/>
                  <a:gd name="T24" fmla="*/ 70 w 536"/>
                  <a:gd name="T25" fmla="*/ 88 h 768"/>
                  <a:gd name="T26" fmla="*/ 72 w 536"/>
                  <a:gd name="T27" fmla="*/ 118 h 768"/>
                  <a:gd name="T28" fmla="*/ 76 w 536"/>
                  <a:gd name="T29" fmla="*/ 142 h 768"/>
                  <a:gd name="T30" fmla="*/ 124 w 536"/>
                  <a:gd name="T31" fmla="*/ 154 h 768"/>
                  <a:gd name="T32" fmla="*/ 136 w 536"/>
                  <a:gd name="T33" fmla="*/ 134 h 768"/>
                  <a:gd name="T34" fmla="*/ 180 w 536"/>
                  <a:gd name="T35" fmla="*/ 106 h 768"/>
                  <a:gd name="T36" fmla="*/ 240 w 536"/>
                  <a:gd name="T37" fmla="*/ 98 h 768"/>
                  <a:gd name="T38" fmla="*/ 266 w 536"/>
                  <a:gd name="T39" fmla="*/ 22 h 768"/>
                  <a:gd name="T40" fmla="*/ 310 w 536"/>
                  <a:gd name="T41" fmla="*/ 0 h 768"/>
                  <a:gd name="T42" fmla="*/ 332 w 536"/>
                  <a:gd name="T43" fmla="*/ 40 h 768"/>
                  <a:gd name="T44" fmla="*/ 378 w 536"/>
                  <a:gd name="T45" fmla="*/ 128 h 768"/>
                  <a:gd name="T46" fmla="*/ 424 w 536"/>
                  <a:gd name="T47" fmla="*/ 138 h 768"/>
                  <a:gd name="T48" fmla="*/ 444 w 536"/>
                  <a:gd name="T49" fmla="*/ 152 h 768"/>
                  <a:gd name="T50" fmla="*/ 430 w 536"/>
                  <a:gd name="T51" fmla="*/ 188 h 768"/>
                  <a:gd name="T52" fmla="*/ 448 w 536"/>
                  <a:gd name="T53" fmla="*/ 210 h 768"/>
                  <a:gd name="T54" fmla="*/ 500 w 536"/>
                  <a:gd name="T55" fmla="*/ 238 h 768"/>
                  <a:gd name="T56" fmla="*/ 486 w 536"/>
                  <a:gd name="T57" fmla="*/ 336 h 768"/>
                  <a:gd name="T58" fmla="*/ 450 w 536"/>
                  <a:gd name="T59" fmla="*/ 370 h 768"/>
                  <a:gd name="T60" fmla="*/ 382 w 536"/>
                  <a:gd name="T61" fmla="*/ 372 h 768"/>
                  <a:gd name="T62" fmla="*/ 346 w 536"/>
                  <a:gd name="T63" fmla="*/ 332 h 768"/>
                  <a:gd name="T64" fmla="*/ 344 w 536"/>
                  <a:gd name="T65" fmla="*/ 288 h 768"/>
                  <a:gd name="T66" fmla="*/ 312 w 536"/>
                  <a:gd name="T67" fmla="*/ 232 h 768"/>
                  <a:gd name="T68" fmla="*/ 278 w 536"/>
                  <a:gd name="T69" fmla="*/ 198 h 768"/>
                  <a:gd name="T70" fmla="*/ 258 w 536"/>
                  <a:gd name="T71" fmla="*/ 184 h 768"/>
                  <a:gd name="T72" fmla="*/ 226 w 536"/>
                  <a:gd name="T73" fmla="*/ 190 h 768"/>
                  <a:gd name="T74" fmla="*/ 194 w 536"/>
                  <a:gd name="T75" fmla="*/ 228 h 768"/>
                  <a:gd name="T76" fmla="*/ 178 w 536"/>
                  <a:gd name="T77" fmla="*/ 266 h 768"/>
                  <a:gd name="T78" fmla="*/ 172 w 536"/>
                  <a:gd name="T79" fmla="*/ 298 h 768"/>
                  <a:gd name="T80" fmla="*/ 142 w 536"/>
                  <a:gd name="T81" fmla="*/ 314 h 768"/>
                  <a:gd name="T82" fmla="*/ 140 w 536"/>
                  <a:gd name="T83" fmla="*/ 356 h 768"/>
                  <a:gd name="T84" fmla="*/ 222 w 536"/>
                  <a:gd name="T85" fmla="*/ 346 h 768"/>
                  <a:gd name="T86" fmla="*/ 252 w 536"/>
                  <a:gd name="T87" fmla="*/ 342 h 768"/>
                  <a:gd name="T88" fmla="*/ 274 w 536"/>
                  <a:gd name="T89" fmla="*/ 360 h 768"/>
                  <a:gd name="T90" fmla="*/ 314 w 536"/>
                  <a:gd name="T91" fmla="*/ 448 h 768"/>
                  <a:gd name="T92" fmla="*/ 372 w 536"/>
                  <a:gd name="T93" fmla="*/ 502 h 768"/>
                  <a:gd name="T94" fmla="*/ 346 w 536"/>
                  <a:gd name="T95" fmla="*/ 520 h 768"/>
                  <a:gd name="T96" fmla="*/ 312 w 536"/>
                  <a:gd name="T97" fmla="*/ 554 h 768"/>
                  <a:gd name="T98" fmla="*/ 254 w 536"/>
                  <a:gd name="T99" fmla="*/ 592 h 768"/>
                  <a:gd name="T100" fmla="*/ 190 w 536"/>
                  <a:gd name="T101" fmla="*/ 662 h 768"/>
                  <a:gd name="T102" fmla="*/ 180 w 536"/>
                  <a:gd name="T103" fmla="*/ 730 h 768"/>
                  <a:gd name="T104" fmla="*/ 0 w 536"/>
                  <a:gd name="T105" fmla="*/ 0 h 768"/>
                  <a:gd name="T106" fmla="*/ 536 w 536"/>
                  <a:gd name="T107" fmla="*/ 768 h 76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T104" t="T105" r="T106" b="T107"/>
                <a:pathLst>
                  <a:path w="536" h="768">
                    <a:moveTo>
                      <a:pt x="192" y="768"/>
                    </a:moveTo>
                    <a:lnTo>
                      <a:pt x="192" y="768"/>
                    </a:lnTo>
                    <a:lnTo>
                      <a:pt x="178" y="754"/>
                    </a:lnTo>
                    <a:lnTo>
                      <a:pt x="108" y="754"/>
                    </a:lnTo>
                    <a:lnTo>
                      <a:pt x="44" y="740"/>
                    </a:lnTo>
                    <a:lnTo>
                      <a:pt x="32" y="730"/>
                    </a:lnTo>
                    <a:lnTo>
                      <a:pt x="22" y="720"/>
                    </a:lnTo>
                    <a:lnTo>
                      <a:pt x="16" y="712"/>
                    </a:lnTo>
                    <a:lnTo>
                      <a:pt x="14" y="708"/>
                    </a:lnTo>
                    <a:lnTo>
                      <a:pt x="52" y="664"/>
                    </a:lnTo>
                    <a:lnTo>
                      <a:pt x="62" y="630"/>
                    </a:lnTo>
                    <a:lnTo>
                      <a:pt x="66" y="608"/>
                    </a:lnTo>
                    <a:lnTo>
                      <a:pt x="64" y="588"/>
                    </a:lnTo>
                    <a:lnTo>
                      <a:pt x="58" y="572"/>
                    </a:lnTo>
                    <a:lnTo>
                      <a:pt x="50" y="558"/>
                    </a:lnTo>
                    <a:lnTo>
                      <a:pt x="42" y="544"/>
                    </a:lnTo>
                    <a:lnTo>
                      <a:pt x="30" y="532"/>
                    </a:lnTo>
                    <a:lnTo>
                      <a:pt x="6" y="508"/>
                    </a:lnTo>
                    <a:lnTo>
                      <a:pt x="6" y="494"/>
                    </a:lnTo>
                    <a:lnTo>
                      <a:pt x="10" y="482"/>
                    </a:lnTo>
                    <a:lnTo>
                      <a:pt x="16" y="474"/>
                    </a:lnTo>
                    <a:lnTo>
                      <a:pt x="22" y="464"/>
                    </a:lnTo>
                    <a:lnTo>
                      <a:pt x="32" y="458"/>
                    </a:lnTo>
                    <a:lnTo>
                      <a:pt x="40" y="450"/>
                    </a:lnTo>
                    <a:lnTo>
                      <a:pt x="62" y="438"/>
                    </a:lnTo>
                    <a:lnTo>
                      <a:pt x="78" y="412"/>
                    </a:lnTo>
                    <a:lnTo>
                      <a:pt x="78" y="382"/>
                    </a:lnTo>
                    <a:lnTo>
                      <a:pt x="64" y="362"/>
                    </a:lnTo>
                    <a:lnTo>
                      <a:pt x="52" y="346"/>
                    </a:lnTo>
                    <a:lnTo>
                      <a:pt x="40" y="334"/>
                    </a:lnTo>
                    <a:lnTo>
                      <a:pt x="26" y="322"/>
                    </a:lnTo>
                    <a:lnTo>
                      <a:pt x="18" y="320"/>
                    </a:lnTo>
                    <a:lnTo>
                      <a:pt x="18" y="316"/>
                    </a:lnTo>
                    <a:lnTo>
                      <a:pt x="38" y="300"/>
                    </a:lnTo>
                    <a:lnTo>
                      <a:pt x="44" y="288"/>
                    </a:lnTo>
                    <a:lnTo>
                      <a:pt x="46" y="282"/>
                    </a:lnTo>
                    <a:lnTo>
                      <a:pt x="48" y="276"/>
                    </a:lnTo>
                    <a:lnTo>
                      <a:pt x="24" y="256"/>
                    </a:lnTo>
                    <a:lnTo>
                      <a:pt x="24" y="236"/>
                    </a:lnTo>
                    <a:lnTo>
                      <a:pt x="10" y="220"/>
                    </a:lnTo>
                    <a:lnTo>
                      <a:pt x="0" y="208"/>
                    </a:lnTo>
                    <a:lnTo>
                      <a:pt x="0" y="164"/>
                    </a:lnTo>
                    <a:lnTo>
                      <a:pt x="16" y="146"/>
                    </a:lnTo>
                    <a:lnTo>
                      <a:pt x="22" y="144"/>
                    </a:lnTo>
                    <a:lnTo>
                      <a:pt x="28" y="142"/>
                    </a:lnTo>
                    <a:lnTo>
                      <a:pt x="34" y="140"/>
                    </a:lnTo>
                    <a:lnTo>
                      <a:pt x="34" y="94"/>
                    </a:lnTo>
                    <a:lnTo>
                      <a:pt x="44" y="84"/>
                    </a:lnTo>
                    <a:lnTo>
                      <a:pt x="50" y="80"/>
                    </a:lnTo>
                    <a:lnTo>
                      <a:pt x="58" y="78"/>
                    </a:lnTo>
                    <a:lnTo>
                      <a:pt x="64" y="82"/>
                    </a:lnTo>
                    <a:lnTo>
                      <a:pt x="70" y="88"/>
                    </a:lnTo>
                    <a:lnTo>
                      <a:pt x="76" y="98"/>
                    </a:lnTo>
                    <a:lnTo>
                      <a:pt x="78" y="104"/>
                    </a:lnTo>
                    <a:lnTo>
                      <a:pt x="80" y="112"/>
                    </a:lnTo>
                    <a:lnTo>
                      <a:pt x="72" y="118"/>
                    </a:lnTo>
                    <a:lnTo>
                      <a:pt x="68" y="124"/>
                    </a:lnTo>
                    <a:lnTo>
                      <a:pt x="68" y="130"/>
                    </a:lnTo>
                    <a:lnTo>
                      <a:pt x="70" y="136"/>
                    </a:lnTo>
                    <a:lnTo>
                      <a:pt x="76" y="142"/>
                    </a:lnTo>
                    <a:lnTo>
                      <a:pt x="82" y="150"/>
                    </a:lnTo>
                    <a:lnTo>
                      <a:pt x="98" y="164"/>
                    </a:lnTo>
                    <a:lnTo>
                      <a:pt x="108" y="164"/>
                    </a:lnTo>
                    <a:lnTo>
                      <a:pt x="124" y="154"/>
                    </a:lnTo>
                    <a:lnTo>
                      <a:pt x="124" y="148"/>
                    </a:lnTo>
                    <a:lnTo>
                      <a:pt x="128" y="142"/>
                    </a:lnTo>
                    <a:lnTo>
                      <a:pt x="132" y="138"/>
                    </a:lnTo>
                    <a:lnTo>
                      <a:pt x="136" y="134"/>
                    </a:lnTo>
                    <a:lnTo>
                      <a:pt x="148" y="126"/>
                    </a:lnTo>
                    <a:lnTo>
                      <a:pt x="162" y="120"/>
                    </a:lnTo>
                    <a:lnTo>
                      <a:pt x="170" y="110"/>
                    </a:lnTo>
                    <a:lnTo>
                      <a:pt x="180" y="106"/>
                    </a:lnTo>
                    <a:lnTo>
                      <a:pt x="190" y="104"/>
                    </a:lnTo>
                    <a:lnTo>
                      <a:pt x="202" y="102"/>
                    </a:lnTo>
                    <a:lnTo>
                      <a:pt x="228" y="100"/>
                    </a:lnTo>
                    <a:lnTo>
                      <a:pt x="240" y="98"/>
                    </a:lnTo>
                    <a:lnTo>
                      <a:pt x="252" y="92"/>
                    </a:lnTo>
                    <a:lnTo>
                      <a:pt x="250" y="40"/>
                    </a:lnTo>
                    <a:lnTo>
                      <a:pt x="258" y="30"/>
                    </a:lnTo>
                    <a:lnTo>
                      <a:pt x="266" y="22"/>
                    </a:lnTo>
                    <a:lnTo>
                      <a:pt x="288" y="8"/>
                    </a:lnTo>
                    <a:lnTo>
                      <a:pt x="296" y="2"/>
                    </a:lnTo>
                    <a:lnTo>
                      <a:pt x="304" y="0"/>
                    </a:lnTo>
                    <a:lnTo>
                      <a:pt x="310" y="0"/>
                    </a:lnTo>
                    <a:lnTo>
                      <a:pt x="314" y="4"/>
                    </a:lnTo>
                    <a:lnTo>
                      <a:pt x="318" y="10"/>
                    </a:lnTo>
                    <a:lnTo>
                      <a:pt x="322" y="18"/>
                    </a:lnTo>
                    <a:lnTo>
                      <a:pt x="332" y="40"/>
                    </a:lnTo>
                    <a:lnTo>
                      <a:pt x="370" y="100"/>
                    </a:lnTo>
                    <a:lnTo>
                      <a:pt x="372" y="112"/>
                    </a:lnTo>
                    <a:lnTo>
                      <a:pt x="374" y="122"/>
                    </a:lnTo>
                    <a:lnTo>
                      <a:pt x="378" y="128"/>
                    </a:lnTo>
                    <a:lnTo>
                      <a:pt x="382" y="132"/>
                    </a:lnTo>
                    <a:lnTo>
                      <a:pt x="388" y="136"/>
                    </a:lnTo>
                    <a:lnTo>
                      <a:pt x="398" y="140"/>
                    </a:lnTo>
                    <a:lnTo>
                      <a:pt x="424" y="138"/>
                    </a:lnTo>
                    <a:lnTo>
                      <a:pt x="442" y="138"/>
                    </a:lnTo>
                    <a:lnTo>
                      <a:pt x="458" y="140"/>
                    </a:lnTo>
                    <a:lnTo>
                      <a:pt x="450" y="146"/>
                    </a:lnTo>
                    <a:lnTo>
                      <a:pt x="444" y="152"/>
                    </a:lnTo>
                    <a:lnTo>
                      <a:pt x="436" y="158"/>
                    </a:lnTo>
                    <a:lnTo>
                      <a:pt x="430" y="166"/>
                    </a:lnTo>
                    <a:lnTo>
                      <a:pt x="430" y="178"/>
                    </a:lnTo>
                    <a:lnTo>
                      <a:pt x="430" y="188"/>
                    </a:lnTo>
                    <a:lnTo>
                      <a:pt x="432" y="192"/>
                    </a:lnTo>
                    <a:lnTo>
                      <a:pt x="436" y="198"/>
                    </a:lnTo>
                    <a:lnTo>
                      <a:pt x="440" y="204"/>
                    </a:lnTo>
                    <a:lnTo>
                      <a:pt x="448" y="210"/>
                    </a:lnTo>
                    <a:lnTo>
                      <a:pt x="458" y="212"/>
                    </a:lnTo>
                    <a:lnTo>
                      <a:pt x="466" y="216"/>
                    </a:lnTo>
                    <a:lnTo>
                      <a:pt x="482" y="226"/>
                    </a:lnTo>
                    <a:lnTo>
                      <a:pt x="500" y="238"/>
                    </a:lnTo>
                    <a:lnTo>
                      <a:pt x="520" y="250"/>
                    </a:lnTo>
                    <a:lnTo>
                      <a:pt x="536" y="264"/>
                    </a:lnTo>
                    <a:lnTo>
                      <a:pt x="488" y="330"/>
                    </a:lnTo>
                    <a:lnTo>
                      <a:pt x="486" y="336"/>
                    </a:lnTo>
                    <a:lnTo>
                      <a:pt x="482" y="344"/>
                    </a:lnTo>
                    <a:lnTo>
                      <a:pt x="476" y="352"/>
                    </a:lnTo>
                    <a:lnTo>
                      <a:pt x="468" y="358"/>
                    </a:lnTo>
                    <a:lnTo>
                      <a:pt x="450" y="370"/>
                    </a:lnTo>
                    <a:lnTo>
                      <a:pt x="436" y="376"/>
                    </a:lnTo>
                    <a:lnTo>
                      <a:pt x="416" y="380"/>
                    </a:lnTo>
                    <a:lnTo>
                      <a:pt x="398" y="384"/>
                    </a:lnTo>
                    <a:lnTo>
                      <a:pt x="382" y="372"/>
                    </a:lnTo>
                    <a:lnTo>
                      <a:pt x="370" y="360"/>
                    </a:lnTo>
                    <a:lnTo>
                      <a:pt x="360" y="348"/>
                    </a:lnTo>
                    <a:lnTo>
                      <a:pt x="350" y="340"/>
                    </a:lnTo>
                    <a:lnTo>
                      <a:pt x="346" y="332"/>
                    </a:lnTo>
                    <a:lnTo>
                      <a:pt x="346" y="324"/>
                    </a:lnTo>
                    <a:lnTo>
                      <a:pt x="346" y="308"/>
                    </a:lnTo>
                    <a:lnTo>
                      <a:pt x="344" y="294"/>
                    </a:lnTo>
                    <a:lnTo>
                      <a:pt x="344" y="288"/>
                    </a:lnTo>
                    <a:lnTo>
                      <a:pt x="342" y="284"/>
                    </a:lnTo>
                    <a:lnTo>
                      <a:pt x="310" y="272"/>
                    </a:lnTo>
                    <a:lnTo>
                      <a:pt x="310" y="252"/>
                    </a:lnTo>
                    <a:lnTo>
                      <a:pt x="312" y="232"/>
                    </a:lnTo>
                    <a:lnTo>
                      <a:pt x="314" y="214"/>
                    </a:lnTo>
                    <a:lnTo>
                      <a:pt x="314" y="202"/>
                    </a:lnTo>
                    <a:lnTo>
                      <a:pt x="294" y="200"/>
                    </a:lnTo>
                    <a:lnTo>
                      <a:pt x="278" y="198"/>
                    </a:lnTo>
                    <a:lnTo>
                      <a:pt x="270" y="196"/>
                    </a:lnTo>
                    <a:lnTo>
                      <a:pt x="264" y="192"/>
                    </a:lnTo>
                    <a:lnTo>
                      <a:pt x="260" y="188"/>
                    </a:lnTo>
                    <a:lnTo>
                      <a:pt x="258" y="184"/>
                    </a:lnTo>
                    <a:lnTo>
                      <a:pt x="238" y="184"/>
                    </a:lnTo>
                    <a:lnTo>
                      <a:pt x="232" y="184"/>
                    </a:lnTo>
                    <a:lnTo>
                      <a:pt x="228" y="186"/>
                    </a:lnTo>
                    <a:lnTo>
                      <a:pt x="226" y="190"/>
                    </a:lnTo>
                    <a:lnTo>
                      <a:pt x="224" y="196"/>
                    </a:lnTo>
                    <a:lnTo>
                      <a:pt x="220" y="214"/>
                    </a:lnTo>
                    <a:lnTo>
                      <a:pt x="206" y="220"/>
                    </a:lnTo>
                    <a:lnTo>
                      <a:pt x="194" y="228"/>
                    </a:lnTo>
                    <a:lnTo>
                      <a:pt x="172" y="244"/>
                    </a:lnTo>
                    <a:lnTo>
                      <a:pt x="172" y="250"/>
                    </a:lnTo>
                    <a:lnTo>
                      <a:pt x="174" y="258"/>
                    </a:lnTo>
                    <a:lnTo>
                      <a:pt x="178" y="266"/>
                    </a:lnTo>
                    <a:lnTo>
                      <a:pt x="184" y="278"/>
                    </a:lnTo>
                    <a:lnTo>
                      <a:pt x="182" y="286"/>
                    </a:lnTo>
                    <a:lnTo>
                      <a:pt x="176" y="292"/>
                    </a:lnTo>
                    <a:lnTo>
                      <a:pt x="172" y="298"/>
                    </a:lnTo>
                    <a:lnTo>
                      <a:pt x="164" y="300"/>
                    </a:lnTo>
                    <a:lnTo>
                      <a:pt x="152" y="306"/>
                    </a:lnTo>
                    <a:lnTo>
                      <a:pt x="146" y="310"/>
                    </a:lnTo>
                    <a:lnTo>
                      <a:pt x="142" y="314"/>
                    </a:lnTo>
                    <a:lnTo>
                      <a:pt x="142" y="326"/>
                    </a:lnTo>
                    <a:lnTo>
                      <a:pt x="140" y="338"/>
                    </a:lnTo>
                    <a:lnTo>
                      <a:pt x="138" y="350"/>
                    </a:lnTo>
                    <a:lnTo>
                      <a:pt x="140" y="356"/>
                    </a:lnTo>
                    <a:lnTo>
                      <a:pt x="142" y="360"/>
                    </a:lnTo>
                    <a:lnTo>
                      <a:pt x="206" y="360"/>
                    </a:lnTo>
                    <a:lnTo>
                      <a:pt x="214" y="352"/>
                    </a:lnTo>
                    <a:lnTo>
                      <a:pt x="222" y="346"/>
                    </a:lnTo>
                    <a:lnTo>
                      <a:pt x="228" y="342"/>
                    </a:lnTo>
                    <a:lnTo>
                      <a:pt x="234" y="342"/>
                    </a:lnTo>
                    <a:lnTo>
                      <a:pt x="242" y="340"/>
                    </a:lnTo>
                    <a:lnTo>
                      <a:pt x="252" y="342"/>
                    </a:lnTo>
                    <a:lnTo>
                      <a:pt x="256" y="348"/>
                    </a:lnTo>
                    <a:lnTo>
                      <a:pt x="260" y="350"/>
                    </a:lnTo>
                    <a:lnTo>
                      <a:pt x="266" y="356"/>
                    </a:lnTo>
                    <a:lnTo>
                      <a:pt x="274" y="360"/>
                    </a:lnTo>
                    <a:lnTo>
                      <a:pt x="282" y="378"/>
                    </a:lnTo>
                    <a:lnTo>
                      <a:pt x="290" y="422"/>
                    </a:lnTo>
                    <a:lnTo>
                      <a:pt x="300" y="436"/>
                    </a:lnTo>
                    <a:lnTo>
                      <a:pt x="314" y="448"/>
                    </a:lnTo>
                    <a:lnTo>
                      <a:pt x="330" y="460"/>
                    </a:lnTo>
                    <a:lnTo>
                      <a:pt x="340" y="464"/>
                    </a:lnTo>
                    <a:lnTo>
                      <a:pt x="352" y="468"/>
                    </a:lnTo>
                    <a:lnTo>
                      <a:pt x="372" y="502"/>
                    </a:lnTo>
                    <a:lnTo>
                      <a:pt x="368" y="502"/>
                    </a:lnTo>
                    <a:lnTo>
                      <a:pt x="362" y="504"/>
                    </a:lnTo>
                    <a:lnTo>
                      <a:pt x="354" y="512"/>
                    </a:lnTo>
                    <a:lnTo>
                      <a:pt x="346" y="520"/>
                    </a:lnTo>
                    <a:lnTo>
                      <a:pt x="340" y="526"/>
                    </a:lnTo>
                    <a:lnTo>
                      <a:pt x="336" y="534"/>
                    </a:lnTo>
                    <a:lnTo>
                      <a:pt x="328" y="540"/>
                    </a:lnTo>
                    <a:lnTo>
                      <a:pt x="312" y="554"/>
                    </a:lnTo>
                    <a:lnTo>
                      <a:pt x="296" y="564"/>
                    </a:lnTo>
                    <a:lnTo>
                      <a:pt x="280" y="570"/>
                    </a:lnTo>
                    <a:lnTo>
                      <a:pt x="266" y="582"/>
                    </a:lnTo>
                    <a:lnTo>
                      <a:pt x="254" y="592"/>
                    </a:lnTo>
                    <a:lnTo>
                      <a:pt x="244" y="606"/>
                    </a:lnTo>
                    <a:lnTo>
                      <a:pt x="234" y="620"/>
                    </a:lnTo>
                    <a:lnTo>
                      <a:pt x="202" y="650"/>
                    </a:lnTo>
                    <a:lnTo>
                      <a:pt x="190" y="662"/>
                    </a:lnTo>
                    <a:lnTo>
                      <a:pt x="182" y="676"/>
                    </a:lnTo>
                    <a:lnTo>
                      <a:pt x="176" y="690"/>
                    </a:lnTo>
                    <a:lnTo>
                      <a:pt x="176" y="708"/>
                    </a:lnTo>
                    <a:lnTo>
                      <a:pt x="180" y="730"/>
                    </a:lnTo>
                    <a:lnTo>
                      <a:pt x="190" y="756"/>
                    </a:lnTo>
                    <a:lnTo>
                      <a:pt x="192" y="768"/>
                    </a:lnTo>
                    <a:close/>
                  </a:path>
                </a:pathLst>
              </a:custGeom>
              <a:gradFill flip="none" rotWithShape="1">
                <a:gsLst>
                  <a:gs pos="0">
                    <a:schemeClr val="bg1"/>
                  </a:gs>
                  <a:gs pos="100000">
                    <a:srgbClr val="C8C8C8"/>
                  </a:gs>
                </a:gsLst>
                <a:lin ang="19800000" scaled="0"/>
              </a:gradFill>
              <a:ln w="12700">
                <a:gradFill flip="none" rotWithShape="1">
                  <a:gsLst>
                    <a:gs pos="53000">
                      <a:schemeClr val="bg1">
                        <a:alpha val="90000"/>
                      </a:schemeClr>
                    </a:gs>
                    <a:gs pos="100000">
                      <a:schemeClr val="tx1">
                        <a:lumMod val="50000"/>
                        <a:lumOff val="50000"/>
                      </a:schemeClr>
                    </a:gs>
                  </a:gsLst>
                  <a:lin ang="7200000" scaled="0"/>
                </a:gradFill>
              </a:ln>
              <a:effectLst>
                <a:outerShdw blurRad="482600" dist="203200" dir="8100000" algn="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eaLnBrk="0" fontAlgn="base" hangingPunct="0">
                  <a:spcBef>
                    <a:spcPct val="0"/>
                  </a:spcBef>
                  <a:spcAft>
                    <a:spcPct val="0"/>
                  </a:spcAft>
                  <a:buFont typeface="Arial" panose="020b0604020202020204" pitchFamily="34" charset="0"/>
                </a:pPr>
                <a:endParaRPr lang="zh-CN" altLang="en-US" sz="4500">
                  <a:solidFill>
                    <a:schemeClr val="accent2"/>
                  </a:solidFill>
                  <a:latin typeface="造字工房悦黑（非商用）纤细体" pitchFamily="50" charset="-122"/>
                  <a:ea typeface="造字工房悦黑（非商用）纤细体" pitchFamily="50" charset="-122"/>
                </a:endParaRPr>
              </a:p>
            </p:txBody>
          </p:sp>
          <p:sp>
            <p:nvSpPr>
              <p:cNvPr id="67" name="Freeform 16"/>
              <p:cNvSpPr/>
              <p:nvPr/>
            </p:nvSpPr>
            <p:spPr bwMode="auto">
              <a:xfrm>
                <a:off x="2411" y="2892"/>
                <a:ext cx="1123" cy="965"/>
              </a:xfrm>
              <a:custGeom>
                <a:gdLst>
                  <a:gd name="T0" fmla="*/ 222 w 606"/>
                  <a:gd name="T1" fmla="*/ 524 h 532"/>
                  <a:gd name="T2" fmla="*/ 194 w 606"/>
                  <a:gd name="T3" fmla="*/ 502 h 532"/>
                  <a:gd name="T4" fmla="*/ 138 w 606"/>
                  <a:gd name="T5" fmla="*/ 494 h 532"/>
                  <a:gd name="T6" fmla="*/ 96 w 606"/>
                  <a:gd name="T7" fmla="*/ 530 h 532"/>
                  <a:gd name="T8" fmla="*/ 104 w 606"/>
                  <a:gd name="T9" fmla="*/ 494 h 532"/>
                  <a:gd name="T10" fmla="*/ 64 w 606"/>
                  <a:gd name="T11" fmla="*/ 420 h 532"/>
                  <a:gd name="T12" fmla="*/ 88 w 606"/>
                  <a:gd name="T13" fmla="*/ 352 h 532"/>
                  <a:gd name="T14" fmla="*/ 84 w 606"/>
                  <a:gd name="T15" fmla="*/ 320 h 532"/>
                  <a:gd name="T16" fmla="*/ 46 w 606"/>
                  <a:gd name="T17" fmla="*/ 308 h 532"/>
                  <a:gd name="T18" fmla="*/ 10 w 606"/>
                  <a:gd name="T19" fmla="*/ 310 h 532"/>
                  <a:gd name="T20" fmla="*/ 6 w 606"/>
                  <a:gd name="T21" fmla="*/ 294 h 532"/>
                  <a:gd name="T22" fmla="*/ 2 w 606"/>
                  <a:gd name="T23" fmla="*/ 262 h 532"/>
                  <a:gd name="T24" fmla="*/ 16 w 606"/>
                  <a:gd name="T25" fmla="*/ 234 h 532"/>
                  <a:gd name="T26" fmla="*/ 60 w 606"/>
                  <a:gd name="T27" fmla="*/ 218 h 532"/>
                  <a:gd name="T28" fmla="*/ 106 w 606"/>
                  <a:gd name="T29" fmla="*/ 232 h 532"/>
                  <a:gd name="T30" fmla="*/ 134 w 606"/>
                  <a:gd name="T31" fmla="*/ 234 h 532"/>
                  <a:gd name="T32" fmla="*/ 164 w 606"/>
                  <a:gd name="T33" fmla="*/ 196 h 532"/>
                  <a:gd name="T34" fmla="*/ 186 w 606"/>
                  <a:gd name="T35" fmla="*/ 200 h 532"/>
                  <a:gd name="T36" fmla="*/ 258 w 606"/>
                  <a:gd name="T37" fmla="*/ 196 h 532"/>
                  <a:gd name="T38" fmla="*/ 266 w 606"/>
                  <a:gd name="T39" fmla="*/ 174 h 532"/>
                  <a:gd name="T40" fmla="*/ 256 w 606"/>
                  <a:gd name="T41" fmla="*/ 136 h 532"/>
                  <a:gd name="T42" fmla="*/ 196 w 606"/>
                  <a:gd name="T43" fmla="*/ 108 h 532"/>
                  <a:gd name="T44" fmla="*/ 192 w 606"/>
                  <a:gd name="T45" fmla="*/ 88 h 532"/>
                  <a:gd name="T46" fmla="*/ 202 w 606"/>
                  <a:gd name="T47" fmla="*/ 80 h 532"/>
                  <a:gd name="T48" fmla="*/ 278 w 606"/>
                  <a:gd name="T49" fmla="*/ 102 h 532"/>
                  <a:gd name="T50" fmla="*/ 326 w 606"/>
                  <a:gd name="T51" fmla="*/ 88 h 532"/>
                  <a:gd name="T52" fmla="*/ 368 w 606"/>
                  <a:gd name="T53" fmla="*/ 56 h 532"/>
                  <a:gd name="T54" fmla="*/ 388 w 606"/>
                  <a:gd name="T55" fmla="*/ 22 h 532"/>
                  <a:gd name="T56" fmla="*/ 400 w 606"/>
                  <a:gd name="T57" fmla="*/ 4 h 532"/>
                  <a:gd name="T58" fmla="*/ 432 w 606"/>
                  <a:gd name="T59" fmla="*/ 0 h 532"/>
                  <a:gd name="T60" fmla="*/ 450 w 606"/>
                  <a:gd name="T61" fmla="*/ 16 h 532"/>
                  <a:gd name="T62" fmla="*/ 468 w 606"/>
                  <a:gd name="T63" fmla="*/ 66 h 532"/>
                  <a:gd name="T64" fmla="*/ 526 w 606"/>
                  <a:gd name="T65" fmla="*/ 130 h 532"/>
                  <a:gd name="T66" fmla="*/ 566 w 606"/>
                  <a:gd name="T67" fmla="*/ 170 h 532"/>
                  <a:gd name="T68" fmla="*/ 564 w 606"/>
                  <a:gd name="T69" fmla="*/ 196 h 532"/>
                  <a:gd name="T70" fmla="*/ 534 w 606"/>
                  <a:gd name="T71" fmla="*/ 216 h 532"/>
                  <a:gd name="T72" fmla="*/ 506 w 606"/>
                  <a:gd name="T73" fmla="*/ 234 h 532"/>
                  <a:gd name="T74" fmla="*/ 518 w 606"/>
                  <a:gd name="T75" fmla="*/ 262 h 532"/>
                  <a:gd name="T76" fmla="*/ 568 w 606"/>
                  <a:gd name="T77" fmla="*/ 326 h 532"/>
                  <a:gd name="T78" fmla="*/ 592 w 606"/>
                  <a:gd name="T79" fmla="*/ 356 h 532"/>
                  <a:gd name="T80" fmla="*/ 576 w 606"/>
                  <a:gd name="T81" fmla="*/ 384 h 532"/>
                  <a:gd name="T82" fmla="*/ 538 w 606"/>
                  <a:gd name="T83" fmla="*/ 416 h 532"/>
                  <a:gd name="T84" fmla="*/ 482 w 606"/>
                  <a:gd name="T85" fmla="*/ 460 h 532"/>
                  <a:gd name="T86" fmla="*/ 434 w 606"/>
                  <a:gd name="T87" fmla="*/ 472 h 532"/>
                  <a:gd name="T88" fmla="*/ 376 w 606"/>
                  <a:gd name="T89" fmla="*/ 440 h 532"/>
                  <a:gd name="T90" fmla="*/ 358 w 606"/>
                  <a:gd name="T91" fmla="*/ 436 h 532"/>
                  <a:gd name="T92" fmla="*/ 332 w 606"/>
                  <a:gd name="T93" fmla="*/ 442 h 532"/>
                  <a:gd name="T94" fmla="*/ 290 w 606"/>
                  <a:gd name="T95" fmla="*/ 506 h 532"/>
                  <a:gd name="T96" fmla="*/ 256 w 606"/>
                  <a:gd name="T97" fmla="*/ 530 h 532"/>
                  <a:gd name="T98" fmla="*/ 0 w 606"/>
                  <a:gd name="T99" fmla="*/ 0 h 532"/>
                  <a:gd name="T100" fmla="*/ 606 w 606"/>
                  <a:gd name="T101" fmla="*/ 532 h 53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T98" t="T99" r="T100" b="T101"/>
                <a:pathLst>
                  <a:path w="606" h="532">
                    <a:moveTo>
                      <a:pt x="240" y="532"/>
                    </a:moveTo>
                    <a:lnTo>
                      <a:pt x="240" y="532"/>
                    </a:lnTo>
                    <a:lnTo>
                      <a:pt x="222" y="524"/>
                    </a:lnTo>
                    <a:lnTo>
                      <a:pt x="210" y="516"/>
                    </a:lnTo>
                    <a:lnTo>
                      <a:pt x="202" y="508"/>
                    </a:lnTo>
                    <a:lnTo>
                      <a:pt x="194" y="502"/>
                    </a:lnTo>
                    <a:lnTo>
                      <a:pt x="172" y="494"/>
                    </a:lnTo>
                    <a:lnTo>
                      <a:pt x="152" y="494"/>
                    </a:lnTo>
                    <a:lnTo>
                      <a:pt x="138" y="494"/>
                    </a:lnTo>
                    <a:lnTo>
                      <a:pt x="126" y="498"/>
                    </a:lnTo>
                    <a:lnTo>
                      <a:pt x="112" y="508"/>
                    </a:lnTo>
                    <a:lnTo>
                      <a:pt x="96" y="530"/>
                    </a:lnTo>
                    <a:lnTo>
                      <a:pt x="96" y="518"/>
                    </a:lnTo>
                    <a:lnTo>
                      <a:pt x="98" y="508"/>
                    </a:lnTo>
                    <a:lnTo>
                      <a:pt x="104" y="494"/>
                    </a:lnTo>
                    <a:lnTo>
                      <a:pt x="106" y="452"/>
                    </a:lnTo>
                    <a:lnTo>
                      <a:pt x="62" y="432"/>
                    </a:lnTo>
                    <a:lnTo>
                      <a:pt x="64" y="420"/>
                    </a:lnTo>
                    <a:lnTo>
                      <a:pt x="68" y="410"/>
                    </a:lnTo>
                    <a:lnTo>
                      <a:pt x="84" y="356"/>
                    </a:lnTo>
                    <a:lnTo>
                      <a:pt x="88" y="352"/>
                    </a:lnTo>
                    <a:lnTo>
                      <a:pt x="88" y="346"/>
                    </a:lnTo>
                    <a:lnTo>
                      <a:pt x="88" y="336"/>
                    </a:lnTo>
                    <a:lnTo>
                      <a:pt x="84" y="320"/>
                    </a:lnTo>
                    <a:lnTo>
                      <a:pt x="70" y="304"/>
                    </a:lnTo>
                    <a:lnTo>
                      <a:pt x="58" y="306"/>
                    </a:lnTo>
                    <a:lnTo>
                      <a:pt x="46" y="308"/>
                    </a:lnTo>
                    <a:lnTo>
                      <a:pt x="20" y="314"/>
                    </a:lnTo>
                    <a:lnTo>
                      <a:pt x="14" y="314"/>
                    </a:lnTo>
                    <a:lnTo>
                      <a:pt x="10" y="310"/>
                    </a:lnTo>
                    <a:lnTo>
                      <a:pt x="8" y="308"/>
                    </a:lnTo>
                    <a:lnTo>
                      <a:pt x="6" y="302"/>
                    </a:lnTo>
                    <a:lnTo>
                      <a:pt x="6" y="294"/>
                    </a:lnTo>
                    <a:lnTo>
                      <a:pt x="6" y="290"/>
                    </a:lnTo>
                    <a:lnTo>
                      <a:pt x="0" y="278"/>
                    </a:lnTo>
                    <a:lnTo>
                      <a:pt x="2" y="262"/>
                    </a:lnTo>
                    <a:lnTo>
                      <a:pt x="4" y="250"/>
                    </a:lnTo>
                    <a:lnTo>
                      <a:pt x="10" y="240"/>
                    </a:lnTo>
                    <a:lnTo>
                      <a:pt x="16" y="234"/>
                    </a:lnTo>
                    <a:lnTo>
                      <a:pt x="24" y="228"/>
                    </a:lnTo>
                    <a:lnTo>
                      <a:pt x="34" y="224"/>
                    </a:lnTo>
                    <a:lnTo>
                      <a:pt x="60" y="218"/>
                    </a:lnTo>
                    <a:lnTo>
                      <a:pt x="74" y="218"/>
                    </a:lnTo>
                    <a:lnTo>
                      <a:pt x="90" y="226"/>
                    </a:lnTo>
                    <a:lnTo>
                      <a:pt x="106" y="232"/>
                    </a:lnTo>
                    <a:lnTo>
                      <a:pt x="114" y="234"/>
                    </a:lnTo>
                    <a:lnTo>
                      <a:pt x="124" y="236"/>
                    </a:lnTo>
                    <a:lnTo>
                      <a:pt x="134" y="234"/>
                    </a:lnTo>
                    <a:lnTo>
                      <a:pt x="144" y="230"/>
                    </a:lnTo>
                    <a:lnTo>
                      <a:pt x="158" y="214"/>
                    </a:lnTo>
                    <a:lnTo>
                      <a:pt x="164" y="196"/>
                    </a:lnTo>
                    <a:lnTo>
                      <a:pt x="174" y="194"/>
                    </a:lnTo>
                    <a:lnTo>
                      <a:pt x="178" y="198"/>
                    </a:lnTo>
                    <a:lnTo>
                      <a:pt x="186" y="200"/>
                    </a:lnTo>
                    <a:lnTo>
                      <a:pt x="206" y="202"/>
                    </a:lnTo>
                    <a:lnTo>
                      <a:pt x="252" y="204"/>
                    </a:lnTo>
                    <a:lnTo>
                      <a:pt x="258" y="196"/>
                    </a:lnTo>
                    <a:lnTo>
                      <a:pt x="262" y="190"/>
                    </a:lnTo>
                    <a:lnTo>
                      <a:pt x="264" y="182"/>
                    </a:lnTo>
                    <a:lnTo>
                      <a:pt x="266" y="174"/>
                    </a:lnTo>
                    <a:lnTo>
                      <a:pt x="266" y="160"/>
                    </a:lnTo>
                    <a:lnTo>
                      <a:pt x="266" y="146"/>
                    </a:lnTo>
                    <a:lnTo>
                      <a:pt x="256" y="136"/>
                    </a:lnTo>
                    <a:lnTo>
                      <a:pt x="248" y="130"/>
                    </a:lnTo>
                    <a:lnTo>
                      <a:pt x="230" y="120"/>
                    </a:lnTo>
                    <a:lnTo>
                      <a:pt x="196" y="108"/>
                    </a:lnTo>
                    <a:lnTo>
                      <a:pt x="194" y="100"/>
                    </a:lnTo>
                    <a:lnTo>
                      <a:pt x="192" y="94"/>
                    </a:lnTo>
                    <a:lnTo>
                      <a:pt x="192" y="88"/>
                    </a:lnTo>
                    <a:lnTo>
                      <a:pt x="194" y="84"/>
                    </a:lnTo>
                    <a:lnTo>
                      <a:pt x="198" y="82"/>
                    </a:lnTo>
                    <a:lnTo>
                      <a:pt x="202" y="80"/>
                    </a:lnTo>
                    <a:lnTo>
                      <a:pt x="216" y="78"/>
                    </a:lnTo>
                    <a:lnTo>
                      <a:pt x="238" y="94"/>
                    </a:lnTo>
                    <a:lnTo>
                      <a:pt x="278" y="102"/>
                    </a:lnTo>
                    <a:lnTo>
                      <a:pt x="294" y="100"/>
                    </a:lnTo>
                    <a:lnTo>
                      <a:pt x="310" y="96"/>
                    </a:lnTo>
                    <a:lnTo>
                      <a:pt x="326" y="88"/>
                    </a:lnTo>
                    <a:lnTo>
                      <a:pt x="342" y="80"/>
                    </a:lnTo>
                    <a:lnTo>
                      <a:pt x="356" y="68"/>
                    </a:lnTo>
                    <a:lnTo>
                      <a:pt x="368" y="56"/>
                    </a:lnTo>
                    <a:lnTo>
                      <a:pt x="378" y="44"/>
                    </a:lnTo>
                    <a:lnTo>
                      <a:pt x="386" y="30"/>
                    </a:lnTo>
                    <a:lnTo>
                      <a:pt x="388" y="22"/>
                    </a:lnTo>
                    <a:lnTo>
                      <a:pt x="390" y="14"/>
                    </a:lnTo>
                    <a:lnTo>
                      <a:pt x="394" y="8"/>
                    </a:lnTo>
                    <a:lnTo>
                      <a:pt x="400" y="4"/>
                    </a:lnTo>
                    <a:lnTo>
                      <a:pt x="406" y="2"/>
                    </a:lnTo>
                    <a:lnTo>
                      <a:pt x="414" y="0"/>
                    </a:lnTo>
                    <a:lnTo>
                      <a:pt x="432" y="0"/>
                    </a:lnTo>
                    <a:lnTo>
                      <a:pt x="438" y="4"/>
                    </a:lnTo>
                    <a:lnTo>
                      <a:pt x="444" y="10"/>
                    </a:lnTo>
                    <a:lnTo>
                      <a:pt x="450" y="16"/>
                    </a:lnTo>
                    <a:lnTo>
                      <a:pt x="456" y="24"/>
                    </a:lnTo>
                    <a:lnTo>
                      <a:pt x="464" y="44"/>
                    </a:lnTo>
                    <a:lnTo>
                      <a:pt x="468" y="66"/>
                    </a:lnTo>
                    <a:lnTo>
                      <a:pt x="494" y="98"/>
                    </a:lnTo>
                    <a:lnTo>
                      <a:pt x="508" y="114"/>
                    </a:lnTo>
                    <a:lnTo>
                      <a:pt x="526" y="130"/>
                    </a:lnTo>
                    <a:lnTo>
                      <a:pt x="558" y="142"/>
                    </a:lnTo>
                    <a:lnTo>
                      <a:pt x="562" y="154"/>
                    </a:lnTo>
                    <a:lnTo>
                      <a:pt x="566" y="170"/>
                    </a:lnTo>
                    <a:lnTo>
                      <a:pt x="566" y="178"/>
                    </a:lnTo>
                    <a:lnTo>
                      <a:pt x="566" y="188"/>
                    </a:lnTo>
                    <a:lnTo>
                      <a:pt x="564" y="196"/>
                    </a:lnTo>
                    <a:lnTo>
                      <a:pt x="558" y="204"/>
                    </a:lnTo>
                    <a:lnTo>
                      <a:pt x="546" y="210"/>
                    </a:lnTo>
                    <a:lnTo>
                      <a:pt x="534" y="216"/>
                    </a:lnTo>
                    <a:lnTo>
                      <a:pt x="516" y="222"/>
                    </a:lnTo>
                    <a:lnTo>
                      <a:pt x="510" y="228"/>
                    </a:lnTo>
                    <a:lnTo>
                      <a:pt x="506" y="234"/>
                    </a:lnTo>
                    <a:lnTo>
                      <a:pt x="506" y="246"/>
                    </a:lnTo>
                    <a:lnTo>
                      <a:pt x="506" y="262"/>
                    </a:lnTo>
                    <a:lnTo>
                      <a:pt x="518" y="262"/>
                    </a:lnTo>
                    <a:lnTo>
                      <a:pt x="532" y="258"/>
                    </a:lnTo>
                    <a:lnTo>
                      <a:pt x="572" y="256"/>
                    </a:lnTo>
                    <a:lnTo>
                      <a:pt x="568" y="326"/>
                    </a:lnTo>
                    <a:lnTo>
                      <a:pt x="572" y="334"/>
                    </a:lnTo>
                    <a:lnTo>
                      <a:pt x="576" y="340"/>
                    </a:lnTo>
                    <a:lnTo>
                      <a:pt x="592" y="356"/>
                    </a:lnTo>
                    <a:lnTo>
                      <a:pt x="606" y="378"/>
                    </a:lnTo>
                    <a:lnTo>
                      <a:pt x="590" y="380"/>
                    </a:lnTo>
                    <a:lnTo>
                      <a:pt x="576" y="384"/>
                    </a:lnTo>
                    <a:lnTo>
                      <a:pt x="554" y="398"/>
                    </a:lnTo>
                    <a:lnTo>
                      <a:pt x="546" y="408"/>
                    </a:lnTo>
                    <a:lnTo>
                      <a:pt x="538" y="416"/>
                    </a:lnTo>
                    <a:lnTo>
                      <a:pt x="520" y="430"/>
                    </a:lnTo>
                    <a:lnTo>
                      <a:pt x="500" y="444"/>
                    </a:lnTo>
                    <a:lnTo>
                      <a:pt x="482" y="460"/>
                    </a:lnTo>
                    <a:lnTo>
                      <a:pt x="466" y="464"/>
                    </a:lnTo>
                    <a:lnTo>
                      <a:pt x="450" y="470"/>
                    </a:lnTo>
                    <a:lnTo>
                      <a:pt x="434" y="472"/>
                    </a:lnTo>
                    <a:lnTo>
                      <a:pt x="420" y="472"/>
                    </a:lnTo>
                    <a:lnTo>
                      <a:pt x="392" y="456"/>
                    </a:lnTo>
                    <a:lnTo>
                      <a:pt x="376" y="440"/>
                    </a:lnTo>
                    <a:lnTo>
                      <a:pt x="372" y="438"/>
                    </a:lnTo>
                    <a:lnTo>
                      <a:pt x="368" y="436"/>
                    </a:lnTo>
                    <a:lnTo>
                      <a:pt x="358" y="436"/>
                    </a:lnTo>
                    <a:lnTo>
                      <a:pt x="342" y="436"/>
                    </a:lnTo>
                    <a:lnTo>
                      <a:pt x="336" y="438"/>
                    </a:lnTo>
                    <a:lnTo>
                      <a:pt x="332" y="442"/>
                    </a:lnTo>
                    <a:lnTo>
                      <a:pt x="330" y="464"/>
                    </a:lnTo>
                    <a:lnTo>
                      <a:pt x="302" y="492"/>
                    </a:lnTo>
                    <a:lnTo>
                      <a:pt x="290" y="506"/>
                    </a:lnTo>
                    <a:lnTo>
                      <a:pt x="278" y="522"/>
                    </a:lnTo>
                    <a:lnTo>
                      <a:pt x="266" y="528"/>
                    </a:lnTo>
                    <a:lnTo>
                      <a:pt x="256" y="530"/>
                    </a:lnTo>
                    <a:lnTo>
                      <a:pt x="240" y="532"/>
                    </a:lnTo>
                    <a:close/>
                  </a:path>
                </a:pathLst>
              </a:custGeom>
              <a:gradFill flip="none" rotWithShape="1">
                <a:gsLst>
                  <a:gs pos="0">
                    <a:schemeClr val="bg1"/>
                  </a:gs>
                  <a:gs pos="100000">
                    <a:srgbClr val="C8C8C8"/>
                  </a:gs>
                </a:gsLst>
                <a:lin ang="19800000" scaled="0"/>
              </a:gradFill>
              <a:ln w="12700">
                <a:gradFill flip="none" rotWithShape="1">
                  <a:gsLst>
                    <a:gs pos="53000">
                      <a:schemeClr val="bg1">
                        <a:alpha val="90000"/>
                      </a:schemeClr>
                    </a:gs>
                    <a:gs pos="100000">
                      <a:schemeClr val="tx1">
                        <a:lumMod val="50000"/>
                        <a:lumOff val="50000"/>
                      </a:schemeClr>
                    </a:gs>
                  </a:gsLst>
                  <a:lin ang="7200000" scaled="0"/>
                </a:gradFill>
              </a:ln>
              <a:effectLst>
                <a:outerShdw blurRad="482600" dist="203200" dir="8100000" algn="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eaLnBrk="0" fontAlgn="base" hangingPunct="0">
                  <a:spcBef>
                    <a:spcPct val="0"/>
                  </a:spcBef>
                  <a:spcAft>
                    <a:spcPct val="0"/>
                  </a:spcAft>
                  <a:buFont typeface="Arial" panose="020b0604020202020204" pitchFamily="34" charset="0"/>
                </a:pPr>
                <a:endParaRPr lang="zh-CN" altLang="en-US" sz="4500">
                  <a:solidFill>
                    <a:schemeClr val="accent2"/>
                  </a:solidFill>
                  <a:latin typeface="造字工房悦黑（非商用）纤细体" pitchFamily="50" charset="-122"/>
                  <a:ea typeface="造字工房悦黑（非商用）纤细体" pitchFamily="50" charset="-122"/>
                </a:endParaRPr>
              </a:p>
            </p:txBody>
          </p:sp>
          <p:sp>
            <p:nvSpPr>
              <p:cNvPr id="68" name="Freeform 27"/>
              <p:cNvSpPr/>
              <p:nvPr/>
            </p:nvSpPr>
            <p:spPr bwMode="auto">
              <a:xfrm>
                <a:off x="2804" y="726"/>
                <a:ext cx="907" cy="1612"/>
              </a:xfrm>
              <a:custGeom>
                <a:gdLst>
                  <a:gd name="T0" fmla="*/ 330 w 490"/>
                  <a:gd name="T1" fmla="*/ 884 h 888"/>
                  <a:gd name="T2" fmla="*/ 278 w 490"/>
                  <a:gd name="T3" fmla="*/ 842 h 888"/>
                  <a:gd name="T4" fmla="*/ 214 w 490"/>
                  <a:gd name="T5" fmla="*/ 834 h 888"/>
                  <a:gd name="T6" fmla="*/ 180 w 490"/>
                  <a:gd name="T7" fmla="*/ 844 h 888"/>
                  <a:gd name="T8" fmla="*/ 146 w 490"/>
                  <a:gd name="T9" fmla="*/ 826 h 888"/>
                  <a:gd name="T10" fmla="*/ 120 w 490"/>
                  <a:gd name="T11" fmla="*/ 818 h 888"/>
                  <a:gd name="T12" fmla="*/ 102 w 490"/>
                  <a:gd name="T13" fmla="*/ 802 h 888"/>
                  <a:gd name="T14" fmla="*/ 12 w 490"/>
                  <a:gd name="T15" fmla="*/ 784 h 888"/>
                  <a:gd name="T16" fmla="*/ 20 w 490"/>
                  <a:gd name="T17" fmla="*/ 758 h 888"/>
                  <a:gd name="T18" fmla="*/ 14 w 490"/>
                  <a:gd name="T19" fmla="*/ 728 h 888"/>
                  <a:gd name="T20" fmla="*/ 0 w 490"/>
                  <a:gd name="T21" fmla="*/ 714 h 888"/>
                  <a:gd name="T22" fmla="*/ 58 w 490"/>
                  <a:gd name="T23" fmla="*/ 704 h 888"/>
                  <a:gd name="T24" fmla="*/ 66 w 490"/>
                  <a:gd name="T25" fmla="*/ 676 h 888"/>
                  <a:gd name="T26" fmla="*/ 64 w 490"/>
                  <a:gd name="T27" fmla="*/ 632 h 888"/>
                  <a:gd name="T28" fmla="*/ 46 w 490"/>
                  <a:gd name="T29" fmla="*/ 550 h 888"/>
                  <a:gd name="T30" fmla="*/ 68 w 490"/>
                  <a:gd name="T31" fmla="*/ 532 h 888"/>
                  <a:gd name="T32" fmla="*/ 150 w 490"/>
                  <a:gd name="T33" fmla="*/ 552 h 888"/>
                  <a:gd name="T34" fmla="*/ 172 w 490"/>
                  <a:gd name="T35" fmla="*/ 546 h 888"/>
                  <a:gd name="T36" fmla="*/ 178 w 490"/>
                  <a:gd name="T37" fmla="*/ 496 h 888"/>
                  <a:gd name="T38" fmla="*/ 204 w 490"/>
                  <a:gd name="T39" fmla="*/ 494 h 888"/>
                  <a:gd name="T40" fmla="*/ 242 w 490"/>
                  <a:gd name="T41" fmla="*/ 500 h 888"/>
                  <a:gd name="T42" fmla="*/ 250 w 490"/>
                  <a:gd name="T43" fmla="*/ 454 h 888"/>
                  <a:gd name="T44" fmla="*/ 246 w 490"/>
                  <a:gd name="T45" fmla="*/ 416 h 888"/>
                  <a:gd name="T46" fmla="*/ 256 w 490"/>
                  <a:gd name="T47" fmla="*/ 384 h 888"/>
                  <a:gd name="T48" fmla="*/ 224 w 490"/>
                  <a:gd name="T49" fmla="*/ 352 h 888"/>
                  <a:gd name="T50" fmla="*/ 188 w 490"/>
                  <a:gd name="T51" fmla="*/ 328 h 888"/>
                  <a:gd name="T52" fmla="*/ 136 w 490"/>
                  <a:gd name="T53" fmla="*/ 312 h 888"/>
                  <a:gd name="T54" fmla="*/ 128 w 490"/>
                  <a:gd name="T55" fmla="*/ 290 h 888"/>
                  <a:gd name="T56" fmla="*/ 134 w 490"/>
                  <a:gd name="T57" fmla="*/ 242 h 888"/>
                  <a:gd name="T58" fmla="*/ 162 w 490"/>
                  <a:gd name="T59" fmla="*/ 222 h 888"/>
                  <a:gd name="T60" fmla="*/ 264 w 490"/>
                  <a:gd name="T61" fmla="*/ 230 h 888"/>
                  <a:gd name="T62" fmla="*/ 278 w 490"/>
                  <a:gd name="T63" fmla="*/ 198 h 888"/>
                  <a:gd name="T64" fmla="*/ 278 w 490"/>
                  <a:gd name="T65" fmla="*/ 144 h 888"/>
                  <a:gd name="T66" fmla="*/ 282 w 490"/>
                  <a:gd name="T67" fmla="*/ 124 h 888"/>
                  <a:gd name="T68" fmla="*/ 304 w 490"/>
                  <a:gd name="T69" fmla="*/ 104 h 888"/>
                  <a:gd name="T70" fmla="*/ 382 w 490"/>
                  <a:gd name="T71" fmla="*/ 12 h 888"/>
                  <a:gd name="T72" fmla="*/ 416 w 490"/>
                  <a:gd name="T73" fmla="*/ 22 h 888"/>
                  <a:gd name="T74" fmla="*/ 440 w 490"/>
                  <a:gd name="T75" fmla="*/ 2 h 888"/>
                  <a:gd name="T76" fmla="*/ 460 w 490"/>
                  <a:gd name="T77" fmla="*/ 12 h 888"/>
                  <a:gd name="T78" fmla="*/ 452 w 490"/>
                  <a:gd name="T79" fmla="*/ 52 h 888"/>
                  <a:gd name="T80" fmla="*/ 444 w 490"/>
                  <a:gd name="T81" fmla="*/ 100 h 888"/>
                  <a:gd name="T82" fmla="*/ 424 w 490"/>
                  <a:gd name="T83" fmla="*/ 126 h 888"/>
                  <a:gd name="T84" fmla="*/ 422 w 490"/>
                  <a:gd name="T85" fmla="*/ 174 h 888"/>
                  <a:gd name="T86" fmla="*/ 428 w 490"/>
                  <a:gd name="T87" fmla="*/ 246 h 888"/>
                  <a:gd name="T88" fmla="*/ 398 w 490"/>
                  <a:gd name="T89" fmla="*/ 300 h 888"/>
                  <a:gd name="T90" fmla="*/ 416 w 490"/>
                  <a:gd name="T91" fmla="*/ 434 h 888"/>
                  <a:gd name="T92" fmla="*/ 410 w 490"/>
                  <a:gd name="T93" fmla="*/ 492 h 888"/>
                  <a:gd name="T94" fmla="*/ 414 w 490"/>
                  <a:gd name="T95" fmla="*/ 538 h 888"/>
                  <a:gd name="T96" fmla="*/ 434 w 490"/>
                  <a:gd name="T97" fmla="*/ 568 h 888"/>
                  <a:gd name="T98" fmla="*/ 466 w 490"/>
                  <a:gd name="T99" fmla="*/ 674 h 888"/>
                  <a:gd name="T100" fmla="*/ 490 w 490"/>
                  <a:gd name="T101" fmla="*/ 732 h 888"/>
                  <a:gd name="T102" fmla="*/ 372 w 490"/>
                  <a:gd name="T103" fmla="*/ 728 h 888"/>
                  <a:gd name="T104" fmla="*/ 354 w 490"/>
                  <a:gd name="T105" fmla="*/ 744 h 888"/>
                  <a:gd name="T106" fmla="*/ 382 w 490"/>
                  <a:gd name="T107" fmla="*/ 798 h 888"/>
                  <a:gd name="T108" fmla="*/ 350 w 490"/>
                  <a:gd name="T109" fmla="*/ 828 h 888"/>
                  <a:gd name="T110" fmla="*/ 0 w 490"/>
                  <a:gd name="T111" fmla="*/ 0 h 888"/>
                  <a:gd name="T112" fmla="*/ 490 w 490"/>
                  <a:gd name="T113" fmla="*/ 888 h 88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T110" t="T111" r="T112" b="T113"/>
                <a:pathLst>
                  <a:path w="490" h="887">
                    <a:moveTo>
                      <a:pt x="344" y="888"/>
                    </a:moveTo>
                    <a:lnTo>
                      <a:pt x="344" y="888"/>
                    </a:lnTo>
                    <a:lnTo>
                      <a:pt x="330" y="884"/>
                    </a:lnTo>
                    <a:lnTo>
                      <a:pt x="320" y="878"/>
                    </a:lnTo>
                    <a:lnTo>
                      <a:pt x="304" y="866"/>
                    </a:lnTo>
                    <a:lnTo>
                      <a:pt x="278" y="842"/>
                    </a:lnTo>
                    <a:lnTo>
                      <a:pt x="252" y="834"/>
                    </a:lnTo>
                    <a:lnTo>
                      <a:pt x="232" y="834"/>
                    </a:lnTo>
                    <a:lnTo>
                      <a:pt x="214" y="834"/>
                    </a:lnTo>
                    <a:lnTo>
                      <a:pt x="196" y="838"/>
                    </a:lnTo>
                    <a:lnTo>
                      <a:pt x="188" y="840"/>
                    </a:lnTo>
                    <a:lnTo>
                      <a:pt x="180" y="844"/>
                    </a:lnTo>
                    <a:lnTo>
                      <a:pt x="170" y="842"/>
                    </a:lnTo>
                    <a:lnTo>
                      <a:pt x="160" y="836"/>
                    </a:lnTo>
                    <a:lnTo>
                      <a:pt x="146" y="826"/>
                    </a:lnTo>
                    <a:lnTo>
                      <a:pt x="136" y="824"/>
                    </a:lnTo>
                    <a:lnTo>
                      <a:pt x="128" y="822"/>
                    </a:lnTo>
                    <a:lnTo>
                      <a:pt x="120" y="818"/>
                    </a:lnTo>
                    <a:lnTo>
                      <a:pt x="114" y="814"/>
                    </a:lnTo>
                    <a:lnTo>
                      <a:pt x="106" y="804"/>
                    </a:lnTo>
                    <a:lnTo>
                      <a:pt x="102" y="802"/>
                    </a:lnTo>
                    <a:lnTo>
                      <a:pt x="98" y="800"/>
                    </a:lnTo>
                    <a:lnTo>
                      <a:pt x="56" y="800"/>
                    </a:lnTo>
                    <a:lnTo>
                      <a:pt x="12" y="784"/>
                    </a:lnTo>
                    <a:lnTo>
                      <a:pt x="12" y="776"/>
                    </a:lnTo>
                    <a:lnTo>
                      <a:pt x="14" y="770"/>
                    </a:lnTo>
                    <a:lnTo>
                      <a:pt x="20" y="758"/>
                    </a:lnTo>
                    <a:lnTo>
                      <a:pt x="20" y="744"/>
                    </a:lnTo>
                    <a:lnTo>
                      <a:pt x="18" y="734"/>
                    </a:lnTo>
                    <a:lnTo>
                      <a:pt x="14" y="728"/>
                    </a:lnTo>
                    <a:lnTo>
                      <a:pt x="8" y="726"/>
                    </a:lnTo>
                    <a:lnTo>
                      <a:pt x="2" y="718"/>
                    </a:lnTo>
                    <a:lnTo>
                      <a:pt x="0" y="714"/>
                    </a:lnTo>
                    <a:lnTo>
                      <a:pt x="0" y="708"/>
                    </a:lnTo>
                    <a:lnTo>
                      <a:pt x="0" y="706"/>
                    </a:lnTo>
                    <a:lnTo>
                      <a:pt x="58" y="704"/>
                    </a:lnTo>
                    <a:lnTo>
                      <a:pt x="62" y="696"/>
                    </a:lnTo>
                    <a:lnTo>
                      <a:pt x="66" y="686"/>
                    </a:lnTo>
                    <a:lnTo>
                      <a:pt x="66" y="676"/>
                    </a:lnTo>
                    <a:lnTo>
                      <a:pt x="68" y="666"/>
                    </a:lnTo>
                    <a:lnTo>
                      <a:pt x="66" y="648"/>
                    </a:lnTo>
                    <a:lnTo>
                      <a:pt x="64" y="632"/>
                    </a:lnTo>
                    <a:lnTo>
                      <a:pt x="52" y="602"/>
                    </a:lnTo>
                    <a:lnTo>
                      <a:pt x="46" y="564"/>
                    </a:lnTo>
                    <a:lnTo>
                      <a:pt x="46" y="550"/>
                    </a:lnTo>
                    <a:lnTo>
                      <a:pt x="50" y="542"/>
                    </a:lnTo>
                    <a:lnTo>
                      <a:pt x="56" y="536"/>
                    </a:lnTo>
                    <a:lnTo>
                      <a:pt x="68" y="532"/>
                    </a:lnTo>
                    <a:lnTo>
                      <a:pt x="84" y="530"/>
                    </a:lnTo>
                    <a:lnTo>
                      <a:pt x="104" y="530"/>
                    </a:lnTo>
                    <a:lnTo>
                      <a:pt x="150" y="552"/>
                    </a:lnTo>
                    <a:lnTo>
                      <a:pt x="162" y="550"/>
                    </a:lnTo>
                    <a:lnTo>
                      <a:pt x="168" y="548"/>
                    </a:lnTo>
                    <a:lnTo>
                      <a:pt x="172" y="546"/>
                    </a:lnTo>
                    <a:lnTo>
                      <a:pt x="172" y="504"/>
                    </a:lnTo>
                    <a:lnTo>
                      <a:pt x="174" y="500"/>
                    </a:lnTo>
                    <a:lnTo>
                      <a:pt x="178" y="496"/>
                    </a:lnTo>
                    <a:lnTo>
                      <a:pt x="182" y="494"/>
                    </a:lnTo>
                    <a:lnTo>
                      <a:pt x="190" y="494"/>
                    </a:lnTo>
                    <a:lnTo>
                      <a:pt x="204" y="494"/>
                    </a:lnTo>
                    <a:lnTo>
                      <a:pt x="210" y="496"/>
                    </a:lnTo>
                    <a:lnTo>
                      <a:pt x="214" y="500"/>
                    </a:lnTo>
                    <a:lnTo>
                      <a:pt x="242" y="500"/>
                    </a:lnTo>
                    <a:lnTo>
                      <a:pt x="246" y="490"/>
                    </a:lnTo>
                    <a:lnTo>
                      <a:pt x="248" y="478"/>
                    </a:lnTo>
                    <a:lnTo>
                      <a:pt x="250" y="454"/>
                    </a:lnTo>
                    <a:lnTo>
                      <a:pt x="250" y="432"/>
                    </a:lnTo>
                    <a:lnTo>
                      <a:pt x="248" y="424"/>
                    </a:lnTo>
                    <a:lnTo>
                      <a:pt x="246" y="416"/>
                    </a:lnTo>
                    <a:lnTo>
                      <a:pt x="248" y="404"/>
                    </a:lnTo>
                    <a:lnTo>
                      <a:pt x="250" y="396"/>
                    </a:lnTo>
                    <a:lnTo>
                      <a:pt x="256" y="384"/>
                    </a:lnTo>
                    <a:lnTo>
                      <a:pt x="256" y="364"/>
                    </a:lnTo>
                    <a:lnTo>
                      <a:pt x="240" y="362"/>
                    </a:lnTo>
                    <a:lnTo>
                      <a:pt x="224" y="352"/>
                    </a:lnTo>
                    <a:lnTo>
                      <a:pt x="210" y="342"/>
                    </a:lnTo>
                    <a:lnTo>
                      <a:pt x="196" y="334"/>
                    </a:lnTo>
                    <a:lnTo>
                      <a:pt x="188" y="328"/>
                    </a:lnTo>
                    <a:lnTo>
                      <a:pt x="170" y="324"/>
                    </a:lnTo>
                    <a:lnTo>
                      <a:pt x="152" y="318"/>
                    </a:lnTo>
                    <a:lnTo>
                      <a:pt x="136" y="312"/>
                    </a:lnTo>
                    <a:lnTo>
                      <a:pt x="126" y="306"/>
                    </a:lnTo>
                    <a:lnTo>
                      <a:pt x="126" y="296"/>
                    </a:lnTo>
                    <a:lnTo>
                      <a:pt x="128" y="290"/>
                    </a:lnTo>
                    <a:lnTo>
                      <a:pt x="136" y="280"/>
                    </a:lnTo>
                    <a:lnTo>
                      <a:pt x="130" y="244"/>
                    </a:lnTo>
                    <a:lnTo>
                      <a:pt x="134" y="242"/>
                    </a:lnTo>
                    <a:lnTo>
                      <a:pt x="140" y="236"/>
                    </a:lnTo>
                    <a:lnTo>
                      <a:pt x="148" y="222"/>
                    </a:lnTo>
                    <a:lnTo>
                      <a:pt x="162" y="222"/>
                    </a:lnTo>
                    <a:lnTo>
                      <a:pt x="172" y="222"/>
                    </a:lnTo>
                    <a:lnTo>
                      <a:pt x="184" y="226"/>
                    </a:lnTo>
                    <a:lnTo>
                      <a:pt x="264" y="230"/>
                    </a:lnTo>
                    <a:lnTo>
                      <a:pt x="270" y="220"/>
                    </a:lnTo>
                    <a:lnTo>
                      <a:pt x="276" y="210"/>
                    </a:lnTo>
                    <a:lnTo>
                      <a:pt x="278" y="198"/>
                    </a:lnTo>
                    <a:lnTo>
                      <a:pt x="280" y="186"/>
                    </a:lnTo>
                    <a:lnTo>
                      <a:pt x="278" y="162"/>
                    </a:lnTo>
                    <a:lnTo>
                      <a:pt x="278" y="144"/>
                    </a:lnTo>
                    <a:lnTo>
                      <a:pt x="278" y="136"/>
                    </a:lnTo>
                    <a:lnTo>
                      <a:pt x="280" y="130"/>
                    </a:lnTo>
                    <a:lnTo>
                      <a:pt x="282" y="124"/>
                    </a:lnTo>
                    <a:lnTo>
                      <a:pt x="286" y="120"/>
                    </a:lnTo>
                    <a:lnTo>
                      <a:pt x="294" y="114"/>
                    </a:lnTo>
                    <a:lnTo>
                      <a:pt x="304" y="104"/>
                    </a:lnTo>
                    <a:lnTo>
                      <a:pt x="334" y="60"/>
                    </a:lnTo>
                    <a:lnTo>
                      <a:pt x="364" y="38"/>
                    </a:lnTo>
                    <a:lnTo>
                      <a:pt x="382" y="12"/>
                    </a:lnTo>
                    <a:lnTo>
                      <a:pt x="404" y="28"/>
                    </a:lnTo>
                    <a:lnTo>
                      <a:pt x="410" y="28"/>
                    </a:lnTo>
                    <a:lnTo>
                      <a:pt x="416" y="22"/>
                    </a:lnTo>
                    <a:lnTo>
                      <a:pt x="422" y="16"/>
                    </a:lnTo>
                    <a:lnTo>
                      <a:pt x="430" y="0"/>
                    </a:lnTo>
                    <a:lnTo>
                      <a:pt x="440" y="2"/>
                    </a:lnTo>
                    <a:lnTo>
                      <a:pt x="450" y="4"/>
                    </a:lnTo>
                    <a:lnTo>
                      <a:pt x="456" y="8"/>
                    </a:lnTo>
                    <a:lnTo>
                      <a:pt x="460" y="12"/>
                    </a:lnTo>
                    <a:lnTo>
                      <a:pt x="462" y="20"/>
                    </a:lnTo>
                    <a:lnTo>
                      <a:pt x="464" y="28"/>
                    </a:lnTo>
                    <a:lnTo>
                      <a:pt x="452" y="52"/>
                    </a:lnTo>
                    <a:lnTo>
                      <a:pt x="450" y="72"/>
                    </a:lnTo>
                    <a:lnTo>
                      <a:pt x="446" y="90"/>
                    </a:lnTo>
                    <a:lnTo>
                      <a:pt x="444" y="100"/>
                    </a:lnTo>
                    <a:lnTo>
                      <a:pt x="438" y="108"/>
                    </a:lnTo>
                    <a:lnTo>
                      <a:pt x="432" y="118"/>
                    </a:lnTo>
                    <a:lnTo>
                      <a:pt x="424" y="126"/>
                    </a:lnTo>
                    <a:lnTo>
                      <a:pt x="422" y="138"/>
                    </a:lnTo>
                    <a:lnTo>
                      <a:pt x="420" y="150"/>
                    </a:lnTo>
                    <a:lnTo>
                      <a:pt x="422" y="174"/>
                    </a:lnTo>
                    <a:lnTo>
                      <a:pt x="430" y="228"/>
                    </a:lnTo>
                    <a:lnTo>
                      <a:pt x="430" y="238"/>
                    </a:lnTo>
                    <a:lnTo>
                      <a:pt x="428" y="246"/>
                    </a:lnTo>
                    <a:lnTo>
                      <a:pt x="420" y="266"/>
                    </a:lnTo>
                    <a:lnTo>
                      <a:pt x="408" y="284"/>
                    </a:lnTo>
                    <a:lnTo>
                      <a:pt x="398" y="300"/>
                    </a:lnTo>
                    <a:lnTo>
                      <a:pt x="398" y="384"/>
                    </a:lnTo>
                    <a:lnTo>
                      <a:pt x="412" y="416"/>
                    </a:lnTo>
                    <a:lnTo>
                      <a:pt x="416" y="434"/>
                    </a:lnTo>
                    <a:lnTo>
                      <a:pt x="418" y="454"/>
                    </a:lnTo>
                    <a:lnTo>
                      <a:pt x="414" y="472"/>
                    </a:lnTo>
                    <a:lnTo>
                      <a:pt x="410" y="492"/>
                    </a:lnTo>
                    <a:lnTo>
                      <a:pt x="410" y="514"/>
                    </a:lnTo>
                    <a:lnTo>
                      <a:pt x="412" y="526"/>
                    </a:lnTo>
                    <a:lnTo>
                      <a:pt x="414" y="538"/>
                    </a:lnTo>
                    <a:lnTo>
                      <a:pt x="422" y="548"/>
                    </a:lnTo>
                    <a:lnTo>
                      <a:pt x="428" y="556"/>
                    </a:lnTo>
                    <a:lnTo>
                      <a:pt x="434" y="568"/>
                    </a:lnTo>
                    <a:lnTo>
                      <a:pt x="432" y="600"/>
                    </a:lnTo>
                    <a:lnTo>
                      <a:pt x="456" y="660"/>
                    </a:lnTo>
                    <a:lnTo>
                      <a:pt x="466" y="674"/>
                    </a:lnTo>
                    <a:lnTo>
                      <a:pt x="476" y="690"/>
                    </a:lnTo>
                    <a:lnTo>
                      <a:pt x="484" y="710"/>
                    </a:lnTo>
                    <a:lnTo>
                      <a:pt x="490" y="732"/>
                    </a:lnTo>
                    <a:lnTo>
                      <a:pt x="462" y="726"/>
                    </a:lnTo>
                    <a:lnTo>
                      <a:pt x="404" y="726"/>
                    </a:lnTo>
                    <a:lnTo>
                      <a:pt x="372" y="728"/>
                    </a:lnTo>
                    <a:lnTo>
                      <a:pt x="362" y="728"/>
                    </a:lnTo>
                    <a:lnTo>
                      <a:pt x="356" y="732"/>
                    </a:lnTo>
                    <a:lnTo>
                      <a:pt x="354" y="744"/>
                    </a:lnTo>
                    <a:lnTo>
                      <a:pt x="394" y="776"/>
                    </a:lnTo>
                    <a:lnTo>
                      <a:pt x="398" y="792"/>
                    </a:lnTo>
                    <a:lnTo>
                      <a:pt x="382" y="798"/>
                    </a:lnTo>
                    <a:lnTo>
                      <a:pt x="370" y="806"/>
                    </a:lnTo>
                    <a:lnTo>
                      <a:pt x="360" y="816"/>
                    </a:lnTo>
                    <a:lnTo>
                      <a:pt x="350" y="828"/>
                    </a:lnTo>
                    <a:lnTo>
                      <a:pt x="350" y="888"/>
                    </a:lnTo>
                    <a:lnTo>
                      <a:pt x="344" y="888"/>
                    </a:lnTo>
                    <a:close/>
                  </a:path>
                </a:pathLst>
              </a:custGeom>
              <a:gradFill flip="none" rotWithShape="1">
                <a:gsLst>
                  <a:gs pos="0">
                    <a:schemeClr val="bg1"/>
                  </a:gs>
                  <a:gs pos="100000">
                    <a:srgbClr val="C8C8C8"/>
                  </a:gs>
                </a:gsLst>
                <a:lin ang="19800000" scaled="0"/>
              </a:gradFill>
              <a:ln w="12700">
                <a:gradFill flip="none" rotWithShape="1">
                  <a:gsLst>
                    <a:gs pos="53000">
                      <a:schemeClr val="bg1">
                        <a:alpha val="90000"/>
                      </a:schemeClr>
                    </a:gs>
                    <a:gs pos="100000">
                      <a:schemeClr val="tx1">
                        <a:lumMod val="50000"/>
                        <a:lumOff val="50000"/>
                      </a:schemeClr>
                    </a:gs>
                  </a:gsLst>
                  <a:lin ang="7200000" scaled="0"/>
                </a:gradFill>
              </a:ln>
              <a:effectLst>
                <a:outerShdw blurRad="482600" dist="203200" dir="8100000" algn="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eaLnBrk="0" fontAlgn="base" hangingPunct="0">
                  <a:spcBef>
                    <a:spcPct val="0"/>
                  </a:spcBef>
                  <a:spcAft>
                    <a:spcPct val="0"/>
                  </a:spcAft>
                  <a:buFont typeface="Arial" panose="020b0604020202020204" pitchFamily="34" charset="0"/>
                </a:pPr>
                <a:endParaRPr lang="zh-CN" altLang="en-US" sz="4500">
                  <a:solidFill>
                    <a:schemeClr val="accent2"/>
                  </a:solidFill>
                  <a:latin typeface="造字工房悦黑（非商用）纤细体" pitchFamily="50" charset="-122"/>
                  <a:ea typeface="造字工房悦黑（非商用）纤细体" pitchFamily="50" charset="-122"/>
                </a:endParaRPr>
              </a:p>
            </p:txBody>
          </p:sp>
        </p:grpSp>
      </p:grpSp>
      <p:sp>
        <p:nvSpPr>
          <p:cNvPr id="100" name="五边形 99"/>
          <p:cNvSpPr/>
          <p:nvPr/>
        </p:nvSpPr>
        <p:spPr>
          <a:xfrm>
            <a:off x="5591196" y="2273679"/>
            <a:ext cx="1607921" cy="341635"/>
          </a:xfrm>
          <a:prstGeom prst="homePlate">
            <a:avLst/>
          </a:prstGeom>
          <a:solidFill>
            <a:srgbClr val="F3F3F3"/>
          </a:solidFill>
          <a:ln>
            <a:noFill/>
          </a:ln>
          <a:effectLst>
            <a:outerShdw blurRad="101600" sx="103000" sy="103000" algn="ctr"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25">
              <a:solidFill>
                <a:schemeClr val="accent2"/>
              </a:solidFill>
              <a:latin typeface="造字工房悦黑（非商用）纤细体" pitchFamily="50" charset="-122"/>
              <a:ea typeface="造字工房悦黑（非商用）纤细体" pitchFamily="50" charset="-122"/>
              <a:cs typeface="+mn-ea"/>
            </a:endParaRPr>
          </a:p>
        </p:txBody>
      </p:sp>
      <p:sp>
        <p:nvSpPr>
          <p:cNvPr id="101" name="矩形 100"/>
          <p:cNvSpPr/>
          <p:nvPr/>
        </p:nvSpPr>
        <p:spPr>
          <a:xfrm>
            <a:off x="5593817" y="2268362"/>
            <a:ext cx="909223" cy="307777"/>
          </a:xfrm>
          <a:prstGeom prst="rect">
            <a:avLst/>
          </a:prstGeom>
        </p:spPr>
        <p:txBody>
          <a:bodyPr wrap="none">
            <a:spAutoFit/>
          </a:bodyPr>
          <a:lstStyle/>
          <a:p>
            <a:r>
              <a:rPr lang="en-US" altLang="zh-CN" sz="1400">
                <a:solidFill>
                  <a:schemeClr val="accent1"/>
                </a:solidFill>
                <a:latin typeface="造字工房悦黑（非商用）纤细体" pitchFamily="50" charset="-122"/>
                <a:ea typeface="造字工房悦黑（非商用）纤细体" pitchFamily="50" charset="-122"/>
                <a:cs typeface="UUS UN INCHIKE" panose="02020603070505020304" pitchFamily="18" charset="0"/>
                <a:sym typeface="+mn-lt"/>
              </a:rPr>
              <a:t>CONTENT</a:t>
            </a:r>
            <a:endParaRPr lang="en-US" altLang="zh-CN" sz="1400">
              <a:solidFill>
                <a:schemeClr val="accent1"/>
              </a:solidFill>
              <a:latin typeface="造字工房悦黑（非商用）纤细体" pitchFamily="50" charset="-122"/>
              <a:ea typeface="造字工房悦黑（非商用）纤细体" pitchFamily="50" charset="-122"/>
              <a:cs typeface="UUS UN INCHIKE" panose="02020603070505020304" pitchFamily="18" charset="0"/>
              <a:sym typeface="+mn-lt"/>
            </a:endParaRPr>
          </a:p>
        </p:txBody>
      </p:sp>
      <p:sp>
        <p:nvSpPr>
          <p:cNvPr id="102" name="矩形 101"/>
          <p:cNvSpPr/>
          <p:nvPr/>
        </p:nvSpPr>
        <p:spPr>
          <a:xfrm>
            <a:off x="5520966" y="2629192"/>
            <a:ext cx="2863805" cy="346249"/>
          </a:xfrm>
          <a:prstGeom prst="rect">
            <a:avLst/>
          </a:prstGeom>
        </p:spPr>
        <p:txBody>
          <a:bodyPr wrap="square">
            <a:spAutoFit/>
          </a:bodyPr>
          <a:lstStyle/>
          <a:p>
            <a:r>
              <a:rPr lang="en-US" altLang="zh-CN" sz="825">
                <a:solidFill>
                  <a:schemeClr val="accent2"/>
                </a:solidFill>
                <a:latin typeface="造字工房悦黑（非商用）纤细体" pitchFamily="50" charset="-122"/>
                <a:ea typeface="造字工房悦黑（非商用）纤细体" pitchFamily="50" charset="-122"/>
                <a:cs typeface="UUS UN INCHIKE" panose="02020603070505020304" pitchFamily="18" charset="0"/>
              </a:rPr>
              <a:t>The future is before us and dynamic. Everything we do will affect it. The future is before us and dynamic. The future</a:t>
            </a:r>
            <a:endParaRPr lang="en-US" altLang="zh-CN" sz="825">
              <a:solidFill>
                <a:schemeClr val="accent2"/>
              </a:solidFill>
              <a:latin typeface="造字工房悦黑（非商用）纤细体" pitchFamily="50" charset="-122"/>
              <a:ea typeface="造字工房悦黑（非商用）纤细体" pitchFamily="50" charset="-122"/>
              <a:cs typeface="UUS UN INCHIKE" panose="02020603070505020304" pitchFamily="18" charset="0"/>
            </a:endParaRPr>
          </a:p>
        </p:txBody>
      </p:sp>
      <p:sp>
        <p:nvSpPr>
          <p:cNvPr id="103" name="五边形 102"/>
          <p:cNvSpPr/>
          <p:nvPr/>
        </p:nvSpPr>
        <p:spPr>
          <a:xfrm>
            <a:off x="5591196" y="3428195"/>
            <a:ext cx="1607921" cy="341635"/>
          </a:xfrm>
          <a:prstGeom prst="homePlate">
            <a:avLst/>
          </a:prstGeom>
          <a:solidFill>
            <a:srgbClr val="F3F3F3"/>
          </a:solidFill>
          <a:ln>
            <a:noFill/>
          </a:ln>
          <a:effectLst>
            <a:outerShdw blurRad="101600" sx="103000" sy="103000" algn="ctr"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25">
              <a:solidFill>
                <a:schemeClr val="accent2"/>
              </a:solidFill>
              <a:latin typeface="造字工房悦黑（非商用）纤细体" pitchFamily="50" charset="-122"/>
              <a:ea typeface="造字工房悦黑（非商用）纤细体" pitchFamily="50" charset="-122"/>
              <a:cs typeface="+mn-ea"/>
            </a:endParaRPr>
          </a:p>
        </p:txBody>
      </p:sp>
      <p:sp>
        <p:nvSpPr>
          <p:cNvPr id="104" name="矩形 103"/>
          <p:cNvSpPr/>
          <p:nvPr/>
        </p:nvSpPr>
        <p:spPr>
          <a:xfrm>
            <a:off x="5593817" y="3422878"/>
            <a:ext cx="909223" cy="307777"/>
          </a:xfrm>
          <a:prstGeom prst="rect">
            <a:avLst/>
          </a:prstGeom>
        </p:spPr>
        <p:txBody>
          <a:bodyPr wrap="none">
            <a:spAutoFit/>
          </a:bodyPr>
          <a:lstStyle/>
          <a:p>
            <a:r>
              <a:rPr lang="en-US" altLang="zh-CN" sz="1400">
                <a:solidFill>
                  <a:schemeClr val="accent1"/>
                </a:solidFill>
                <a:latin typeface="造字工房悦黑（非商用）纤细体" pitchFamily="50" charset="-122"/>
                <a:ea typeface="造字工房悦黑（非商用）纤细体" pitchFamily="50" charset="-122"/>
                <a:cs typeface="UUS UN INCHIKE" panose="02020603070505020304" pitchFamily="18" charset="0"/>
                <a:sym typeface="+mn-lt"/>
              </a:rPr>
              <a:t>CONTENT</a:t>
            </a:r>
            <a:endParaRPr lang="en-US" altLang="zh-CN" sz="1400">
              <a:solidFill>
                <a:schemeClr val="accent1"/>
              </a:solidFill>
              <a:latin typeface="造字工房悦黑（非商用）纤细体" pitchFamily="50" charset="-122"/>
              <a:ea typeface="造字工房悦黑（非商用）纤细体" pitchFamily="50" charset="-122"/>
              <a:cs typeface="UUS UN INCHIKE" panose="02020603070505020304" pitchFamily="18" charset="0"/>
              <a:sym typeface="+mn-lt"/>
            </a:endParaRPr>
          </a:p>
        </p:txBody>
      </p:sp>
      <p:sp>
        <p:nvSpPr>
          <p:cNvPr id="105" name="矩形 104"/>
          <p:cNvSpPr/>
          <p:nvPr/>
        </p:nvSpPr>
        <p:spPr>
          <a:xfrm>
            <a:off x="5520966" y="3791871"/>
            <a:ext cx="2700920" cy="346249"/>
          </a:xfrm>
          <a:prstGeom prst="rect">
            <a:avLst/>
          </a:prstGeom>
        </p:spPr>
        <p:txBody>
          <a:bodyPr wrap="square">
            <a:spAutoFit/>
          </a:bodyPr>
          <a:lstStyle/>
          <a:p>
            <a:r>
              <a:rPr lang="en-US" altLang="zh-CN" sz="825">
                <a:solidFill>
                  <a:schemeClr val="accent2"/>
                </a:solidFill>
                <a:latin typeface="造字工房悦黑（非商用）纤细体" pitchFamily="50" charset="-122"/>
                <a:ea typeface="造字工房悦黑（非商用）纤细体" pitchFamily="50" charset="-122"/>
                <a:cs typeface="UUS UN INCHIKE" panose="02020603070505020304" pitchFamily="18" charset="0"/>
              </a:rPr>
              <a:t>The future is before us and dynamic. Everything we do will affect it. The future is before us and dynamic. The future</a:t>
            </a:r>
            <a:endParaRPr lang="en-US" altLang="zh-CN" sz="825">
              <a:solidFill>
                <a:schemeClr val="accent2"/>
              </a:solidFill>
              <a:latin typeface="造字工房悦黑（非商用）纤细体" pitchFamily="50" charset="-122"/>
              <a:ea typeface="造字工房悦黑（非商用）纤细体" pitchFamily="50" charset="-122"/>
              <a:cs typeface="UUS UN INCHIKE" panose="02020603070505020304" pitchFamily="18" charset="0"/>
            </a:endParaRPr>
          </a:p>
        </p:txBody>
      </p:sp>
    </p:spTree>
  </p:cSld>
  <p:clrMapOvr>
    <a:masterClrMapping/>
  </p:clrMapOvr>
  <mc:AlternateContent>
    <mc:Choice xmlns:p14="http://schemas.microsoft.com/office/powerpoint/2010/main" Requires="p14">
      <p:transition spd="med" advTm="6000" p14:dur="700">
        <p:fade/>
      </p:transition>
    </mc:Choice>
    <mc:Fallback>
      <p:transition spd="med" advTm="6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anim calcmode="lin" valueType="num">
                                      <p:cBhvr>
                                        <p:cTn id="7" dur="500" fill="hold"/>
                                        <p:tgtEl>
                                          <p:spTgt spid="61"/>
                                        </p:tgtEl>
                                        <p:attrNameLst>
                                          <p:attrName>ppt_w</p:attrName>
                                        </p:attrNameLst>
                                      </p:cBhvr>
                                      <p:tavLst>
                                        <p:tav tm="0">
                                          <p:val>
                                            <p:fltVal val="0"/>
                                          </p:val>
                                        </p:tav>
                                        <p:tav tm="100000">
                                          <p:val>
                                            <p:strVal val="#ppt_w"/>
                                          </p:val>
                                        </p:tav>
                                      </p:tavLst>
                                    </p:anim>
                                    <p:anim calcmode="lin" valueType="num">
                                      <p:cBhvr>
                                        <p:cTn id="8" dur="500" fill="hold"/>
                                        <p:tgtEl>
                                          <p:spTgt spid="61"/>
                                        </p:tgtEl>
                                        <p:attrNameLst>
                                          <p:attrName>ppt_h</p:attrName>
                                        </p:attrNameLst>
                                      </p:cBhvr>
                                      <p:tavLst>
                                        <p:tav tm="0">
                                          <p:val>
                                            <p:fltVal val="0"/>
                                          </p:val>
                                        </p:tav>
                                        <p:tav tm="100000">
                                          <p:val>
                                            <p:strVal val="#ppt_h"/>
                                          </p:val>
                                        </p:tav>
                                      </p:tavLst>
                                    </p:anim>
                                    <p:animEffect transition="in" filter="fade">
                                      <p:cBhvr>
                                        <p:cTn id="9" dur="500"/>
                                        <p:tgtEl>
                                          <p:spTgt spid="61"/>
                                        </p:tgtEl>
                                      </p:cBhvr>
                                    </p:animEffect>
                                  </p:childTnLst>
                                </p:cTn>
                              </p:par>
                            </p:childTnLst>
                          </p:cTn>
                        </p:par>
                        <p:par>
                          <p:cTn id="10" fill="hold" nodeType="afterGroup">
                            <p:stCondLst>
                              <p:cond delay="500"/>
                            </p:stCondLst>
                            <p:childTnLst>
                              <p:par>
                                <p:cTn id="11" presetID="2" presetClass="entr" presetSubtype="2" fill="hold" grpId="0" nodeType="afterEffect">
                                  <p:stCondLst>
                                    <p:cond delay="0"/>
                                  </p:stCondLst>
                                  <p:childTnLst>
                                    <p:set>
                                      <p:cBhvr>
                                        <p:cTn id="12" dur="1" fill="hold">
                                          <p:stCondLst>
                                            <p:cond delay="0"/>
                                          </p:stCondLst>
                                        </p:cTn>
                                        <p:tgtEl>
                                          <p:spTgt spid="100"/>
                                        </p:tgtEl>
                                        <p:attrNameLst>
                                          <p:attrName>style.visibility</p:attrName>
                                        </p:attrNameLst>
                                      </p:cBhvr>
                                      <p:to>
                                        <p:strVal val="visible"/>
                                      </p:to>
                                    </p:set>
                                    <p:anim calcmode="lin" valueType="num">
                                      <p:cBhvr additive="base">
                                        <p:cTn id="13" dur="500" fill="hold"/>
                                        <p:tgtEl>
                                          <p:spTgt spid="100"/>
                                        </p:tgtEl>
                                        <p:attrNameLst>
                                          <p:attrName>ppt_x</p:attrName>
                                        </p:attrNameLst>
                                      </p:cBhvr>
                                      <p:tavLst>
                                        <p:tav tm="0">
                                          <p:val>
                                            <p:strVal val="1+#ppt_w/2"/>
                                          </p:val>
                                        </p:tav>
                                        <p:tav tm="100000">
                                          <p:val>
                                            <p:strVal val="#ppt_x"/>
                                          </p:val>
                                        </p:tav>
                                      </p:tavLst>
                                    </p:anim>
                                    <p:anim calcmode="lin" valueType="num">
                                      <p:cBhvr additive="base">
                                        <p:cTn id="14" dur="500" fill="hold"/>
                                        <p:tgtEl>
                                          <p:spTgt spid="100"/>
                                        </p:tgtEl>
                                        <p:attrNameLst>
                                          <p:attrName>ppt_y</p:attrName>
                                        </p:attrNameLst>
                                      </p:cBhvr>
                                      <p:tavLst>
                                        <p:tav tm="0">
                                          <p:val>
                                            <p:strVal val="#ppt_y"/>
                                          </p:val>
                                        </p:tav>
                                        <p:tav tm="100000">
                                          <p:val>
                                            <p:strVal val="#ppt_y"/>
                                          </p:val>
                                        </p:tav>
                                      </p:tavLst>
                                    </p:anim>
                                  </p:childTnLst>
                                </p:cTn>
                              </p:par>
                            </p:childTnLst>
                          </p:cTn>
                        </p:par>
                        <p:par>
                          <p:cTn id="15" fill="hold" nodeType="afterGroup">
                            <p:stCondLst>
                              <p:cond delay="1000"/>
                            </p:stCondLst>
                            <p:childTnLst>
                              <p:par>
                                <p:cTn id="16" presetID="2" presetClass="entr" presetSubtype="2" fill="hold" grpId="0" nodeType="afterEffect">
                                  <p:stCondLst>
                                    <p:cond delay="0"/>
                                  </p:stCondLst>
                                  <p:childTnLst>
                                    <p:set>
                                      <p:cBhvr>
                                        <p:cTn id="17" dur="1" fill="hold">
                                          <p:stCondLst>
                                            <p:cond delay="0"/>
                                          </p:stCondLst>
                                        </p:cTn>
                                        <p:tgtEl>
                                          <p:spTgt spid="101"/>
                                        </p:tgtEl>
                                        <p:attrNameLst>
                                          <p:attrName>style.visibility</p:attrName>
                                        </p:attrNameLst>
                                      </p:cBhvr>
                                      <p:to>
                                        <p:strVal val="visible"/>
                                      </p:to>
                                    </p:set>
                                    <p:anim calcmode="lin" valueType="num">
                                      <p:cBhvr additive="base">
                                        <p:cTn id="18" dur="500" fill="hold"/>
                                        <p:tgtEl>
                                          <p:spTgt spid="101"/>
                                        </p:tgtEl>
                                        <p:attrNameLst>
                                          <p:attrName>ppt_x</p:attrName>
                                        </p:attrNameLst>
                                      </p:cBhvr>
                                      <p:tavLst>
                                        <p:tav tm="0">
                                          <p:val>
                                            <p:strVal val="1+#ppt_w/2"/>
                                          </p:val>
                                        </p:tav>
                                        <p:tav tm="100000">
                                          <p:val>
                                            <p:strVal val="#ppt_x"/>
                                          </p:val>
                                        </p:tav>
                                      </p:tavLst>
                                    </p:anim>
                                    <p:anim calcmode="lin" valueType="num">
                                      <p:cBhvr additive="base">
                                        <p:cTn id="19" dur="500" fill="hold"/>
                                        <p:tgtEl>
                                          <p:spTgt spid="101"/>
                                        </p:tgtEl>
                                        <p:attrNameLst>
                                          <p:attrName>ppt_y</p:attrName>
                                        </p:attrNameLst>
                                      </p:cBhvr>
                                      <p:tavLst>
                                        <p:tav tm="0">
                                          <p:val>
                                            <p:strVal val="#ppt_y"/>
                                          </p:val>
                                        </p:tav>
                                        <p:tav tm="100000">
                                          <p:val>
                                            <p:strVal val="#ppt_y"/>
                                          </p:val>
                                        </p:tav>
                                      </p:tavLst>
                                    </p:anim>
                                  </p:childTnLst>
                                </p:cTn>
                              </p:par>
                            </p:childTnLst>
                          </p:cTn>
                        </p:par>
                        <p:par>
                          <p:cTn id="20" fill="hold" nodeType="afterGroup">
                            <p:stCondLst>
                              <p:cond delay="1500"/>
                            </p:stCondLst>
                            <p:childTnLst>
                              <p:par>
                                <p:cTn id="21" presetID="2" presetClass="entr" presetSubtype="2" fill="hold" grpId="0" nodeType="afterEffect">
                                  <p:stCondLst>
                                    <p:cond delay="0"/>
                                  </p:stCondLst>
                                  <p:childTnLst>
                                    <p:set>
                                      <p:cBhvr>
                                        <p:cTn id="22" dur="1" fill="hold">
                                          <p:stCondLst>
                                            <p:cond delay="0"/>
                                          </p:stCondLst>
                                        </p:cTn>
                                        <p:tgtEl>
                                          <p:spTgt spid="102"/>
                                        </p:tgtEl>
                                        <p:attrNameLst>
                                          <p:attrName>style.visibility</p:attrName>
                                        </p:attrNameLst>
                                      </p:cBhvr>
                                      <p:to>
                                        <p:strVal val="visible"/>
                                      </p:to>
                                    </p:set>
                                    <p:anim calcmode="lin" valueType="num">
                                      <p:cBhvr additive="base">
                                        <p:cTn id="23" dur="500" fill="hold"/>
                                        <p:tgtEl>
                                          <p:spTgt spid="102"/>
                                        </p:tgtEl>
                                        <p:attrNameLst>
                                          <p:attrName>ppt_x</p:attrName>
                                        </p:attrNameLst>
                                      </p:cBhvr>
                                      <p:tavLst>
                                        <p:tav tm="0">
                                          <p:val>
                                            <p:strVal val="1+#ppt_w/2"/>
                                          </p:val>
                                        </p:tav>
                                        <p:tav tm="100000">
                                          <p:val>
                                            <p:strVal val="#ppt_x"/>
                                          </p:val>
                                        </p:tav>
                                      </p:tavLst>
                                    </p:anim>
                                    <p:anim calcmode="lin" valueType="num">
                                      <p:cBhvr additive="base">
                                        <p:cTn id="24" dur="500" fill="hold"/>
                                        <p:tgtEl>
                                          <p:spTgt spid="102"/>
                                        </p:tgtEl>
                                        <p:attrNameLst>
                                          <p:attrName>ppt_y</p:attrName>
                                        </p:attrNameLst>
                                      </p:cBhvr>
                                      <p:tavLst>
                                        <p:tav tm="0">
                                          <p:val>
                                            <p:strVal val="#ppt_y"/>
                                          </p:val>
                                        </p:tav>
                                        <p:tav tm="100000">
                                          <p:val>
                                            <p:strVal val="#ppt_y"/>
                                          </p:val>
                                        </p:tav>
                                      </p:tavLst>
                                    </p:anim>
                                  </p:childTnLst>
                                </p:cTn>
                              </p:par>
                            </p:childTnLst>
                          </p:cTn>
                        </p:par>
                        <p:par>
                          <p:cTn id="25" fill="hold" nodeType="afterGroup">
                            <p:stCondLst>
                              <p:cond delay="2000"/>
                            </p:stCondLst>
                            <p:childTnLst>
                              <p:par>
                                <p:cTn id="26" presetID="2" presetClass="entr" presetSubtype="2"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 calcmode="lin" valueType="num">
                                      <p:cBhvr additive="base">
                                        <p:cTn id="28" dur="500" fill="hold"/>
                                        <p:tgtEl>
                                          <p:spTgt spid="103"/>
                                        </p:tgtEl>
                                        <p:attrNameLst>
                                          <p:attrName>ppt_x</p:attrName>
                                        </p:attrNameLst>
                                      </p:cBhvr>
                                      <p:tavLst>
                                        <p:tav tm="0">
                                          <p:val>
                                            <p:strVal val="1+#ppt_w/2"/>
                                          </p:val>
                                        </p:tav>
                                        <p:tav tm="100000">
                                          <p:val>
                                            <p:strVal val="#ppt_x"/>
                                          </p:val>
                                        </p:tav>
                                      </p:tavLst>
                                    </p:anim>
                                    <p:anim calcmode="lin" valueType="num">
                                      <p:cBhvr additive="base">
                                        <p:cTn id="29" dur="500" fill="hold"/>
                                        <p:tgtEl>
                                          <p:spTgt spid="103"/>
                                        </p:tgtEl>
                                        <p:attrNameLst>
                                          <p:attrName>ppt_y</p:attrName>
                                        </p:attrNameLst>
                                      </p:cBhvr>
                                      <p:tavLst>
                                        <p:tav tm="0">
                                          <p:val>
                                            <p:strVal val="#ppt_y"/>
                                          </p:val>
                                        </p:tav>
                                        <p:tav tm="100000">
                                          <p:val>
                                            <p:strVal val="#ppt_y"/>
                                          </p:val>
                                        </p:tav>
                                      </p:tavLst>
                                    </p:anim>
                                  </p:childTnLst>
                                </p:cTn>
                              </p:par>
                            </p:childTnLst>
                          </p:cTn>
                        </p:par>
                        <p:par>
                          <p:cTn id="30" fill="hold" nodeType="afterGroup">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04"/>
                                        </p:tgtEl>
                                        <p:attrNameLst>
                                          <p:attrName>style.visibility</p:attrName>
                                        </p:attrNameLst>
                                      </p:cBhvr>
                                      <p:to>
                                        <p:strVal val="visible"/>
                                      </p:to>
                                    </p:set>
                                    <p:anim calcmode="lin" valueType="num">
                                      <p:cBhvr additive="base">
                                        <p:cTn id="33" dur="500" fill="hold"/>
                                        <p:tgtEl>
                                          <p:spTgt spid="104"/>
                                        </p:tgtEl>
                                        <p:attrNameLst>
                                          <p:attrName>ppt_x</p:attrName>
                                        </p:attrNameLst>
                                      </p:cBhvr>
                                      <p:tavLst>
                                        <p:tav tm="0">
                                          <p:val>
                                            <p:strVal val="1+#ppt_w/2"/>
                                          </p:val>
                                        </p:tav>
                                        <p:tav tm="100000">
                                          <p:val>
                                            <p:strVal val="#ppt_x"/>
                                          </p:val>
                                        </p:tav>
                                      </p:tavLst>
                                    </p:anim>
                                    <p:anim calcmode="lin" valueType="num">
                                      <p:cBhvr additive="base">
                                        <p:cTn id="34" dur="500" fill="hold"/>
                                        <p:tgtEl>
                                          <p:spTgt spid="104"/>
                                        </p:tgtEl>
                                        <p:attrNameLst>
                                          <p:attrName>ppt_y</p:attrName>
                                        </p:attrNameLst>
                                      </p:cBhvr>
                                      <p:tavLst>
                                        <p:tav tm="0">
                                          <p:val>
                                            <p:strVal val="#ppt_y"/>
                                          </p:val>
                                        </p:tav>
                                        <p:tav tm="100000">
                                          <p:val>
                                            <p:strVal val="#ppt_y"/>
                                          </p:val>
                                        </p:tav>
                                      </p:tavLst>
                                    </p:anim>
                                  </p:childTnLst>
                                </p:cTn>
                              </p:par>
                            </p:childTnLst>
                          </p:cTn>
                        </p:par>
                        <p:par>
                          <p:cTn id="35" fill="hold" nodeType="afterGroup">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105"/>
                                        </p:tgtEl>
                                        <p:attrNameLst>
                                          <p:attrName>style.visibility</p:attrName>
                                        </p:attrNameLst>
                                      </p:cBhvr>
                                      <p:to>
                                        <p:strVal val="visible"/>
                                      </p:to>
                                    </p:set>
                                    <p:anim calcmode="lin" valueType="num">
                                      <p:cBhvr additive="base">
                                        <p:cTn id="38" dur="500" fill="hold"/>
                                        <p:tgtEl>
                                          <p:spTgt spid="105"/>
                                        </p:tgtEl>
                                        <p:attrNameLst>
                                          <p:attrName>ppt_x</p:attrName>
                                        </p:attrNameLst>
                                      </p:cBhvr>
                                      <p:tavLst>
                                        <p:tav tm="0">
                                          <p:val>
                                            <p:strVal val="1+#ppt_w/2"/>
                                          </p:val>
                                        </p:tav>
                                        <p:tav tm="100000">
                                          <p:val>
                                            <p:strVal val="#ppt_x"/>
                                          </p:val>
                                        </p:tav>
                                      </p:tavLst>
                                    </p:anim>
                                    <p:anim calcmode="lin" valueType="num">
                                      <p:cBhvr additive="base">
                                        <p:cTn id="39" dur="500" fill="hold"/>
                                        <p:tgtEl>
                                          <p:spTgt spid="10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animBg="1"/>
      <p:bldP spid="101" grpId="0"/>
      <p:bldP spid="102" grpId="0"/>
      <p:bldP spid="103" grpId="0" animBg="1"/>
      <p:bldP spid="104" grpId="0"/>
      <p:bldP spid="105" grpId="0"/>
    </p:bldLst>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8" name="Text Box 18"/>
          <p:cNvSpPr txBox="1">
            <a:spLocks noChangeArrowheads="1"/>
          </p:cNvSpPr>
          <p:nvPr/>
        </p:nvSpPr>
        <p:spPr bwMode="gray">
          <a:xfrm>
            <a:off x="3707904" y="265822"/>
            <a:ext cx="193951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zh-CN" sz="2000" spc="600">
                <a:solidFill>
                  <a:schemeClr val="accent2"/>
                </a:solidFill>
                <a:latin typeface="造字工房悦黑（非商用）纤细体" pitchFamily="50" charset="-122"/>
                <a:ea typeface="造字工房悦黑（非商用）纤细体" pitchFamily="50" charset="-122"/>
              </a:rPr>
              <a:t>HEADLINE</a:t>
            </a:r>
            <a:endParaRPr lang="zh-CN" altLang="en-US" sz="2000" spc="600">
              <a:solidFill>
                <a:schemeClr val="accent2"/>
              </a:solidFill>
              <a:latin typeface="造字工房悦黑（非商用）纤细体" pitchFamily="50" charset="-122"/>
              <a:ea typeface="造字工房悦黑（非商用）纤细体" pitchFamily="50" charset="-122"/>
            </a:endParaRPr>
          </a:p>
        </p:txBody>
      </p:sp>
      <p:cxnSp>
        <p:nvCxnSpPr>
          <p:cNvPr id="19" name="直接连接符​​ 14"/>
          <p:cNvCxnSpPr/>
          <p:nvPr/>
        </p:nvCxnSpPr>
        <p:spPr>
          <a:xfrm>
            <a:off x="5647418" y="468660"/>
            <a:ext cx="3057760" cy="0"/>
          </a:xfrm>
          <a:prstGeom prst="line">
            <a:avLst/>
          </a:prstGeom>
          <a:ln w="9525">
            <a:solidFill>
              <a:schemeClr val="accent3"/>
            </a:solidFill>
            <a:prstDash val="solid"/>
          </a:ln>
        </p:spPr>
        <p:style>
          <a:lnRef idx="1">
            <a:schemeClr val="accent1"/>
          </a:lnRef>
          <a:fillRef idx="0">
            <a:schemeClr val="accent1"/>
          </a:fillRef>
          <a:effectRef idx="0">
            <a:schemeClr val="accent1"/>
          </a:effectRef>
          <a:fontRef idx="minor">
            <a:schemeClr val="tx1"/>
          </a:fontRef>
        </p:style>
      </p:cxnSp>
      <p:cxnSp>
        <p:nvCxnSpPr>
          <p:cNvPr id="20" name="直接连接符​​ 14"/>
          <p:cNvCxnSpPr/>
          <p:nvPr/>
        </p:nvCxnSpPr>
        <p:spPr>
          <a:xfrm>
            <a:off x="362112" y="468660"/>
            <a:ext cx="3057760" cy="0"/>
          </a:xfrm>
          <a:prstGeom prst="line">
            <a:avLst/>
          </a:prstGeom>
          <a:ln w="9525">
            <a:solidFill>
              <a:schemeClr val="accent3"/>
            </a:solidFill>
            <a:prstDash val="solid"/>
          </a:ln>
        </p:spPr>
        <p:style>
          <a:lnRef idx="1">
            <a:schemeClr val="accent1"/>
          </a:lnRef>
          <a:fillRef idx="0">
            <a:schemeClr val="accent1"/>
          </a:fillRef>
          <a:effectRef idx="0">
            <a:schemeClr val="accent1"/>
          </a:effectRef>
          <a:fontRef idx="minor">
            <a:schemeClr val="tx1"/>
          </a:fontRef>
        </p:style>
      </p:cxnSp>
      <p:grpSp>
        <p:nvGrpSpPr>
          <p:cNvPr id="21" name="组合 20"/>
          <p:cNvGrpSpPr/>
          <p:nvPr/>
        </p:nvGrpSpPr>
        <p:grpSpPr>
          <a:xfrm>
            <a:off x="2957593" y="1443306"/>
            <a:ext cx="2885769" cy="2986526"/>
            <a:chOff x="2617788" y="855663"/>
            <a:chExt cx="3546475" cy="3670300"/>
          </a:xfrm>
        </p:grpSpPr>
        <p:sp>
          <p:nvSpPr>
            <p:cNvPr id="22" name="Freeform 14"/>
            <p:cNvSpPr>
              <a:spLocks noChangeArrowheads="1"/>
            </p:cNvSpPr>
            <p:nvPr/>
          </p:nvSpPr>
          <p:spPr bwMode="auto">
            <a:xfrm>
              <a:off x="4451350" y="855663"/>
              <a:ext cx="1712913" cy="3152775"/>
            </a:xfrm>
            <a:custGeom>
              <a:gdLst>
                <a:gd name="T0" fmla="*/ 0 w 457"/>
                <a:gd name="T1" fmla="*/ 0 h 841"/>
                <a:gd name="T2" fmla="*/ 0 w 457"/>
                <a:gd name="T3" fmla="*/ 719777 h 841"/>
                <a:gd name="T4" fmla="*/ 187408 w 457"/>
                <a:gd name="T5" fmla="*/ 704782 h 841"/>
                <a:gd name="T6" fmla="*/ 1401815 w 457"/>
                <a:gd name="T7" fmla="*/ 1919406 h 841"/>
                <a:gd name="T8" fmla="*/ 809604 w 457"/>
                <a:gd name="T9" fmla="*/ 2965333 h 841"/>
                <a:gd name="T10" fmla="*/ 933294 w 457"/>
                <a:gd name="T11" fmla="*/ 3152775 h 841"/>
                <a:gd name="T12" fmla="*/ 1712913 w 457"/>
                <a:gd name="T13" fmla="*/ 1716969 h 841"/>
                <a:gd name="T14" fmla="*/ 0 w 457"/>
                <a:gd name="T15" fmla="*/ 0 h 841"/>
                <a:gd name="T16" fmla="*/ 0 60000 65536"/>
                <a:gd name="T17" fmla="*/ 0 60000 65536"/>
                <a:gd name="T18" fmla="*/ 0 60000 65536"/>
                <a:gd name="T19" fmla="*/ 0 60000 65536"/>
                <a:gd name="T20" fmla="*/ 0 60000 65536"/>
                <a:gd name="T21" fmla="*/ 0 60000 65536"/>
                <a:gd name="T22" fmla="*/ 0 60000 65536"/>
                <a:gd name="T23" fmla="*/ 0 60000 65536"/>
                <a:gd name="T24" fmla="*/ 0 w 457"/>
                <a:gd name="T25" fmla="*/ 0 h 841"/>
                <a:gd name="T26" fmla="*/ 457 w 457"/>
                <a:gd name="T27" fmla="*/ 841 h 841"/>
              </a:gd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57" h="841">
                  <a:moveTo>
                    <a:pt x="0" y="0"/>
                  </a:moveTo>
                  <a:cubicBezTo>
                    <a:pt x="0" y="192"/>
                    <a:pt x="0" y="192"/>
                    <a:pt x="0" y="192"/>
                  </a:cubicBezTo>
                  <a:cubicBezTo>
                    <a:pt x="16" y="190"/>
                    <a:pt x="33" y="188"/>
                    <a:pt x="50" y="188"/>
                  </a:cubicBezTo>
                  <a:cubicBezTo>
                    <a:pt x="229" y="188"/>
                    <a:pt x="374" y="333"/>
                    <a:pt x="374" y="512"/>
                  </a:cubicBezTo>
                  <a:cubicBezTo>
                    <a:pt x="374" y="630"/>
                    <a:pt x="311" y="734"/>
                    <a:pt x="216" y="791"/>
                  </a:cubicBezTo>
                  <a:cubicBezTo>
                    <a:pt x="249" y="841"/>
                    <a:pt x="249" y="841"/>
                    <a:pt x="249" y="841"/>
                  </a:cubicBezTo>
                  <a:cubicBezTo>
                    <a:pt x="385" y="753"/>
                    <a:pt x="457" y="619"/>
                    <a:pt x="457" y="458"/>
                  </a:cubicBezTo>
                  <a:cubicBezTo>
                    <a:pt x="457" y="205"/>
                    <a:pt x="253" y="0"/>
                    <a:pt x="0" y="0"/>
                  </a:cubicBezTo>
                  <a:close/>
                </a:path>
              </a:pathLst>
            </a:custGeom>
            <a:gradFill flip="none" rotWithShape="1">
              <a:gsLst>
                <a:gs pos="0">
                  <a:schemeClr val="bg1"/>
                </a:gs>
                <a:gs pos="100000">
                  <a:srgbClr val="C8C8C8"/>
                </a:gs>
              </a:gsLst>
              <a:lin ang="19800000" scaled="0"/>
            </a:gradFill>
            <a:ln w="12700">
              <a:gradFill flip="none" rotWithShape="1">
                <a:gsLst>
                  <a:gs pos="53000">
                    <a:schemeClr val="bg1">
                      <a:alpha val="90000"/>
                    </a:schemeClr>
                  </a:gs>
                  <a:gs pos="100000">
                    <a:schemeClr val="tx1">
                      <a:lumMod val="50000"/>
                      <a:lumOff val="50000"/>
                    </a:schemeClr>
                  </a:gs>
                </a:gsLst>
                <a:lin ang="7200000" scaled="0"/>
              </a:gradFill>
            </a:ln>
            <a:effectLst>
              <a:outerShdw blurRad="482600" dist="203200" dir="8100000" algn="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eaLnBrk="0" fontAlgn="base" hangingPunct="0">
                <a:spcBef>
                  <a:spcPct val="0"/>
                </a:spcBef>
                <a:spcAft>
                  <a:spcPct val="0"/>
                </a:spcAft>
                <a:buFont typeface="Arial" panose="020b0604020202020204" pitchFamily="34" charset="0"/>
              </a:pPr>
              <a:endParaRPr lang="zh-CN" altLang="en-US" sz="4500">
                <a:solidFill>
                  <a:schemeClr val="accent2"/>
                </a:solidFill>
                <a:latin typeface="造字工房悦黑（非商用）纤细体" pitchFamily="50" charset="-122"/>
                <a:ea typeface="造字工房悦黑（非商用）纤细体" pitchFamily="50" charset="-122"/>
              </a:endParaRPr>
            </a:p>
          </p:txBody>
        </p:sp>
        <p:sp>
          <p:nvSpPr>
            <p:cNvPr id="23" name="Freeform 15"/>
            <p:cNvSpPr>
              <a:spLocks noChangeArrowheads="1"/>
            </p:cNvSpPr>
            <p:nvPr/>
          </p:nvSpPr>
          <p:spPr bwMode="auto">
            <a:xfrm>
              <a:off x="2617788" y="855663"/>
              <a:ext cx="1833562" cy="1952625"/>
            </a:xfrm>
            <a:custGeom>
              <a:gdLst>
                <a:gd name="T0" fmla="*/ 1833562 w 489"/>
                <a:gd name="T1" fmla="*/ 719585 h 521"/>
                <a:gd name="T2" fmla="*/ 1833562 w 489"/>
                <a:gd name="T3" fmla="*/ 0 h 521"/>
                <a:gd name="T4" fmla="*/ 1593587 w 489"/>
                <a:gd name="T5" fmla="*/ 14991 h 521"/>
                <a:gd name="T6" fmla="*/ 131237 w 489"/>
                <a:gd name="T7" fmla="*/ 1952625 h 521"/>
                <a:gd name="T8" fmla="*/ 809917 w 489"/>
                <a:gd name="T9" fmla="*/ 1858929 h 521"/>
                <a:gd name="T10" fmla="*/ 1833562 w 489"/>
                <a:gd name="T11" fmla="*/ 719585 h 521"/>
                <a:gd name="T12" fmla="*/ 0 60000 65536"/>
                <a:gd name="T13" fmla="*/ 0 60000 65536"/>
                <a:gd name="T14" fmla="*/ 0 60000 65536"/>
                <a:gd name="T15" fmla="*/ 0 60000 65536"/>
                <a:gd name="T16" fmla="*/ 0 60000 65536"/>
                <a:gd name="T17" fmla="*/ 0 60000 65536"/>
                <a:gd name="T18" fmla="*/ 0 w 489"/>
                <a:gd name="T19" fmla="*/ 0 h 521"/>
                <a:gd name="T20" fmla="*/ 489 w 489"/>
                <a:gd name="T21" fmla="*/ 521 h 521"/>
              </a:gdLst>
              <a:cxnLst>
                <a:cxn ang="T12">
                  <a:pos x="T0" y="T1"/>
                </a:cxn>
                <a:cxn ang="T13">
                  <a:pos x="T2" y="T3"/>
                </a:cxn>
                <a:cxn ang="T14">
                  <a:pos x="T4" y="T5"/>
                </a:cxn>
                <a:cxn ang="T15">
                  <a:pos x="T6" y="T7"/>
                </a:cxn>
                <a:cxn ang="T16">
                  <a:pos x="T8" y="T9"/>
                </a:cxn>
                <a:cxn ang="T17">
                  <a:pos x="T10" y="T11"/>
                </a:cxn>
              </a:cxnLst>
              <a:rect l="T18" t="T19" r="T20" b="T21"/>
              <a:pathLst>
                <a:path w="489" h="521">
                  <a:moveTo>
                    <a:pt x="489" y="192"/>
                  </a:moveTo>
                  <a:cubicBezTo>
                    <a:pt x="489" y="0"/>
                    <a:pt x="489" y="0"/>
                    <a:pt x="489" y="0"/>
                  </a:cubicBezTo>
                  <a:cubicBezTo>
                    <a:pt x="468" y="0"/>
                    <a:pt x="445" y="2"/>
                    <a:pt x="425" y="4"/>
                  </a:cubicBezTo>
                  <a:cubicBezTo>
                    <a:pt x="175" y="40"/>
                    <a:pt x="0" y="271"/>
                    <a:pt x="35" y="521"/>
                  </a:cubicBezTo>
                  <a:cubicBezTo>
                    <a:pt x="216" y="496"/>
                    <a:pt x="216" y="496"/>
                    <a:pt x="216" y="496"/>
                  </a:cubicBezTo>
                  <a:cubicBezTo>
                    <a:pt x="223" y="342"/>
                    <a:pt x="339" y="216"/>
                    <a:pt x="489" y="192"/>
                  </a:cubicBezTo>
                  <a:close/>
                </a:path>
              </a:pathLst>
            </a:custGeom>
            <a:gradFill flip="none" rotWithShape="1">
              <a:gsLst>
                <a:gs pos="0">
                  <a:schemeClr val="bg1"/>
                </a:gs>
                <a:gs pos="100000">
                  <a:srgbClr val="C8C8C8"/>
                </a:gs>
              </a:gsLst>
              <a:lin ang="19800000" scaled="0"/>
            </a:gradFill>
            <a:ln w="12700">
              <a:gradFill flip="none" rotWithShape="1">
                <a:gsLst>
                  <a:gs pos="53000">
                    <a:schemeClr val="bg1">
                      <a:alpha val="90000"/>
                    </a:schemeClr>
                  </a:gs>
                  <a:gs pos="100000">
                    <a:schemeClr val="tx1">
                      <a:lumMod val="50000"/>
                      <a:lumOff val="50000"/>
                    </a:schemeClr>
                  </a:gs>
                </a:gsLst>
                <a:lin ang="7200000" scaled="0"/>
              </a:gradFill>
            </a:ln>
            <a:effectLst>
              <a:outerShdw blurRad="482600" dist="203200" dir="8100000" algn="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eaLnBrk="0" fontAlgn="base" hangingPunct="0">
                <a:spcBef>
                  <a:spcPct val="0"/>
                </a:spcBef>
                <a:spcAft>
                  <a:spcPct val="0"/>
                </a:spcAft>
                <a:buFont typeface="Arial" panose="020b0604020202020204" pitchFamily="34" charset="0"/>
              </a:pPr>
              <a:endParaRPr lang="zh-CN" altLang="en-US" sz="4500">
                <a:solidFill>
                  <a:schemeClr val="accent2"/>
                </a:solidFill>
                <a:latin typeface="造字工房悦黑（非商用）纤细体" pitchFamily="50" charset="-122"/>
                <a:ea typeface="造字工房悦黑（非商用）纤细体" pitchFamily="50" charset="-122"/>
              </a:endParaRPr>
            </a:p>
          </p:txBody>
        </p:sp>
        <p:sp>
          <p:nvSpPr>
            <p:cNvPr id="24" name="Freeform 16"/>
            <p:cNvSpPr>
              <a:spLocks noChangeArrowheads="1"/>
            </p:cNvSpPr>
            <p:nvPr/>
          </p:nvSpPr>
          <p:spPr bwMode="auto">
            <a:xfrm>
              <a:off x="2747963" y="2714625"/>
              <a:ext cx="2636837" cy="1811338"/>
            </a:xfrm>
            <a:custGeom>
              <a:gdLst>
                <a:gd name="T0" fmla="*/ 1890421 w 703"/>
                <a:gd name="T1" fmla="*/ 1275062 h 483"/>
                <a:gd name="T2" fmla="*/ 675150 w 703"/>
                <a:gd name="T3" fmla="*/ 60003 h 483"/>
                <a:gd name="T4" fmla="*/ 678901 w 703"/>
                <a:gd name="T5" fmla="*/ 0 h 483"/>
                <a:gd name="T6" fmla="*/ 0 w 703"/>
                <a:gd name="T7" fmla="*/ 93755 h 483"/>
                <a:gd name="T8" fmla="*/ 262558 w 703"/>
                <a:gd name="T9" fmla="*/ 791288 h 483"/>
                <a:gd name="T10" fmla="*/ 2636837 w 703"/>
                <a:gd name="T11" fmla="*/ 1293813 h 483"/>
                <a:gd name="T12" fmla="*/ 2513059 w 703"/>
                <a:gd name="T13" fmla="*/ 1106304 h 483"/>
                <a:gd name="T14" fmla="*/ 1890421 w 703"/>
                <a:gd name="T15" fmla="*/ 1275062 h 483"/>
                <a:gd name="T16" fmla="*/ 0 60000 65536"/>
                <a:gd name="T17" fmla="*/ 0 60000 65536"/>
                <a:gd name="T18" fmla="*/ 0 60000 65536"/>
                <a:gd name="T19" fmla="*/ 0 60000 65536"/>
                <a:gd name="T20" fmla="*/ 0 60000 65536"/>
                <a:gd name="T21" fmla="*/ 0 60000 65536"/>
                <a:gd name="T22" fmla="*/ 0 60000 65536"/>
                <a:gd name="T23" fmla="*/ 0 60000 65536"/>
                <a:gd name="T24" fmla="*/ 0 w 703"/>
                <a:gd name="T25" fmla="*/ 0 h 483"/>
                <a:gd name="T26" fmla="*/ 703 w 703"/>
                <a:gd name="T27" fmla="*/ 483 h 483"/>
              </a:gd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03" h="482">
                  <a:moveTo>
                    <a:pt x="504" y="340"/>
                  </a:moveTo>
                  <a:cubicBezTo>
                    <a:pt x="325" y="340"/>
                    <a:pt x="180" y="195"/>
                    <a:pt x="180" y="16"/>
                  </a:cubicBezTo>
                  <a:cubicBezTo>
                    <a:pt x="180" y="11"/>
                    <a:pt x="181" y="5"/>
                    <a:pt x="181" y="0"/>
                  </a:cubicBezTo>
                  <a:cubicBezTo>
                    <a:pt x="0" y="25"/>
                    <a:pt x="0" y="25"/>
                    <a:pt x="0" y="25"/>
                  </a:cubicBezTo>
                  <a:cubicBezTo>
                    <a:pt x="10" y="95"/>
                    <a:pt x="31" y="152"/>
                    <a:pt x="70" y="211"/>
                  </a:cubicBezTo>
                  <a:cubicBezTo>
                    <a:pt x="207" y="423"/>
                    <a:pt x="491" y="483"/>
                    <a:pt x="703" y="345"/>
                  </a:cubicBezTo>
                  <a:cubicBezTo>
                    <a:pt x="670" y="295"/>
                    <a:pt x="670" y="295"/>
                    <a:pt x="670" y="295"/>
                  </a:cubicBezTo>
                  <a:cubicBezTo>
                    <a:pt x="621" y="323"/>
                    <a:pt x="565" y="340"/>
                    <a:pt x="504" y="340"/>
                  </a:cubicBezTo>
                  <a:close/>
                </a:path>
              </a:pathLst>
            </a:custGeom>
            <a:gradFill flip="none" rotWithShape="1">
              <a:gsLst>
                <a:gs pos="0">
                  <a:schemeClr val="bg1"/>
                </a:gs>
                <a:gs pos="100000">
                  <a:srgbClr val="C8C8C8"/>
                </a:gs>
              </a:gsLst>
              <a:lin ang="19800000" scaled="0"/>
            </a:gradFill>
            <a:ln w="12700">
              <a:gradFill flip="none" rotWithShape="1">
                <a:gsLst>
                  <a:gs pos="53000">
                    <a:schemeClr val="bg1">
                      <a:alpha val="90000"/>
                    </a:schemeClr>
                  </a:gs>
                  <a:gs pos="100000">
                    <a:schemeClr val="tx1">
                      <a:lumMod val="50000"/>
                      <a:lumOff val="50000"/>
                    </a:schemeClr>
                  </a:gs>
                </a:gsLst>
                <a:lin ang="7200000" scaled="0"/>
              </a:gradFill>
            </a:ln>
            <a:effectLst>
              <a:outerShdw blurRad="482600" dist="203200" dir="8100000" algn="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eaLnBrk="0" fontAlgn="base" hangingPunct="0">
                <a:spcBef>
                  <a:spcPct val="0"/>
                </a:spcBef>
                <a:spcAft>
                  <a:spcPct val="0"/>
                </a:spcAft>
                <a:buFont typeface="Arial" panose="020b0604020202020204" pitchFamily="34" charset="0"/>
              </a:pPr>
              <a:endParaRPr lang="zh-CN" altLang="en-US" sz="4500">
                <a:solidFill>
                  <a:schemeClr val="accent2"/>
                </a:solidFill>
                <a:latin typeface="造字工房悦黑（非商用）纤细体" pitchFamily="50" charset="-122"/>
                <a:ea typeface="造字工房悦黑（非商用）纤细体" pitchFamily="50" charset="-122"/>
              </a:endParaRPr>
            </a:p>
          </p:txBody>
        </p:sp>
      </p:grpSp>
      <p:sp>
        <p:nvSpPr>
          <p:cNvPr id="28" name="Freeform 21"/>
          <p:cNvSpPr>
            <a:spLocks noEditPoints="1" noChangeArrowheads="1"/>
          </p:cNvSpPr>
          <p:nvPr/>
        </p:nvSpPr>
        <p:spPr bwMode="auto">
          <a:xfrm>
            <a:off x="4050631" y="2477176"/>
            <a:ext cx="1009712" cy="986114"/>
          </a:xfrm>
          <a:custGeom>
            <a:gdLst>
              <a:gd name="T0" fmla="*/ 640467 w 266"/>
              <a:gd name="T1" fmla="*/ 0 h 260"/>
              <a:gd name="T2" fmla="*/ 1038333 w 266"/>
              <a:gd name="T3" fmla="*/ 0 h 260"/>
              <a:gd name="T4" fmla="*/ 994665 w 266"/>
              <a:gd name="T5" fmla="*/ 121200 h 260"/>
              <a:gd name="T6" fmla="*/ 1285786 w 266"/>
              <a:gd name="T7" fmla="*/ 121200 h 260"/>
              <a:gd name="T8" fmla="*/ 1246970 w 266"/>
              <a:gd name="T9" fmla="*/ 416926 h 260"/>
              <a:gd name="T10" fmla="*/ 1018925 w 266"/>
              <a:gd name="T11" fmla="*/ 678717 h 260"/>
              <a:gd name="T12" fmla="*/ 1086853 w 266"/>
              <a:gd name="T13" fmla="*/ 732045 h 260"/>
              <a:gd name="T14" fmla="*/ 950996 w 266"/>
              <a:gd name="T15" fmla="*/ 775677 h 260"/>
              <a:gd name="T16" fmla="*/ 946144 w 266"/>
              <a:gd name="T17" fmla="*/ 693261 h 260"/>
              <a:gd name="T18" fmla="*/ 824844 w 266"/>
              <a:gd name="T19" fmla="*/ 896876 h 260"/>
              <a:gd name="T20" fmla="*/ 829696 w 266"/>
              <a:gd name="T21" fmla="*/ 1105340 h 260"/>
              <a:gd name="T22" fmla="*/ 994665 w 266"/>
              <a:gd name="T23" fmla="*/ 1260475 h 260"/>
              <a:gd name="T24" fmla="*/ 378458 w 266"/>
              <a:gd name="T25" fmla="*/ 1105340 h 260"/>
              <a:gd name="T26" fmla="*/ 490054 w 266"/>
              <a:gd name="T27" fmla="*/ 1105340 h 260"/>
              <a:gd name="T28" fmla="*/ 635615 w 266"/>
              <a:gd name="T29" fmla="*/ 1076252 h 260"/>
              <a:gd name="T30" fmla="*/ 562835 w 266"/>
              <a:gd name="T31" fmla="*/ 896876 h 260"/>
              <a:gd name="T32" fmla="*/ 504610 w 266"/>
              <a:gd name="T33" fmla="*/ 785373 h 260"/>
              <a:gd name="T34" fmla="*/ 339642 w 266"/>
              <a:gd name="T35" fmla="*/ 727197 h 260"/>
              <a:gd name="T36" fmla="*/ 295973 w 266"/>
              <a:gd name="T37" fmla="*/ 765981 h 260"/>
              <a:gd name="T38" fmla="*/ 223193 w 266"/>
              <a:gd name="T39" fmla="*/ 664173 h 260"/>
              <a:gd name="T40" fmla="*/ 271713 w 266"/>
              <a:gd name="T41" fmla="*/ 644781 h 260"/>
              <a:gd name="T42" fmla="*/ 0 w 266"/>
              <a:gd name="T43" fmla="*/ 155135 h 260"/>
              <a:gd name="T44" fmla="*/ 38816 w 266"/>
              <a:gd name="T45" fmla="*/ 121200 h 260"/>
              <a:gd name="T46" fmla="*/ 305677 w 266"/>
              <a:gd name="T47" fmla="*/ 121200 h 260"/>
              <a:gd name="T48" fmla="*/ 441534 w 266"/>
              <a:gd name="T49" fmla="*/ 77568 h 260"/>
              <a:gd name="T50" fmla="*/ 543427 w 266"/>
              <a:gd name="T51" fmla="*/ 654477 h 260"/>
              <a:gd name="T52" fmla="*/ 441534 w 266"/>
              <a:gd name="T53" fmla="*/ 77568 h 260"/>
              <a:gd name="T54" fmla="*/ 989813 w 266"/>
              <a:gd name="T55" fmla="*/ 572062 h 260"/>
              <a:gd name="T56" fmla="*/ 1217858 w 266"/>
              <a:gd name="T57" fmla="*/ 193919 h 260"/>
              <a:gd name="T58" fmla="*/ 1028629 w 266"/>
              <a:gd name="T59" fmla="*/ 290879 h 260"/>
              <a:gd name="T60" fmla="*/ 305677 w 266"/>
              <a:gd name="T61" fmla="*/ 576910 h 260"/>
              <a:gd name="T62" fmla="*/ 257157 w 266"/>
              <a:gd name="T63" fmla="*/ 290879 h 260"/>
              <a:gd name="T64" fmla="*/ 72780 w 266"/>
              <a:gd name="T65" fmla="*/ 193919 h 260"/>
              <a:gd name="T66" fmla="*/ 305677 w 266"/>
              <a:gd name="T67" fmla="*/ 576910 h 2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66"/>
              <a:gd name="T103" fmla="*/ 0 h 260"/>
              <a:gd name="T104" fmla="*/ 266 w 266"/>
              <a:gd name="T105" fmla="*/ 260 h 260"/>
            </a:gd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66" h="260">
                <a:moveTo>
                  <a:pt x="53" y="0"/>
                </a:moveTo>
                <a:cubicBezTo>
                  <a:pt x="132" y="0"/>
                  <a:pt x="132" y="0"/>
                  <a:pt x="132" y="0"/>
                </a:cubicBezTo>
                <a:cubicBezTo>
                  <a:pt x="135" y="0"/>
                  <a:pt x="135" y="0"/>
                  <a:pt x="135" y="0"/>
                </a:cubicBezTo>
                <a:cubicBezTo>
                  <a:pt x="214" y="0"/>
                  <a:pt x="214" y="0"/>
                  <a:pt x="214" y="0"/>
                </a:cubicBezTo>
                <a:cubicBezTo>
                  <a:pt x="210" y="9"/>
                  <a:pt x="206" y="17"/>
                  <a:pt x="204" y="25"/>
                </a:cubicBezTo>
                <a:cubicBezTo>
                  <a:pt x="205" y="25"/>
                  <a:pt x="205" y="25"/>
                  <a:pt x="205" y="25"/>
                </a:cubicBezTo>
                <a:cubicBezTo>
                  <a:pt x="258" y="25"/>
                  <a:pt x="258" y="25"/>
                  <a:pt x="258" y="25"/>
                </a:cubicBezTo>
                <a:cubicBezTo>
                  <a:pt x="265" y="25"/>
                  <a:pt x="265" y="25"/>
                  <a:pt x="265" y="25"/>
                </a:cubicBezTo>
                <a:cubicBezTo>
                  <a:pt x="265" y="32"/>
                  <a:pt x="265" y="32"/>
                  <a:pt x="265" y="32"/>
                </a:cubicBezTo>
                <a:cubicBezTo>
                  <a:pt x="266" y="47"/>
                  <a:pt x="265" y="67"/>
                  <a:pt x="257" y="86"/>
                </a:cubicBezTo>
                <a:cubicBezTo>
                  <a:pt x="250" y="105"/>
                  <a:pt x="236" y="122"/>
                  <a:pt x="210" y="133"/>
                </a:cubicBezTo>
                <a:cubicBezTo>
                  <a:pt x="210" y="140"/>
                  <a:pt x="210" y="140"/>
                  <a:pt x="210" y="140"/>
                </a:cubicBezTo>
                <a:cubicBezTo>
                  <a:pt x="220" y="137"/>
                  <a:pt x="220" y="137"/>
                  <a:pt x="220" y="137"/>
                </a:cubicBezTo>
                <a:cubicBezTo>
                  <a:pt x="224" y="151"/>
                  <a:pt x="224" y="151"/>
                  <a:pt x="224" y="151"/>
                </a:cubicBezTo>
                <a:cubicBezTo>
                  <a:pt x="205" y="158"/>
                  <a:pt x="205" y="158"/>
                  <a:pt x="205" y="158"/>
                </a:cubicBezTo>
                <a:cubicBezTo>
                  <a:pt x="196" y="160"/>
                  <a:pt x="196" y="160"/>
                  <a:pt x="196" y="160"/>
                </a:cubicBezTo>
                <a:cubicBezTo>
                  <a:pt x="195" y="150"/>
                  <a:pt x="195" y="150"/>
                  <a:pt x="195" y="150"/>
                </a:cubicBezTo>
                <a:cubicBezTo>
                  <a:pt x="195" y="143"/>
                  <a:pt x="195" y="143"/>
                  <a:pt x="195" y="143"/>
                </a:cubicBezTo>
                <a:cubicBezTo>
                  <a:pt x="190" y="149"/>
                  <a:pt x="182" y="154"/>
                  <a:pt x="170" y="159"/>
                </a:cubicBezTo>
                <a:cubicBezTo>
                  <a:pt x="170" y="185"/>
                  <a:pt x="170" y="185"/>
                  <a:pt x="170" y="185"/>
                </a:cubicBezTo>
                <a:cubicBezTo>
                  <a:pt x="157" y="185"/>
                  <a:pt x="157" y="185"/>
                  <a:pt x="157" y="185"/>
                </a:cubicBezTo>
                <a:cubicBezTo>
                  <a:pt x="155" y="200"/>
                  <a:pt x="161" y="219"/>
                  <a:pt x="171" y="228"/>
                </a:cubicBezTo>
                <a:cubicBezTo>
                  <a:pt x="193" y="228"/>
                  <a:pt x="193" y="228"/>
                  <a:pt x="193" y="228"/>
                </a:cubicBezTo>
                <a:cubicBezTo>
                  <a:pt x="205" y="260"/>
                  <a:pt x="205" y="260"/>
                  <a:pt x="205" y="260"/>
                </a:cubicBezTo>
                <a:cubicBezTo>
                  <a:pt x="69" y="260"/>
                  <a:pt x="69" y="260"/>
                  <a:pt x="69" y="260"/>
                </a:cubicBezTo>
                <a:cubicBezTo>
                  <a:pt x="78" y="228"/>
                  <a:pt x="78" y="228"/>
                  <a:pt x="78" y="228"/>
                </a:cubicBezTo>
                <a:cubicBezTo>
                  <a:pt x="94" y="228"/>
                  <a:pt x="94" y="228"/>
                  <a:pt x="94" y="228"/>
                </a:cubicBezTo>
                <a:cubicBezTo>
                  <a:pt x="101" y="228"/>
                  <a:pt x="101" y="228"/>
                  <a:pt x="101" y="228"/>
                </a:cubicBezTo>
                <a:cubicBezTo>
                  <a:pt x="131" y="228"/>
                  <a:pt x="131" y="228"/>
                  <a:pt x="131" y="228"/>
                </a:cubicBezTo>
                <a:cubicBezTo>
                  <a:pt x="131" y="222"/>
                  <a:pt x="131" y="222"/>
                  <a:pt x="131" y="222"/>
                </a:cubicBezTo>
                <a:cubicBezTo>
                  <a:pt x="110" y="217"/>
                  <a:pt x="110" y="217"/>
                  <a:pt x="110" y="217"/>
                </a:cubicBezTo>
                <a:cubicBezTo>
                  <a:pt x="116" y="207"/>
                  <a:pt x="116" y="197"/>
                  <a:pt x="116" y="185"/>
                </a:cubicBezTo>
                <a:cubicBezTo>
                  <a:pt x="104" y="185"/>
                  <a:pt x="104" y="185"/>
                  <a:pt x="104" y="185"/>
                </a:cubicBezTo>
                <a:cubicBezTo>
                  <a:pt x="104" y="162"/>
                  <a:pt x="104" y="162"/>
                  <a:pt x="104" y="162"/>
                </a:cubicBezTo>
                <a:cubicBezTo>
                  <a:pt x="87" y="156"/>
                  <a:pt x="76" y="149"/>
                  <a:pt x="70" y="141"/>
                </a:cubicBezTo>
                <a:cubicBezTo>
                  <a:pt x="70" y="150"/>
                  <a:pt x="70" y="150"/>
                  <a:pt x="70" y="150"/>
                </a:cubicBezTo>
                <a:cubicBezTo>
                  <a:pt x="70" y="160"/>
                  <a:pt x="70" y="160"/>
                  <a:pt x="70" y="160"/>
                </a:cubicBezTo>
                <a:cubicBezTo>
                  <a:pt x="61" y="158"/>
                  <a:pt x="61" y="158"/>
                  <a:pt x="61" y="158"/>
                </a:cubicBezTo>
                <a:cubicBezTo>
                  <a:pt x="42" y="151"/>
                  <a:pt x="42" y="151"/>
                  <a:pt x="42" y="151"/>
                </a:cubicBezTo>
                <a:cubicBezTo>
                  <a:pt x="46" y="137"/>
                  <a:pt x="46" y="137"/>
                  <a:pt x="46" y="137"/>
                </a:cubicBezTo>
                <a:cubicBezTo>
                  <a:pt x="56" y="140"/>
                  <a:pt x="56" y="140"/>
                  <a:pt x="56" y="140"/>
                </a:cubicBezTo>
                <a:cubicBezTo>
                  <a:pt x="56" y="133"/>
                  <a:pt x="56" y="133"/>
                  <a:pt x="56" y="133"/>
                </a:cubicBezTo>
                <a:cubicBezTo>
                  <a:pt x="30" y="122"/>
                  <a:pt x="16" y="105"/>
                  <a:pt x="8" y="86"/>
                </a:cubicBezTo>
                <a:cubicBezTo>
                  <a:pt x="1" y="67"/>
                  <a:pt x="0" y="47"/>
                  <a:pt x="0" y="32"/>
                </a:cubicBezTo>
                <a:cubicBezTo>
                  <a:pt x="0" y="25"/>
                  <a:pt x="0" y="25"/>
                  <a:pt x="0" y="25"/>
                </a:cubicBezTo>
                <a:cubicBezTo>
                  <a:pt x="8" y="25"/>
                  <a:pt x="8" y="25"/>
                  <a:pt x="8" y="25"/>
                </a:cubicBezTo>
                <a:cubicBezTo>
                  <a:pt x="61" y="25"/>
                  <a:pt x="61" y="25"/>
                  <a:pt x="61" y="25"/>
                </a:cubicBezTo>
                <a:cubicBezTo>
                  <a:pt x="63" y="25"/>
                  <a:pt x="63" y="25"/>
                  <a:pt x="63" y="25"/>
                </a:cubicBezTo>
                <a:cubicBezTo>
                  <a:pt x="61" y="17"/>
                  <a:pt x="57" y="9"/>
                  <a:pt x="53" y="0"/>
                </a:cubicBezTo>
                <a:close/>
                <a:moveTo>
                  <a:pt x="91" y="16"/>
                </a:moveTo>
                <a:cubicBezTo>
                  <a:pt x="92" y="52"/>
                  <a:pt x="91" y="81"/>
                  <a:pt x="86" y="113"/>
                </a:cubicBezTo>
                <a:cubicBezTo>
                  <a:pt x="89" y="128"/>
                  <a:pt x="101" y="131"/>
                  <a:pt x="112" y="135"/>
                </a:cubicBezTo>
                <a:cubicBezTo>
                  <a:pt x="113" y="16"/>
                  <a:pt x="113" y="16"/>
                  <a:pt x="113" y="16"/>
                </a:cubicBezTo>
                <a:cubicBezTo>
                  <a:pt x="105" y="16"/>
                  <a:pt x="99" y="16"/>
                  <a:pt x="91" y="16"/>
                </a:cubicBezTo>
                <a:close/>
                <a:moveTo>
                  <a:pt x="199" y="60"/>
                </a:moveTo>
                <a:cubicBezTo>
                  <a:pt x="199" y="83"/>
                  <a:pt x="205" y="102"/>
                  <a:pt x="204" y="118"/>
                </a:cubicBezTo>
                <a:cubicBezTo>
                  <a:pt x="226" y="110"/>
                  <a:pt x="238" y="95"/>
                  <a:pt x="244" y="80"/>
                </a:cubicBezTo>
                <a:cubicBezTo>
                  <a:pt x="250" y="67"/>
                  <a:pt x="251" y="52"/>
                  <a:pt x="251" y="40"/>
                </a:cubicBezTo>
                <a:cubicBezTo>
                  <a:pt x="212" y="40"/>
                  <a:pt x="212" y="40"/>
                  <a:pt x="212" y="40"/>
                </a:cubicBezTo>
                <a:cubicBezTo>
                  <a:pt x="212" y="60"/>
                  <a:pt x="212" y="60"/>
                  <a:pt x="212" y="60"/>
                </a:cubicBezTo>
                <a:cubicBezTo>
                  <a:pt x="199" y="60"/>
                  <a:pt x="199" y="60"/>
                  <a:pt x="199" y="60"/>
                </a:cubicBezTo>
                <a:close/>
                <a:moveTo>
                  <a:pt x="63" y="119"/>
                </a:moveTo>
                <a:cubicBezTo>
                  <a:pt x="62" y="103"/>
                  <a:pt x="68" y="83"/>
                  <a:pt x="68" y="60"/>
                </a:cubicBezTo>
                <a:cubicBezTo>
                  <a:pt x="53" y="60"/>
                  <a:pt x="53" y="60"/>
                  <a:pt x="53" y="60"/>
                </a:cubicBezTo>
                <a:cubicBezTo>
                  <a:pt x="53" y="40"/>
                  <a:pt x="53" y="40"/>
                  <a:pt x="53" y="40"/>
                </a:cubicBezTo>
                <a:cubicBezTo>
                  <a:pt x="15" y="40"/>
                  <a:pt x="15" y="40"/>
                  <a:pt x="15" y="40"/>
                </a:cubicBezTo>
                <a:cubicBezTo>
                  <a:pt x="15" y="52"/>
                  <a:pt x="16" y="67"/>
                  <a:pt x="22" y="80"/>
                </a:cubicBezTo>
                <a:cubicBezTo>
                  <a:pt x="28" y="96"/>
                  <a:pt x="40" y="110"/>
                  <a:pt x="63" y="119"/>
                </a:cubicBezTo>
                <a:close/>
              </a:path>
            </a:pathLst>
          </a:custGeom>
          <a:solidFill>
            <a:schemeClr val="accent1"/>
          </a:solidFill>
          <a:ln w="12700">
            <a:gradFill flip="none" rotWithShape="1">
              <a:gsLst>
                <a:gs pos="53000">
                  <a:schemeClr val="bg1">
                    <a:alpha val="90000"/>
                  </a:schemeClr>
                </a:gs>
                <a:gs pos="100000">
                  <a:schemeClr val="tx1">
                    <a:lumMod val="50000"/>
                    <a:lumOff val="50000"/>
                  </a:schemeClr>
                </a:gs>
              </a:gsLst>
              <a:lin ang="7200000" scaled="0"/>
            </a:gradFill>
          </a:ln>
          <a:effectLst>
            <a:outerShdw blurRad="482600" dist="203200" dir="8100000" algn="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eaLnBrk="0" fontAlgn="base" hangingPunct="0">
              <a:spcBef>
                <a:spcPct val="0"/>
              </a:spcBef>
              <a:spcAft>
                <a:spcPct val="0"/>
              </a:spcAft>
              <a:buFont typeface="Arial" panose="020b0604020202020204" pitchFamily="34" charset="0"/>
            </a:pPr>
            <a:endParaRPr lang="zh-CN" altLang="en-US" sz="4500">
              <a:solidFill>
                <a:schemeClr val="accent2"/>
              </a:solidFill>
              <a:latin typeface="造字工房悦黑（非商用）纤细体" pitchFamily="50" charset="-122"/>
              <a:ea typeface="造字工房悦黑（非商用）纤细体" pitchFamily="50" charset="-122"/>
            </a:endParaRPr>
          </a:p>
        </p:txBody>
      </p:sp>
      <p:sp>
        <p:nvSpPr>
          <p:cNvPr id="30" name="五边形 29"/>
          <p:cNvSpPr/>
          <p:nvPr/>
        </p:nvSpPr>
        <p:spPr>
          <a:xfrm>
            <a:off x="5866705" y="3705028"/>
            <a:ext cx="1607921" cy="341635"/>
          </a:xfrm>
          <a:prstGeom prst="homePlate">
            <a:avLst/>
          </a:prstGeom>
          <a:solidFill>
            <a:srgbClr val="F3F3F3"/>
          </a:solidFill>
          <a:ln>
            <a:noFill/>
          </a:ln>
          <a:effectLst>
            <a:outerShdw blurRad="101600" sx="103000" sy="103000" algn="ctr"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25">
              <a:solidFill>
                <a:schemeClr val="accent2"/>
              </a:solidFill>
              <a:latin typeface="造字工房悦黑（非商用）纤细体" pitchFamily="50" charset="-122"/>
              <a:ea typeface="造字工房悦黑（非商用）纤细体" pitchFamily="50" charset="-122"/>
              <a:cs typeface="+mn-ea"/>
            </a:endParaRPr>
          </a:p>
        </p:txBody>
      </p:sp>
      <p:sp>
        <p:nvSpPr>
          <p:cNvPr id="31" name="矩形 30"/>
          <p:cNvSpPr/>
          <p:nvPr/>
        </p:nvSpPr>
        <p:spPr>
          <a:xfrm>
            <a:off x="5869326" y="3699711"/>
            <a:ext cx="909223" cy="307777"/>
          </a:xfrm>
          <a:prstGeom prst="rect">
            <a:avLst/>
          </a:prstGeom>
        </p:spPr>
        <p:txBody>
          <a:bodyPr wrap="none">
            <a:spAutoFit/>
          </a:bodyPr>
          <a:lstStyle/>
          <a:p>
            <a:r>
              <a:rPr lang="en-US" altLang="zh-CN" sz="1400">
                <a:solidFill>
                  <a:schemeClr val="accent1"/>
                </a:solidFill>
                <a:latin typeface="造字工房悦黑（非商用）纤细体" pitchFamily="50" charset="-122"/>
                <a:ea typeface="造字工房悦黑（非商用）纤细体" pitchFamily="50" charset="-122"/>
                <a:cs typeface="UUS UN INCHIKE" panose="02020603070505020304" pitchFamily="18" charset="0"/>
                <a:sym typeface="+mn-lt"/>
              </a:rPr>
              <a:t>CONTENT</a:t>
            </a:r>
            <a:endParaRPr lang="en-US" altLang="zh-CN" sz="1400">
              <a:solidFill>
                <a:schemeClr val="accent1"/>
              </a:solidFill>
              <a:latin typeface="造字工房悦黑（非商用）纤细体" pitchFamily="50" charset="-122"/>
              <a:ea typeface="造字工房悦黑（非商用）纤细体" pitchFamily="50" charset="-122"/>
              <a:cs typeface="UUS UN INCHIKE" panose="02020603070505020304" pitchFamily="18" charset="0"/>
              <a:sym typeface="+mn-lt"/>
            </a:endParaRPr>
          </a:p>
        </p:txBody>
      </p:sp>
      <p:sp>
        <p:nvSpPr>
          <p:cNvPr id="32" name="矩形 31"/>
          <p:cNvSpPr/>
          <p:nvPr/>
        </p:nvSpPr>
        <p:spPr>
          <a:xfrm>
            <a:off x="5796475" y="4060541"/>
            <a:ext cx="2841342" cy="473206"/>
          </a:xfrm>
          <a:prstGeom prst="rect">
            <a:avLst/>
          </a:prstGeom>
        </p:spPr>
        <p:txBody>
          <a:bodyPr wrap="square">
            <a:spAutoFit/>
          </a:bodyPr>
          <a:lstStyle/>
          <a:p>
            <a:r>
              <a:rPr lang="en-US" altLang="zh-CN" sz="825">
                <a:solidFill>
                  <a:schemeClr val="accent2"/>
                </a:solidFill>
                <a:latin typeface="造字工房悦黑（非商用）纤细体" pitchFamily="50" charset="-122"/>
                <a:ea typeface="造字工房悦黑（非商用）纤细体" pitchFamily="50" charset="-122"/>
                <a:cs typeface="UUS UN INCHIKE" panose="02020603070505020304" pitchFamily="18" charset="0"/>
              </a:rPr>
              <a:t>The future is before us and dynamic. Everything we do will affect it. The future is before us and dynamic. The future is before us and</a:t>
            </a:r>
            <a:endParaRPr lang="en-US" altLang="zh-CN" sz="825">
              <a:solidFill>
                <a:schemeClr val="accent2"/>
              </a:solidFill>
              <a:latin typeface="造字工房悦黑（非商用）纤细体" pitchFamily="50" charset="-122"/>
              <a:ea typeface="造字工房悦黑（非商用）纤细体" pitchFamily="50" charset="-122"/>
              <a:cs typeface="UUS UN INCHIKE" panose="02020603070505020304" pitchFamily="18" charset="0"/>
            </a:endParaRPr>
          </a:p>
        </p:txBody>
      </p:sp>
      <p:sp>
        <p:nvSpPr>
          <p:cNvPr id="33" name="五边形 32"/>
          <p:cNvSpPr/>
          <p:nvPr/>
        </p:nvSpPr>
        <p:spPr>
          <a:xfrm>
            <a:off x="868595" y="1280496"/>
            <a:ext cx="1607921" cy="341635"/>
          </a:xfrm>
          <a:prstGeom prst="homePlate">
            <a:avLst/>
          </a:prstGeom>
          <a:solidFill>
            <a:srgbClr val="F3F3F3"/>
          </a:solidFill>
          <a:ln>
            <a:noFill/>
          </a:ln>
          <a:effectLst>
            <a:outerShdw blurRad="101600" sx="103000" sy="103000" algn="ctr"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25">
              <a:solidFill>
                <a:schemeClr val="accent2"/>
              </a:solidFill>
              <a:latin typeface="造字工房悦黑（非商用）纤细体" pitchFamily="50" charset="-122"/>
              <a:ea typeface="造字工房悦黑（非商用）纤细体" pitchFamily="50" charset="-122"/>
              <a:cs typeface="+mn-ea"/>
            </a:endParaRPr>
          </a:p>
        </p:txBody>
      </p:sp>
      <p:sp>
        <p:nvSpPr>
          <p:cNvPr id="34" name="矩形 33"/>
          <p:cNvSpPr/>
          <p:nvPr/>
        </p:nvSpPr>
        <p:spPr>
          <a:xfrm>
            <a:off x="871216" y="1275179"/>
            <a:ext cx="909223" cy="307777"/>
          </a:xfrm>
          <a:prstGeom prst="rect">
            <a:avLst/>
          </a:prstGeom>
        </p:spPr>
        <p:txBody>
          <a:bodyPr wrap="none">
            <a:spAutoFit/>
          </a:bodyPr>
          <a:lstStyle/>
          <a:p>
            <a:r>
              <a:rPr lang="en-US" altLang="zh-CN" sz="1400">
                <a:solidFill>
                  <a:schemeClr val="accent1"/>
                </a:solidFill>
                <a:latin typeface="造字工房悦黑（非商用）纤细体" pitchFamily="50" charset="-122"/>
                <a:ea typeface="造字工房悦黑（非商用）纤细体" pitchFamily="50" charset="-122"/>
                <a:cs typeface="UUS UN INCHIKE" panose="02020603070505020304" pitchFamily="18" charset="0"/>
                <a:sym typeface="+mn-lt"/>
              </a:rPr>
              <a:t>CONTENT</a:t>
            </a:r>
            <a:endParaRPr lang="en-US" altLang="zh-CN" sz="1400">
              <a:solidFill>
                <a:schemeClr val="accent1"/>
              </a:solidFill>
              <a:latin typeface="造字工房悦黑（非商用）纤细体" pitchFamily="50" charset="-122"/>
              <a:ea typeface="造字工房悦黑（非商用）纤细体" pitchFamily="50" charset="-122"/>
              <a:cs typeface="UUS UN INCHIKE" panose="02020603070505020304" pitchFamily="18" charset="0"/>
              <a:sym typeface="+mn-lt"/>
            </a:endParaRPr>
          </a:p>
        </p:txBody>
      </p:sp>
      <p:sp>
        <p:nvSpPr>
          <p:cNvPr id="35" name="矩形 34"/>
          <p:cNvSpPr/>
          <p:nvPr/>
        </p:nvSpPr>
        <p:spPr>
          <a:xfrm>
            <a:off x="798364" y="1660501"/>
            <a:ext cx="2451023" cy="473206"/>
          </a:xfrm>
          <a:prstGeom prst="rect">
            <a:avLst/>
          </a:prstGeom>
        </p:spPr>
        <p:txBody>
          <a:bodyPr wrap="square">
            <a:spAutoFit/>
          </a:bodyPr>
          <a:lstStyle/>
          <a:p>
            <a:r>
              <a:rPr lang="en-US" altLang="zh-CN" sz="825">
                <a:solidFill>
                  <a:schemeClr val="accent2"/>
                </a:solidFill>
                <a:latin typeface="造字工房悦黑（非商用）纤细体" pitchFamily="50" charset="-122"/>
                <a:ea typeface="造字工房悦黑（非商用）纤细体" pitchFamily="50" charset="-122"/>
                <a:cs typeface="UUS UN INCHIKE" panose="02020603070505020304" pitchFamily="18" charset="0"/>
              </a:rPr>
              <a:t>The future is before us and dynamic. Everything we do will affect it. The future is before us and dynamic. The future is before us and</a:t>
            </a:r>
            <a:endParaRPr lang="en-US" altLang="zh-CN" sz="825">
              <a:solidFill>
                <a:schemeClr val="accent2"/>
              </a:solidFill>
              <a:latin typeface="造字工房悦黑（非商用）纤细体" pitchFamily="50" charset="-122"/>
              <a:ea typeface="造字工房悦黑（非商用）纤细体" pitchFamily="50" charset="-122"/>
              <a:cs typeface="UUS UN INCHIKE" panose="02020603070505020304" pitchFamily="18" charset="0"/>
            </a:endParaRPr>
          </a:p>
        </p:txBody>
      </p:sp>
    </p:spTree>
  </p:cSld>
  <p:clrMapOvr>
    <a:masterClrMapping/>
  </p:clrMapOvr>
  <mc:AlternateContent>
    <mc:Choice xmlns:p14="http://schemas.microsoft.com/office/powerpoint/2010/main" Requires="p14">
      <p:transition spd="med" advTm="6000" p14:dur="700">
        <p:fade/>
      </p:transition>
    </mc:Choice>
    <mc:Fallback>
      <p:transition spd="med" advTm="6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childTnLst>
                          </p:cTn>
                        </p:par>
                        <p:par>
                          <p:cTn id="10" fill="hold" nodeType="afterGroup">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8"/>
                                        </p:tgtEl>
                                        <p:attrNameLst>
                                          <p:attrName>style.visibility</p:attrName>
                                        </p:attrNameLst>
                                      </p:cBhvr>
                                      <p:to>
                                        <p:strVal val="visible"/>
                                      </p:to>
                                    </p:set>
                                    <p:anim calcmode="lin" valueType="num">
                                      <p:cBhvr>
                                        <p:cTn id="13" dur="500" fill="hold"/>
                                        <p:tgtEl>
                                          <p:spTgt spid="28"/>
                                        </p:tgtEl>
                                        <p:attrNameLst>
                                          <p:attrName>ppt_w</p:attrName>
                                        </p:attrNameLst>
                                      </p:cBhvr>
                                      <p:tavLst>
                                        <p:tav tm="0">
                                          <p:val>
                                            <p:fltVal val="0"/>
                                          </p:val>
                                        </p:tav>
                                        <p:tav tm="100000">
                                          <p:val>
                                            <p:strVal val="#ppt_w"/>
                                          </p:val>
                                        </p:tav>
                                      </p:tavLst>
                                    </p:anim>
                                    <p:anim calcmode="lin" valueType="num">
                                      <p:cBhvr>
                                        <p:cTn id="14" dur="500" fill="hold"/>
                                        <p:tgtEl>
                                          <p:spTgt spid="28"/>
                                        </p:tgtEl>
                                        <p:attrNameLst>
                                          <p:attrName>ppt_h</p:attrName>
                                        </p:attrNameLst>
                                      </p:cBhvr>
                                      <p:tavLst>
                                        <p:tav tm="0">
                                          <p:val>
                                            <p:fltVal val="0"/>
                                          </p:val>
                                        </p:tav>
                                        <p:tav tm="100000">
                                          <p:val>
                                            <p:strVal val="#ppt_h"/>
                                          </p:val>
                                        </p:tav>
                                      </p:tavLst>
                                    </p:anim>
                                    <p:animEffect transition="in" filter="fade">
                                      <p:cBhvr>
                                        <p:cTn id="15" dur="500"/>
                                        <p:tgtEl>
                                          <p:spTgt spid="28"/>
                                        </p:tgtEl>
                                      </p:cBhvr>
                                    </p:animEffect>
                                  </p:childTnLst>
                                </p:cTn>
                              </p:par>
                            </p:childTnLst>
                          </p:cTn>
                        </p:par>
                        <p:par>
                          <p:cTn id="16" fill="hold" nodeType="afterGroup">
                            <p:stCondLst>
                              <p:cond delay="1000"/>
                            </p:stCondLst>
                            <p:childTnLst>
                              <p:par>
                                <p:cTn id="17" presetID="2" presetClass="entr" presetSubtype="2"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500" fill="hold"/>
                                        <p:tgtEl>
                                          <p:spTgt spid="30"/>
                                        </p:tgtEl>
                                        <p:attrNameLst>
                                          <p:attrName>ppt_x</p:attrName>
                                        </p:attrNameLst>
                                      </p:cBhvr>
                                      <p:tavLst>
                                        <p:tav tm="0">
                                          <p:val>
                                            <p:strVal val="1+#ppt_w/2"/>
                                          </p:val>
                                        </p:tav>
                                        <p:tav tm="100000">
                                          <p:val>
                                            <p:strVal val="#ppt_x"/>
                                          </p:val>
                                        </p:tav>
                                      </p:tavLst>
                                    </p:anim>
                                    <p:anim calcmode="lin" valueType="num">
                                      <p:cBhvr additive="base">
                                        <p:cTn id="20" dur="500" fill="hold"/>
                                        <p:tgtEl>
                                          <p:spTgt spid="30"/>
                                        </p:tgtEl>
                                        <p:attrNameLst>
                                          <p:attrName>ppt_y</p:attrName>
                                        </p:attrNameLst>
                                      </p:cBhvr>
                                      <p:tavLst>
                                        <p:tav tm="0">
                                          <p:val>
                                            <p:strVal val="#ppt_y"/>
                                          </p:val>
                                        </p:tav>
                                        <p:tav tm="100000">
                                          <p:val>
                                            <p:strVal val="#ppt_y"/>
                                          </p:val>
                                        </p:tav>
                                      </p:tavLst>
                                    </p:anim>
                                  </p:childTnLst>
                                </p:cTn>
                              </p:par>
                            </p:childTnLst>
                          </p:cTn>
                        </p:par>
                        <p:par>
                          <p:cTn id="21" fill="hold" nodeType="afterGroup">
                            <p:stCondLst>
                              <p:cond delay="1500"/>
                            </p:stCondLst>
                            <p:childTnLst>
                              <p:par>
                                <p:cTn id="22" presetID="2" presetClass="entr" presetSubtype="2"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 calcmode="lin" valueType="num">
                                      <p:cBhvr additive="base">
                                        <p:cTn id="24" dur="500" fill="hold"/>
                                        <p:tgtEl>
                                          <p:spTgt spid="31"/>
                                        </p:tgtEl>
                                        <p:attrNameLst>
                                          <p:attrName>ppt_x</p:attrName>
                                        </p:attrNameLst>
                                      </p:cBhvr>
                                      <p:tavLst>
                                        <p:tav tm="0">
                                          <p:val>
                                            <p:strVal val="1+#ppt_w/2"/>
                                          </p:val>
                                        </p:tav>
                                        <p:tav tm="100000">
                                          <p:val>
                                            <p:strVal val="#ppt_x"/>
                                          </p:val>
                                        </p:tav>
                                      </p:tavLst>
                                    </p:anim>
                                    <p:anim calcmode="lin" valueType="num">
                                      <p:cBhvr additive="base">
                                        <p:cTn id="25" dur="500" fill="hold"/>
                                        <p:tgtEl>
                                          <p:spTgt spid="31"/>
                                        </p:tgtEl>
                                        <p:attrNameLst>
                                          <p:attrName>ppt_y</p:attrName>
                                        </p:attrNameLst>
                                      </p:cBhvr>
                                      <p:tavLst>
                                        <p:tav tm="0">
                                          <p:val>
                                            <p:strVal val="#ppt_y"/>
                                          </p:val>
                                        </p:tav>
                                        <p:tav tm="100000">
                                          <p:val>
                                            <p:strVal val="#ppt_y"/>
                                          </p:val>
                                        </p:tav>
                                      </p:tavLst>
                                    </p:anim>
                                  </p:childTnLst>
                                </p:cTn>
                              </p:par>
                            </p:childTnLst>
                          </p:cTn>
                        </p:par>
                        <p:par>
                          <p:cTn id="26" fill="hold" nodeType="afterGroup">
                            <p:stCondLst>
                              <p:cond delay="2000"/>
                            </p:stCondLst>
                            <p:childTnLst>
                              <p:par>
                                <p:cTn id="27" presetID="2" presetClass="entr" presetSubtype="2"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 calcmode="lin" valueType="num">
                                      <p:cBhvr additive="base">
                                        <p:cTn id="29" dur="500" fill="hold"/>
                                        <p:tgtEl>
                                          <p:spTgt spid="32"/>
                                        </p:tgtEl>
                                        <p:attrNameLst>
                                          <p:attrName>ppt_x</p:attrName>
                                        </p:attrNameLst>
                                      </p:cBhvr>
                                      <p:tavLst>
                                        <p:tav tm="0">
                                          <p:val>
                                            <p:strVal val="1+#ppt_w/2"/>
                                          </p:val>
                                        </p:tav>
                                        <p:tav tm="100000">
                                          <p:val>
                                            <p:strVal val="#ppt_x"/>
                                          </p:val>
                                        </p:tav>
                                      </p:tavLst>
                                    </p:anim>
                                    <p:anim calcmode="lin" valueType="num">
                                      <p:cBhvr additive="base">
                                        <p:cTn id="30" dur="500" fill="hold"/>
                                        <p:tgtEl>
                                          <p:spTgt spid="32"/>
                                        </p:tgtEl>
                                        <p:attrNameLst>
                                          <p:attrName>ppt_y</p:attrName>
                                        </p:attrNameLst>
                                      </p:cBhvr>
                                      <p:tavLst>
                                        <p:tav tm="0">
                                          <p:val>
                                            <p:strVal val="#ppt_y"/>
                                          </p:val>
                                        </p:tav>
                                        <p:tav tm="100000">
                                          <p:val>
                                            <p:strVal val="#ppt_y"/>
                                          </p:val>
                                        </p:tav>
                                      </p:tavLst>
                                    </p:anim>
                                  </p:childTnLst>
                                </p:cTn>
                              </p:par>
                            </p:childTnLst>
                          </p:cTn>
                        </p:par>
                        <p:par>
                          <p:cTn id="31" fill="hold" nodeType="afterGroup">
                            <p:stCondLst>
                              <p:cond delay="2500"/>
                            </p:stCondLst>
                            <p:childTnLst>
                              <p:par>
                                <p:cTn id="32" presetID="2" presetClass="entr" presetSubtype="2" fill="hold" grpId="0" nodeType="afterEffect">
                                  <p:stCondLst>
                                    <p:cond delay="0"/>
                                  </p:stCondLst>
                                  <p:childTnLst>
                                    <p:set>
                                      <p:cBhvr>
                                        <p:cTn id="33" dur="1" fill="hold">
                                          <p:stCondLst>
                                            <p:cond delay="0"/>
                                          </p:stCondLst>
                                        </p:cTn>
                                        <p:tgtEl>
                                          <p:spTgt spid="33"/>
                                        </p:tgtEl>
                                        <p:attrNameLst>
                                          <p:attrName>style.visibility</p:attrName>
                                        </p:attrNameLst>
                                      </p:cBhvr>
                                      <p:to>
                                        <p:strVal val="visible"/>
                                      </p:to>
                                    </p:set>
                                    <p:anim calcmode="lin" valueType="num">
                                      <p:cBhvr additive="base">
                                        <p:cTn id="34" dur="500" fill="hold"/>
                                        <p:tgtEl>
                                          <p:spTgt spid="33"/>
                                        </p:tgtEl>
                                        <p:attrNameLst>
                                          <p:attrName>ppt_x</p:attrName>
                                        </p:attrNameLst>
                                      </p:cBhvr>
                                      <p:tavLst>
                                        <p:tav tm="0">
                                          <p:val>
                                            <p:strVal val="1+#ppt_w/2"/>
                                          </p:val>
                                        </p:tav>
                                        <p:tav tm="100000">
                                          <p:val>
                                            <p:strVal val="#ppt_x"/>
                                          </p:val>
                                        </p:tav>
                                      </p:tavLst>
                                    </p:anim>
                                    <p:anim calcmode="lin" valueType="num">
                                      <p:cBhvr additive="base">
                                        <p:cTn id="35" dur="500" fill="hold"/>
                                        <p:tgtEl>
                                          <p:spTgt spid="33"/>
                                        </p:tgtEl>
                                        <p:attrNameLst>
                                          <p:attrName>ppt_y</p:attrName>
                                        </p:attrNameLst>
                                      </p:cBhvr>
                                      <p:tavLst>
                                        <p:tav tm="0">
                                          <p:val>
                                            <p:strVal val="#ppt_y"/>
                                          </p:val>
                                        </p:tav>
                                        <p:tav tm="100000">
                                          <p:val>
                                            <p:strVal val="#ppt_y"/>
                                          </p:val>
                                        </p:tav>
                                      </p:tavLst>
                                    </p:anim>
                                  </p:childTnLst>
                                </p:cTn>
                              </p:par>
                            </p:childTnLst>
                          </p:cTn>
                        </p:par>
                        <p:par>
                          <p:cTn id="36" fill="hold" nodeType="afterGroup">
                            <p:stCondLst>
                              <p:cond delay="3000"/>
                            </p:stCondLst>
                            <p:childTnLst>
                              <p:par>
                                <p:cTn id="37" presetID="2" presetClass="entr" presetSubtype="2" fill="hold" grpId="0" nodeType="afterEffect">
                                  <p:stCondLst>
                                    <p:cond delay="0"/>
                                  </p:stCondLst>
                                  <p:childTnLst>
                                    <p:set>
                                      <p:cBhvr>
                                        <p:cTn id="38" dur="1" fill="hold">
                                          <p:stCondLst>
                                            <p:cond delay="0"/>
                                          </p:stCondLst>
                                        </p:cTn>
                                        <p:tgtEl>
                                          <p:spTgt spid="34"/>
                                        </p:tgtEl>
                                        <p:attrNameLst>
                                          <p:attrName>style.visibility</p:attrName>
                                        </p:attrNameLst>
                                      </p:cBhvr>
                                      <p:to>
                                        <p:strVal val="visible"/>
                                      </p:to>
                                    </p:set>
                                    <p:anim calcmode="lin" valueType="num">
                                      <p:cBhvr additive="base">
                                        <p:cTn id="39" dur="500" fill="hold"/>
                                        <p:tgtEl>
                                          <p:spTgt spid="34"/>
                                        </p:tgtEl>
                                        <p:attrNameLst>
                                          <p:attrName>ppt_x</p:attrName>
                                        </p:attrNameLst>
                                      </p:cBhvr>
                                      <p:tavLst>
                                        <p:tav tm="0">
                                          <p:val>
                                            <p:strVal val="1+#ppt_w/2"/>
                                          </p:val>
                                        </p:tav>
                                        <p:tav tm="100000">
                                          <p:val>
                                            <p:strVal val="#ppt_x"/>
                                          </p:val>
                                        </p:tav>
                                      </p:tavLst>
                                    </p:anim>
                                    <p:anim calcmode="lin" valueType="num">
                                      <p:cBhvr additive="base">
                                        <p:cTn id="40" dur="500" fill="hold"/>
                                        <p:tgtEl>
                                          <p:spTgt spid="34"/>
                                        </p:tgtEl>
                                        <p:attrNameLst>
                                          <p:attrName>ppt_y</p:attrName>
                                        </p:attrNameLst>
                                      </p:cBhvr>
                                      <p:tavLst>
                                        <p:tav tm="0">
                                          <p:val>
                                            <p:strVal val="#ppt_y"/>
                                          </p:val>
                                        </p:tav>
                                        <p:tav tm="100000">
                                          <p:val>
                                            <p:strVal val="#ppt_y"/>
                                          </p:val>
                                        </p:tav>
                                      </p:tavLst>
                                    </p:anim>
                                  </p:childTnLst>
                                </p:cTn>
                              </p:par>
                            </p:childTnLst>
                          </p:cTn>
                        </p:par>
                        <p:par>
                          <p:cTn id="41" fill="hold" nodeType="afterGroup">
                            <p:stCondLst>
                              <p:cond delay="3500"/>
                            </p:stCondLst>
                            <p:childTnLst>
                              <p:par>
                                <p:cTn id="42" presetID="2" presetClass="entr" presetSubtype="2" fill="hold" grpId="0"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1+#ppt_w/2"/>
                                          </p:val>
                                        </p:tav>
                                        <p:tav tm="100000">
                                          <p:val>
                                            <p:strVal val="#ppt_x"/>
                                          </p:val>
                                        </p:tav>
                                      </p:tavLst>
                                    </p:anim>
                                    <p:anim calcmode="lin" valueType="num">
                                      <p:cBhvr additive="base">
                                        <p:cTn id="45" dur="500" fill="hold"/>
                                        <p:tgtEl>
                                          <p:spTgt spid="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0" grpId="0" animBg="1"/>
      <p:bldP spid="31" grpId="0"/>
      <p:bldP spid="32" grpId="0"/>
      <p:bldP spid="33" grpId="0" animBg="1"/>
      <p:bldP spid="34" grpId="0"/>
      <p:bldP spid="35" grpId="0"/>
    </p:bldLst>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8" name="椭圆 7"/>
          <p:cNvSpPr/>
          <p:nvPr/>
        </p:nvSpPr>
        <p:spPr>
          <a:xfrm>
            <a:off x="5952505" y="1335350"/>
            <a:ext cx="1941491" cy="1941491"/>
          </a:xfrm>
          <a:prstGeom prst="ellipse">
            <a:avLst/>
          </a:prstGeom>
          <a:gradFill flip="none" rotWithShape="1">
            <a:gsLst>
              <a:gs pos="0">
                <a:schemeClr val="bg1"/>
              </a:gs>
              <a:gs pos="100000">
                <a:srgbClr val="C8C8C8"/>
              </a:gs>
            </a:gsLst>
            <a:lin ang="19800000" scaled="0"/>
          </a:gradFill>
          <a:ln w="12700">
            <a:gradFill flip="none" rotWithShape="1">
              <a:gsLst>
                <a:gs pos="53000">
                  <a:schemeClr val="bg1">
                    <a:alpha val="90000"/>
                  </a:schemeClr>
                </a:gs>
                <a:gs pos="100000">
                  <a:schemeClr val="tx1">
                    <a:lumMod val="50000"/>
                    <a:lumOff val="50000"/>
                  </a:schemeClr>
                </a:gs>
              </a:gsLst>
              <a:lin ang="7200000" scaled="0"/>
            </a:gradFill>
          </a:ln>
          <a:effectLst>
            <a:outerShdw blurRad="482600" dist="203200" dir="8100000" algn="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eaLnBrk="0" fontAlgn="base" hangingPunct="0">
              <a:spcBef>
                <a:spcPct val="0"/>
              </a:spcBef>
              <a:spcAft>
                <a:spcPct val="0"/>
              </a:spcAft>
              <a:buFont typeface="Arial" panose="020b0604020202020204" pitchFamily="34" charset="0"/>
            </a:pPr>
            <a:endParaRPr lang="zh-CN" altLang="en-US" sz="4500">
              <a:solidFill>
                <a:schemeClr val="accent2"/>
              </a:solidFill>
              <a:latin typeface="造字工房悦黑（非商用）纤细体" pitchFamily="50" charset="-122"/>
              <a:ea typeface="造字工房悦黑（非商用）纤细体" pitchFamily="50" charset="-122"/>
            </a:endParaRPr>
          </a:p>
        </p:txBody>
      </p:sp>
      <p:sp>
        <p:nvSpPr>
          <p:cNvPr id="4" name="椭圆 3"/>
          <p:cNvSpPr/>
          <p:nvPr/>
        </p:nvSpPr>
        <p:spPr>
          <a:xfrm>
            <a:off x="2443644" y="2731914"/>
            <a:ext cx="638557" cy="638557"/>
          </a:xfrm>
          <a:prstGeom prst="ellipse">
            <a:avLst/>
          </a:prstGeom>
          <a:gradFill flip="none" rotWithShape="1">
            <a:gsLst>
              <a:gs pos="0">
                <a:schemeClr val="bg1"/>
              </a:gs>
              <a:gs pos="100000">
                <a:srgbClr val="C8C8C8"/>
              </a:gs>
            </a:gsLst>
            <a:lin ang="19800000" scaled="0"/>
          </a:gradFill>
          <a:ln w="12700">
            <a:gradFill flip="none" rotWithShape="1">
              <a:gsLst>
                <a:gs pos="53000">
                  <a:schemeClr val="bg1">
                    <a:alpha val="90000"/>
                  </a:schemeClr>
                </a:gs>
                <a:gs pos="100000">
                  <a:schemeClr val="tx1">
                    <a:lumMod val="50000"/>
                    <a:lumOff val="50000"/>
                  </a:schemeClr>
                </a:gs>
              </a:gsLst>
              <a:lin ang="7200000" scaled="0"/>
            </a:gradFill>
          </a:ln>
          <a:effectLst>
            <a:outerShdw blurRad="482600" dist="203200" dir="8100000" algn="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eaLnBrk="0" fontAlgn="base" hangingPunct="0">
              <a:spcBef>
                <a:spcPct val="0"/>
              </a:spcBef>
              <a:spcAft>
                <a:spcPct val="0"/>
              </a:spcAft>
              <a:buFont typeface="Arial" panose="020b0604020202020204" pitchFamily="34" charset="0"/>
            </a:pPr>
            <a:endParaRPr lang="zh-CN" altLang="en-US" sz="4500">
              <a:solidFill>
                <a:schemeClr val="accent2"/>
              </a:solidFill>
              <a:latin typeface="造字工房悦黑（非商用）纤细体" pitchFamily="50" charset="-122"/>
              <a:ea typeface="造字工房悦黑（非商用）纤细体" pitchFamily="50" charset="-122"/>
            </a:endParaRPr>
          </a:p>
        </p:txBody>
      </p:sp>
      <p:sp>
        <p:nvSpPr>
          <p:cNvPr id="3" name="椭圆 2"/>
          <p:cNvSpPr/>
          <p:nvPr/>
        </p:nvSpPr>
        <p:spPr>
          <a:xfrm>
            <a:off x="774903" y="2032980"/>
            <a:ext cx="1382554" cy="1382554"/>
          </a:xfrm>
          <a:prstGeom prst="ellipse">
            <a:avLst/>
          </a:prstGeom>
          <a:gradFill flip="none" rotWithShape="1">
            <a:gsLst>
              <a:gs pos="0">
                <a:schemeClr val="bg1"/>
              </a:gs>
              <a:gs pos="100000">
                <a:srgbClr val="C8C8C8"/>
              </a:gs>
            </a:gsLst>
            <a:lin ang="19800000" scaled="0"/>
          </a:gradFill>
          <a:ln w="12700">
            <a:gradFill flip="none" rotWithShape="1">
              <a:gsLst>
                <a:gs pos="53000">
                  <a:schemeClr val="bg1">
                    <a:alpha val="90000"/>
                  </a:schemeClr>
                </a:gs>
                <a:gs pos="100000">
                  <a:schemeClr val="tx1">
                    <a:lumMod val="50000"/>
                    <a:lumOff val="50000"/>
                  </a:schemeClr>
                </a:gs>
              </a:gsLst>
              <a:lin ang="7200000" scaled="0"/>
            </a:gradFill>
          </a:ln>
          <a:effectLst>
            <a:outerShdw blurRad="482600" dist="203200" dir="8100000" algn="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eaLnBrk="0" fontAlgn="base" hangingPunct="0">
              <a:spcBef>
                <a:spcPct val="0"/>
              </a:spcBef>
              <a:spcAft>
                <a:spcPct val="0"/>
              </a:spcAft>
              <a:buFont typeface="Arial" panose="020b0604020202020204" pitchFamily="34" charset="0"/>
            </a:pPr>
            <a:endParaRPr lang="zh-CN" altLang="en-US" sz="4500">
              <a:solidFill>
                <a:schemeClr val="accent2"/>
              </a:solidFill>
              <a:latin typeface="造字工房悦黑（非商用）纤细体" pitchFamily="50" charset="-122"/>
              <a:ea typeface="造字工房悦黑（非商用）纤细体" pitchFamily="50" charset="-122"/>
            </a:endParaRPr>
          </a:p>
        </p:txBody>
      </p:sp>
      <p:sp>
        <p:nvSpPr>
          <p:cNvPr id="6" name="椭圆 5"/>
          <p:cNvSpPr/>
          <p:nvPr/>
        </p:nvSpPr>
        <p:spPr>
          <a:xfrm>
            <a:off x="2745398" y="1518373"/>
            <a:ext cx="1779431" cy="1779431"/>
          </a:xfrm>
          <a:prstGeom prst="ellipse">
            <a:avLst/>
          </a:prstGeom>
          <a:gradFill flip="none" rotWithShape="1">
            <a:gsLst>
              <a:gs pos="0">
                <a:schemeClr val="bg1"/>
              </a:gs>
              <a:gs pos="100000">
                <a:srgbClr val="C8C8C8"/>
              </a:gs>
            </a:gsLst>
            <a:lin ang="19800000" scaled="0"/>
          </a:gradFill>
          <a:ln w="12700">
            <a:gradFill flip="none" rotWithShape="1">
              <a:gsLst>
                <a:gs pos="53000">
                  <a:schemeClr val="bg1">
                    <a:alpha val="90000"/>
                  </a:schemeClr>
                </a:gs>
                <a:gs pos="100000">
                  <a:schemeClr val="tx1">
                    <a:lumMod val="50000"/>
                    <a:lumOff val="50000"/>
                  </a:schemeClr>
                </a:gs>
              </a:gsLst>
              <a:lin ang="7200000" scaled="0"/>
            </a:gradFill>
          </a:ln>
          <a:effectLst>
            <a:outerShdw blurRad="482600" dist="203200" dir="8100000" algn="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eaLnBrk="0" fontAlgn="base" hangingPunct="0">
              <a:spcBef>
                <a:spcPct val="0"/>
              </a:spcBef>
              <a:spcAft>
                <a:spcPct val="0"/>
              </a:spcAft>
              <a:buFont typeface="Arial" panose="020b0604020202020204" pitchFamily="34" charset="0"/>
            </a:pPr>
            <a:endParaRPr lang="zh-CN" altLang="en-US" sz="4500">
              <a:solidFill>
                <a:schemeClr val="accent2"/>
              </a:solidFill>
              <a:latin typeface="造字工房悦黑（非商用）纤细体" pitchFamily="50" charset="-122"/>
              <a:ea typeface="造字工房悦黑（非商用）纤细体" pitchFamily="50" charset="-122"/>
            </a:endParaRPr>
          </a:p>
        </p:txBody>
      </p:sp>
      <p:sp>
        <p:nvSpPr>
          <p:cNvPr id="7" name="椭圆 6"/>
          <p:cNvSpPr/>
          <p:nvPr/>
        </p:nvSpPr>
        <p:spPr>
          <a:xfrm>
            <a:off x="4665933" y="2408089"/>
            <a:ext cx="1382554" cy="1382554"/>
          </a:xfrm>
          <a:prstGeom prst="ellipse">
            <a:avLst/>
          </a:prstGeom>
          <a:gradFill flip="none" rotWithShape="1">
            <a:gsLst>
              <a:gs pos="0">
                <a:schemeClr val="bg1"/>
              </a:gs>
              <a:gs pos="100000">
                <a:srgbClr val="C8C8C8"/>
              </a:gs>
            </a:gsLst>
            <a:lin ang="19800000" scaled="0"/>
          </a:gradFill>
          <a:ln w="12700">
            <a:gradFill flip="none" rotWithShape="1">
              <a:gsLst>
                <a:gs pos="53000">
                  <a:schemeClr val="bg1">
                    <a:alpha val="90000"/>
                  </a:schemeClr>
                </a:gs>
                <a:gs pos="100000">
                  <a:schemeClr val="tx1">
                    <a:lumMod val="50000"/>
                    <a:lumOff val="50000"/>
                  </a:schemeClr>
                </a:gs>
              </a:gsLst>
              <a:lin ang="7200000" scaled="0"/>
            </a:gradFill>
          </a:ln>
          <a:effectLst>
            <a:outerShdw blurRad="482600" dist="203200" dir="8100000" algn="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eaLnBrk="0" fontAlgn="base" hangingPunct="0">
              <a:spcBef>
                <a:spcPct val="0"/>
              </a:spcBef>
              <a:spcAft>
                <a:spcPct val="0"/>
              </a:spcAft>
              <a:buFont typeface="Arial" panose="020b0604020202020204" pitchFamily="34" charset="0"/>
            </a:pPr>
            <a:endParaRPr lang="zh-CN" altLang="en-US" sz="4500">
              <a:solidFill>
                <a:schemeClr val="accent2"/>
              </a:solidFill>
              <a:latin typeface="造字工房悦黑（非商用）纤细体" pitchFamily="50" charset="-122"/>
              <a:ea typeface="造字工房悦黑（非商用）纤细体" pitchFamily="50" charset="-122"/>
            </a:endParaRPr>
          </a:p>
        </p:txBody>
      </p:sp>
      <p:sp>
        <p:nvSpPr>
          <p:cNvPr id="9" name="椭圆 8"/>
          <p:cNvSpPr/>
          <p:nvPr/>
        </p:nvSpPr>
        <p:spPr>
          <a:xfrm>
            <a:off x="4680509" y="1958846"/>
            <a:ext cx="347250" cy="347250"/>
          </a:xfrm>
          <a:prstGeom prst="ellipse">
            <a:avLst/>
          </a:prstGeom>
          <a:gradFill flip="none" rotWithShape="1">
            <a:gsLst>
              <a:gs pos="0">
                <a:schemeClr val="bg1"/>
              </a:gs>
              <a:gs pos="100000">
                <a:srgbClr val="C8C8C8"/>
              </a:gs>
            </a:gsLst>
            <a:lin ang="19800000" scaled="0"/>
          </a:gradFill>
          <a:ln w="12700">
            <a:gradFill flip="none" rotWithShape="1">
              <a:gsLst>
                <a:gs pos="53000">
                  <a:schemeClr val="bg1">
                    <a:alpha val="90000"/>
                  </a:schemeClr>
                </a:gs>
                <a:gs pos="100000">
                  <a:schemeClr val="tx1">
                    <a:lumMod val="50000"/>
                    <a:lumOff val="50000"/>
                  </a:schemeClr>
                </a:gs>
              </a:gsLst>
              <a:lin ang="7200000" scaled="0"/>
            </a:gradFill>
          </a:ln>
          <a:effectLst>
            <a:outerShdw blurRad="482600" dist="203200" dir="8100000" algn="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eaLnBrk="0" fontAlgn="base" hangingPunct="0">
              <a:spcBef>
                <a:spcPct val="0"/>
              </a:spcBef>
              <a:spcAft>
                <a:spcPct val="0"/>
              </a:spcAft>
              <a:buFont typeface="Arial" panose="020b0604020202020204" pitchFamily="34" charset="0"/>
            </a:pPr>
            <a:endParaRPr lang="zh-CN" altLang="en-US" sz="4500">
              <a:solidFill>
                <a:schemeClr val="accent2"/>
              </a:solidFill>
              <a:latin typeface="造字工房悦黑（非商用）纤细体" pitchFamily="50" charset="-122"/>
              <a:ea typeface="造字工房悦黑（非商用）纤细体" pitchFamily="50" charset="-122"/>
            </a:endParaRPr>
          </a:p>
        </p:txBody>
      </p:sp>
      <p:sp>
        <p:nvSpPr>
          <p:cNvPr id="10" name="椭圆 9"/>
          <p:cNvSpPr/>
          <p:nvPr/>
        </p:nvSpPr>
        <p:spPr>
          <a:xfrm>
            <a:off x="2334900" y="3749892"/>
            <a:ext cx="269394" cy="269394"/>
          </a:xfrm>
          <a:prstGeom prst="ellipse">
            <a:avLst/>
          </a:prstGeom>
          <a:gradFill flip="none" rotWithShape="1">
            <a:gsLst>
              <a:gs pos="0">
                <a:schemeClr val="bg1"/>
              </a:gs>
              <a:gs pos="100000">
                <a:srgbClr val="C8C8C8"/>
              </a:gs>
            </a:gsLst>
            <a:lin ang="19800000" scaled="0"/>
          </a:gradFill>
          <a:ln w="12700">
            <a:gradFill flip="none" rotWithShape="1">
              <a:gsLst>
                <a:gs pos="53000">
                  <a:schemeClr val="bg1">
                    <a:alpha val="90000"/>
                  </a:schemeClr>
                </a:gs>
                <a:gs pos="100000">
                  <a:schemeClr val="tx1">
                    <a:lumMod val="50000"/>
                    <a:lumOff val="50000"/>
                  </a:schemeClr>
                </a:gs>
              </a:gsLst>
              <a:lin ang="7200000" scaled="0"/>
            </a:gradFill>
          </a:ln>
          <a:effectLst>
            <a:outerShdw blurRad="482600" dist="203200" dir="8100000" algn="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eaLnBrk="0" fontAlgn="base" hangingPunct="0">
              <a:spcBef>
                <a:spcPct val="0"/>
              </a:spcBef>
              <a:spcAft>
                <a:spcPct val="0"/>
              </a:spcAft>
              <a:buFont typeface="Arial" panose="020b0604020202020204" pitchFamily="34" charset="0"/>
            </a:pPr>
            <a:endParaRPr lang="zh-CN" altLang="en-US" sz="4500">
              <a:solidFill>
                <a:schemeClr val="accent2"/>
              </a:solidFill>
              <a:latin typeface="造字工房悦黑（非商用）纤细体" pitchFamily="50" charset="-122"/>
              <a:ea typeface="造字工房悦黑（非商用）纤细体" pitchFamily="50" charset="-122"/>
            </a:endParaRPr>
          </a:p>
        </p:txBody>
      </p:sp>
      <p:sp>
        <p:nvSpPr>
          <p:cNvPr id="11" name="椭圆 10"/>
          <p:cNvSpPr/>
          <p:nvPr/>
        </p:nvSpPr>
        <p:spPr>
          <a:xfrm>
            <a:off x="7217803" y="3370470"/>
            <a:ext cx="420173" cy="420173"/>
          </a:xfrm>
          <a:prstGeom prst="ellipse">
            <a:avLst/>
          </a:prstGeom>
          <a:gradFill flip="none" rotWithShape="1">
            <a:gsLst>
              <a:gs pos="0">
                <a:schemeClr val="bg1"/>
              </a:gs>
              <a:gs pos="100000">
                <a:srgbClr val="C8C8C8"/>
              </a:gs>
            </a:gsLst>
            <a:lin ang="19800000" scaled="0"/>
          </a:gradFill>
          <a:ln w="12700">
            <a:gradFill flip="none" rotWithShape="1">
              <a:gsLst>
                <a:gs pos="53000">
                  <a:schemeClr val="bg1">
                    <a:alpha val="90000"/>
                  </a:schemeClr>
                </a:gs>
                <a:gs pos="100000">
                  <a:schemeClr val="tx1">
                    <a:lumMod val="50000"/>
                    <a:lumOff val="50000"/>
                  </a:schemeClr>
                </a:gs>
              </a:gsLst>
              <a:lin ang="7200000" scaled="0"/>
            </a:gradFill>
          </a:ln>
          <a:effectLst>
            <a:outerShdw blurRad="482600" dist="203200" dir="8100000" algn="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eaLnBrk="0" fontAlgn="base" hangingPunct="0">
              <a:spcBef>
                <a:spcPct val="0"/>
              </a:spcBef>
              <a:spcAft>
                <a:spcPct val="0"/>
              </a:spcAft>
              <a:buFont typeface="Arial" panose="020b0604020202020204" pitchFamily="34" charset="0"/>
            </a:pPr>
            <a:endParaRPr lang="zh-CN" altLang="en-US" sz="4500">
              <a:solidFill>
                <a:schemeClr val="accent2"/>
              </a:solidFill>
              <a:latin typeface="造字工房悦黑（非商用）纤细体" pitchFamily="50" charset="-122"/>
              <a:ea typeface="造字工房悦黑（非商用）纤细体" pitchFamily="50" charset="-122"/>
            </a:endParaRPr>
          </a:p>
        </p:txBody>
      </p:sp>
      <p:sp>
        <p:nvSpPr>
          <p:cNvPr id="12" name="椭圆 11"/>
          <p:cNvSpPr/>
          <p:nvPr/>
        </p:nvSpPr>
        <p:spPr>
          <a:xfrm>
            <a:off x="7427890" y="1241721"/>
            <a:ext cx="131477" cy="131477"/>
          </a:xfrm>
          <a:prstGeom prst="ellipse">
            <a:avLst/>
          </a:prstGeom>
          <a:gradFill flip="none" rotWithShape="1">
            <a:gsLst>
              <a:gs pos="0">
                <a:schemeClr val="bg1"/>
              </a:gs>
              <a:gs pos="100000">
                <a:srgbClr val="C8C8C8"/>
              </a:gs>
            </a:gsLst>
            <a:lin ang="19800000" scaled="0"/>
          </a:gradFill>
          <a:ln w="12700">
            <a:gradFill flip="none" rotWithShape="1">
              <a:gsLst>
                <a:gs pos="53000">
                  <a:schemeClr val="bg1">
                    <a:alpha val="90000"/>
                  </a:schemeClr>
                </a:gs>
                <a:gs pos="100000">
                  <a:schemeClr val="tx1">
                    <a:lumMod val="50000"/>
                    <a:lumOff val="50000"/>
                  </a:schemeClr>
                </a:gs>
              </a:gsLst>
              <a:lin ang="7200000" scaled="0"/>
            </a:gradFill>
          </a:ln>
          <a:effectLst>
            <a:outerShdw blurRad="482600" dist="203200" dir="8100000" algn="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eaLnBrk="0" fontAlgn="base" hangingPunct="0">
              <a:spcBef>
                <a:spcPct val="0"/>
              </a:spcBef>
              <a:spcAft>
                <a:spcPct val="0"/>
              </a:spcAft>
              <a:buFont typeface="Arial" panose="020b0604020202020204" pitchFamily="34" charset="0"/>
            </a:pPr>
            <a:endParaRPr lang="zh-CN" altLang="en-US" sz="4500">
              <a:solidFill>
                <a:schemeClr val="accent2"/>
              </a:solidFill>
              <a:latin typeface="造字工房悦黑（非商用）纤细体" pitchFamily="50" charset="-122"/>
              <a:ea typeface="造字工房悦黑（非商用）纤细体" pitchFamily="50" charset="-122"/>
            </a:endParaRPr>
          </a:p>
        </p:txBody>
      </p:sp>
      <p:sp>
        <p:nvSpPr>
          <p:cNvPr id="13" name="椭圆 12"/>
          <p:cNvSpPr/>
          <p:nvPr/>
        </p:nvSpPr>
        <p:spPr>
          <a:xfrm>
            <a:off x="930498" y="1713421"/>
            <a:ext cx="117061" cy="117061"/>
          </a:xfrm>
          <a:prstGeom prst="ellipse">
            <a:avLst/>
          </a:prstGeom>
          <a:gradFill flip="none" rotWithShape="1">
            <a:gsLst>
              <a:gs pos="0">
                <a:schemeClr val="bg1"/>
              </a:gs>
              <a:gs pos="100000">
                <a:srgbClr val="C8C8C8"/>
              </a:gs>
            </a:gsLst>
            <a:lin ang="19800000" scaled="0"/>
          </a:gradFill>
          <a:ln w="12700">
            <a:gradFill flip="none" rotWithShape="1">
              <a:gsLst>
                <a:gs pos="53000">
                  <a:schemeClr val="bg1">
                    <a:alpha val="90000"/>
                  </a:schemeClr>
                </a:gs>
                <a:gs pos="100000">
                  <a:schemeClr val="tx1">
                    <a:lumMod val="50000"/>
                    <a:lumOff val="50000"/>
                  </a:schemeClr>
                </a:gs>
              </a:gsLst>
              <a:lin ang="7200000" scaled="0"/>
            </a:gradFill>
          </a:ln>
          <a:effectLst>
            <a:outerShdw blurRad="482600" dist="203200" dir="8100000" algn="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eaLnBrk="0" fontAlgn="base" hangingPunct="0">
              <a:spcBef>
                <a:spcPct val="0"/>
              </a:spcBef>
              <a:spcAft>
                <a:spcPct val="0"/>
              </a:spcAft>
              <a:buFont typeface="Arial" panose="020b0604020202020204" pitchFamily="34" charset="0"/>
            </a:pPr>
            <a:endParaRPr lang="zh-CN" altLang="en-US" sz="4500">
              <a:solidFill>
                <a:schemeClr val="accent2"/>
              </a:solidFill>
              <a:latin typeface="造字工房悦黑（非商用）纤细体" pitchFamily="50" charset="-122"/>
              <a:ea typeface="造字工房悦黑（非商用）纤细体" pitchFamily="50" charset="-122"/>
            </a:endParaRPr>
          </a:p>
        </p:txBody>
      </p:sp>
      <p:sp>
        <p:nvSpPr>
          <p:cNvPr id="14" name="矩形 13"/>
          <p:cNvSpPr/>
          <p:nvPr/>
        </p:nvSpPr>
        <p:spPr>
          <a:xfrm>
            <a:off x="774903" y="2477998"/>
            <a:ext cx="1381747" cy="530915"/>
          </a:xfrm>
          <a:prstGeom prst="rect">
            <a:avLst/>
          </a:prstGeom>
        </p:spPr>
        <p:txBody>
          <a:bodyPr wrap="square">
            <a:spAutoFit/>
          </a:bodyPr>
          <a:lstStyle/>
          <a:p>
            <a:pPr algn="ctr"/>
            <a:r>
              <a:rPr lang="en-US" altLang="zh-CN" sz="1200">
                <a:solidFill>
                  <a:schemeClr val="accent1"/>
                </a:solidFill>
                <a:latin typeface="造字工房悦黑（非商用）纤细体" pitchFamily="50" charset="-122"/>
                <a:ea typeface="造字工房悦黑（非商用）纤细体" pitchFamily="50" charset="-122"/>
                <a:cs typeface="UUS UN INCHIKE" panose="02020603070505020304" pitchFamily="18" charset="0"/>
                <a:sym typeface="+mn-lt"/>
              </a:rPr>
              <a:t>CONTENT</a:t>
            </a:r>
            <a:endParaRPr lang="en-US" altLang="zh-CN" sz="1200">
              <a:solidFill>
                <a:schemeClr val="accent1"/>
              </a:solidFill>
              <a:latin typeface="造字工房悦黑（非商用）纤细体" pitchFamily="50" charset="-122"/>
              <a:ea typeface="造字工房悦黑（非商用）纤细体" pitchFamily="50" charset="-122"/>
              <a:cs typeface="UUS UN INCHIKE" panose="02020603070505020304" pitchFamily="18" charset="0"/>
              <a:sym typeface="+mn-lt"/>
            </a:endParaRPr>
          </a:p>
          <a:p>
            <a:pPr algn="ctr"/>
            <a:r>
              <a:rPr lang="en-US" altLang="zh-CN" sz="825">
                <a:solidFill>
                  <a:schemeClr val="accent2"/>
                </a:solidFill>
                <a:latin typeface="造字工房悦黑（非商用）纤细体" pitchFamily="50" charset="-122"/>
                <a:ea typeface="造字工房悦黑（非商用）纤细体" pitchFamily="50" charset="-122"/>
                <a:cs typeface="UUS UN INCHIKE" panose="02020603070505020304" pitchFamily="18" charset="0"/>
                <a:sym typeface="+mn-lt"/>
              </a:rPr>
              <a:t>THE FUTURE IS BEFORE US AND DYNAMIC. </a:t>
            </a:r>
            <a:endParaRPr lang="zh-CN" altLang="en-US" sz="825">
              <a:solidFill>
                <a:schemeClr val="accent2"/>
              </a:solidFill>
              <a:latin typeface="造字工房悦黑（非商用）纤细体" pitchFamily="50" charset="-122"/>
              <a:ea typeface="造字工房悦黑（非商用）纤细体" pitchFamily="50" charset="-122"/>
              <a:cs typeface="UUS UN INCHIKE" panose="02020603070505020304" pitchFamily="18" charset="0"/>
              <a:sym typeface="+mn-lt"/>
            </a:endParaRPr>
          </a:p>
        </p:txBody>
      </p:sp>
      <p:sp>
        <p:nvSpPr>
          <p:cNvPr id="15" name="矩形 14"/>
          <p:cNvSpPr/>
          <p:nvPr/>
        </p:nvSpPr>
        <p:spPr>
          <a:xfrm>
            <a:off x="2944240" y="2098576"/>
            <a:ext cx="1381747" cy="530915"/>
          </a:xfrm>
          <a:prstGeom prst="rect">
            <a:avLst/>
          </a:prstGeom>
        </p:spPr>
        <p:txBody>
          <a:bodyPr wrap="square">
            <a:spAutoFit/>
          </a:bodyPr>
          <a:lstStyle/>
          <a:p>
            <a:pPr algn="ctr"/>
            <a:r>
              <a:rPr lang="en-US" altLang="zh-CN" sz="1200">
                <a:solidFill>
                  <a:schemeClr val="accent1"/>
                </a:solidFill>
                <a:latin typeface="造字工房悦黑（非商用）纤细体" pitchFamily="50" charset="-122"/>
                <a:ea typeface="造字工房悦黑（非商用）纤细体" pitchFamily="50" charset="-122"/>
                <a:cs typeface="UUS UN INCHIKE" panose="02020603070505020304" pitchFamily="18" charset="0"/>
                <a:sym typeface="+mn-lt"/>
              </a:rPr>
              <a:t>CONTENT</a:t>
            </a:r>
            <a:endParaRPr lang="en-US" altLang="zh-CN" sz="1200">
              <a:solidFill>
                <a:schemeClr val="accent1"/>
              </a:solidFill>
              <a:latin typeface="造字工房悦黑（非商用）纤细体" pitchFamily="50" charset="-122"/>
              <a:ea typeface="造字工房悦黑（非商用）纤细体" pitchFamily="50" charset="-122"/>
              <a:cs typeface="UUS UN INCHIKE" panose="02020603070505020304" pitchFamily="18" charset="0"/>
              <a:sym typeface="+mn-lt"/>
            </a:endParaRPr>
          </a:p>
          <a:p>
            <a:pPr algn="ctr"/>
            <a:r>
              <a:rPr lang="en-US" altLang="zh-CN" sz="825">
                <a:solidFill>
                  <a:schemeClr val="accent2"/>
                </a:solidFill>
                <a:latin typeface="造字工房悦黑（非商用）纤细体" pitchFamily="50" charset="-122"/>
                <a:ea typeface="造字工房悦黑（非商用）纤细体" pitchFamily="50" charset="-122"/>
                <a:cs typeface="UUS UN INCHIKE" panose="02020603070505020304" pitchFamily="18" charset="0"/>
                <a:sym typeface="+mn-lt"/>
              </a:rPr>
              <a:t>THE FUTURE IS BEFORE US AND DYNAMIC. </a:t>
            </a:r>
            <a:endParaRPr lang="zh-CN" altLang="en-US" sz="825">
              <a:solidFill>
                <a:schemeClr val="accent2"/>
              </a:solidFill>
              <a:latin typeface="造字工房悦黑（非商用）纤细体" pitchFamily="50" charset="-122"/>
              <a:ea typeface="造字工房悦黑（非商用）纤细体" pitchFamily="50" charset="-122"/>
              <a:cs typeface="UUS UN INCHIKE" panose="02020603070505020304" pitchFamily="18" charset="0"/>
              <a:sym typeface="+mn-lt"/>
            </a:endParaRPr>
          </a:p>
        </p:txBody>
      </p:sp>
      <p:sp>
        <p:nvSpPr>
          <p:cNvPr id="16" name="矩形 15"/>
          <p:cNvSpPr/>
          <p:nvPr/>
        </p:nvSpPr>
        <p:spPr>
          <a:xfrm>
            <a:off x="4666740" y="2845450"/>
            <a:ext cx="1381747" cy="530915"/>
          </a:xfrm>
          <a:prstGeom prst="rect">
            <a:avLst/>
          </a:prstGeom>
        </p:spPr>
        <p:txBody>
          <a:bodyPr wrap="square">
            <a:spAutoFit/>
          </a:bodyPr>
          <a:lstStyle/>
          <a:p>
            <a:pPr algn="ctr"/>
            <a:r>
              <a:rPr lang="en-US" altLang="zh-CN" sz="1200">
                <a:solidFill>
                  <a:schemeClr val="accent1"/>
                </a:solidFill>
                <a:latin typeface="造字工房悦黑（非商用）纤细体" pitchFamily="50" charset="-122"/>
                <a:ea typeface="造字工房悦黑（非商用）纤细体" pitchFamily="50" charset="-122"/>
                <a:cs typeface="UUS UN INCHIKE" panose="02020603070505020304" pitchFamily="18" charset="0"/>
                <a:sym typeface="+mn-lt"/>
              </a:rPr>
              <a:t>CONTENT</a:t>
            </a:r>
            <a:endParaRPr lang="en-US" altLang="zh-CN" sz="1200">
              <a:solidFill>
                <a:schemeClr val="accent1"/>
              </a:solidFill>
              <a:latin typeface="造字工房悦黑（非商用）纤细体" pitchFamily="50" charset="-122"/>
              <a:ea typeface="造字工房悦黑（非商用）纤细体" pitchFamily="50" charset="-122"/>
              <a:cs typeface="UUS UN INCHIKE" panose="02020603070505020304" pitchFamily="18" charset="0"/>
              <a:sym typeface="+mn-lt"/>
            </a:endParaRPr>
          </a:p>
          <a:p>
            <a:pPr algn="ctr"/>
            <a:r>
              <a:rPr lang="en-US" altLang="zh-CN" sz="825">
                <a:solidFill>
                  <a:schemeClr val="accent2"/>
                </a:solidFill>
                <a:latin typeface="造字工房悦黑（非商用）纤细体" pitchFamily="50" charset="-122"/>
                <a:ea typeface="造字工房悦黑（非商用）纤细体" pitchFamily="50" charset="-122"/>
                <a:cs typeface="UUS UN INCHIKE" panose="02020603070505020304" pitchFamily="18" charset="0"/>
                <a:sym typeface="+mn-lt"/>
              </a:rPr>
              <a:t>THE FUTURE IS BEFORE US AND DYNAMIC. </a:t>
            </a:r>
            <a:endParaRPr lang="zh-CN" altLang="en-US" sz="825">
              <a:solidFill>
                <a:schemeClr val="accent2"/>
              </a:solidFill>
              <a:latin typeface="造字工房悦黑（非商用）纤细体" pitchFamily="50" charset="-122"/>
              <a:ea typeface="造字工房悦黑（非商用）纤细体" pitchFamily="50" charset="-122"/>
              <a:cs typeface="UUS UN INCHIKE" panose="02020603070505020304" pitchFamily="18" charset="0"/>
              <a:sym typeface="+mn-lt"/>
            </a:endParaRPr>
          </a:p>
        </p:txBody>
      </p:sp>
      <p:sp>
        <p:nvSpPr>
          <p:cNvPr id="17" name="矩形 16"/>
          <p:cNvSpPr/>
          <p:nvPr/>
        </p:nvSpPr>
        <p:spPr>
          <a:xfrm>
            <a:off x="6250471" y="2098576"/>
            <a:ext cx="1381747" cy="530915"/>
          </a:xfrm>
          <a:prstGeom prst="rect">
            <a:avLst/>
          </a:prstGeom>
        </p:spPr>
        <p:txBody>
          <a:bodyPr wrap="square">
            <a:spAutoFit/>
          </a:bodyPr>
          <a:lstStyle/>
          <a:p>
            <a:pPr algn="ctr"/>
            <a:r>
              <a:rPr lang="en-US" altLang="zh-CN" sz="1200">
                <a:solidFill>
                  <a:schemeClr val="accent1"/>
                </a:solidFill>
                <a:latin typeface="造字工房悦黑（非商用）纤细体" pitchFamily="50" charset="-122"/>
                <a:ea typeface="造字工房悦黑（非商用）纤细体" pitchFamily="50" charset="-122"/>
                <a:cs typeface="UUS UN INCHIKE" panose="02020603070505020304" pitchFamily="18" charset="0"/>
                <a:sym typeface="+mn-lt"/>
              </a:rPr>
              <a:t>CONTENT</a:t>
            </a:r>
            <a:endParaRPr lang="en-US" altLang="zh-CN" sz="1200">
              <a:solidFill>
                <a:schemeClr val="accent1"/>
              </a:solidFill>
              <a:latin typeface="造字工房悦黑（非商用）纤细体" pitchFamily="50" charset="-122"/>
              <a:ea typeface="造字工房悦黑（非商用）纤细体" pitchFamily="50" charset="-122"/>
              <a:cs typeface="UUS UN INCHIKE" panose="02020603070505020304" pitchFamily="18" charset="0"/>
              <a:sym typeface="+mn-lt"/>
            </a:endParaRPr>
          </a:p>
          <a:p>
            <a:pPr algn="ctr"/>
            <a:r>
              <a:rPr lang="en-US" altLang="zh-CN" sz="825">
                <a:solidFill>
                  <a:schemeClr val="accent2"/>
                </a:solidFill>
                <a:latin typeface="造字工房悦黑（非商用）纤细体" pitchFamily="50" charset="-122"/>
                <a:ea typeface="造字工房悦黑（非商用）纤细体" pitchFamily="50" charset="-122"/>
                <a:cs typeface="UUS UN INCHIKE" panose="02020603070505020304" pitchFamily="18" charset="0"/>
                <a:sym typeface="+mn-lt"/>
              </a:rPr>
              <a:t>THE FUTURE IS BEFORE US AND DYNAMIC. </a:t>
            </a:r>
            <a:endParaRPr lang="zh-CN" altLang="en-US" sz="825">
              <a:solidFill>
                <a:schemeClr val="accent2"/>
              </a:solidFill>
              <a:latin typeface="造字工房悦黑（非商用）纤细体" pitchFamily="50" charset="-122"/>
              <a:ea typeface="造字工房悦黑（非商用）纤细体" pitchFamily="50" charset="-122"/>
              <a:cs typeface="UUS UN INCHIKE" panose="02020603070505020304" pitchFamily="18" charset="0"/>
              <a:sym typeface="+mn-lt"/>
            </a:endParaRPr>
          </a:p>
        </p:txBody>
      </p:sp>
      <p:sp>
        <p:nvSpPr>
          <p:cNvPr id="18" name="Text Box 18"/>
          <p:cNvSpPr txBox="1">
            <a:spLocks noChangeArrowheads="1"/>
          </p:cNvSpPr>
          <p:nvPr/>
        </p:nvSpPr>
        <p:spPr bwMode="gray">
          <a:xfrm>
            <a:off x="3707904" y="265822"/>
            <a:ext cx="193951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zh-CN" sz="2000" spc="600">
                <a:solidFill>
                  <a:schemeClr val="accent2"/>
                </a:solidFill>
                <a:latin typeface="造字工房悦黑（非商用）纤细体" pitchFamily="50" charset="-122"/>
                <a:ea typeface="造字工房悦黑（非商用）纤细体" pitchFamily="50" charset="-122"/>
              </a:rPr>
              <a:t>HEADLINE</a:t>
            </a:r>
            <a:endParaRPr lang="zh-CN" altLang="en-US" sz="2000" spc="600">
              <a:solidFill>
                <a:schemeClr val="accent2"/>
              </a:solidFill>
              <a:latin typeface="造字工房悦黑（非商用）纤细体" pitchFamily="50" charset="-122"/>
              <a:ea typeface="造字工房悦黑（非商用）纤细体" pitchFamily="50" charset="-122"/>
            </a:endParaRPr>
          </a:p>
        </p:txBody>
      </p:sp>
      <p:cxnSp>
        <p:nvCxnSpPr>
          <p:cNvPr id="19" name="直接连接符​​ 14"/>
          <p:cNvCxnSpPr/>
          <p:nvPr/>
        </p:nvCxnSpPr>
        <p:spPr>
          <a:xfrm>
            <a:off x="5647418" y="468660"/>
            <a:ext cx="3057760" cy="0"/>
          </a:xfrm>
          <a:prstGeom prst="line">
            <a:avLst/>
          </a:prstGeom>
          <a:ln w="9525">
            <a:solidFill>
              <a:schemeClr val="accent3"/>
            </a:solidFill>
            <a:prstDash val="solid"/>
          </a:ln>
        </p:spPr>
        <p:style>
          <a:lnRef idx="1">
            <a:schemeClr val="accent1"/>
          </a:lnRef>
          <a:fillRef idx="0">
            <a:schemeClr val="accent1"/>
          </a:fillRef>
          <a:effectRef idx="0">
            <a:schemeClr val="accent1"/>
          </a:effectRef>
          <a:fontRef idx="minor">
            <a:schemeClr val="tx1"/>
          </a:fontRef>
        </p:style>
      </p:cxnSp>
      <p:cxnSp>
        <p:nvCxnSpPr>
          <p:cNvPr id="20" name="直接连接符​​ 14"/>
          <p:cNvCxnSpPr/>
          <p:nvPr/>
        </p:nvCxnSpPr>
        <p:spPr>
          <a:xfrm>
            <a:off x="362112" y="468660"/>
            <a:ext cx="3057760" cy="0"/>
          </a:xfrm>
          <a:prstGeom prst="line">
            <a:avLst/>
          </a:prstGeom>
          <a:ln w="9525">
            <a:solidFill>
              <a:schemeClr val="accent3"/>
            </a:solidFill>
            <a:prstDash val="solid"/>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mc:Choice xmlns:p14="http://schemas.microsoft.com/office/powerpoint/2010/main" Requires="p14">
      <p:transition spd="med" advTm="6000" p14:dur="700">
        <p:fade/>
      </p:transition>
    </mc:Choice>
    <mc:Fallback>
      <p:transition spd="med" advTm="6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1" accel="16000" fill="hold" grpId="0" nodeType="afterEffect">
                                  <p:stCondLst>
                                    <p:cond delay="0"/>
                                  </p:stCondLst>
                                  <p:iterate type="wd">
                                    <p:tmPct val="10000"/>
                                  </p:iterate>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2" presetClass="entr" presetSubtype="1" accel="16000" fill="hold" grpId="0" nodeType="afterEffect">
                                  <p:stCondLst>
                                    <p:cond delay="0"/>
                                  </p:stCondLst>
                                  <p:iterate type="wd">
                                    <p:tmPct val="10000"/>
                                  </p:iterate>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0-#ppt_h/2"/>
                                          </p:val>
                                        </p:tav>
                                        <p:tav tm="100000">
                                          <p:val>
                                            <p:strVal val="#ppt_y"/>
                                          </p:val>
                                        </p:tav>
                                      </p:tavLst>
                                    </p:anim>
                                  </p:childTnLst>
                                </p:cTn>
                              </p:par>
                            </p:childTnLst>
                          </p:cTn>
                        </p:par>
                        <p:par>
                          <p:cTn id="14" fill="hold" nodeType="afterGroup">
                            <p:stCondLst>
                              <p:cond delay="1000"/>
                            </p:stCondLst>
                            <p:childTnLst>
                              <p:par>
                                <p:cTn id="15" presetID="2" presetClass="entr" presetSubtype="1" accel="16000" fill="hold" grpId="0" nodeType="afterEffect">
                                  <p:stCondLst>
                                    <p:cond delay="0"/>
                                  </p:stCondLst>
                                  <p:iterate type="wd">
                                    <p:tmPct val="10000"/>
                                  </p:iterate>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0-#ppt_h/2"/>
                                          </p:val>
                                        </p:tav>
                                        <p:tav tm="100000">
                                          <p:val>
                                            <p:strVal val="#ppt_y"/>
                                          </p:val>
                                        </p:tav>
                                      </p:tavLst>
                                    </p:anim>
                                  </p:childTnLst>
                                </p:cTn>
                              </p:par>
                            </p:childTnLst>
                          </p:cTn>
                        </p:par>
                        <p:par>
                          <p:cTn id="19" fill="hold" nodeType="afterGroup">
                            <p:stCondLst>
                              <p:cond delay="1500"/>
                            </p:stCondLst>
                            <p:childTnLst>
                              <p:par>
                                <p:cTn id="20" presetID="2" presetClass="entr" presetSubtype="1" accel="16000" fill="hold" grpId="0" nodeType="afterEffect">
                                  <p:stCondLst>
                                    <p:cond delay="0"/>
                                  </p:stCondLst>
                                  <p:iterate type="wd">
                                    <p:tmPct val="10000"/>
                                  </p:iterate>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0-#ppt_h/2"/>
                                          </p:val>
                                        </p:tav>
                                        <p:tav tm="100000">
                                          <p:val>
                                            <p:strVal val="#ppt_y"/>
                                          </p:val>
                                        </p:tav>
                                      </p:tavLst>
                                    </p:anim>
                                  </p:childTnLst>
                                </p:cTn>
                              </p:par>
                            </p:childTnLst>
                          </p:cTn>
                        </p:par>
                        <p:par>
                          <p:cTn id="24" fill="hold" nodeType="afterGroup">
                            <p:stCondLst>
                              <p:cond delay="2000"/>
                            </p:stCondLst>
                            <p:childTnLst>
                              <p:par>
                                <p:cTn id="25" presetID="2" presetClass="entr" presetSubtype="1" accel="16000" fill="hold" grpId="0" nodeType="afterEffect">
                                  <p:stCondLst>
                                    <p:cond delay="0"/>
                                  </p:stCondLst>
                                  <p:iterate type="wd">
                                    <p:tmPct val="10000"/>
                                  </p:iterate>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0-#ppt_h/2"/>
                                          </p:val>
                                        </p:tav>
                                        <p:tav tm="100000">
                                          <p:val>
                                            <p:strVal val="#ppt_y"/>
                                          </p:val>
                                        </p:tav>
                                      </p:tavLst>
                                    </p:anim>
                                  </p:childTnLst>
                                </p:cTn>
                              </p:par>
                            </p:childTnLst>
                          </p:cTn>
                        </p:par>
                        <p:par>
                          <p:cTn id="29" fill="hold" nodeType="afterGroup">
                            <p:stCondLst>
                              <p:cond delay="2500"/>
                            </p:stCondLst>
                            <p:childTnLst>
                              <p:par>
                                <p:cTn id="30" presetID="2" presetClass="entr" presetSubtype="1" accel="16000" fill="hold" grpId="0" nodeType="afterEffect">
                                  <p:stCondLst>
                                    <p:cond delay="0"/>
                                  </p:stCondLst>
                                  <p:iterate type="wd">
                                    <p:tmPct val="10000"/>
                                  </p:iterate>
                                  <p:childTnLst>
                                    <p:set>
                                      <p:cBhvr>
                                        <p:cTn id="31" dur="1" fill="hold">
                                          <p:stCondLst>
                                            <p:cond delay="0"/>
                                          </p:stCondLst>
                                        </p:cTn>
                                        <p:tgtEl>
                                          <p:spTgt spid="9"/>
                                        </p:tgtEl>
                                        <p:attrNameLst>
                                          <p:attrName>style.visibility</p:attrName>
                                        </p:attrNameLst>
                                      </p:cBhvr>
                                      <p:to>
                                        <p:strVal val="visible"/>
                                      </p:to>
                                    </p:set>
                                    <p:anim calcmode="lin" valueType="num">
                                      <p:cBhvr additive="base">
                                        <p:cTn id="32" dur="500" fill="hold"/>
                                        <p:tgtEl>
                                          <p:spTgt spid="9"/>
                                        </p:tgtEl>
                                        <p:attrNameLst>
                                          <p:attrName>ppt_x</p:attrName>
                                        </p:attrNameLst>
                                      </p:cBhvr>
                                      <p:tavLst>
                                        <p:tav tm="0">
                                          <p:val>
                                            <p:strVal val="#ppt_x"/>
                                          </p:val>
                                        </p:tav>
                                        <p:tav tm="100000">
                                          <p:val>
                                            <p:strVal val="#ppt_x"/>
                                          </p:val>
                                        </p:tav>
                                      </p:tavLst>
                                    </p:anim>
                                    <p:anim calcmode="lin" valueType="num">
                                      <p:cBhvr additive="base">
                                        <p:cTn id="33" dur="500" fill="hold"/>
                                        <p:tgtEl>
                                          <p:spTgt spid="9"/>
                                        </p:tgtEl>
                                        <p:attrNameLst>
                                          <p:attrName>ppt_y</p:attrName>
                                        </p:attrNameLst>
                                      </p:cBhvr>
                                      <p:tavLst>
                                        <p:tav tm="0">
                                          <p:val>
                                            <p:strVal val="0-#ppt_h/2"/>
                                          </p:val>
                                        </p:tav>
                                        <p:tav tm="100000">
                                          <p:val>
                                            <p:strVal val="#ppt_y"/>
                                          </p:val>
                                        </p:tav>
                                      </p:tavLst>
                                    </p:anim>
                                  </p:childTnLst>
                                </p:cTn>
                              </p:par>
                            </p:childTnLst>
                          </p:cTn>
                        </p:par>
                        <p:par>
                          <p:cTn id="34" fill="hold" nodeType="afterGroup">
                            <p:stCondLst>
                              <p:cond delay="3000"/>
                            </p:stCondLst>
                            <p:childTnLst>
                              <p:par>
                                <p:cTn id="35" presetID="2" presetClass="entr" presetSubtype="1" accel="16000" fill="hold" grpId="0" nodeType="afterEffect">
                                  <p:stCondLst>
                                    <p:cond delay="0"/>
                                  </p:stCondLst>
                                  <p:iterate type="wd">
                                    <p:tmPct val="10000"/>
                                  </p:iterate>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0-#ppt_h/2"/>
                                          </p:val>
                                        </p:tav>
                                        <p:tav tm="100000">
                                          <p:val>
                                            <p:strVal val="#ppt_y"/>
                                          </p:val>
                                        </p:tav>
                                      </p:tavLst>
                                    </p:anim>
                                  </p:childTnLst>
                                </p:cTn>
                              </p:par>
                            </p:childTnLst>
                          </p:cTn>
                        </p:par>
                        <p:par>
                          <p:cTn id="39" fill="hold" nodeType="afterGroup">
                            <p:stCondLst>
                              <p:cond delay="3500"/>
                            </p:stCondLst>
                            <p:childTnLst>
                              <p:par>
                                <p:cTn id="40" presetID="2" presetClass="entr" presetSubtype="1" accel="16000" fill="hold" grpId="0" nodeType="afterEffect">
                                  <p:stCondLst>
                                    <p:cond delay="0"/>
                                  </p:stCondLst>
                                  <p:iterate type="wd">
                                    <p:tmPct val="10000"/>
                                  </p:iterate>
                                  <p:childTnLst>
                                    <p:set>
                                      <p:cBhvr>
                                        <p:cTn id="41" dur="1" fill="hold">
                                          <p:stCondLst>
                                            <p:cond delay="0"/>
                                          </p:stCondLst>
                                        </p:cTn>
                                        <p:tgtEl>
                                          <p:spTgt spid="11"/>
                                        </p:tgtEl>
                                        <p:attrNameLst>
                                          <p:attrName>style.visibility</p:attrName>
                                        </p:attrNameLst>
                                      </p:cBhvr>
                                      <p:to>
                                        <p:strVal val="visible"/>
                                      </p:to>
                                    </p:set>
                                    <p:anim calcmode="lin" valueType="num">
                                      <p:cBhvr additive="base">
                                        <p:cTn id="42" dur="500" fill="hold"/>
                                        <p:tgtEl>
                                          <p:spTgt spid="11"/>
                                        </p:tgtEl>
                                        <p:attrNameLst>
                                          <p:attrName>ppt_x</p:attrName>
                                        </p:attrNameLst>
                                      </p:cBhvr>
                                      <p:tavLst>
                                        <p:tav tm="0">
                                          <p:val>
                                            <p:strVal val="#ppt_x"/>
                                          </p:val>
                                        </p:tav>
                                        <p:tav tm="100000">
                                          <p:val>
                                            <p:strVal val="#ppt_x"/>
                                          </p:val>
                                        </p:tav>
                                      </p:tavLst>
                                    </p:anim>
                                    <p:anim calcmode="lin" valueType="num">
                                      <p:cBhvr additive="base">
                                        <p:cTn id="43" dur="500" fill="hold"/>
                                        <p:tgtEl>
                                          <p:spTgt spid="11"/>
                                        </p:tgtEl>
                                        <p:attrNameLst>
                                          <p:attrName>ppt_y</p:attrName>
                                        </p:attrNameLst>
                                      </p:cBhvr>
                                      <p:tavLst>
                                        <p:tav tm="0">
                                          <p:val>
                                            <p:strVal val="0-#ppt_h/2"/>
                                          </p:val>
                                        </p:tav>
                                        <p:tav tm="100000">
                                          <p:val>
                                            <p:strVal val="#ppt_y"/>
                                          </p:val>
                                        </p:tav>
                                      </p:tavLst>
                                    </p:anim>
                                  </p:childTnLst>
                                </p:cTn>
                              </p:par>
                            </p:childTnLst>
                          </p:cTn>
                        </p:par>
                        <p:par>
                          <p:cTn id="44" fill="hold" nodeType="afterGroup">
                            <p:stCondLst>
                              <p:cond delay="4000"/>
                            </p:stCondLst>
                            <p:childTnLst>
                              <p:par>
                                <p:cTn id="45" presetID="2" presetClass="entr" presetSubtype="1" accel="16000" fill="hold" grpId="0" nodeType="afterEffect">
                                  <p:stCondLst>
                                    <p:cond delay="0"/>
                                  </p:stCondLst>
                                  <p:iterate type="wd">
                                    <p:tmPct val="10000"/>
                                  </p:iterate>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0-#ppt_h/2"/>
                                          </p:val>
                                        </p:tav>
                                        <p:tav tm="100000">
                                          <p:val>
                                            <p:strVal val="#ppt_y"/>
                                          </p:val>
                                        </p:tav>
                                      </p:tavLst>
                                    </p:anim>
                                  </p:childTnLst>
                                </p:cTn>
                              </p:par>
                            </p:childTnLst>
                          </p:cTn>
                        </p:par>
                        <p:par>
                          <p:cTn id="49" fill="hold" nodeType="afterGroup">
                            <p:stCondLst>
                              <p:cond delay="4500"/>
                            </p:stCondLst>
                            <p:childTnLst>
                              <p:par>
                                <p:cTn id="50" presetID="2" presetClass="entr" presetSubtype="1" accel="16000" fill="hold" grpId="0" nodeType="afterEffect">
                                  <p:stCondLst>
                                    <p:cond delay="0"/>
                                  </p:stCondLst>
                                  <p:iterate type="wd">
                                    <p:tmPct val="10000"/>
                                  </p:iterate>
                                  <p:childTnLst>
                                    <p:set>
                                      <p:cBhvr>
                                        <p:cTn id="51" dur="1" fill="hold">
                                          <p:stCondLst>
                                            <p:cond delay="0"/>
                                          </p:stCondLst>
                                        </p:cTn>
                                        <p:tgtEl>
                                          <p:spTgt spid="13"/>
                                        </p:tgtEl>
                                        <p:attrNameLst>
                                          <p:attrName>style.visibility</p:attrName>
                                        </p:attrNameLst>
                                      </p:cBhvr>
                                      <p:to>
                                        <p:strVal val="visible"/>
                                      </p:to>
                                    </p:set>
                                    <p:anim calcmode="lin" valueType="num">
                                      <p:cBhvr additive="base">
                                        <p:cTn id="52" dur="500" fill="hold"/>
                                        <p:tgtEl>
                                          <p:spTgt spid="13"/>
                                        </p:tgtEl>
                                        <p:attrNameLst>
                                          <p:attrName>ppt_x</p:attrName>
                                        </p:attrNameLst>
                                      </p:cBhvr>
                                      <p:tavLst>
                                        <p:tav tm="0">
                                          <p:val>
                                            <p:strVal val="#ppt_x"/>
                                          </p:val>
                                        </p:tav>
                                        <p:tav tm="100000">
                                          <p:val>
                                            <p:strVal val="#ppt_x"/>
                                          </p:val>
                                        </p:tav>
                                      </p:tavLst>
                                    </p:anim>
                                    <p:anim calcmode="lin" valueType="num">
                                      <p:cBhvr additive="base">
                                        <p:cTn id="53" dur="500" fill="hold"/>
                                        <p:tgtEl>
                                          <p:spTgt spid="13"/>
                                        </p:tgtEl>
                                        <p:attrNameLst>
                                          <p:attrName>ppt_y</p:attrName>
                                        </p:attrNameLst>
                                      </p:cBhvr>
                                      <p:tavLst>
                                        <p:tav tm="0">
                                          <p:val>
                                            <p:strVal val="0-#ppt_h/2"/>
                                          </p:val>
                                        </p:tav>
                                        <p:tav tm="100000">
                                          <p:val>
                                            <p:strVal val="#ppt_y"/>
                                          </p:val>
                                        </p:tav>
                                      </p:tavLst>
                                    </p:anim>
                                  </p:childTnLst>
                                </p:cTn>
                              </p:par>
                            </p:childTnLst>
                          </p:cTn>
                        </p:par>
                        <p:par>
                          <p:cTn id="54" fill="hold" nodeType="afterGroup">
                            <p:stCondLst>
                              <p:cond delay="5000"/>
                            </p:stCondLst>
                            <p:childTnLst>
                              <p:par>
                                <p:cTn id="55" presetID="2" presetClass="entr" presetSubtype="2"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additive="base">
                                        <p:cTn id="57" dur="500" fill="hold"/>
                                        <p:tgtEl>
                                          <p:spTgt spid="14"/>
                                        </p:tgtEl>
                                        <p:attrNameLst>
                                          <p:attrName>ppt_x</p:attrName>
                                        </p:attrNameLst>
                                      </p:cBhvr>
                                      <p:tavLst>
                                        <p:tav tm="0">
                                          <p:val>
                                            <p:strVal val="1+#ppt_w/2"/>
                                          </p:val>
                                        </p:tav>
                                        <p:tav tm="100000">
                                          <p:val>
                                            <p:strVal val="#ppt_x"/>
                                          </p:val>
                                        </p:tav>
                                      </p:tavLst>
                                    </p:anim>
                                    <p:anim calcmode="lin" valueType="num">
                                      <p:cBhvr additive="base">
                                        <p:cTn id="58" dur="500" fill="hold"/>
                                        <p:tgtEl>
                                          <p:spTgt spid="14"/>
                                        </p:tgtEl>
                                        <p:attrNameLst>
                                          <p:attrName>ppt_y</p:attrName>
                                        </p:attrNameLst>
                                      </p:cBhvr>
                                      <p:tavLst>
                                        <p:tav tm="0">
                                          <p:val>
                                            <p:strVal val="#ppt_y"/>
                                          </p:val>
                                        </p:tav>
                                        <p:tav tm="100000">
                                          <p:val>
                                            <p:strVal val="#ppt_y"/>
                                          </p:val>
                                        </p:tav>
                                      </p:tavLst>
                                    </p:anim>
                                  </p:childTnLst>
                                </p:cTn>
                              </p:par>
                            </p:childTnLst>
                          </p:cTn>
                        </p:par>
                        <p:par>
                          <p:cTn id="59" fill="hold" nodeType="afterGroup">
                            <p:stCondLst>
                              <p:cond delay="5500"/>
                            </p:stCondLst>
                            <p:childTnLst>
                              <p:par>
                                <p:cTn id="60" presetID="2" presetClass="entr" presetSubtype="2"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 calcmode="lin" valueType="num">
                                      <p:cBhvr additive="base">
                                        <p:cTn id="62" dur="500" fill="hold"/>
                                        <p:tgtEl>
                                          <p:spTgt spid="15"/>
                                        </p:tgtEl>
                                        <p:attrNameLst>
                                          <p:attrName>ppt_x</p:attrName>
                                        </p:attrNameLst>
                                      </p:cBhvr>
                                      <p:tavLst>
                                        <p:tav tm="0">
                                          <p:val>
                                            <p:strVal val="1+#ppt_w/2"/>
                                          </p:val>
                                        </p:tav>
                                        <p:tav tm="100000">
                                          <p:val>
                                            <p:strVal val="#ppt_x"/>
                                          </p:val>
                                        </p:tav>
                                      </p:tavLst>
                                    </p:anim>
                                    <p:anim calcmode="lin" valueType="num">
                                      <p:cBhvr additive="base">
                                        <p:cTn id="63" dur="500" fill="hold"/>
                                        <p:tgtEl>
                                          <p:spTgt spid="15"/>
                                        </p:tgtEl>
                                        <p:attrNameLst>
                                          <p:attrName>ppt_y</p:attrName>
                                        </p:attrNameLst>
                                      </p:cBhvr>
                                      <p:tavLst>
                                        <p:tav tm="0">
                                          <p:val>
                                            <p:strVal val="#ppt_y"/>
                                          </p:val>
                                        </p:tav>
                                        <p:tav tm="100000">
                                          <p:val>
                                            <p:strVal val="#ppt_y"/>
                                          </p:val>
                                        </p:tav>
                                      </p:tavLst>
                                    </p:anim>
                                  </p:childTnLst>
                                </p:cTn>
                              </p:par>
                            </p:childTnLst>
                          </p:cTn>
                        </p:par>
                        <p:par>
                          <p:cTn id="64" fill="hold" nodeType="afterGroup">
                            <p:stCondLst>
                              <p:cond delay="6000"/>
                            </p:stCondLst>
                            <p:childTnLst>
                              <p:par>
                                <p:cTn id="65" presetID="2" presetClass="entr" presetSubtype="2"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additive="base">
                                        <p:cTn id="67" dur="500" fill="hold"/>
                                        <p:tgtEl>
                                          <p:spTgt spid="16"/>
                                        </p:tgtEl>
                                        <p:attrNameLst>
                                          <p:attrName>ppt_x</p:attrName>
                                        </p:attrNameLst>
                                      </p:cBhvr>
                                      <p:tavLst>
                                        <p:tav tm="0">
                                          <p:val>
                                            <p:strVal val="1+#ppt_w/2"/>
                                          </p:val>
                                        </p:tav>
                                        <p:tav tm="100000">
                                          <p:val>
                                            <p:strVal val="#ppt_x"/>
                                          </p:val>
                                        </p:tav>
                                      </p:tavLst>
                                    </p:anim>
                                    <p:anim calcmode="lin" valueType="num">
                                      <p:cBhvr additive="base">
                                        <p:cTn id="68" dur="500" fill="hold"/>
                                        <p:tgtEl>
                                          <p:spTgt spid="16"/>
                                        </p:tgtEl>
                                        <p:attrNameLst>
                                          <p:attrName>ppt_y</p:attrName>
                                        </p:attrNameLst>
                                      </p:cBhvr>
                                      <p:tavLst>
                                        <p:tav tm="0">
                                          <p:val>
                                            <p:strVal val="#ppt_y"/>
                                          </p:val>
                                        </p:tav>
                                        <p:tav tm="100000">
                                          <p:val>
                                            <p:strVal val="#ppt_y"/>
                                          </p:val>
                                        </p:tav>
                                      </p:tavLst>
                                    </p:anim>
                                  </p:childTnLst>
                                </p:cTn>
                              </p:par>
                            </p:childTnLst>
                          </p:cTn>
                        </p:par>
                        <p:par>
                          <p:cTn id="69" fill="hold" nodeType="afterGroup">
                            <p:stCondLst>
                              <p:cond delay="6500"/>
                            </p:stCondLst>
                            <p:childTnLst>
                              <p:par>
                                <p:cTn id="70" presetID="2" presetClass="entr" presetSubtype="2" fill="hold" grpId="0" nodeType="afterEffect">
                                  <p:stCondLst>
                                    <p:cond delay="0"/>
                                  </p:stCondLst>
                                  <p:childTnLst>
                                    <p:set>
                                      <p:cBhvr>
                                        <p:cTn id="71" dur="1" fill="hold">
                                          <p:stCondLst>
                                            <p:cond delay="0"/>
                                          </p:stCondLst>
                                        </p:cTn>
                                        <p:tgtEl>
                                          <p:spTgt spid="17"/>
                                        </p:tgtEl>
                                        <p:attrNameLst>
                                          <p:attrName>style.visibility</p:attrName>
                                        </p:attrNameLst>
                                      </p:cBhvr>
                                      <p:to>
                                        <p:strVal val="visible"/>
                                      </p:to>
                                    </p:set>
                                    <p:anim calcmode="lin" valueType="num">
                                      <p:cBhvr additive="base">
                                        <p:cTn id="72" dur="500" fill="hold"/>
                                        <p:tgtEl>
                                          <p:spTgt spid="17"/>
                                        </p:tgtEl>
                                        <p:attrNameLst>
                                          <p:attrName>ppt_x</p:attrName>
                                        </p:attrNameLst>
                                      </p:cBhvr>
                                      <p:tavLst>
                                        <p:tav tm="0">
                                          <p:val>
                                            <p:strVal val="1+#ppt_w/2"/>
                                          </p:val>
                                        </p:tav>
                                        <p:tav tm="100000">
                                          <p:val>
                                            <p:strVal val="#ppt_x"/>
                                          </p:val>
                                        </p:tav>
                                      </p:tavLst>
                                    </p:anim>
                                    <p:anim calcmode="lin" valueType="num">
                                      <p:cBhvr additive="base">
                                        <p:cTn id="73"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animBg="1"/>
      <p:bldP spid="3" grpId="0" animBg="1"/>
      <p:bldP spid="6" grpId="0" animBg="1"/>
      <p:bldP spid="7" grpId="0" animBg="1"/>
      <p:bldP spid="9" grpId="0" animBg="1"/>
      <p:bldP spid="10" grpId="0" animBg="1"/>
      <p:bldP spid="11" grpId="0" animBg="1"/>
      <p:bldP spid="12" grpId="0" animBg="1"/>
      <p:bldP spid="13" grpId="0" animBg="1"/>
      <p:bldP spid="14" grpId="0"/>
      <p:bldP spid="15" grpId="0"/>
      <p:bldP spid="16" grpId="0"/>
      <p:bldP spid="17" grpId="0"/>
    </p:bldLst>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7" name="Text Box 18"/>
          <p:cNvSpPr txBox="1">
            <a:spLocks noChangeArrowheads="1"/>
          </p:cNvSpPr>
          <p:nvPr/>
        </p:nvSpPr>
        <p:spPr bwMode="gray">
          <a:xfrm>
            <a:off x="3707904" y="265822"/>
            <a:ext cx="193951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zh-CN" sz="2000" spc="600">
                <a:solidFill>
                  <a:schemeClr val="accent2"/>
                </a:solidFill>
                <a:latin typeface="造字工房悦黑（非商用）纤细体" pitchFamily="50" charset="-122"/>
                <a:ea typeface="造字工房悦黑（非商用）纤细体" pitchFamily="50" charset="-122"/>
              </a:rPr>
              <a:t>HEADLINE</a:t>
            </a:r>
            <a:endParaRPr lang="zh-CN" altLang="en-US" sz="2000" spc="600">
              <a:solidFill>
                <a:schemeClr val="accent2"/>
              </a:solidFill>
              <a:latin typeface="造字工房悦黑（非商用）纤细体" pitchFamily="50" charset="-122"/>
              <a:ea typeface="造字工房悦黑（非商用）纤细体" pitchFamily="50" charset="-122"/>
            </a:endParaRPr>
          </a:p>
        </p:txBody>
      </p:sp>
      <p:cxnSp>
        <p:nvCxnSpPr>
          <p:cNvPr id="28" name="直接连接符​​ 14"/>
          <p:cNvCxnSpPr/>
          <p:nvPr/>
        </p:nvCxnSpPr>
        <p:spPr>
          <a:xfrm>
            <a:off x="5647418" y="468660"/>
            <a:ext cx="3057760" cy="0"/>
          </a:xfrm>
          <a:prstGeom prst="line">
            <a:avLst/>
          </a:prstGeom>
          <a:ln w="9525">
            <a:solidFill>
              <a:schemeClr val="accent3"/>
            </a:solidFill>
            <a:prstDash val="solid"/>
          </a:ln>
        </p:spPr>
        <p:style>
          <a:lnRef idx="1">
            <a:schemeClr val="accent1"/>
          </a:lnRef>
          <a:fillRef idx="0">
            <a:schemeClr val="accent1"/>
          </a:fillRef>
          <a:effectRef idx="0">
            <a:schemeClr val="accent1"/>
          </a:effectRef>
          <a:fontRef idx="minor">
            <a:schemeClr val="tx1"/>
          </a:fontRef>
        </p:style>
      </p:cxnSp>
      <p:cxnSp>
        <p:nvCxnSpPr>
          <p:cNvPr id="29" name="直接连接符​​ 14"/>
          <p:cNvCxnSpPr/>
          <p:nvPr/>
        </p:nvCxnSpPr>
        <p:spPr>
          <a:xfrm>
            <a:off x="362112" y="468660"/>
            <a:ext cx="3057760" cy="0"/>
          </a:xfrm>
          <a:prstGeom prst="line">
            <a:avLst/>
          </a:prstGeom>
          <a:ln w="9525">
            <a:solidFill>
              <a:schemeClr val="accent3"/>
            </a:solidFill>
            <a:prstDash val="solid"/>
          </a:ln>
        </p:spPr>
        <p:style>
          <a:lnRef idx="1">
            <a:schemeClr val="accent1"/>
          </a:lnRef>
          <a:fillRef idx="0">
            <a:schemeClr val="accent1"/>
          </a:fillRef>
          <a:effectRef idx="0">
            <a:schemeClr val="accent1"/>
          </a:effectRef>
          <a:fontRef idx="minor">
            <a:schemeClr val="tx1"/>
          </a:fontRef>
        </p:style>
      </p:cxnSp>
      <p:sp>
        <p:nvSpPr>
          <p:cNvPr id="32" name="任意多边形 31"/>
          <p:cNvSpPr/>
          <p:nvPr/>
        </p:nvSpPr>
        <p:spPr>
          <a:xfrm>
            <a:off x="5937648" y="1200150"/>
            <a:ext cx="1545431" cy="1722835"/>
          </a:xfrm>
          <a:custGeom>
            <a:gdLst>
              <a:gd name="connsiteX0" fmla="*/ 657246 w 1295672"/>
              <a:gd name="connsiteY0" fmla="*/ 0 h 1444859"/>
              <a:gd name="connsiteX1" fmla="*/ 740242 w 1295672"/>
              <a:gd name="connsiteY1" fmla="*/ 39981 h 1444859"/>
              <a:gd name="connsiteX2" fmla="*/ 1292200 w 1295672"/>
              <a:gd name="connsiteY2" fmla="*/ 783685 h 1444859"/>
              <a:gd name="connsiteX3" fmla="*/ 1295672 w 1295672"/>
              <a:gd name="connsiteY3" fmla="*/ 806432 h 1444859"/>
              <a:gd name="connsiteX4" fmla="*/ 1209470 w 1295672"/>
              <a:gd name="connsiteY4" fmla="*/ 793276 h 1444859"/>
              <a:gd name="connsiteX5" fmla="*/ 1097279 w 1295672"/>
              <a:gd name="connsiteY5" fmla="*/ 787611 h 1444859"/>
              <a:gd name="connsiteX6" fmla="*/ 670168 w 1295672"/>
              <a:gd name="connsiteY6" fmla="*/ 873841 h 1444859"/>
              <a:gd name="connsiteX7" fmla="*/ 657246 w 1295672"/>
              <a:gd name="connsiteY7" fmla="*/ 880066 h 1444859"/>
              <a:gd name="connsiteX8" fmla="*/ 644324 w 1295672"/>
              <a:gd name="connsiteY8" fmla="*/ 873841 h 1444859"/>
              <a:gd name="connsiteX9" fmla="*/ 596460 w 1295672"/>
              <a:gd name="connsiteY9" fmla="*/ 856323 h 1444859"/>
              <a:gd name="connsiteX10" fmla="*/ 596459 w 1295672"/>
              <a:gd name="connsiteY10" fmla="*/ 856323 h 1444859"/>
              <a:gd name="connsiteX11" fmla="*/ 644325 w 1295672"/>
              <a:gd name="connsiteY11" fmla="*/ 873842 h 1444859"/>
              <a:gd name="connsiteX12" fmla="*/ 657247 w 1295672"/>
              <a:gd name="connsiteY12" fmla="*/ 880067 h 1444859"/>
              <a:gd name="connsiteX13" fmla="*/ 574251 w 1295672"/>
              <a:gd name="connsiteY13" fmla="*/ 920048 h 1444859"/>
              <a:gd name="connsiteX14" fmla="*/ 132436 w 1295672"/>
              <a:gd name="connsiteY14" fmla="*/ 1361863 h 1444859"/>
              <a:gd name="connsiteX15" fmla="*/ 92455 w 1295672"/>
              <a:gd name="connsiteY15" fmla="*/ 1444859 h 1444859"/>
              <a:gd name="connsiteX16" fmla="*/ 86230 w 1295672"/>
              <a:gd name="connsiteY16" fmla="*/ 1431937 h 1444859"/>
              <a:gd name="connsiteX17" fmla="*/ 0 w 1295672"/>
              <a:gd name="connsiteY17" fmla="*/ 1004826 h 1444859"/>
              <a:gd name="connsiteX18" fmla="*/ 5665 w 1295672"/>
              <a:gd name="connsiteY18" fmla="*/ 892635 h 1444859"/>
              <a:gd name="connsiteX19" fmla="*/ 18821 w 1295672"/>
              <a:gd name="connsiteY19" fmla="*/ 806433 h 1444859"/>
              <a:gd name="connsiteX20" fmla="*/ 74519 w 1295672"/>
              <a:gd name="connsiteY20" fmla="*/ 797933 h 1444859"/>
              <a:gd name="connsiteX21" fmla="*/ 74519 w 1295672"/>
              <a:gd name="connsiteY21" fmla="*/ 797931 h 1444859"/>
              <a:gd name="connsiteX22" fmla="*/ 18820 w 1295672"/>
              <a:gd name="connsiteY22" fmla="*/ 806432 h 1444859"/>
              <a:gd name="connsiteX23" fmla="*/ 22292 w 1295672"/>
              <a:gd name="connsiteY23" fmla="*/ 783685 h 1444859"/>
              <a:gd name="connsiteX24" fmla="*/ 574250 w 1295672"/>
              <a:gd name="connsiteY24" fmla="*/ 39981 h 1444859"/>
              <a:gd name="connsiteX0-1" fmla="*/ 657246 w 1295672"/>
              <a:gd name="connsiteY0-2" fmla="*/ 0 h 1444859"/>
              <a:gd name="connsiteX1-3" fmla="*/ 740242 w 1295672"/>
              <a:gd name="connsiteY1-4" fmla="*/ 39981 h 1444859"/>
              <a:gd name="connsiteX2-5" fmla="*/ 1292200 w 1295672"/>
              <a:gd name="connsiteY2-6" fmla="*/ 783685 h 1444859"/>
              <a:gd name="connsiteX3-7" fmla="*/ 1295672 w 1295672"/>
              <a:gd name="connsiteY3-8" fmla="*/ 806432 h 1444859"/>
              <a:gd name="connsiteX4-9" fmla="*/ 1209470 w 1295672"/>
              <a:gd name="connsiteY4-10" fmla="*/ 793276 h 1444859"/>
              <a:gd name="connsiteX5-11" fmla="*/ 1097279 w 1295672"/>
              <a:gd name="connsiteY5-12" fmla="*/ 787611 h 1444859"/>
              <a:gd name="connsiteX6-13" fmla="*/ 670168 w 1295672"/>
              <a:gd name="connsiteY6-14" fmla="*/ 873841 h 1444859"/>
              <a:gd name="connsiteX7-15" fmla="*/ 657246 w 1295672"/>
              <a:gd name="connsiteY7-16" fmla="*/ 880066 h 1444859"/>
              <a:gd name="connsiteX8-17" fmla="*/ 644324 w 1295672"/>
              <a:gd name="connsiteY8-18" fmla="*/ 873841 h 1444859"/>
              <a:gd name="connsiteX9-19" fmla="*/ 596460 w 1295672"/>
              <a:gd name="connsiteY9-20" fmla="*/ 856323 h 1444859"/>
              <a:gd name="connsiteX10-21" fmla="*/ 596459 w 1295672"/>
              <a:gd name="connsiteY10-22" fmla="*/ 856323 h 1444859"/>
              <a:gd name="connsiteX11-23" fmla="*/ 644325 w 1295672"/>
              <a:gd name="connsiteY11-24" fmla="*/ 873842 h 1444859"/>
              <a:gd name="connsiteX12-25" fmla="*/ 657247 w 1295672"/>
              <a:gd name="connsiteY12-26" fmla="*/ 880067 h 1444859"/>
              <a:gd name="connsiteX13-27" fmla="*/ 574251 w 1295672"/>
              <a:gd name="connsiteY13-28" fmla="*/ 920048 h 1444859"/>
              <a:gd name="connsiteX14-29" fmla="*/ 132436 w 1295672"/>
              <a:gd name="connsiteY14-30" fmla="*/ 1361863 h 1444859"/>
              <a:gd name="connsiteX15-31" fmla="*/ 92455 w 1295672"/>
              <a:gd name="connsiteY15-32" fmla="*/ 1444859 h 1444859"/>
              <a:gd name="connsiteX16-33" fmla="*/ 86230 w 1295672"/>
              <a:gd name="connsiteY16-34" fmla="*/ 1431937 h 1444859"/>
              <a:gd name="connsiteX17-35" fmla="*/ 0 w 1295672"/>
              <a:gd name="connsiteY17-36" fmla="*/ 1004826 h 1444859"/>
              <a:gd name="connsiteX18-37" fmla="*/ 5665 w 1295672"/>
              <a:gd name="connsiteY18-38" fmla="*/ 892635 h 1444859"/>
              <a:gd name="connsiteX19-39" fmla="*/ 18821 w 1295672"/>
              <a:gd name="connsiteY19-40" fmla="*/ 806433 h 1444859"/>
              <a:gd name="connsiteX20-41" fmla="*/ 74519 w 1295672"/>
              <a:gd name="connsiteY20-42" fmla="*/ 797933 h 1444859"/>
              <a:gd name="connsiteX21-43" fmla="*/ 18820 w 1295672"/>
              <a:gd name="connsiteY21-44" fmla="*/ 806432 h 1444859"/>
              <a:gd name="connsiteX22-45" fmla="*/ 22292 w 1295672"/>
              <a:gd name="connsiteY22-46" fmla="*/ 783685 h 1444859"/>
              <a:gd name="connsiteX23-47" fmla="*/ 574250 w 1295672"/>
              <a:gd name="connsiteY23-48" fmla="*/ 39981 h 1444859"/>
              <a:gd name="connsiteX24-49" fmla="*/ 657246 w 1295672"/>
              <a:gd name="connsiteY24-50" fmla="*/ 0 h 1444859"/>
              <a:gd name="connsiteX0-51" fmla="*/ 657246 w 1295672"/>
              <a:gd name="connsiteY0-52" fmla="*/ 0 h 1444859"/>
              <a:gd name="connsiteX1-53" fmla="*/ 740242 w 1295672"/>
              <a:gd name="connsiteY1-54" fmla="*/ 39981 h 1444859"/>
              <a:gd name="connsiteX2-55" fmla="*/ 1292200 w 1295672"/>
              <a:gd name="connsiteY2-56" fmla="*/ 783685 h 1444859"/>
              <a:gd name="connsiteX3-57" fmla="*/ 1295672 w 1295672"/>
              <a:gd name="connsiteY3-58" fmla="*/ 806432 h 1444859"/>
              <a:gd name="connsiteX4-59" fmla="*/ 1209470 w 1295672"/>
              <a:gd name="connsiteY4-60" fmla="*/ 793276 h 1444859"/>
              <a:gd name="connsiteX5-61" fmla="*/ 1097279 w 1295672"/>
              <a:gd name="connsiteY5-62" fmla="*/ 787611 h 1444859"/>
              <a:gd name="connsiteX6-63" fmla="*/ 670168 w 1295672"/>
              <a:gd name="connsiteY6-64" fmla="*/ 873841 h 1444859"/>
              <a:gd name="connsiteX7-65" fmla="*/ 657246 w 1295672"/>
              <a:gd name="connsiteY7-66" fmla="*/ 880066 h 1444859"/>
              <a:gd name="connsiteX8-67" fmla="*/ 644324 w 1295672"/>
              <a:gd name="connsiteY8-68" fmla="*/ 873841 h 1444859"/>
              <a:gd name="connsiteX9-69" fmla="*/ 596460 w 1295672"/>
              <a:gd name="connsiteY9-70" fmla="*/ 856323 h 1444859"/>
              <a:gd name="connsiteX10-71" fmla="*/ 596459 w 1295672"/>
              <a:gd name="connsiteY10-72" fmla="*/ 856323 h 1444859"/>
              <a:gd name="connsiteX11-73" fmla="*/ 644325 w 1295672"/>
              <a:gd name="connsiteY11-74" fmla="*/ 873842 h 1444859"/>
              <a:gd name="connsiteX12-75" fmla="*/ 657247 w 1295672"/>
              <a:gd name="connsiteY12-76" fmla="*/ 880067 h 1444859"/>
              <a:gd name="connsiteX13-77" fmla="*/ 574251 w 1295672"/>
              <a:gd name="connsiteY13-78" fmla="*/ 920048 h 1444859"/>
              <a:gd name="connsiteX14-79" fmla="*/ 132436 w 1295672"/>
              <a:gd name="connsiteY14-80" fmla="*/ 1361863 h 1444859"/>
              <a:gd name="connsiteX15-81" fmla="*/ 92455 w 1295672"/>
              <a:gd name="connsiteY15-82" fmla="*/ 1444859 h 1444859"/>
              <a:gd name="connsiteX16-83" fmla="*/ 86230 w 1295672"/>
              <a:gd name="connsiteY16-84" fmla="*/ 1431937 h 1444859"/>
              <a:gd name="connsiteX17-85" fmla="*/ 0 w 1295672"/>
              <a:gd name="connsiteY17-86" fmla="*/ 1004826 h 1444859"/>
              <a:gd name="connsiteX18-87" fmla="*/ 5665 w 1295672"/>
              <a:gd name="connsiteY18-88" fmla="*/ 892635 h 1444859"/>
              <a:gd name="connsiteX19-89" fmla="*/ 18821 w 1295672"/>
              <a:gd name="connsiteY19-90" fmla="*/ 806433 h 1444859"/>
              <a:gd name="connsiteX20-91" fmla="*/ 18820 w 1295672"/>
              <a:gd name="connsiteY20-92" fmla="*/ 806432 h 1444859"/>
              <a:gd name="connsiteX21-93" fmla="*/ 22292 w 1295672"/>
              <a:gd name="connsiteY21-94" fmla="*/ 783685 h 1444859"/>
              <a:gd name="connsiteX22-95" fmla="*/ 574250 w 1295672"/>
              <a:gd name="connsiteY22-96" fmla="*/ 39981 h 1444859"/>
              <a:gd name="connsiteX23-97" fmla="*/ 657246 w 1295672"/>
              <a:gd name="connsiteY23-98" fmla="*/ 0 h 1444859"/>
              <a:gd name="connsiteX0-99" fmla="*/ 657246 w 1295672"/>
              <a:gd name="connsiteY0-100" fmla="*/ 0 h 1444859"/>
              <a:gd name="connsiteX1-101" fmla="*/ 740242 w 1295672"/>
              <a:gd name="connsiteY1-102" fmla="*/ 39981 h 1444859"/>
              <a:gd name="connsiteX2-103" fmla="*/ 1292200 w 1295672"/>
              <a:gd name="connsiteY2-104" fmla="*/ 783685 h 1444859"/>
              <a:gd name="connsiteX3-105" fmla="*/ 1295672 w 1295672"/>
              <a:gd name="connsiteY3-106" fmla="*/ 806432 h 1444859"/>
              <a:gd name="connsiteX4-107" fmla="*/ 1209470 w 1295672"/>
              <a:gd name="connsiteY4-108" fmla="*/ 793276 h 1444859"/>
              <a:gd name="connsiteX5-109" fmla="*/ 1097279 w 1295672"/>
              <a:gd name="connsiteY5-110" fmla="*/ 787611 h 1444859"/>
              <a:gd name="connsiteX6-111" fmla="*/ 670168 w 1295672"/>
              <a:gd name="connsiteY6-112" fmla="*/ 873841 h 1444859"/>
              <a:gd name="connsiteX7-113" fmla="*/ 657246 w 1295672"/>
              <a:gd name="connsiteY7-114" fmla="*/ 880066 h 1444859"/>
              <a:gd name="connsiteX8-115" fmla="*/ 644324 w 1295672"/>
              <a:gd name="connsiteY8-116" fmla="*/ 873841 h 1444859"/>
              <a:gd name="connsiteX9-117" fmla="*/ 596460 w 1295672"/>
              <a:gd name="connsiteY9-118" fmla="*/ 856323 h 1444859"/>
              <a:gd name="connsiteX10-119" fmla="*/ 644325 w 1295672"/>
              <a:gd name="connsiteY10-120" fmla="*/ 873842 h 1444859"/>
              <a:gd name="connsiteX11-121" fmla="*/ 657247 w 1295672"/>
              <a:gd name="connsiteY11-122" fmla="*/ 880067 h 1444859"/>
              <a:gd name="connsiteX12-123" fmla="*/ 574251 w 1295672"/>
              <a:gd name="connsiteY12-124" fmla="*/ 920048 h 1444859"/>
              <a:gd name="connsiteX13-125" fmla="*/ 132436 w 1295672"/>
              <a:gd name="connsiteY13-126" fmla="*/ 1361863 h 1444859"/>
              <a:gd name="connsiteX14-127" fmla="*/ 92455 w 1295672"/>
              <a:gd name="connsiteY14-128" fmla="*/ 1444859 h 1444859"/>
              <a:gd name="connsiteX15-129" fmla="*/ 86230 w 1295672"/>
              <a:gd name="connsiteY15-130" fmla="*/ 1431937 h 1444859"/>
              <a:gd name="connsiteX16-131" fmla="*/ 0 w 1295672"/>
              <a:gd name="connsiteY16-132" fmla="*/ 1004826 h 1444859"/>
              <a:gd name="connsiteX17-133" fmla="*/ 5665 w 1295672"/>
              <a:gd name="connsiteY17-134" fmla="*/ 892635 h 1444859"/>
              <a:gd name="connsiteX18-135" fmla="*/ 18821 w 1295672"/>
              <a:gd name="connsiteY18-136" fmla="*/ 806433 h 1444859"/>
              <a:gd name="connsiteX19-137" fmla="*/ 18820 w 1295672"/>
              <a:gd name="connsiteY19-138" fmla="*/ 806432 h 1444859"/>
              <a:gd name="connsiteX20-139" fmla="*/ 22292 w 1295672"/>
              <a:gd name="connsiteY20-140" fmla="*/ 783685 h 1444859"/>
              <a:gd name="connsiteX21-141" fmla="*/ 574250 w 1295672"/>
              <a:gd name="connsiteY21-142" fmla="*/ 39981 h 1444859"/>
              <a:gd name="connsiteX22-143" fmla="*/ 657246 w 1295672"/>
              <a:gd name="connsiteY22-144" fmla="*/ 0 h 1444859"/>
              <a:gd name="connsiteX0-145" fmla="*/ 657246 w 1295672"/>
              <a:gd name="connsiteY0-146" fmla="*/ 0 h 1444859"/>
              <a:gd name="connsiteX1-147" fmla="*/ 740242 w 1295672"/>
              <a:gd name="connsiteY1-148" fmla="*/ 39981 h 1444859"/>
              <a:gd name="connsiteX2-149" fmla="*/ 1292200 w 1295672"/>
              <a:gd name="connsiteY2-150" fmla="*/ 783685 h 1444859"/>
              <a:gd name="connsiteX3-151" fmla="*/ 1295672 w 1295672"/>
              <a:gd name="connsiteY3-152" fmla="*/ 806432 h 1444859"/>
              <a:gd name="connsiteX4-153" fmla="*/ 1209470 w 1295672"/>
              <a:gd name="connsiteY4-154" fmla="*/ 793276 h 1444859"/>
              <a:gd name="connsiteX5-155" fmla="*/ 1097279 w 1295672"/>
              <a:gd name="connsiteY5-156" fmla="*/ 787611 h 1444859"/>
              <a:gd name="connsiteX6-157" fmla="*/ 670168 w 1295672"/>
              <a:gd name="connsiteY6-158" fmla="*/ 873841 h 1444859"/>
              <a:gd name="connsiteX7-159" fmla="*/ 657246 w 1295672"/>
              <a:gd name="connsiteY7-160" fmla="*/ 880066 h 1444859"/>
              <a:gd name="connsiteX8-161" fmla="*/ 644324 w 1295672"/>
              <a:gd name="connsiteY8-162" fmla="*/ 873841 h 1444859"/>
              <a:gd name="connsiteX9-163" fmla="*/ 644325 w 1295672"/>
              <a:gd name="connsiteY9-164" fmla="*/ 873842 h 1444859"/>
              <a:gd name="connsiteX10-165" fmla="*/ 657247 w 1295672"/>
              <a:gd name="connsiteY10-166" fmla="*/ 880067 h 1444859"/>
              <a:gd name="connsiteX11-167" fmla="*/ 574251 w 1295672"/>
              <a:gd name="connsiteY11-168" fmla="*/ 920048 h 1444859"/>
              <a:gd name="connsiteX12-169" fmla="*/ 132436 w 1295672"/>
              <a:gd name="connsiteY12-170" fmla="*/ 1361863 h 1444859"/>
              <a:gd name="connsiteX13-171" fmla="*/ 92455 w 1295672"/>
              <a:gd name="connsiteY13-172" fmla="*/ 1444859 h 1444859"/>
              <a:gd name="connsiteX14-173" fmla="*/ 86230 w 1295672"/>
              <a:gd name="connsiteY14-174" fmla="*/ 1431937 h 1444859"/>
              <a:gd name="connsiteX15-175" fmla="*/ 0 w 1295672"/>
              <a:gd name="connsiteY15-176" fmla="*/ 1004826 h 1444859"/>
              <a:gd name="connsiteX16-177" fmla="*/ 5665 w 1295672"/>
              <a:gd name="connsiteY16-178" fmla="*/ 892635 h 1444859"/>
              <a:gd name="connsiteX17-179" fmla="*/ 18821 w 1295672"/>
              <a:gd name="connsiteY17-180" fmla="*/ 806433 h 1444859"/>
              <a:gd name="connsiteX18-181" fmla="*/ 18820 w 1295672"/>
              <a:gd name="connsiteY18-182" fmla="*/ 806432 h 1444859"/>
              <a:gd name="connsiteX19-183" fmla="*/ 22292 w 1295672"/>
              <a:gd name="connsiteY19-184" fmla="*/ 783685 h 1444859"/>
              <a:gd name="connsiteX20-185" fmla="*/ 574250 w 1295672"/>
              <a:gd name="connsiteY20-186" fmla="*/ 39981 h 1444859"/>
              <a:gd name="connsiteX21-187" fmla="*/ 657246 w 1295672"/>
              <a:gd name="connsiteY21-188" fmla="*/ 0 h 1444859"/>
              <a:gd name="connsiteX0-189" fmla="*/ 657246 w 1295672"/>
              <a:gd name="connsiteY0-190" fmla="*/ 0 h 1444859"/>
              <a:gd name="connsiteX1-191" fmla="*/ 740242 w 1295672"/>
              <a:gd name="connsiteY1-192" fmla="*/ 39981 h 1444859"/>
              <a:gd name="connsiteX2-193" fmla="*/ 1292200 w 1295672"/>
              <a:gd name="connsiteY2-194" fmla="*/ 783685 h 1444859"/>
              <a:gd name="connsiteX3-195" fmla="*/ 1295672 w 1295672"/>
              <a:gd name="connsiteY3-196" fmla="*/ 806432 h 1444859"/>
              <a:gd name="connsiteX4-197" fmla="*/ 1209470 w 1295672"/>
              <a:gd name="connsiteY4-198" fmla="*/ 793276 h 1444859"/>
              <a:gd name="connsiteX5-199" fmla="*/ 1097279 w 1295672"/>
              <a:gd name="connsiteY5-200" fmla="*/ 787611 h 1444859"/>
              <a:gd name="connsiteX6-201" fmla="*/ 670168 w 1295672"/>
              <a:gd name="connsiteY6-202" fmla="*/ 873841 h 1444859"/>
              <a:gd name="connsiteX7-203" fmla="*/ 657246 w 1295672"/>
              <a:gd name="connsiteY7-204" fmla="*/ 880066 h 1444859"/>
              <a:gd name="connsiteX8-205" fmla="*/ 644324 w 1295672"/>
              <a:gd name="connsiteY8-206" fmla="*/ 873841 h 1444859"/>
              <a:gd name="connsiteX9-207" fmla="*/ 657247 w 1295672"/>
              <a:gd name="connsiteY9-208" fmla="*/ 880067 h 1444859"/>
              <a:gd name="connsiteX10-209" fmla="*/ 574251 w 1295672"/>
              <a:gd name="connsiteY10-210" fmla="*/ 920048 h 1444859"/>
              <a:gd name="connsiteX11-211" fmla="*/ 132436 w 1295672"/>
              <a:gd name="connsiteY11-212" fmla="*/ 1361863 h 1444859"/>
              <a:gd name="connsiteX12-213" fmla="*/ 92455 w 1295672"/>
              <a:gd name="connsiteY12-214" fmla="*/ 1444859 h 1444859"/>
              <a:gd name="connsiteX13-215" fmla="*/ 86230 w 1295672"/>
              <a:gd name="connsiteY13-216" fmla="*/ 1431937 h 1444859"/>
              <a:gd name="connsiteX14-217" fmla="*/ 0 w 1295672"/>
              <a:gd name="connsiteY14-218" fmla="*/ 1004826 h 1444859"/>
              <a:gd name="connsiteX15-219" fmla="*/ 5665 w 1295672"/>
              <a:gd name="connsiteY15-220" fmla="*/ 892635 h 1444859"/>
              <a:gd name="connsiteX16-221" fmla="*/ 18821 w 1295672"/>
              <a:gd name="connsiteY16-222" fmla="*/ 806433 h 1444859"/>
              <a:gd name="connsiteX17-223" fmla="*/ 18820 w 1295672"/>
              <a:gd name="connsiteY17-224" fmla="*/ 806432 h 1444859"/>
              <a:gd name="connsiteX18-225" fmla="*/ 22292 w 1295672"/>
              <a:gd name="connsiteY18-226" fmla="*/ 783685 h 1444859"/>
              <a:gd name="connsiteX19-227" fmla="*/ 574250 w 1295672"/>
              <a:gd name="connsiteY19-228" fmla="*/ 39981 h 1444859"/>
              <a:gd name="connsiteX20-229" fmla="*/ 657246 w 1295672"/>
              <a:gd name="connsiteY20-230" fmla="*/ 0 h 1444859"/>
              <a:gd name="connsiteX0-231" fmla="*/ 657246 w 1295672"/>
              <a:gd name="connsiteY0-232" fmla="*/ 0 h 1444859"/>
              <a:gd name="connsiteX1-233" fmla="*/ 740242 w 1295672"/>
              <a:gd name="connsiteY1-234" fmla="*/ 39981 h 1444859"/>
              <a:gd name="connsiteX2-235" fmla="*/ 1292200 w 1295672"/>
              <a:gd name="connsiteY2-236" fmla="*/ 783685 h 1444859"/>
              <a:gd name="connsiteX3-237" fmla="*/ 1295672 w 1295672"/>
              <a:gd name="connsiteY3-238" fmla="*/ 806432 h 1444859"/>
              <a:gd name="connsiteX4-239" fmla="*/ 1209470 w 1295672"/>
              <a:gd name="connsiteY4-240" fmla="*/ 793276 h 1444859"/>
              <a:gd name="connsiteX5-241" fmla="*/ 1097279 w 1295672"/>
              <a:gd name="connsiteY5-242" fmla="*/ 787611 h 1444859"/>
              <a:gd name="connsiteX6-243" fmla="*/ 670168 w 1295672"/>
              <a:gd name="connsiteY6-244" fmla="*/ 873841 h 1444859"/>
              <a:gd name="connsiteX7-245" fmla="*/ 657246 w 1295672"/>
              <a:gd name="connsiteY7-246" fmla="*/ 880066 h 1444859"/>
              <a:gd name="connsiteX8-247" fmla="*/ 657247 w 1295672"/>
              <a:gd name="connsiteY8-248" fmla="*/ 880067 h 1444859"/>
              <a:gd name="connsiteX9-249" fmla="*/ 574251 w 1295672"/>
              <a:gd name="connsiteY9-250" fmla="*/ 920048 h 1444859"/>
              <a:gd name="connsiteX10-251" fmla="*/ 132436 w 1295672"/>
              <a:gd name="connsiteY10-252" fmla="*/ 1361863 h 1444859"/>
              <a:gd name="connsiteX11-253" fmla="*/ 92455 w 1295672"/>
              <a:gd name="connsiteY11-254" fmla="*/ 1444859 h 1444859"/>
              <a:gd name="connsiteX12-255" fmla="*/ 86230 w 1295672"/>
              <a:gd name="connsiteY12-256" fmla="*/ 1431937 h 1444859"/>
              <a:gd name="connsiteX13-257" fmla="*/ 0 w 1295672"/>
              <a:gd name="connsiteY13-258" fmla="*/ 1004826 h 1444859"/>
              <a:gd name="connsiteX14-259" fmla="*/ 5665 w 1295672"/>
              <a:gd name="connsiteY14-260" fmla="*/ 892635 h 1444859"/>
              <a:gd name="connsiteX15-261" fmla="*/ 18821 w 1295672"/>
              <a:gd name="connsiteY15-262" fmla="*/ 806433 h 1444859"/>
              <a:gd name="connsiteX16-263" fmla="*/ 18820 w 1295672"/>
              <a:gd name="connsiteY16-264" fmla="*/ 806432 h 1444859"/>
              <a:gd name="connsiteX17-265" fmla="*/ 22292 w 1295672"/>
              <a:gd name="connsiteY17-266" fmla="*/ 783685 h 1444859"/>
              <a:gd name="connsiteX18-267" fmla="*/ 574250 w 1295672"/>
              <a:gd name="connsiteY18-268" fmla="*/ 39981 h 1444859"/>
              <a:gd name="connsiteX19-269" fmla="*/ 657246 w 1295672"/>
              <a:gd name="connsiteY19-270" fmla="*/ 0 h 1444859"/>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Lst>
            <a:rect l="l" t="t" r="r" b="b"/>
            <a:pathLst>
              <a:path w="1295672" h="1444859">
                <a:moveTo>
                  <a:pt x="657246" y="0"/>
                </a:moveTo>
                <a:lnTo>
                  <a:pt x="740242" y="39981"/>
                </a:lnTo>
                <a:cubicBezTo>
                  <a:pt x="1020101" y="192009"/>
                  <a:pt x="1226425" y="462249"/>
                  <a:pt x="1292200" y="783685"/>
                </a:cubicBezTo>
                <a:lnTo>
                  <a:pt x="1295672" y="806432"/>
                </a:lnTo>
                <a:lnTo>
                  <a:pt x="1209470" y="793276"/>
                </a:lnTo>
                <a:cubicBezTo>
                  <a:pt x="1172582" y="789530"/>
                  <a:pt x="1135155" y="787611"/>
                  <a:pt x="1097279" y="787611"/>
                </a:cubicBezTo>
                <a:cubicBezTo>
                  <a:pt x="945776" y="787611"/>
                  <a:pt x="801445" y="818315"/>
                  <a:pt x="670168" y="873841"/>
                </a:cubicBezTo>
                <a:lnTo>
                  <a:pt x="657246" y="880066"/>
                </a:lnTo>
                <a:lnTo>
                  <a:pt x="657247" y="880067"/>
                </a:lnTo>
                <a:lnTo>
                  <a:pt x="574251" y="920048"/>
                </a:lnTo>
                <a:cubicBezTo>
                  <a:pt x="387679" y="1021400"/>
                  <a:pt x="233788" y="1175291"/>
                  <a:pt x="132436" y="1361863"/>
                </a:cubicBezTo>
                <a:lnTo>
                  <a:pt x="92455" y="1444859"/>
                </a:lnTo>
                <a:lnTo>
                  <a:pt x="86230" y="1431937"/>
                </a:lnTo>
                <a:cubicBezTo>
                  <a:pt x="30704" y="1300660"/>
                  <a:pt x="0" y="1156329"/>
                  <a:pt x="0" y="1004826"/>
                </a:cubicBezTo>
                <a:cubicBezTo>
                  <a:pt x="0" y="966950"/>
                  <a:pt x="1919" y="929523"/>
                  <a:pt x="5665" y="892635"/>
                </a:cubicBezTo>
                <a:lnTo>
                  <a:pt x="18821" y="806433"/>
                </a:lnTo>
                <a:lnTo>
                  <a:pt x="18820" y="806432"/>
                </a:lnTo>
                <a:lnTo>
                  <a:pt x="22292" y="783685"/>
                </a:lnTo>
                <a:cubicBezTo>
                  <a:pt x="88067" y="462249"/>
                  <a:pt x="294391" y="192009"/>
                  <a:pt x="574250" y="39981"/>
                </a:cubicBezTo>
                <a:lnTo>
                  <a:pt x="657246" y="0"/>
                </a:lnTo>
                <a:close/>
              </a:path>
            </a:pathLst>
          </a:custGeom>
          <a:gradFill flip="none" rotWithShape="1">
            <a:gsLst>
              <a:gs pos="0">
                <a:schemeClr val="bg1"/>
              </a:gs>
              <a:gs pos="100000">
                <a:srgbClr val="C8C8C8"/>
              </a:gs>
            </a:gsLst>
            <a:lin ang="19800000" scaled="0"/>
          </a:gradFill>
          <a:ln w="12700">
            <a:gradFill flip="none" rotWithShape="1">
              <a:gsLst>
                <a:gs pos="53000">
                  <a:schemeClr val="bg1">
                    <a:alpha val="90000"/>
                  </a:schemeClr>
                </a:gs>
                <a:gs pos="100000">
                  <a:schemeClr val="tx1">
                    <a:lumMod val="50000"/>
                    <a:lumOff val="50000"/>
                  </a:schemeClr>
                </a:gs>
              </a:gsLst>
              <a:lin ang="7200000" scaled="0"/>
            </a:gradFill>
          </a:ln>
          <a:effectLst>
            <a:outerShdw blurRad="482600" dist="203200" dir="8100000" algn="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eaLnBrk="0" fontAlgn="base" hangingPunct="0">
              <a:spcBef>
                <a:spcPct val="0"/>
              </a:spcBef>
              <a:spcAft>
                <a:spcPct val="0"/>
              </a:spcAft>
              <a:buFont typeface="Arial" panose="020b0604020202020204" pitchFamily="34" charset="0"/>
            </a:pPr>
            <a:r>
              <a:rPr lang="en-US" altLang="zh-CN" sz="3000">
                <a:solidFill>
                  <a:schemeClr val="accent1"/>
                </a:solidFill>
                <a:latin typeface="造字工房悦黑（非商用）纤细体" pitchFamily="50" charset="-122"/>
                <a:ea typeface="造字工房悦黑（非商用）纤细体" pitchFamily="50" charset="-122"/>
              </a:rPr>
              <a:t>01</a:t>
            </a:r>
            <a:endParaRPr lang="zh-CN" altLang="en-US" sz="3000">
              <a:solidFill>
                <a:schemeClr val="accent1"/>
              </a:solidFill>
              <a:latin typeface="造字工房悦黑（非商用）纤细体" pitchFamily="50" charset="-122"/>
              <a:ea typeface="造字工房悦黑（非商用）纤细体" pitchFamily="50" charset="-122"/>
            </a:endParaRPr>
          </a:p>
        </p:txBody>
      </p:sp>
      <p:sp>
        <p:nvSpPr>
          <p:cNvPr id="33" name="任意多边形 32"/>
          <p:cNvSpPr/>
          <p:nvPr/>
        </p:nvSpPr>
        <p:spPr>
          <a:xfrm>
            <a:off x="6721079" y="2140744"/>
            <a:ext cx="1722834" cy="1544241"/>
          </a:xfrm>
          <a:custGeom>
            <a:gdLst>
              <a:gd name="connsiteX0" fmla="*/ 440033 w 1444857"/>
              <a:gd name="connsiteY0" fmla="*/ 0 h 1295672"/>
              <a:gd name="connsiteX1" fmla="*/ 552224 w 1444857"/>
              <a:gd name="connsiteY1" fmla="*/ 5665 h 1295672"/>
              <a:gd name="connsiteX2" fmla="*/ 638425 w 1444857"/>
              <a:gd name="connsiteY2" fmla="*/ 18821 h 1295672"/>
              <a:gd name="connsiteX3" fmla="*/ 638425 w 1444857"/>
              <a:gd name="connsiteY3" fmla="*/ 18820 h 1295672"/>
              <a:gd name="connsiteX4" fmla="*/ 661172 w 1444857"/>
              <a:gd name="connsiteY4" fmla="*/ 22292 h 1295672"/>
              <a:gd name="connsiteX5" fmla="*/ 1404876 w 1444857"/>
              <a:gd name="connsiteY5" fmla="*/ 574250 h 1295672"/>
              <a:gd name="connsiteX6" fmla="*/ 1444857 w 1444857"/>
              <a:gd name="connsiteY6" fmla="*/ 657246 h 1295672"/>
              <a:gd name="connsiteX7" fmla="*/ 1404876 w 1444857"/>
              <a:gd name="connsiteY7" fmla="*/ 740242 h 1295672"/>
              <a:gd name="connsiteX8" fmla="*/ 661172 w 1444857"/>
              <a:gd name="connsiteY8" fmla="*/ 1292200 h 1295672"/>
              <a:gd name="connsiteX9" fmla="*/ 638425 w 1444857"/>
              <a:gd name="connsiteY9" fmla="*/ 1295672 h 1295672"/>
              <a:gd name="connsiteX10" fmla="*/ 651581 w 1444857"/>
              <a:gd name="connsiteY10" fmla="*/ 1209470 h 1295672"/>
              <a:gd name="connsiteX11" fmla="*/ 657246 w 1444857"/>
              <a:gd name="connsiteY11" fmla="*/ 1097279 h 1295672"/>
              <a:gd name="connsiteX12" fmla="*/ 571016 w 1444857"/>
              <a:gd name="connsiteY12" fmla="*/ 670168 h 1295672"/>
              <a:gd name="connsiteX13" fmla="*/ 564791 w 1444857"/>
              <a:gd name="connsiteY13" fmla="*/ 657246 h 1295672"/>
              <a:gd name="connsiteX14" fmla="*/ 564791 w 1444857"/>
              <a:gd name="connsiteY14" fmla="*/ 657246 h 1295672"/>
              <a:gd name="connsiteX15" fmla="*/ 524811 w 1444857"/>
              <a:gd name="connsiteY15" fmla="*/ 574251 h 1295672"/>
              <a:gd name="connsiteX16" fmla="*/ 82996 w 1444857"/>
              <a:gd name="connsiteY16" fmla="*/ 132436 h 1295672"/>
              <a:gd name="connsiteX17" fmla="*/ 0 w 1444857"/>
              <a:gd name="connsiteY17" fmla="*/ 92455 h 1295672"/>
              <a:gd name="connsiteX18" fmla="*/ 12922 w 1444857"/>
              <a:gd name="connsiteY18" fmla="*/ 86230 h 1295672"/>
              <a:gd name="connsiteX19" fmla="*/ 440033 w 1444857"/>
              <a:gd name="connsiteY19" fmla="*/ 0 h 129567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44857" h="1295672">
                <a:moveTo>
                  <a:pt x="440033" y="0"/>
                </a:moveTo>
                <a:cubicBezTo>
                  <a:pt x="477909" y="0"/>
                  <a:pt x="515336" y="1919"/>
                  <a:pt x="552224" y="5665"/>
                </a:cubicBezTo>
                <a:lnTo>
                  <a:pt x="638425" y="18821"/>
                </a:lnTo>
                <a:lnTo>
                  <a:pt x="638425" y="18820"/>
                </a:lnTo>
                <a:lnTo>
                  <a:pt x="661172" y="22292"/>
                </a:lnTo>
                <a:cubicBezTo>
                  <a:pt x="982609" y="88067"/>
                  <a:pt x="1252848" y="294391"/>
                  <a:pt x="1404876" y="574250"/>
                </a:cubicBezTo>
                <a:lnTo>
                  <a:pt x="1444857" y="657246"/>
                </a:lnTo>
                <a:lnTo>
                  <a:pt x="1404876" y="740242"/>
                </a:lnTo>
                <a:cubicBezTo>
                  <a:pt x="1252848" y="1020101"/>
                  <a:pt x="982609" y="1226425"/>
                  <a:pt x="661172" y="1292200"/>
                </a:cubicBezTo>
                <a:lnTo>
                  <a:pt x="638425" y="1295672"/>
                </a:lnTo>
                <a:lnTo>
                  <a:pt x="651581" y="1209470"/>
                </a:lnTo>
                <a:cubicBezTo>
                  <a:pt x="655327" y="1172582"/>
                  <a:pt x="657246" y="1135155"/>
                  <a:pt x="657246" y="1097279"/>
                </a:cubicBezTo>
                <a:cubicBezTo>
                  <a:pt x="657246" y="945776"/>
                  <a:pt x="626542" y="801445"/>
                  <a:pt x="571016" y="670168"/>
                </a:cubicBezTo>
                <a:lnTo>
                  <a:pt x="564791" y="657246"/>
                </a:lnTo>
                <a:lnTo>
                  <a:pt x="564791" y="657246"/>
                </a:lnTo>
                <a:lnTo>
                  <a:pt x="524811" y="574251"/>
                </a:lnTo>
                <a:cubicBezTo>
                  <a:pt x="423459" y="387679"/>
                  <a:pt x="269569" y="233788"/>
                  <a:pt x="82996" y="132436"/>
                </a:cubicBezTo>
                <a:lnTo>
                  <a:pt x="0" y="92455"/>
                </a:lnTo>
                <a:lnTo>
                  <a:pt x="12922" y="86230"/>
                </a:lnTo>
                <a:cubicBezTo>
                  <a:pt x="144199" y="30704"/>
                  <a:pt x="288530" y="0"/>
                  <a:pt x="440033" y="0"/>
                </a:cubicBezTo>
                <a:close/>
              </a:path>
            </a:pathLst>
          </a:custGeom>
          <a:gradFill flip="none" rotWithShape="1">
            <a:gsLst>
              <a:gs pos="0">
                <a:schemeClr val="bg1"/>
              </a:gs>
              <a:gs pos="100000">
                <a:srgbClr val="C8C8C8"/>
              </a:gs>
            </a:gsLst>
            <a:lin ang="19800000" scaled="0"/>
          </a:gradFill>
          <a:ln w="12700">
            <a:gradFill flip="none" rotWithShape="1">
              <a:gsLst>
                <a:gs pos="53000">
                  <a:schemeClr val="bg1">
                    <a:alpha val="90000"/>
                  </a:schemeClr>
                </a:gs>
                <a:gs pos="100000">
                  <a:schemeClr val="tx1">
                    <a:lumMod val="50000"/>
                    <a:lumOff val="50000"/>
                  </a:schemeClr>
                </a:gs>
              </a:gsLst>
              <a:lin ang="7200000" scaled="0"/>
            </a:gradFill>
          </a:ln>
          <a:effectLst>
            <a:outerShdw blurRad="482600" dist="203200" dir="8100000" algn="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eaLnBrk="0" fontAlgn="base" hangingPunct="0">
              <a:spcBef>
                <a:spcPct val="0"/>
              </a:spcBef>
              <a:spcAft>
                <a:spcPct val="0"/>
              </a:spcAft>
              <a:buFont typeface="Arial" panose="020b0604020202020204" pitchFamily="34" charset="0"/>
            </a:pPr>
            <a:r>
              <a:rPr lang="en-US" altLang="zh-CN" sz="3000">
                <a:solidFill>
                  <a:schemeClr val="accent1"/>
                </a:solidFill>
                <a:latin typeface="造字工房悦黑（非商用）纤细体" pitchFamily="50" charset="-122"/>
                <a:ea typeface="造字工房悦黑（非商用）纤细体" pitchFamily="50" charset="-122"/>
              </a:rPr>
              <a:t>02</a:t>
            </a:r>
            <a:endParaRPr lang="zh-CN" altLang="en-US" sz="3000">
              <a:solidFill>
                <a:schemeClr val="accent1"/>
              </a:solidFill>
              <a:latin typeface="造字工房悦黑（非商用）纤细体" pitchFamily="50" charset="-122"/>
              <a:ea typeface="造字工房悦黑（非商用）纤细体" pitchFamily="50" charset="-122"/>
            </a:endParaRPr>
          </a:p>
        </p:txBody>
      </p:sp>
      <p:sp>
        <p:nvSpPr>
          <p:cNvPr id="34" name="任意多边形 33"/>
          <p:cNvSpPr/>
          <p:nvPr/>
        </p:nvSpPr>
        <p:spPr>
          <a:xfrm>
            <a:off x="4998244" y="2162175"/>
            <a:ext cx="1722835" cy="1544241"/>
          </a:xfrm>
          <a:custGeom>
            <a:gdLst>
              <a:gd name="connsiteX0" fmla="*/ 806432 w 1444859"/>
              <a:gd name="connsiteY0" fmla="*/ 0 h 1295674"/>
              <a:gd name="connsiteX1" fmla="*/ 793276 w 1444859"/>
              <a:gd name="connsiteY1" fmla="*/ 86202 h 1295674"/>
              <a:gd name="connsiteX2" fmla="*/ 787611 w 1444859"/>
              <a:gd name="connsiteY2" fmla="*/ 198393 h 1295674"/>
              <a:gd name="connsiteX3" fmla="*/ 873841 w 1444859"/>
              <a:gd name="connsiteY3" fmla="*/ 625504 h 1295674"/>
              <a:gd name="connsiteX4" fmla="*/ 880066 w 1444859"/>
              <a:gd name="connsiteY4" fmla="*/ 638426 h 1295674"/>
              <a:gd name="connsiteX5" fmla="*/ 873841 w 1444859"/>
              <a:gd name="connsiteY5" fmla="*/ 651348 h 1295674"/>
              <a:gd name="connsiteX6" fmla="*/ 863411 w 1444859"/>
              <a:gd name="connsiteY6" fmla="*/ 679845 h 1295674"/>
              <a:gd name="connsiteX7" fmla="*/ 863412 w 1444859"/>
              <a:gd name="connsiteY7" fmla="*/ 679846 h 1295674"/>
              <a:gd name="connsiteX8" fmla="*/ 873842 w 1444859"/>
              <a:gd name="connsiteY8" fmla="*/ 651349 h 1295674"/>
              <a:gd name="connsiteX9" fmla="*/ 880067 w 1444859"/>
              <a:gd name="connsiteY9" fmla="*/ 638427 h 1295674"/>
              <a:gd name="connsiteX10" fmla="*/ 920048 w 1444859"/>
              <a:gd name="connsiteY10" fmla="*/ 721423 h 1295674"/>
              <a:gd name="connsiteX11" fmla="*/ 1361863 w 1444859"/>
              <a:gd name="connsiteY11" fmla="*/ 1163238 h 1295674"/>
              <a:gd name="connsiteX12" fmla="*/ 1444859 w 1444859"/>
              <a:gd name="connsiteY12" fmla="*/ 1203219 h 1295674"/>
              <a:gd name="connsiteX13" fmla="*/ 1431937 w 1444859"/>
              <a:gd name="connsiteY13" fmla="*/ 1209444 h 1295674"/>
              <a:gd name="connsiteX14" fmla="*/ 1004826 w 1444859"/>
              <a:gd name="connsiteY14" fmla="*/ 1295674 h 1295674"/>
              <a:gd name="connsiteX15" fmla="*/ 892635 w 1444859"/>
              <a:gd name="connsiteY15" fmla="*/ 1290009 h 1295674"/>
              <a:gd name="connsiteX16" fmla="*/ 806433 w 1444859"/>
              <a:gd name="connsiteY16" fmla="*/ 1276853 h 1295674"/>
              <a:gd name="connsiteX17" fmla="*/ 801994 w 1444859"/>
              <a:gd name="connsiteY17" fmla="*/ 1247766 h 1295674"/>
              <a:gd name="connsiteX18" fmla="*/ 801993 w 1444859"/>
              <a:gd name="connsiteY18" fmla="*/ 1247765 h 1295674"/>
              <a:gd name="connsiteX19" fmla="*/ 806432 w 1444859"/>
              <a:gd name="connsiteY19" fmla="*/ 1276852 h 1295674"/>
              <a:gd name="connsiteX20" fmla="*/ 783685 w 1444859"/>
              <a:gd name="connsiteY20" fmla="*/ 1273380 h 1295674"/>
              <a:gd name="connsiteX21" fmla="*/ 39981 w 1444859"/>
              <a:gd name="connsiteY21" fmla="*/ 721422 h 1295674"/>
              <a:gd name="connsiteX22" fmla="*/ 0 w 1444859"/>
              <a:gd name="connsiteY22" fmla="*/ 638426 h 1295674"/>
              <a:gd name="connsiteX23" fmla="*/ 39981 w 1444859"/>
              <a:gd name="connsiteY23" fmla="*/ 555430 h 1295674"/>
              <a:gd name="connsiteX24" fmla="*/ 783685 w 1444859"/>
              <a:gd name="connsiteY24" fmla="*/ 3472 h 1295674"/>
              <a:gd name="connsiteX0-1" fmla="*/ 806432 w 1444859"/>
              <a:gd name="connsiteY0-2" fmla="*/ 0 h 1295674"/>
              <a:gd name="connsiteX1-3" fmla="*/ 793276 w 1444859"/>
              <a:gd name="connsiteY1-4" fmla="*/ 86202 h 1295674"/>
              <a:gd name="connsiteX2-5" fmla="*/ 787611 w 1444859"/>
              <a:gd name="connsiteY2-6" fmla="*/ 198393 h 1295674"/>
              <a:gd name="connsiteX3-7" fmla="*/ 873841 w 1444859"/>
              <a:gd name="connsiteY3-8" fmla="*/ 625504 h 1295674"/>
              <a:gd name="connsiteX4-9" fmla="*/ 880066 w 1444859"/>
              <a:gd name="connsiteY4-10" fmla="*/ 638426 h 1295674"/>
              <a:gd name="connsiteX5-11" fmla="*/ 873841 w 1444859"/>
              <a:gd name="connsiteY5-12" fmla="*/ 651348 h 1295674"/>
              <a:gd name="connsiteX6-13" fmla="*/ 863411 w 1444859"/>
              <a:gd name="connsiteY6-14" fmla="*/ 679845 h 1295674"/>
              <a:gd name="connsiteX7-15" fmla="*/ 863412 w 1444859"/>
              <a:gd name="connsiteY7-16" fmla="*/ 679846 h 1295674"/>
              <a:gd name="connsiteX8-17" fmla="*/ 873842 w 1444859"/>
              <a:gd name="connsiteY8-18" fmla="*/ 651349 h 1295674"/>
              <a:gd name="connsiteX9-19" fmla="*/ 880067 w 1444859"/>
              <a:gd name="connsiteY9-20" fmla="*/ 638427 h 1295674"/>
              <a:gd name="connsiteX10-21" fmla="*/ 920048 w 1444859"/>
              <a:gd name="connsiteY10-22" fmla="*/ 721423 h 1295674"/>
              <a:gd name="connsiteX11-23" fmla="*/ 1361863 w 1444859"/>
              <a:gd name="connsiteY11-24" fmla="*/ 1163238 h 1295674"/>
              <a:gd name="connsiteX12-25" fmla="*/ 1444859 w 1444859"/>
              <a:gd name="connsiteY12-26" fmla="*/ 1203219 h 1295674"/>
              <a:gd name="connsiteX13-27" fmla="*/ 1431937 w 1444859"/>
              <a:gd name="connsiteY13-28" fmla="*/ 1209444 h 1295674"/>
              <a:gd name="connsiteX14-29" fmla="*/ 1004826 w 1444859"/>
              <a:gd name="connsiteY14-30" fmla="*/ 1295674 h 1295674"/>
              <a:gd name="connsiteX15-31" fmla="*/ 892635 w 1444859"/>
              <a:gd name="connsiteY15-32" fmla="*/ 1290009 h 1295674"/>
              <a:gd name="connsiteX16-33" fmla="*/ 806433 w 1444859"/>
              <a:gd name="connsiteY16-34" fmla="*/ 1276853 h 1295674"/>
              <a:gd name="connsiteX17-35" fmla="*/ 801994 w 1444859"/>
              <a:gd name="connsiteY17-36" fmla="*/ 1247766 h 1295674"/>
              <a:gd name="connsiteX18-37" fmla="*/ 806432 w 1444859"/>
              <a:gd name="connsiteY18-38" fmla="*/ 1276852 h 1295674"/>
              <a:gd name="connsiteX19-39" fmla="*/ 783685 w 1444859"/>
              <a:gd name="connsiteY19-40" fmla="*/ 1273380 h 1295674"/>
              <a:gd name="connsiteX20-41" fmla="*/ 39981 w 1444859"/>
              <a:gd name="connsiteY20-42" fmla="*/ 721422 h 1295674"/>
              <a:gd name="connsiteX21-43" fmla="*/ 0 w 1444859"/>
              <a:gd name="connsiteY21-44" fmla="*/ 638426 h 1295674"/>
              <a:gd name="connsiteX22-45" fmla="*/ 39981 w 1444859"/>
              <a:gd name="connsiteY22-46" fmla="*/ 555430 h 1295674"/>
              <a:gd name="connsiteX23-47" fmla="*/ 783685 w 1444859"/>
              <a:gd name="connsiteY23-48" fmla="*/ 3472 h 1295674"/>
              <a:gd name="connsiteX24-49" fmla="*/ 806432 w 1444859"/>
              <a:gd name="connsiteY24-50" fmla="*/ 0 h 1295674"/>
              <a:gd name="connsiteX0-51" fmla="*/ 806432 w 1444859"/>
              <a:gd name="connsiteY0-52" fmla="*/ 0 h 1295674"/>
              <a:gd name="connsiteX1-53" fmla="*/ 793276 w 1444859"/>
              <a:gd name="connsiteY1-54" fmla="*/ 86202 h 1295674"/>
              <a:gd name="connsiteX2-55" fmla="*/ 787611 w 1444859"/>
              <a:gd name="connsiteY2-56" fmla="*/ 198393 h 1295674"/>
              <a:gd name="connsiteX3-57" fmla="*/ 873841 w 1444859"/>
              <a:gd name="connsiteY3-58" fmla="*/ 625504 h 1295674"/>
              <a:gd name="connsiteX4-59" fmla="*/ 880066 w 1444859"/>
              <a:gd name="connsiteY4-60" fmla="*/ 638426 h 1295674"/>
              <a:gd name="connsiteX5-61" fmla="*/ 873841 w 1444859"/>
              <a:gd name="connsiteY5-62" fmla="*/ 651348 h 1295674"/>
              <a:gd name="connsiteX6-63" fmla="*/ 863411 w 1444859"/>
              <a:gd name="connsiteY6-64" fmla="*/ 679845 h 1295674"/>
              <a:gd name="connsiteX7-65" fmla="*/ 863412 w 1444859"/>
              <a:gd name="connsiteY7-66" fmla="*/ 679846 h 1295674"/>
              <a:gd name="connsiteX8-67" fmla="*/ 873842 w 1444859"/>
              <a:gd name="connsiteY8-68" fmla="*/ 651349 h 1295674"/>
              <a:gd name="connsiteX9-69" fmla="*/ 880067 w 1444859"/>
              <a:gd name="connsiteY9-70" fmla="*/ 638427 h 1295674"/>
              <a:gd name="connsiteX10-71" fmla="*/ 920048 w 1444859"/>
              <a:gd name="connsiteY10-72" fmla="*/ 721423 h 1295674"/>
              <a:gd name="connsiteX11-73" fmla="*/ 1361863 w 1444859"/>
              <a:gd name="connsiteY11-74" fmla="*/ 1163238 h 1295674"/>
              <a:gd name="connsiteX12-75" fmla="*/ 1444859 w 1444859"/>
              <a:gd name="connsiteY12-76" fmla="*/ 1203219 h 1295674"/>
              <a:gd name="connsiteX13-77" fmla="*/ 1431937 w 1444859"/>
              <a:gd name="connsiteY13-78" fmla="*/ 1209444 h 1295674"/>
              <a:gd name="connsiteX14-79" fmla="*/ 1004826 w 1444859"/>
              <a:gd name="connsiteY14-80" fmla="*/ 1295674 h 1295674"/>
              <a:gd name="connsiteX15-81" fmla="*/ 892635 w 1444859"/>
              <a:gd name="connsiteY15-82" fmla="*/ 1290009 h 1295674"/>
              <a:gd name="connsiteX16-83" fmla="*/ 806433 w 1444859"/>
              <a:gd name="connsiteY16-84" fmla="*/ 1276853 h 1295674"/>
              <a:gd name="connsiteX17-85" fmla="*/ 806432 w 1444859"/>
              <a:gd name="connsiteY17-86" fmla="*/ 1276852 h 1295674"/>
              <a:gd name="connsiteX18-87" fmla="*/ 783685 w 1444859"/>
              <a:gd name="connsiteY18-88" fmla="*/ 1273380 h 1295674"/>
              <a:gd name="connsiteX19-89" fmla="*/ 39981 w 1444859"/>
              <a:gd name="connsiteY19-90" fmla="*/ 721422 h 1295674"/>
              <a:gd name="connsiteX20-91" fmla="*/ 0 w 1444859"/>
              <a:gd name="connsiteY20-92" fmla="*/ 638426 h 1295674"/>
              <a:gd name="connsiteX21-93" fmla="*/ 39981 w 1444859"/>
              <a:gd name="connsiteY21-94" fmla="*/ 555430 h 1295674"/>
              <a:gd name="connsiteX22-95" fmla="*/ 783685 w 1444859"/>
              <a:gd name="connsiteY22-96" fmla="*/ 3472 h 1295674"/>
              <a:gd name="connsiteX23-97" fmla="*/ 806432 w 1444859"/>
              <a:gd name="connsiteY23-98" fmla="*/ 0 h 1295674"/>
              <a:gd name="connsiteX0-99" fmla="*/ 806432 w 1444859"/>
              <a:gd name="connsiteY0-100" fmla="*/ 0 h 1295674"/>
              <a:gd name="connsiteX1-101" fmla="*/ 793276 w 1444859"/>
              <a:gd name="connsiteY1-102" fmla="*/ 86202 h 1295674"/>
              <a:gd name="connsiteX2-103" fmla="*/ 787611 w 1444859"/>
              <a:gd name="connsiteY2-104" fmla="*/ 198393 h 1295674"/>
              <a:gd name="connsiteX3-105" fmla="*/ 873841 w 1444859"/>
              <a:gd name="connsiteY3-106" fmla="*/ 625504 h 1295674"/>
              <a:gd name="connsiteX4-107" fmla="*/ 880066 w 1444859"/>
              <a:gd name="connsiteY4-108" fmla="*/ 638426 h 1295674"/>
              <a:gd name="connsiteX5-109" fmla="*/ 873841 w 1444859"/>
              <a:gd name="connsiteY5-110" fmla="*/ 651348 h 1295674"/>
              <a:gd name="connsiteX6-111" fmla="*/ 863411 w 1444859"/>
              <a:gd name="connsiteY6-112" fmla="*/ 679845 h 1295674"/>
              <a:gd name="connsiteX7-113" fmla="*/ 873842 w 1444859"/>
              <a:gd name="connsiteY7-114" fmla="*/ 651349 h 1295674"/>
              <a:gd name="connsiteX8-115" fmla="*/ 880067 w 1444859"/>
              <a:gd name="connsiteY8-116" fmla="*/ 638427 h 1295674"/>
              <a:gd name="connsiteX9-117" fmla="*/ 920048 w 1444859"/>
              <a:gd name="connsiteY9-118" fmla="*/ 721423 h 1295674"/>
              <a:gd name="connsiteX10-119" fmla="*/ 1361863 w 1444859"/>
              <a:gd name="connsiteY10-120" fmla="*/ 1163238 h 1295674"/>
              <a:gd name="connsiteX11-121" fmla="*/ 1444859 w 1444859"/>
              <a:gd name="connsiteY11-122" fmla="*/ 1203219 h 1295674"/>
              <a:gd name="connsiteX12-123" fmla="*/ 1431937 w 1444859"/>
              <a:gd name="connsiteY12-124" fmla="*/ 1209444 h 1295674"/>
              <a:gd name="connsiteX13-125" fmla="*/ 1004826 w 1444859"/>
              <a:gd name="connsiteY13-126" fmla="*/ 1295674 h 1295674"/>
              <a:gd name="connsiteX14-127" fmla="*/ 892635 w 1444859"/>
              <a:gd name="connsiteY14-128" fmla="*/ 1290009 h 1295674"/>
              <a:gd name="connsiteX15-129" fmla="*/ 806433 w 1444859"/>
              <a:gd name="connsiteY15-130" fmla="*/ 1276853 h 1295674"/>
              <a:gd name="connsiteX16-131" fmla="*/ 806432 w 1444859"/>
              <a:gd name="connsiteY16-132" fmla="*/ 1276852 h 1295674"/>
              <a:gd name="connsiteX17-133" fmla="*/ 783685 w 1444859"/>
              <a:gd name="connsiteY17-134" fmla="*/ 1273380 h 1295674"/>
              <a:gd name="connsiteX18-135" fmla="*/ 39981 w 1444859"/>
              <a:gd name="connsiteY18-136" fmla="*/ 721422 h 1295674"/>
              <a:gd name="connsiteX19-137" fmla="*/ 0 w 1444859"/>
              <a:gd name="connsiteY19-138" fmla="*/ 638426 h 1295674"/>
              <a:gd name="connsiteX20-139" fmla="*/ 39981 w 1444859"/>
              <a:gd name="connsiteY20-140" fmla="*/ 555430 h 1295674"/>
              <a:gd name="connsiteX21-141" fmla="*/ 783685 w 1444859"/>
              <a:gd name="connsiteY21-142" fmla="*/ 3472 h 1295674"/>
              <a:gd name="connsiteX22-143" fmla="*/ 806432 w 1444859"/>
              <a:gd name="connsiteY22-144" fmla="*/ 0 h 1295674"/>
              <a:gd name="connsiteX0-145" fmla="*/ 806432 w 1444859"/>
              <a:gd name="connsiteY0-146" fmla="*/ 0 h 1295674"/>
              <a:gd name="connsiteX1-147" fmla="*/ 793276 w 1444859"/>
              <a:gd name="connsiteY1-148" fmla="*/ 86202 h 1295674"/>
              <a:gd name="connsiteX2-149" fmla="*/ 787611 w 1444859"/>
              <a:gd name="connsiteY2-150" fmla="*/ 198393 h 1295674"/>
              <a:gd name="connsiteX3-151" fmla="*/ 873841 w 1444859"/>
              <a:gd name="connsiteY3-152" fmla="*/ 625504 h 1295674"/>
              <a:gd name="connsiteX4-153" fmla="*/ 880066 w 1444859"/>
              <a:gd name="connsiteY4-154" fmla="*/ 638426 h 1295674"/>
              <a:gd name="connsiteX5-155" fmla="*/ 873841 w 1444859"/>
              <a:gd name="connsiteY5-156" fmla="*/ 651348 h 1295674"/>
              <a:gd name="connsiteX6-157" fmla="*/ 873842 w 1444859"/>
              <a:gd name="connsiteY6-158" fmla="*/ 651349 h 1295674"/>
              <a:gd name="connsiteX7-159" fmla="*/ 880067 w 1444859"/>
              <a:gd name="connsiteY7-160" fmla="*/ 638427 h 1295674"/>
              <a:gd name="connsiteX8-161" fmla="*/ 920048 w 1444859"/>
              <a:gd name="connsiteY8-162" fmla="*/ 721423 h 1295674"/>
              <a:gd name="connsiteX9-163" fmla="*/ 1361863 w 1444859"/>
              <a:gd name="connsiteY9-164" fmla="*/ 1163238 h 1295674"/>
              <a:gd name="connsiteX10-165" fmla="*/ 1444859 w 1444859"/>
              <a:gd name="connsiteY10-166" fmla="*/ 1203219 h 1295674"/>
              <a:gd name="connsiteX11-167" fmla="*/ 1431937 w 1444859"/>
              <a:gd name="connsiteY11-168" fmla="*/ 1209444 h 1295674"/>
              <a:gd name="connsiteX12-169" fmla="*/ 1004826 w 1444859"/>
              <a:gd name="connsiteY12-170" fmla="*/ 1295674 h 1295674"/>
              <a:gd name="connsiteX13-171" fmla="*/ 892635 w 1444859"/>
              <a:gd name="connsiteY13-172" fmla="*/ 1290009 h 1295674"/>
              <a:gd name="connsiteX14-173" fmla="*/ 806433 w 1444859"/>
              <a:gd name="connsiteY14-174" fmla="*/ 1276853 h 1295674"/>
              <a:gd name="connsiteX15-175" fmla="*/ 806432 w 1444859"/>
              <a:gd name="connsiteY15-176" fmla="*/ 1276852 h 1295674"/>
              <a:gd name="connsiteX16-177" fmla="*/ 783685 w 1444859"/>
              <a:gd name="connsiteY16-178" fmla="*/ 1273380 h 1295674"/>
              <a:gd name="connsiteX17-179" fmla="*/ 39981 w 1444859"/>
              <a:gd name="connsiteY17-180" fmla="*/ 721422 h 1295674"/>
              <a:gd name="connsiteX18-181" fmla="*/ 0 w 1444859"/>
              <a:gd name="connsiteY18-182" fmla="*/ 638426 h 1295674"/>
              <a:gd name="connsiteX19-183" fmla="*/ 39981 w 1444859"/>
              <a:gd name="connsiteY19-184" fmla="*/ 555430 h 1295674"/>
              <a:gd name="connsiteX20-185" fmla="*/ 783685 w 1444859"/>
              <a:gd name="connsiteY20-186" fmla="*/ 3472 h 1295674"/>
              <a:gd name="connsiteX21-187" fmla="*/ 806432 w 1444859"/>
              <a:gd name="connsiteY21-188" fmla="*/ 0 h 1295674"/>
              <a:gd name="connsiteX0-189" fmla="*/ 806432 w 1444859"/>
              <a:gd name="connsiteY0-190" fmla="*/ 0 h 1295674"/>
              <a:gd name="connsiteX1-191" fmla="*/ 793276 w 1444859"/>
              <a:gd name="connsiteY1-192" fmla="*/ 86202 h 1295674"/>
              <a:gd name="connsiteX2-193" fmla="*/ 787611 w 1444859"/>
              <a:gd name="connsiteY2-194" fmla="*/ 198393 h 1295674"/>
              <a:gd name="connsiteX3-195" fmla="*/ 873841 w 1444859"/>
              <a:gd name="connsiteY3-196" fmla="*/ 625504 h 1295674"/>
              <a:gd name="connsiteX4-197" fmla="*/ 880066 w 1444859"/>
              <a:gd name="connsiteY4-198" fmla="*/ 638426 h 1295674"/>
              <a:gd name="connsiteX5-199" fmla="*/ 873841 w 1444859"/>
              <a:gd name="connsiteY5-200" fmla="*/ 651348 h 1295674"/>
              <a:gd name="connsiteX6-201" fmla="*/ 880067 w 1444859"/>
              <a:gd name="connsiteY6-202" fmla="*/ 638427 h 1295674"/>
              <a:gd name="connsiteX7-203" fmla="*/ 920048 w 1444859"/>
              <a:gd name="connsiteY7-204" fmla="*/ 721423 h 1295674"/>
              <a:gd name="connsiteX8-205" fmla="*/ 1361863 w 1444859"/>
              <a:gd name="connsiteY8-206" fmla="*/ 1163238 h 1295674"/>
              <a:gd name="connsiteX9-207" fmla="*/ 1444859 w 1444859"/>
              <a:gd name="connsiteY9-208" fmla="*/ 1203219 h 1295674"/>
              <a:gd name="connsiteX10-209" fmla="*/ 1431937 w 1444859"/>
              <a:gd name="connsiteY10-210" fmla="*/ 1209444 h 1295674"/>
              <a:gd name="connsiteX11-211" fmla="*/ 1004826 w 1444859"/>
              <a:gd name="connsiteY11-212" fmla="*/ 1295674 h 1295674"/>
              <a:gd name="connsiteX12-213" fmla="*/ 892635 w 1444859"/>
              <a:gd name="connsiteY12-214" fmla="*/ 1290009 h 1295674"/>
              <a:gd name="connsiteX13-215" fmla="*/ 806433 w 1444859"/>
              <a:gd name="connsiteY13-216" fmla="*/ 1276853 h 1295674"/>
              <a:gd name="connsiteX14-217" fmla="*/ 806432 w 1444859"/>
              <a:gd name="connsiteY14-218" fmla="*/ 1276852 h 1295674"/>
              <a:gd name="connsiteX15-219" fmla="*/ 783685 w 1444859"/>
              <a:gd name="connsiteY15-220" fmla="*/ 1273380 h 1295674"/>
              <a:gd name="connsiteX16-221" fmla="*/ 39981 w 1444859"/>
              <a:gd name="connsiteY16-222" fmla="*/ 721422 h 1295674"/>
              <a:gd name="connsiteX17-223" fmla="*/ 0 w 1444859"/>
              <a:gd name="connsiteY17-224" fmla="*/ 638426 h 1295674"/>
              <a:gd name="connsiteX18-225" fmla="*/ 39981 w 1444859"/>
              <a:gd name="connsiteY18-226" fmla="*/ 555430 h 1295674"/>
              <a:gd name="connsiteX19-227" fmla="*/ 783685 w 1444859"/>
              <a:gd name="connsiteY19-228" fmla="*/ 3472 h 1295674"/>
              <a:gd name="connsiteX20-229" fmla="*/ 806432 w 1444859"/>
              <a:gd name="connsiteY20-230" fmla="*/ 0 h 1295674"/>
              <a:gd name="connsiteX0-231" fmla="*/ 806432 w 1444859"/>
              <a:gd name="connsiteY0-232" fmla="*/ 0 h 1295674"/>
              <a:gd name="connsiteX1-233" fmla="*/ 793276 w 1444859"/>
              <a:gd name="connsiteY1-234" fmla="*/ 86202 h 1295674"/>
              <a:gd name="connsiteX2-235" fmla="*/ 787611 w 1444859"/>
              <a:gd name="connsiteY2-236" fmla="*/ 198393 h 1295674"/>
              <a:gd name="connsiteX3-237" fmla="*/ 873841 w 1444859"/>
              <a:gd name="connsiteY3-238" fmla="*/ 625504 h 1295674"/>
              <a:gd name="connsiteX4-239" fmla="*/ 880066 w 1444859"/>
              <a:gd name="connsiteY4-240" fmla="*/ 638426 h 1295674"/>
              <a:gd name="connsiteX5-241" fmla="*/ 880067 w 1444859"/>
              <a:gd name="connsiteY5-242" fmla="*/ 638427 h 1295674"/>
              <a:gd name="connsiteX6-243" fmla="*/ 920048 w 1444859"/>
              <a:gd name="connsiteY6-244" fmla="*/ 721423 h 1295674"/>
              <a:gd name="connsiteX7-245" fmla="*/ 1361863 w 1444859"/>
              <a:gd name="connsiteY7-246" fmla="*/ 1163238 h 1295674"/>
              <a:gd name="connsiteX8-247" fmla="*/ 1444859 w 1444859"/>
              <a:gd name="connsiteY8-248" fmla="*/ 1203219 h 1295674"/>
              <a:gd name="connsiteX9-249" fmla="*/ 1431937 w 1444859"/>
              <a:gd name="connsiteY9-250" fmla="*/ 1209444 h 1295674"/>
              <a:gd name="connsiteX10-251" fmla="*/ 1004826 w 1444859"/>
              <a:gd name="connsiteY10-252" fmla="*/ 1295674 h 1295674"/>
              <a:gd name="connsiteX11-253" fmla="*/ 892635 w 1444859"/>
              <a:gd name="connsiteY11-254" fmla="*/ 1290009 h 1295674"/>
              <a:gd name="connsiteX12-255" fmla="*/ 806433 w 1444859"/>
              <a:gd name="connsiteY12-256" fmla="*/ 1276853 h 1295674"/>
              <a:gd name="connsiteX13-257" fmla="*/ 806432 w 1444859"/>
              <a:gd name="connsiteY13-258" fmla="*/ 1276852 h 1295674"/>
              <a:gd name="connsiteX14-259" fmla="*/ 783685 w 1444859"/>
              <a:gd name="connsiteY14-260" fmla="*/ 1273380 h 1295674"/>
              <a:gd name="connsiteX15-261" fmla="*/ 39981 w 1444859"/>
              <a:gd name="connsiteY15-262" fmla="*/ 721422 h 1295674"/>
              <a:gd name="connsiteX16-263" fmla="*/ 0 w 1444859"/>
              <a:gd name="connsiteY16-264" fmla="*/ 638426 h 1295674"/>
              <a:gd name="connsiteX17-265" fmla="*/ 39981 w 1444859"/>
              <a:gd name="connsiteY17-266" fmla="*/ 555430 h 1295674"/>
              <a:gd name="connsiteX18-267" fmla="*/ 783685 w 1444859"/>
              <a:gd name="connsiteY18-268" fmla="*/ 3472 h 1295674"/>
              <a:gd name="connsiteX19-269" fmla="*/ 806432 w 1444859"/>
              <a:gd name="connsiteY19-270" fmla="*/ 0 h 1295674"/>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Lst>
            <a:rect l="l" t="t" r="r" b="b"/>
            <a:pathLst>
              <a:path w="1444859" h="1295674">
                <a:moveTo>
                  <a:pt x="806432" y="0"/>
                </a:moveTo>
                <a:lnTo>
                  <a:pt x="793276" y="86202"/>
                </a:lnTo>
                <a:cubicBezTo>
                  <a:pt x="789530" y="123090"/>
                  <a:pt x="787611" y="160517"/>
                  <a:pt x="787611" y="198393"/>
                </a:cubicBezTo>
                <a:cubicBezTo>
                  <a:pt x="787611" y="349896"/>
                  <a:pt x="818315" y="494227"/>
                  <a:pt x="873841" y="625504"/>
                </a:cubicBezTo>
                <a:lnTo>
                  <a:pt x="880066" y="638426"/>
                </a:lnTo>
                <a:lnTo>
                  <a:pt x="880067" y="638427"/>
                </a:lnTo>
                <a:lnTo>
                  <a:pt x="920048" y="721423"/>
                </a:lnTo>
                <a:cubicBezTo>
                  <a:pt x="1021400" y="907996"/>
                  <a:pt x="1175291" y="1061886"/>
                  <a:pt x="1361863" y="1163238"/>
                </a:cubicBezTo>
                <a:lnTo>
                  <a:pt x="1444859" y="1203219"/>
                </a:lnTo>
                <a:lnTo>
                  <a:pt x="1431937" y="1209444"/>
                </a:lnTo>
                <a:cubicBezTo>
                  <a:pt x="1300660" y="1264970"/>
                  <a:pt x="1156329" y="1295674"/>
                  <a:pt x="1004826" y="1295674"/>
                </a:cubicBezTo>
                <a:cubicBezTo>
                  <a:pt x="966950" y="1295674"/>
                  <a:pt x="929523" y="1293755"/>
                  <a:pt x="892635" y="1290009"/>
                </a:cubicBezTo>
                <a:lnTo>
                  <a:pt x="806433" y="1276853"/>
                </a:lnTo>
                <a:lnTo>
                  <a:pt x="806432" y="1276852"/>
                </a:lnTo>
                <a:lnTo>
                  <a:pt x="783685" y="1273380"/>
                </a:lnTo>
                <a:cubicBezTo>
                  <a:pt x="462248" y="1207605"/>
                  <a:pt x="192009" y="1001281"/>
                  <a:pt x="39981" y="721422"/>
                </a:cubicBezTo>
                <a:lnTo>
                  <a:pt x="0" y="638426"/>
                </a:lnTo>
                <a:lnTo>
                  <a:pt x="39981" y="555430"/>
                </a:lnTo>
                <a:cubicBezTo>
                  <a:pt x="192009" y="275571"/>
                  <a:pt x="462248" y="69247"/>
                  <a:pt x="783685" y="3472"/>
                </a:cubicBezTo>
                <a:lnTo>
                  <a:pt x="806432" y="0"/>
                </a:lnTo>
                <a:close/>
              </a:path>
            </a:pathLst>
          </a:custGeom>
          <a:gradFill flip="none" rotWithShape="1">
            <a:gsLst>
              <a:gs pos="0">
                <a:schemeClr val="bg1"/>
              </a:gs>
              <a:gs pos="100000">
                <a:srgbClr val="C8C8C8"/>
              </a:gs>
            </a:gsLst>
            <a:lin ang="19800000" scaled="0"/>
          </a:gradFill>
          <a:ln w="12700">
            <a:gradFill flip="none" rotWithShape="1">
              <a:gsLst>
                <a:gs pos="53000">
                  <a:schemeClr val="bg1">
                    <a:alpha val="90000"/>
                  </a:schemeClr>
                </a:gs>
                <a:gs pos="100000">
                  <a:schemeClr val="tx1">
                    <a:lumMod val="50000"/>
                    <a:lumOff val="50000"/>
                  </a:schemeClr>
                </a:gs>
              </a:gsLst>
              <a:lin ang="7200000" scaled="0"/>
            </a:gradFill>
          </a:ln>
          <a:effectLst>
            <a:outerShdw blurRad="482600" dist="203200" dir="8100000" algn="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eaLnBrk="0" fontAlgn="base" hangingPunct="0">
              <a:spcBef>
                <a:spcPct val="0"/>
              </a:spcBef>
              <a:spcAft>
                <a:spcPct val="0"/>
              </a:spcAft>
              <a:buFont typeface="Arial" panose="020b0604020202020204" pitchFamily="34" charset="0"/>
            </a:pPr>
            <a:r>
              <a:rPr lang="en-US" altLang="zh-CN" sz="3000">
                <a:solidFill>
                  <a:schemeClr val="accent1"/>
                </a:solidFill>
                <a:latin typeface="造字工房悦黑（非商用）纤细体" pitchFamily="50" charset="-122"/>
                <a:ea typeface="造字工房悦黑（非商用）纤细体" pitchFamily="50" charset="-122"/>
              </a:rPr>
              <a:t>04</a:t>
            </a:r>
            <a:endParaRPr lang="zh-CN" altLang="en-US" sz="3000">
              <a:solidFill>
                <a:schemeClr val="accent1"/>
              </a:solidFill>
              <a:latin typeface="造字工房悦黑（非商用）纤细体" pitchFamily="50" charset="-122"/>
              <a:ea typeface="造字工房悦黑（非商用）纤细体" pitchFamily="50" charset="-122"/>
            </a:endParaRPr>
          </a:p>
        </p:txBody>
      </p:sp>
      <p:sp>
        <p:nvSpPr>
          <p:cNvPr id="35" name="任意多边形 34"/>
          <p:cNvSpPr/>
          <p:nvPr/>
        </p:nvSpPr>
        <p:spPr>
          <a:xfrm>
            <a:off x="5959079" y="2922985"/>
            <a:ext cx="1545431" cy="1722834"/>
          </a:xfrm>
          <a:custGeom>
            <a:gdLst>
              <a:gd name="connsiteX0" fmla="*/ 1203219 w 1295674"/>
              <a:gd name="connsiteY0" fmla="*/ 0 h 1444857"/>
              <a:gd name="connsiteX1" fmla="*/ 1209444 w 1295674"/>
              <a:gd name="connsiteY1" fmla="*/ 12922 h 1444857"/>
              <a:gd name="connsiteX2" fmla="*/ 1295674 w 1295674"/>
              <a:gd name="connsiteY2" fmla="*/ 440033 h 1444857"/>
              <a:gd name="connsiteX3" fmla="*/ 1290009 w 1295674"/>
              <a:gd name="connsiteY3" fmla="*/ 552224 h 1444857"/>
              <a:gd name="connsiteX4" fmla="*/ 1276853 w 1295674"/>
              <a:gd name="connsiteY4" fmla="*/ 638426 h 1444857"/>
              <a:gd name="connsiteX5" fmla="*/ 1276852 w 1295674"/>
              <a:gd name="connsiteY5" fmla="*/ 638426 h 1444857"/>
              <a:gd name="connsiteX6" fmla="*/ 1273380 w 1295674"/>
              <a:gd name="connsiteY6" fmla="*/ 661172 h 1444857"/>
              <a:gd name="connsiteX7" fmla="*/ 721422 w 1295674"/>
              <a:gd name="connsiteY7" fmla="*/ 1404876 h 1444857"/>
              <a:gd name="connsiteX8" fmla="*/ 638426 w 1295674"/>
              <a:gd name="connsiteY8" fmla="*/ 1444857 h 1444857"/>
              <a:gd name="connsiteX9" fmla="*/ 555430 w 1295674"/>
              <a:gd name="connsiteY9" fmla="*/ 1404876 h 1444857"/>
              <a:gd name="connsiteX10" fmla="*/ 3472 w 1295674"/>
              <a:gd name="connsiteY10" fmla="*/ 661172 h 1444857"/>
              <a:gd name="connsiteX11" fmla="*/ 0 w 1295674"/>
              <a:gd name="connsiteY11" fmla="*/ 638425 h 1444857"/>
              <a:gd name="connsiteX12" fmla="*/ 86202 w 1295674"/>
              <a:gd name="connsiteY12" fmla="*/ 651581 h 1444857"/>
              <a:gd name="connsiteX13" fmla="*/ 198393 w 1295674"/>
              <a:gd name="connsiteY13" fmla="*/ 657246 h 1444857"/>
              <a:gd name="connsiteX14" fmla="*/ 625504 w 1295674"/>
              <a:gd name="connsiteY14" fmla="*/ 571016 h 1444857"/>
              <a:gd name="connsiteX15" fmla="*/ 638426 w 1295674"/>
              <a:gd name="connsiteY15" fmla="*/ 564791 h 1444857"/>
              <a:gd name="connsiteX16" fmla="*/ 638428 w 1295674"/>
              <a:gd name="connsiteY16" fmla="*/ 564792 h 1444857"/>
              <a:gd name="connsiteX17" fmla="*/ 721423 w 1295674"/>
              <a:gd name="connsiteY17" fmla="*/ 524811 h 1444857"/>
              <a:gd name="connsiteX18" fmla="*/ 1163238 w 1295674"/>
              <a:gd name="connsiteY18" fmla="*/ 82996 h 144485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95674" h="1444857">
                <a:moveTo>
                  <a:pt x="1203219" y="0"/>
                </a:moveTo>
                <a:lnTo>
                  <a:pt x="1209444" y="12922"/>
                </a:lnTo>
                <a:cubicBezTo>
                  <a:pt x="1264970" y="144199"/>
                  <a:pt x="1295674" y="288530"/>
                  <a:pt x="1295674" y="440033"/>
                </a:cubicBezTo>
                <a:cubicBezTo>
                  <a:pt x="1295674" y="477909"/>
                  <a:pt x="1293755" y="515336"/>
                  <a:pt x="1290009" y="552224"/>
                </a:cubicBezTo>
                <a:lnTo>
                  <a:pt x="1276853" y="638426"/>
                </a:lnTo>
                <a:lnTo>
                  <a:pt x="1276852" y="638426"/>
                </a:lnTo>
                <a:lnTo>
                  <a:pt x="1273380" y="661172"/>
                </a:lnTo>
                <a:cubicBezTo>
                  <a:pt x="1207605" y="982609"/>
                  <a:pt x="1001281" y="1252848"/>
                  <a:pt x="721422" y="1404876"/>
                </a:cubicBezTo>
                <a:lnTo>
                  <a:pt x="638426" y="1444857"/>
                </a:lnTo>
                <a:lnTo>
                  <a:pt x="555430" y="1404876"/>
                </a:lnTo>
                <a:cubicBezTo>
                  <a:pt x="275571" y="1252848"/>
                  <a:pt x="69247" y="982609"/>
                  <a:pt x="3472" y="661172"/>
                </a:cubicBezTo>
                <a:lnTo>
                  <a:pt x="0" y="638425"/>
                </a:lnTo>
                <a:lnTo>
                  <a:pt x="86202" y="651581"/>
                </a:lnTo>
                <a:cubicBezTo>
                  <a:pt x="123090" y="655327"/>
                  <a:pt x="160517" y="657246"/>
                  <a:pt x="198393" y="657246"/>
                </a:cubicBezTo>
                <a:cubicBezTo>
                  <a:pt x="349896" y="657246"/>
                  <a:pt x="494227" y="626542"/>
                  <a:pt x="625504" y="571016"/>
                </a:cubicBezTo>
                <a:lnTo>
                  <a:pt x="638426" y="564791"/>
                </a:lnTo>
                <a:lnTo>
                  <a:pt x="638428" y="564792"/>
                </a:lnTo>
                <a:lnTo>
                  <a:pt x="721423" y="524811"/>
                </a:lnTo>
                <a:cubicBezTo>
                  <a:pt x="907996" y="423459"/>
                  <a:pt x="1061886" y="269569"/>
                  <a:pt x="1163238" y="82996"/>
                </a:cubicBezTo>
                <a:close/>
              </a:path>
            </a:pathLst>
          </a:custGeom>
          <a:gradFill flip="none" rotWithShape="1">
            <a:gsLst>
              <a:gs pos="0">
                <a:schemeClr val="bg1"/>
              </a:gs>
              <a:gs pos="100000">
                <a:srgbClr val="C8C8C8"/>
              </a:gs>
            </a:gsLst>
            <a:lin ang="19800000" scaled="0"/>
          </a:gradFill>
          <a:ln w="12700">
            <a:gradFill flip="none" rotWithShape="1">
              <a:gsLst>
                <a:gs pos="53000">
                  <a:schemeClr val="bg1">
                    <a:alpha val="90000"/>
                  </a:schemeClr>
                </a:gs>
                <a:gs pos="100000">
                  <a:schemeClr val="tx1">
                    <a:lumMod val="50000"/>
                    <a:lumOff val="50000"/>
                  </a:schemeClr>
                </a:gs>
              </a:gsLst>
              <a:lin ang="7200000" scaled="0"/>
            </a:gradFill>
          </a:ln>
          <a:effectLst>
            <a:outerShdw blurRad="482600" dist="203200" dir="8100000" algn="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eaLnBrk="0" fontAlgn="base" hangingPunct="0">
              <a:spcBef>
                <a:spcPct val="0"/>
              </a:spcBef>
              <a:spcAft>
                <a:spcPct val="0"/>
              </a:spcAft>
              <a:buFont typeface="Arial" panose="020b0604020202020204" pitchFamily="34" charset="0"/>
            </a:pPr>
            <a:r>
              <a:rPr lang="en-US" altLang="zh-CN" sz="3000">
                <a:solidFill>
                  <a:schemeClr val="accent1"/>
                </a:solidFill>
                <a:latin typeface="造字工房悦黑（非商用）纤细体" pitchFamily="50" charset="-122"/>
                <a:ea typeface="造字工房悦黑（非商用）纤细体" pitchFamily="50" charset="-122"/>
              </a:rPr>
              <a:t>03</a:t>
            </a:r>
            <a:endParaRPr lang="zh-CN" altLang="en-US" sz="3000">
              <a:solidFill>
                <a:schemeClr val="accent1"/>
              </a:solidFill>
              <a:latin typeface="造字工房悦黑（非商用）纤细体" pitchFamily="50" charset="-122"/>
              <a:ea typeface="造字工房悦黑（非商用）纤细体" pitchFamily="50" charset="-122"/>
            </a:endParaRPr>
          </a:p>
        </p:txBody>
      </p:sp>
      <p:sp>
        <p:nvSpPr>
          <p:cNvPr id="55" name="椭圆 54"/>
          <p:cNvSpPr/>
          <p:nvPr/>
        </p:nvSpPr>
        <p:spPr>
          <a:xfrm>
            <a:off x="1278416" y="1721266"/>
            <a:ext cx="364070" cy="364070"/>
          </a:xfrm>
          <a:prstGeom prst="ellipse">
            <a:avLst/>
          </a:prstGeom>
          <a:gradFill flip="none" rotWithShape="1">
            <a:gsLst>
              <a:gs pos="0">
                <a:schemeClr val="bg1"/>
              </a:gs>
              <a:gs pos="100000">
                <a:srgbClr val="C8C8C8"/>
              </a:gs>
            </a:gsLst>
            <a:lin ang="19800000" scaled="0"/>
          </a:gradFill>
          <a:ln w="12700">
            <a:gradFill flip="none" rotWithShape="1">
              <a:gsLst>
                <a:gs pos="53000">
                  <a:schemeClr val="bg1">
                    <a:alpha val="90000"/>
                  </a:schemeClr>
                </a:gs>
                <a:gs pos="100000">
                  <a:schemeClr val="tx1">
                    <a:lumMod val="50000"/>
                    <a:lumOff val="50000"/>
                  </a:schemeClr>
                </a:gs>
              </a:gsLst>
              <a:lin ang="7200000" scaled="0"/>
            </a:gradFill>
          </a:ln>
          <a:effectLst>
            <a:outerShdw blurRad="482600" dist="203200" dir="8100000" algn="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eaLnBrk="0" fontAlgn="base" hangingPunct="0">
              <a:spcBef>
                <a:spcPct val="0"/>
              </a:spcBef>
              <a:spcAft>
                <a:spcPct val="0"/>
              </a:spcAft>
              <a:buFont typeface="Arial" panose="020b0604020202020204" pitchFamily="34" charset="0"/>
            </a:pPr>
            <a:r>
              <a:rPr lang="en-US" altLang="zh-CN" sz="1800">
                <a:solidFill>
                  <a:schemeClr val="accent1"/>
                </a:solidFill>
                <a:latin typeface="造字工房悦黑（非商用）纤细体" pitchFamily="50" charset="-122"/>
                <a:ea typeface="造字工房悦黑（非商用）纤细体" pitchFamily="50" charset="-122"/>
              </a:rPr>
              <a:t>1</a:t>
            </a:r>
            <a:endParaRPr lang="zh-CN" altLang="en-US" sz="1800">
              <a:solidFill>
                <a:schemeClr val="accent1"/>
              </a:solidFill>
              <a:latin typeface="造字工房悦黑（非商用）纤细体" pitchFamily="50" charset="-122"/>
              <a:ea typeface="造字工房悦黑（非商用）纤细体" pitchFamily="50" charset="-122"/>
            </a:endParaRPr>
          </a:p>
        </p:txBody>
      </p:sp>
      <p:sp>
        <p:nvSpPr>
          <p:cNvPr id="56" name="矩形 55"/>
          <p:cNvSpPr/>
          <p:nvPr/>
        </p:nvSpPr>
        <p:spPr>
          <a:xfrm>
            <a:off x="1741073" y="1705939"/>
            <a:ext cx="2773080" cy="403957"/>
          </a:xfrm>
          <a:prstGeom prst="rect">
            <a:avLst/>
          </a:prstGeom>
        </p:spPr>
        <p:txBody>
          <a:bodyPr wrap="square">
            <a:spAutoFit/>
          </a:bodyPr>
          <a:lstStyle/>
          <a:p>
            <a:r>
              <a:rPr lang="en-US" altLang="zh-CN" sz="1200">
                <a:solidFill>
                  <a:schemeClr val="accent1"/>
                </a:solidFill>
                <a:latin typeface="造字工房悦黑（非商用）纤细体" pitchFamily="50" charset="-122"/>
                <a:ea typeface="造字工房悦黑（非商用）纤细体" pitchFamily="50" charset="-122"/>
                <a:cs typeface="UUS UN INCHIKE" panose="02020603070505020304" pitchFamily="18" charset="0"/>
                <a:sym typeface="+mn-lt"/>
              </a:rPr>
              <a:t>CONTENT</a:t>
            </a:r>
            <a:endParaRPr lang="en-US" altLang="zh-CN" sz="1200">
              <a:solidFill>
                <a:schemeClr val="accent1"/>
              </a:solidFill>
              <a:latin typeface="造字工房悦黑（非商用）纤细体" pitchFamily="50" charset="-122"/>
              <a:ea typeface="造字工房悦黑（非商用）纤细体" pitchFamily="50" charset="-122"/>
              <a:cs typeface="UUS UN INCHIKE" panose="02020603070505020304" pitchFamily="18" charset="0"/>
              <a:sym typeface="+mn-lt"/>
            </a:endParaRPr>
          </a:p>
          <a:p>
            <a:r>
              <a:rPr lang="en-US" altLang="zh-CN" sz="825">
                <a:solidFill>
                  <a:schemeClr val="accent2"/>
                </a:solidFill>
                <a:latin typeface="造字工房悦黑（非商用）纤细体" pitchFamily="50" charset="-122"/>
                <a:ea typeface="造字工房悦黑（非商用）纤细体" pitchFamily="50" charset="-122"/>
                <a:cs typeface="UUS UN INCHIKE" panose="02020603070505020304" pitchFamily="18" charset="0"/>
                <a:sym typeface="+mn-lt"/>
              </a:rPr>
              <a:t>The future is before us and dynamic. </a:t>
            </a:r>
            <a:r>
              <a:rPr lang="en-US" altLang="zh-CN" sz="825">
                <a:solidFill>
                  <a:schemeClr val="accent2"/>
                </a:solidFill>
                <a:latin typeface="造字工房悦黑（非商用）纤细体" pitchFamily="50" charset="-122"/>
                <a:ea typeface="造字工房悦黑（非商用）纤细体" pitchFamily="50" charset="-122"/>
                <a:cs typeface="UUS UN INCHIKE" panose="02020603070505020304" pitchFamily="18" charset="0"/>
              </a:rPr>
              <a:t>Everything we do will</a:t>
            </a:r>
            <a:endParaRPr lang="zh-CN" altLang="en-US" sz="825">
              <a:solidFill>
                <a:schemeClr val="accent2"/>
              </a:solidFill>
              <a:latin typeface="造字工房悦黑（非商用）纤细体" pitchFamily="50" charset="-122"/>
              <a:ea typeface="造字工房悦黑（非商用）纤细体" pitchFamily="50" charset="-122"/>
              <a:cs typeface="UUS UN INCHIKE" panose="02020603070505020304" pitchFamily="18" charset="0"/>
              <a:sym typeface="+mn-lt"/>
            </a:endParaRPr>
          </a:p>
        </p:txBody>
      </p:sp>
      <p:sp>
        <p:nvSpPr>
          <p:cNvPr id="57" name="椭圆 56"/>
          <p:cNvSpPr/>
          <p:nvPr/>
        </p:nvSpPr>
        <p:spPr>
          <a:xfrm>
            <a:off x="1278416" y="2343836"/>
            <a:ext cx="364070" cy="364070"/>
          </a:xfrm>
          <a:prstGeom prst="ellipse">
            <a:avLst/>
          </a:prstGeom>
          <a:gradFill flip="none" rotWithShape="1">
            <a:gsLst>
              <a:gs pos="0">
                <a:schemeClr val="bg1"/>
              </a:gs>
              <a:gs pos="100000">
                <a:srgbClr val="C8C8C8"/>
              </a:gs>
            </a:gsLst>
            <a:lin ang="19800000" scaled="0"/>
          </a:gradFill>
          <a:ln w="12700">
            <a:gradFill flip="none" rotWithShape="1">
              <a:gsLst>
                <a:gs pos="53000">
                  <a:schemeClr val="bg1">
                    <a:alpha val="90000"/>
                  </a:schemeClr>
                </a:gs>
                <a:gs pos="100000">
                  <a:schemeClr val="tx1">
                    <a:lumMod val="50000"/>
                    <a:lumOff val="50000"/>
                  </a:schemeClr>
                </a:gs>
              </a:gsLst>
              <a:lin ang="7200000" scaled="0"/>
            </a:gradFill>
          </a:ln>
          <a:effectLst>
            <a:outerShdw blurRad="482600" dist="203200" dir="8100000" algn="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eaLnBrk="0" fontAlgn="base" hangingPunct="0">
              <a:spcBef>
                <a:spcPct val="0"/>
              </a:spcBef>
              <a:spcAft>
                <a:spcPct val="0"/>
              </a:spcAft>
              <a:buFont typeface="Arial" panose="020b0604020202020204" pitchFamily="34" charset="0"/>
            </a:pPr>
            <a:r>
              <a:rPr lang="en-US" altLang="zh-CN" sz="1800">
                <a:solidFill>
                  <a:schemeClr val="accent1"/>
                </a:solidFill>
                <a:latin typeface="造字工房悦黑（非商用）纤细体" pitchFamily="50" charset="-122"/>
                <a:ea typeface="造字工房悦黑（非商用）纤细体" pitchFamily="50" charset="-122"/>
              </a:rPr>
              <a:t>2</a:t>
            </a:r>
            <a:endParaRPr lang="zh-CN" altLang="en-US" sz="1800">
              <a:solidFill>
                <a:schemeClr val="accent1"/>
              </a:solidFill>
              <a:latin typeface="造字工房悦黑（非商用）纤细体" pitchFamily="50" charset="-122"/>
              <a:ea typeface="造字工房悦黑（非商用）纤细体" pitchFamily="50" charset="-122"/>
            </a:endParaRPr>
          </a:p>
        </p:txBody>
      </p:sp>
      <p:sp>
        <p:nvSpPr>
          <p:cNvPr id="58" name="矩形 57"/>
          <p:cNvSpPr/>
          <p:nvPr/>
        </p:nvSpPr>
        <p:spPr>
          <a:xfrm>
            <a:off x="1741073" y="2328509"/>
            <a:ext cx="2773080" cy="403957"/>
          </a:xfrm>
          <a:prstGeom prst="rect">
            <a:avLst/>
          </a:prstGeom>
        </p:spPr>
        <p:txBody>
          <a:bodyPr wrap="square">
            <a:spAutoFit/>
          </a:bodyPr>
          <a:lstStyle/>
          <a:p>
            <a:r>
              <a:rPr lang="en-US" altLang="zh-CN" sz="1200">
                <a:solidFill>
                  <a:schemeClr val="accent1"/>
                </a:solidFill>
                <a:latin typeface="造字工房悦黑（非商用）纤细体" pitchFamily="50" charset="-122"/>
                <a:ea typeface="造字工房悦黑（非商用）纤细体" pitchFamily="50" charset="-122"/>
                <a:cs typeface="UUS UN INCHIKE" panose="02020603070505020304" pitchFamily="18" charset="0"/>
                <a:sym typeface="+mn-lt"/>
              </a:rPr>
              <a:t>CONTENT</a:t>
            </a:r>
            <a:endParaRPr lang="en-US" altLang="zh-CN" sz="1200">
              <a:solidFill>
                <a:schemeClr val="accent1"/>
              </a:solidFill>
              <a:latin typeface="造字工房悦黑（非商用）纤细体" pitchFamily="50" charset="-122"/>
              <a:ea typeface="造字工房悦黑（非商用）纤细体" pitchFamily="50" charset="-122"/>
              <a:cs typeface="UUS UN INCHIKE" panose="02020603070505020304" pitchFamily="18" charset="0"/>
              <a:sym typeface="+mn-lt"/>
            </a:endParaRPr>
          </a:p>
          <a:p>
            <a:r>
              <a:rPr lang="en-US" altLang="zh-CN" sz="825">
                <a:solidFill>
                  <a:schemeClr val="accent2"/>
                </a:solidFill>
                <a:latin typeface="造字工房悦黑（非商用）纤细体" pitchFamily="50" charset="-122"/>
                <a:ea typeface="造字工房悦黑（非商用）纤细体" pitchFamily="50" charset="-122"/>
                <a:cs typeface="UUS UN INCHIKE" panose="02020603070505020304" pitchFamily="18" charset="0"/>
                <a:sym typeface="+mn-lt"/>
              </a:rPr>
              <a:t>The future is before us and dynamic. </a:t>
            </a:r>
            <a:r>
              <a:rPr lang="en-US" altLang="zh-CN" sz="825">
                <a:solidFill>
                  <a:schemeClr val="accent2"/>
                </a:solidFill>
                <a:latin typeface="造字工房悦黑（非商用）纤细体" pitchFamily="50" charset="-122"/>
                <a:ea typeface="造字工房悦黑（非商用）纤细体" pitchFamily="50" charset="-122"/>
                <a:cs typeface="UUS UN INCHIKE" panose="02020603070505020304" pitchFamily="18" charset="0"/>
              </a:rPr>
              <a:t>Everything we do will</a:t>
            </a:r>
            <a:endParaRPr lang="zh-CN" altLang="en-US" sz="825">
              <a:solidFill>
                <a:schemeClr val="accent2"/>
              </a:solidFill>
              <a:latin typeface="造字工房悦黑（非商用）纤细体" pitchFamily="50" charset="-122"/>
              <a:ea typeface="造字工房悦黑（非商用）纤细体" pitchFamily="50" charset="-122"/>
              <a:cs typeface="UUS UN INCHIKE" panose="02020603070505020304" pitchFamily="18" charset="0"/>
              <a:sym typeface="+mn-lt"/>
            </a:endParaRPr>
          </a:p>
        </p:txBody>
      </p:sp>
      <p:sp>
        <p:nvSpPr>
          <p:cNvPr id="59" name="椭圆 58"/>
          <p:cNvSpPr/>
          <p:nvPr/>
        </p:nvSpPr>
        <p:spPr>
          <a:xfrm>
            <a:off x="1278416" y="2967741"/>
            <a:ext cx="364070" cy="364070"/>
          </a:xfrm>
          <a:prstGeom prst="ellipse">
            <a:avLst/>
          </a:prstGeom>
          <a:gradFill flip="none" rotWithShape="1">
            <a:gsLst>
              <a:gs pos="0">
                <a:schemeClr val="bg1"/>
              </a:gs>
              <a:gs pos="100000">
                <a:srgbClr val="C8C8C8"/>
              </a:gs>
            </a:gsLst>
            <a:lin ang="19800000" scaled="0"/>
          </a:gradFill>
          <a:ln w="12700">
            <a:gradFill flip="none" rotWithShape="1">
              <a:gsLst>
                <a:gs pos="53000">
                  <a:schemeClr val="bg1">
                    <a:alpha val="90000"/>
                  </a:schemeClr>
                </a:gs>
                <a:gs pos="100000">
                  <a:schemeClr val="tx1">
                    <a:lumMod val="50000"/>
                    <a:lumOff val="50000"/>
                  </a:schemeClr>
                </a:gs>
              </a:gsLst>
              <a:lin ang="7200000" scaled="0"/>
            </a:gradFill>
          </a:ln>
          <a:effectLst>
            <a:outerShdw blurRad="482600" dist="203200" dir="8100000" algn="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eaLnBrk="0" fontAlgn="base" hangingPunct="0">
              <a:spcBef>
                <a:spcPct val="0"/>
              </a:spcBef>
              <a:spcAft>
                <a:spcPct val="0"/>
              </a:spcAft>
              <a:buFont typeface="Arial" panose="020b0604020202020204" pitchFamily="34" charset="0"/>
            </a:pPr>
            <a:r>
              <a:rPr lang="en-US" altLang="zh-CN" sz="1800">
                <a:solidFill>
                  <a:schemeClr val="accent1"/>
                </a:solidFill>
                <a:latin typeface="造字工房悦黑（非商用）纤细体" pitchFamily="50" charset="-122"/>
                <a:ea typeface="造字工房悦黑（非商用）纤细体" pitchFamily="50" charset="-122"/>
              </a:rPr>
              <a:t>3</a:t>
            </a:r>
            <a:endParaRPr lang="zh-CN" altLang="en-US" sz="1800">
              <a:solidFill>
                <a:schemeClr val="accent1"/>
              </a:solidFill>
              <a:latin typeface="造字工房悦黑（非商用）纤细体" pitchFamily="50" charset="-122"/>
              <a:ea typeface="造字工房悦黑（非商用）纤细体" pitchFamily="50" charset="-122"/>
            </a:endParaRPr>
          </a:p>
        </p:txBody>
      </p:sp>
      <p:sp>
        <p:nvSpPr>
          <p:cNvPr id="60" name="矩形 59"/>
          <p:cNvSpPr/>
          <p:nvPr/>
        </p:nvSpPr>
        <p:spPr>
          <a:xfrm>
            <a:off x="1741073" y="2952414"/>
            <a:ext cx="2773080" cy="403957"/>
          </a:xfrm>
          <a:prstGeom prst="rect">
            <a:avLst/>
          </a:prstGeom>
        </p:spPr>
        <p:txBody>
          <a:bodyPr wrap="square">
            <a:spAutoFit/>
          </a:bodyPr>
          <a:lstStyle/>
          <a:p>
            <a:r>
              <a:rPr lang="en-US" altLang="zh-CN" sz="1200">
                <a:solidFill>
                  <a:schemeClr val="accent1"/>
                </a:solidFill>
                <a:latin typeface="造字工房悦黑（非商用）纤细体" pitchFamily="50" charset="-122"/>
                <a:ea typeface="造字工房悦黑（非商用）纤细体" pitchFamily="50" charset="-122"/>
                <a:cs typeface="UUS UN INCHIKE" panose="02020603070505020304" pitchFamily="18" charset="0"/>
                <a:sym typeface="+mn-lt"/>
              </a:rPr>
              <a:t>CONTENT</a:t>
            </a:r>
            <a:endParaRPr lang="en-US" altLang="zh-CN" sz="1200">
              <a:solidFill>
                <a:schemeClr val="accent1"/>
              </a:solidFill>
              <a:latin typeface="造字工房悦黑（非商用）纤细体" pitchFamily="50" charset="-122"/>
              <a:ea typeface="造字工房悦黑（非商用）纤细体" pitchFamily="50" charset="-122"/>
              <a:cs typeface="UUS UN INCHIKE" panose="02020603070505020304" pitchFamily="18" charset="0"/>
              <a:sym typeface="+mn-lt"/>
            </a:endParaRPr>
          </a:p>
          <a:p>
            <a:r>
              <a:rPr lang="en-US" altLang="zh-CN" sz="825">
                <a:solidFill>
                  <a:schemeClr val="accent2"/>
                </a:solidFill>
                <a:latin typeface="造字工房悦黑（非商用）纤细体" pitchFamily="50" charset="-122"/>
                <a:ea typeface="造字工房悦黑（非商用）纤细体" pitchFamily="50" charset="-122"/>
                <a:cs typeface="UUS UN INCHIKE" panose="02020603070505020304" pitchFamily="18" charset="0"/>
                <a:sym typeface="+mn-lt"/>
              </a:rPr>
              <a:t>The future is before us and dynamic. </a:t>
            </a:r>
            <a:r>
              <a:rPr lang="en-US" altLang="zh-CN" sz="825">
                <a:solidFill>
                  <a:schemeClr val="accent2"/>
                </a:solidFill>
                <a:latin typeface="造字工房悦黑（非商用）纤细体" pitchFamily="50" charset="-122"/>
                <a:ea typeface="造字工房悦黑（非商用）纤细体" pitchFamily="50" charset="-122"/>
                <a:cs typeface="UUS UN INCHIKE" panose="02020603070505020304" pitchFamily="18" charset="0"/>
              </a:rPr>
              <a:t>Everything we do will</a:t>
            </a:r>
            <a:endParaRPr lang="zh-CN" altLang="en-US" sz="825">
              <a:solidFill>
                <a:schemeClr val="accent2"/>
              </a:solidFill>
              <a:latin typeface="造字工房悦黑（非商用）纤细体" pitchFamily="50" charset="-122"/>
              <a:ea typeface="造字工房悦黑（非商用）纤细体" pitchFamily="50" charset="-122"/>
              <a:cs typeface="UUS UN INCHIKE" panose="02020603070505020304" pitchFamily="18" charset="0"/>
              <a:sym typeface="+mn-lt"/>
            </a:endParaRPr>
          </a:p>
        </p:txBody>
      </p:sp>
      <p:sp>
        <p:nvSpPr>
          <p:cNvPr id="61" name="椭圆 60"/>
          <p:cNvSpPr/>
          <p:nvPr/>
        </p:nvSpPr>
        <p:spPr>
          <a:xfrm>
            <a:off x="1278416" y="3570856"/>
            <a:ext cx="364070" cy="364070"/>
          </a:xfrm>
          <a:prstGeom prst="ellipse">
            <a:avLst/>
          </a:prstGeom>
          <a:gradFill flip="none" rotWithShape="1">
            <a:gsLst>
              <a:gs pos="0">
                <a:schemeClr val="bg1"/>
              </a:gs>
              <a:gs pos="100000">
                <a:srgbClr val="C8C8C8"/>
              </a:gs>
            </a:gsLst>
            <a:lin ang="19800000" scaled="0"/>
          </a:gradFill>
          <a:ln w="12700">
            <a:gradFill flip="none" rotWithShape="1">
              <a:gsLst>
                <a:gs pos="53000">
                  <a:schemeClr val="bg1">
                    <a:alpha val="90000"/>
                  </a:schemeClr>
                </a:gs>
                <a:gs pos="100000">
                  <a:schemeClr val="tx1">
                    <a:lumMod val="50000"/>
                    <a:lumOff val="50000"/>
                  </a:schemeClr>
                </a:gs>
              </a:gsLst>
              <a:lin ang="7200000" scaled="0"/>
            </a:gradFill>
          </a:ln>
          <a:effectLst>
            <a:outerShdw blurRad="482600" dist="203200" dir="8100000" algn="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eaLnBrk="0" fontAlgn="base" hangingPunct="0">
              <a:spcBef>
                <a:spcPct val="0"/>
              </a:spcBef>
              <a:spcAft>
                <a:spcPct val="0"/>
              </a:spcAft>
              <a:buFont typeface="Arial" panose="020b0604020202020204" pitchFamily="34" charset="0"/>
            </a:pPr>
            <a:r>
              <a:rPr lang="en-US" altLang="zh-CN" sz="1800">
                <a:solidFill>
                  <a:schemeClr val="accent1"/>
                </a:solidFill>
                <a:latin typeface="造字工房悦黑（非商用）纤细体" pitchFamily="50" charset="-122"/>
                <a:ea typeface="造字工房悦黑（非商用）纤细体" pitchFamily="50" charset="-122"/>
              </a:rPr>
              <a:t>4</a:t>
            </a:r>
            <a:endParaRPr lang="zh-CN" altLang="en-US" sz="1800">
              <a:solidFill>
                <a:schemeClr val="accent1"/>
              </a:solidFill>
              <a:latin typeface="造字工房悦黑（非商用）纤细体" pitchFamily="50" charset="-122"/>
              <a:ea typeface="造字工房悦黑（非商用）纤细体" pitchFamily="50" charset="-122"/>
            </a:endParaRPr>
          </a:p>
        </p:txBody>
      </p:sp>
      <p:sp>
        <p:nvSpPr>
          <p:cNvPr id="62" name="矩形 61"/>
          <p:cNvSpPr/>
          <p:nvPr/>
        </p:nvSpPr>
        <p:spPr>
          <a:xfrm>
            <a:off x="1741073" y="3555529"/>
            <a:ext cx="2773080" cy="403957"/>
          </a:xfrm>
          <a:prstGeom prst="rect">
            <a:avLst/>
          </a:prstGeom>
        </p:spPr>
        <p:txBody>
          <a:bodyPr wrap="square">
            <a:spAutoFit/>
          </a:bodyPr>
          <a:lstStyle/>
          <a:p>
            <a:r>
              <a:rPr lang="en-US" altLang="zh-CN" sz="1200">
                <a:solidFill>
                  <a:schemeClr val="accent1"/>
                </a:solidFill>
                <a:latin typeface="造字工房悦黑（非商用）纤细体" pitchFamily="50" charset="-122"/>
                <a:ea typeface="造字工房悦黑（非商用）纤细体" pitchFamily="50" charset="-122"/>
                <a:cs typeface="UUS UN INCHIKE" panose="02020603070505020304" pitchFamily="18" charset="0"/>
                <a:sym typeface="+mn-lt"/>
              </a:rPr>
              <a:t>CONTENT</a:t>
            </a:r>
            <a:endParaRPr lang="en-US" altLang="zh-CN" sz="1200">
              <a:solidFill>
                <a:schemeClr val="accent1"/>
              </a:solidFill>
              <a:latin typeface="造字工房悦黑（非商用）纤细体" pitchFamily="50" charset="-122"/>
              <a:ea typeface="造字工房悦黑（非商用）纤细体" pitchFamily="50" charset="-122"/>
              <a:cs typeface="UUS UN INCHIKE" panose="02020603070505020304" pitchFamily="18" charset="0"/>
              <a:sym typeface="+mn-lt"/>
            </a:endParaRPr>
          </a:p>
          <a:p>
            <a:r>
              <a:rPr lang="en-US" altLang="zh-CN" sz="825">
                <a:solidFill>
                  <a:schemeClr val="accent2"/>
                </a:solidFill>
                <a:latin typeface="造字工房悦黑（非商用）纤细体" pitchFamily="50" charset="-122"/>
                <a:ea typeface="造字工房悦黑（非商用）纤细体" pitchFamily="50" charset="-122"/>
                <a:cs typeface="UUS UN INCHIKE" panose="02020603070505020304" pitchFamily="18" charset="0"/>
                <a:sym typeface="+mn-lt"/>
              </a:rPr>
              <a:t>The future is before us and dynamic. </a:t>
            </a:r>
            <a:r>
              <a:rPr lang="en-US" altLang="zh-CN" sz="825">
                <a:solidFill>
                  <a:schemeClr val="accent2"/>
                </a:solidFill>
                <a:latin typeface="造字工房悦黑（非商用）纤细体" pitchFamily="50" charset="-122"/>
                <a:ea typeface="造字工房悦黑（非商用）纤细体" pitchFamily="50" charset="-122"/>
                <a:cs typeface="UUS UN INCHIKE" panose="02020603070505020304" pitchFamily="18" charset="0"/>
              </a:rPr>
              <a:t>Everything we do will</a:t>
            </a:r>
            <a:endParaRPr lang="zh-CN" altLang="en-US" sz="825">
              <a:solidFill>
                <a:schemeClr val="accent2"/>
              </a:solidFill>
              <a:latin typeface="造字工房悦黑（非商用）纤细体" pitchFamily="50" charset="-122"/>
              <a:ea typeface="造字工房悦黑（非商用）纤细体" pitchFamily="50" charset="-122"/>
              <a:cs typeface="UUS UN INCHIKE" panose="02020603070505020304" pitchFamily="18" charset="0"/>
              <a:sym typeface="+mn-lt"/>
            </a:endParaRPr>
          </a:p>
        </p:txBody>
      </p:sp>
    </p:spTree>
  </p:cSld>
  <p:clrMapOvr>
    <a:masterClrMapping/>
  </p:clrMapOvr>
  <mc:AlternateContent>
    <mc:Choice xmlns:p14="http://schemas.microsoft.com/office/powerpoint/2010/main" Requires="p14">
      <p:transition spd="med" advTm="6000" p14:dur="700">
        <p:fade/>
      </p:transition>
    </mc:Choice>
    <mc:Fallback>
      <p:transition spd="med" advTm="6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down)">
                                      <p:cBhvr>
                                        <p:cTn id="7" dur="500"/>
                                        <p:tgtEl>
                                          <p:spTgt spid="32"/>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left)">
                                      <p:cBhvr>
                                        <p:cTn id="11" dur="500"/>
                                        <p:tgtEl>
                                          <p:spTgt spid="33"/>
                                        </p:tgtEl>
                                      </p:cBhvr>
                                    </p:animEffect>
                                  </p:childTnLst>
                                </p:cTn>
                              </p:par>
                            </p:childTnLst>
                          </p:cTn>
                        </p:par>
                        <p:par>
                          <p:cTn id="12" fill="hold" nodeType="afterGroup">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500"/>
                                        <p:tgtEl>
                                          <p:spTgt spid="35"/>
                                        </p:tgtEl>
                                      </p:cBhvr>
                                    </p:animEffect>
                                  </p:childTnLst>
                                </p:cTn>
                              </p:par>
                            </p:childTnLst>
                          </p:cTn>
                        </p:par>
                        <p:par>
                          <p:cTn id="16" fill="hold" nodeType="afterGroup">
                            <p:stCondLst>
                              <p:cond delay="1500"/>
                            </p:stCondLst>
                            <p:childTnLst>
                              <p:par>
                                <p:cTn id="17" presetID="22" presetClass="entr" presetSubtype="2"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wipe(right)">
                                      <p:cBhvr>
                                        <p:cTn id="19" dur="500"/>
                                        <p:tgtEl>
                                          <p:spTgt spid="34"/>
                                        </p:tgtEl>
                                      </p:cBhvr>
                                    </p:animEffect>
                                  </p:childTnLst>
                                </p:cTn>
                              </p:par>
                            </p:childTnLst>
                          </p:cTn>
                        </p:par>
                        <p:par>
                          <p:cTn id="20" fill="hold" nodeType="afterGroup">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nodeType="afterGroup">
                            <p:stCondLst>
                              <p:cond delay="2500"/>
                            </p:stCondLst>
                            <p:childTnLst>
                              <p:par>
                                <p:cTn id="27" presetID="2" presetClass="entr" presetSubtype="2" fill="hold" grpId="0"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additive="base">
                                        <p:cTn id="29" dur="500" fill="hold"/>
                                        <p:tgtEl>
                                          <p:spTgt spid="56"/>
                                        </p:tgtEl>
                                        <p:attrNameLst>
                                          <p:attrName>ppt_x</p:attrName>
                                        </p:attrNameLst>
                                      </p:cBhvr>
                                      <p:tavLst>
                                        <p:tav tm="0">
                                          <p:val>
                                            <p:strVal val="1+#ppt_w/2"/>
                                          </p:val>
                                        </p:tav>
                                        <p:tav tm="100000">
                                          <p:val>
                                            <p:strVal val="#ppt_x"/>
                                          </p:val>
                                        </p:tav>
                                      </p:tavLst>
                                    </p:anim>
                                    <p:anim calcmode="lin" valueType="num">
                                      <p:cBhvr additive="base">
                                        <p:cTn id="30" dur="500" fill="hold"/>
                                        <p:tgtEl>
                                          <p:spTgt spid="56"/>
                                        </p:tgtEl>
                                        <p:attrNameLst>
                                          <p:attrName>ppt_y</p:attrName>
                                        </p:attrNameLst>
                                      </p:cBhvr>
                                      <p:tavLst>
                                        <p:tav tm="0">
                                          <p:val>
                                            <p:strVal val="#ppt_y"/>
                                          </p:val>
                                        </p:tav>
                                        <p:tav tm="100000">
                                          <p:val>
                                            <p:strVal val="#ppt_y"/>
                                          </p:val>
                                        </p:tav>
                                      </p:tavLst>
                                    </p:anim>
                                  </p:childTnLst>
                                </p:cTn>
                              </p:par>
                            </p:childTnLst>
                          </p:cTn>
                        </p:par>
                        <p:par>
                          <p:cTn id="31" fill="hold" nodeType="afterGroup">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57"/>
                                        </p:tgtEl>
                                        <p:attrNameLst>
                                          <p:attrName>style.visibility</p:attrName>
                                        </p:attrNameLst>
                                      </p:cBhvr>
                                      <p:to>
                                        <p:strVal val="visible"/>
                                      </p:to>
                                    </p:set>
                                    <p:anim calcmode="lin" valueType="num">
                                      <p:cBhvr>
                                        <p:cTn id="34" dur="500" fill="hold"/>
                                        <p:tgtEl>
                                          <p:spTgt spid="57"/>
                                        </p:tgtEl>
                                        <p:attrNameLst>
                                          <p:attrName>ppt_w</p:attrName>
                                        </p:attrNameLst>
                                      </p:cBhvr>
                                      <p:tavLst>
                                        <p:tav tm="0">
                                          <p:val>
                                            <p:fltVal val="0"/>
                                          </p:val>
                                        </p:tav>
                                        <p:tav tm="100000">
                                          <p:val>
                                            <p:strVal val="#ppt_w"/>
                                          </p:val>
                                        </p:tav>
                                      </p:tavLst>
                                    </p:anim>
                                    <p:anim calcmode="lin" valueType="num">
                                      <p:cBhvr>
                                        <p:cTn id="35" dur="500" fill="hold"/>
                                        <p:tgtEl>
                                          <p:spTgt spid="57"/>
                                        </p:tgtEl>
                                        <p:attrNameLst>
                                          <p:attrName>ppt_h</p:attrName>
                                        </p:attrNameLst>
                                      </p:cBhvr>
                                      <p:tavLst>
                                        <p:tav tm="0">
                                          <p:val>
                                            <p:fltVal val="0"/>
                                          </p:val>
                                        </p:tav>
                                        <p:tav tm="100000">
                                          <p:val>
                                            <p:strVal val="#ppt_h"/>
                                          </p:val>
                                        </p:tav>
                                      </p:tavLst>
                                    </p:anim>
                                    <p:animEffect transition="in" filter="fade">
                                      <p:cBhvr>
                                        <p:cTn id="36" dur="500"/>
                                        <p:tgtEl>
                                          <p:spTgt spid="57"/>
                                        </p:tgtEl>
                                      </p:cBhvr>
                                    </p:animEffect>
                                  </p:childTnLst>
                                </p:cTn>
                              </p:par>
                            </p:childTnLst>
                          </p:cTn>
                        </p:par>
                        <p:par>
                          <p:cTn id="37" fill="hold" nodeType="afterGroup">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58"/>
                                        </p:tgtEl>
                                        <p:attrNameLst>
                                          <p:attrName>style.visibility</p:attrName>
                                        </p:attrNameLst>
                                      </p:cBhvr>
                                      <p:to>
                                        <p:strVal val="visible"/>
                                      </p:to>
                                    </p:set>
                                    <p:anim calcmode="lin" valueType="num">
                                      <p:cBhvr additive="base">
                                        <p:cTn id="40" dur="500" fill="hold"/>
                                        <p:tgtEl>
                                          <p:spTgt spid="58"/>
                                        </p:tgtEl>
                                        <p:attrNameLst>
                                          <p:attrName>ppt_x</p:attrName>
                                        </p:attrNameLst>
                                      </p:cBhvr>
                                      <p:tavLst>
                                        <p:tav tm="0">
                                          <p:val>
                                            <p:strVal val="1+#ppt_w/2"/>
                                          </p:val>
                                        </p:tav>
                                        <p:tav tm="100000">
                                          <p:val>
                                            <p:strVal val="#ppt_x"/>
                                          </p:val>
                                        </p:tav>
                                      </p:tavLst>
                                    </p:anim>
                                    <p:anim calcmode="lin" valueType="num">
                                      <p:cBhvr additive="base">
                                        <p:cTn id="41" dur="500" fill="hold"/>
                                        <p:tgtEl>
                                          <p:spTgt spid="58"/>
                                        </p:tgtEl>
                                        <p:attrNameLst>
                                          <p:attrName>ppt_y</p:attrName>
                                        </p:attrNameLst>
                                      </p:cBhvr>
                                      <p:tavLst>
                                        <p:tav tm="0">
                                          <p:val>
                                            <p:strVal val="#ppt_y"/>
                                          </p:val>
                                        </p:tav>
                                        <p:tav tm="100000">
                                          <p:val>
                                            <p:strVal val="#ppt_y"/>
                                          </p:val>
                                        </p:tav>
                                      </p:tavLst>
                                    </p:anim>
                                  </p:childTnLst>
                                </p:cTn>
                              </p:par>
                            </p:childTnLst>
                          </p:cTn>
                        </p:par>
                        <p:par>
                          <p:cTn id="42" fill="hold" nodeType="afterGroup">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59"/>
                                        </p:tgtEl>
                                        <p:attrNameLst>
                                          <p:attrName>style.visibility</p:attrName>
                                        </p:attrNameLst>
                                      </p:cBhvr>
                                      <p:to>
                                        <p:strVal val="visible"/>
                                      </p:to>
                                    </p:set>
                                    <p:anim calcmode="lin" valueType="num">
                                      <p:cBhvr>
                                        <p:cTn id="45" dur="500" fill="hold"/>
                                        <p:tgtEl>
                                          <p:spTgt spid="59"/>
                                        </p:tgtEl>
                                        <p:attrNameLst>
                                          <p:attrName>ppt_w</p:attrName>
                                        </p:attrNameLst>
                                      </p:cBhvr>
                                      <p:tavLst>
                                        <p:tav tm="0">
                                          <p:val>
                                            <p:fltVal val="0"/>
                                          </p:val>
                                        </p:tav>
                                        <p:tav tm="100000">
                                          <p:val>
                                            <p:strVal val="#ppt_w"/>
                                          </p:val>
                                        </p:tav>
                                      </p:tavLst>
                                    </p:anim>
                                    <p:anim calcmode="lin" valueType="num">
                                      <p:cBhvr>
                                        <p:cTn id="46" dur="500" fill="hold"/>
                                        <p:tgtEl>
                                          <p:spTgt spid="59"/>
                                        </p:tgtEl>
                                        <p:attrNameLst>
                                          <p:attrName>ppt_h</p:attrName>
                                        </p:attrNameLst>
                                      </p:cBhvr>
                                      <p:tavLst>
                                        <p:tav tm="0">
                                          <p:val>
                                            <p:fltVal val="0"/>
                                          </p:val>
                                        </p:tav>
                                        <p:tav tm="100000">
                                          <p:val>
                                            <p:strVal val="#ppt_h"/>
                                          </p:val>
                                        </p:tav>
                                      </p:tavLst>
                                    </p:anim>
                                    <p:animEffect transition="in" filter="fade">
                                      <p:cBhvr>
                                        <p:cTn id="47" dur="500"/>
                                        <p:tgtEl>
                                          <p:spTgt spid="59"/>
                                        </p:tgtEl>
                                      </p:cBhvr>
                                    </p:animEffect>
                                  </p:childTnLst>
                                </p:cTn>
                              </p:par>
                            </p:childTnLst>
                          </p:cTn>
                        </p:par>
                        <p:par>
                          <p:cTn id="48" fill="hold" nodeType="afterGroup">
                            <p:stCondLst>
                              <p:cond delay="4500"/>
                            </p:stCondLst>
                            <p:childTnLst>
                              <p:par>
                                <p:cTn id="49" presetID="2" presetClass="entr" presetSubtype="2"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 calcmode="lin" valueType="num">
                                      <p:cBhvr additive="base">
                                        <p:cTn id="51" dur="500" fill="hold"/>
                                        <p:tgtEl>
                                          <p:spTgt spid="60"/>
                                        </p:tgtEl>
                                        <p:attrNameLst>
                                          <p:attrName>ppt_x</p:attrName>
                                        </p:attrNameLst>
                                      </p:cBhvr>
                                      <p:tavLst>
                                        <p:tav tm="0">
                                          <p:val>
                                            <p:strVal val="1+#ppt_w/2"/>
                                          </p:val>
                                        </p:tav>
                                        <p:tav tm="100000">
                                          <p:val>
                                            <p:strVal val="#ppt_x"/>
                                          </p:val>
                                        </p:tav>
                                      </p:tavLst>
                                    </p:anim>
                                    <p:anim calcmode="lin" valueType="num">
                                      <p:cBhvr additive="base">
                                        <p:cTn id="52" dur="500" fill="hold"/>
                                        <p:tgtEl>
                                          <p:spTgt spid="60"/>
                                        </p:tgtEl>
                                        <p:attrNameLst>
                                          <p:attrName>ppt_y</p:attrName>
                                        </p:attrNameLst>
                                      </p:cBhvr>
                                      <p:tavLst>
                                        <p:tav tm="0">
                                          <p:val>
                                            <p:strVal val="#ppt_y"/>
                                          </p:val>
                                        </p:tav>
                                        <p:tav tm="100000">
                                          <p:val>
                                            <p:strVal val="#ppt_y"/>
                                          </p:val>
                                        </p:tav>
                                      </p:tavLst>
                                    </p:anim>
                                  </p:childTnLst>
                                </p:cTn>
                              </p:par>
                            </p:childTnLst>
                          </p:cTn>
                        </p:par>
                        <p:par>
                          <p:cTn id="53" fill="hold" nodeType="afterGroup">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61"/>
                                        </p:tgtEl>
                                        <p:attrNameLst>
                                          <p:attrName>style.visibility</p:attrName>
                                        </p:attrNameLst>
                                      </p:cBhvr>
                                      <p:to>
                                        <p:strVal val="visible"/>
                                      </p:to>
                                    </p:set>
                                    <p:anim calcmode="lin" valueType="num">
                                      <p:cBhvr>
                                        <p:cTn id="56" dur="500" fill="hold"/>
                                        <p:tgtEl>
                                          <p:spTgt spid="61"/>
                                        </p:tgtEl>
                                        <p:attrNameLst>
                                          <p:attrName>ppt_w</p:attrName>
                                        </p:attrNameLst>
                                      </p:cBhvr>
                                      <p:tavLst>
                                        <p:tav tm="0">
                                          <p:val>
                                            <p:fltVal val="0"/>
                                          </p:val>
                                        </p:tav>
                                        <p:tav tm="100000">
                                          <p:val>
                                            <p:strVal val="#ppt_w"/>
                                          </p:val>
                                        </p:tav>
                                      </p:tavLst>
                                    </p:anim>
                                    <p:anim calcmode="lin" valueType="num">
                                      <p:cBhvr>
                                        <p:cTn id="57" dur="500" fill="hold"/>
                                        <p:tgtEl>
                                          <p:spTgt spid="61"/>
                                        </p:tgtEl>
                                        <p:attrNameLst>
                                          <p:attrName>ppt_h</p:attrName>
                                        </p:attrNameLst>
                                      </p:cBhvr>
                                      <p:tavLst>
                                        <p:tav tm="0">
                                          <p:val>
                                            <p:fltVal val="0"/>
                                          </p:val>
                                        </p:tav>
                                        <p:tav tm="100000">
                                          <p:val>
                                            <p:strVal val="#ppt_h"/>
                                          </p:val>
                                        </p:tav>
                                      </p:tavLst>
                                    </p:anim>
                                    <p:animEffect transition="in" filter="fade">
                                      <p:cBhvr>
                                        <p:cTn id="58" dur="500"/>
                                        <p:tgtEl>
                                          <p:spTgt spid="61"/>
                                        </p:tgtEl>
                                      </p:cBhvr>
                                    </p:animEffect>
                                  </p:childTnLst>
                                </p:cTn>
                              </p:par>
                            </p:childTnLst>
                          </p:cTn>
                        </p:par>
                        <p:par>
                          <p:cTn id="59" fill="hold" nodeType="afterGroup">
                            <p:stCondLst>
                              <p:cond delay="5500"/>
                            </p:stCondLst>
                            <p:childTnLst>
                              <p:par>
                                <p:cTn id="60" presetID="2" presetClass="entr" presetSubtype="2" fill="hold" grpId="0" nodeType="afterEffect">
                                  <p:stCondLst>
                                    <p:cond delay="0"/>
                                  </p:stCondLst>
                                  <p:childTnLst>
                                    <p:set>
                                      <p:cBhvr>
                                        <p:cTn id="61" dur="1" fill="hold">
                                          <p:stCondLst>
                                            <p:cond delay="0"/>
                                          </p:stCondLst>
                                        </p:cTn>
                                        <p:tgtEl>
                                          <p:spTgt spid="62"/>
                                        </p:tgtEl>
                                        <p:attrNameLst>
                                          <p:attrName>style.visibility</p:attrName>
                                        </p:attrNameLst>
                                      </p:cBhvr>
                                      <p:to>
                                        <p:strVal val="visible"/>
                                      </p:to>
                                    </p:set>
                                    <p:anim calcmode="lin" valueType="num">
                                      <p:cBhvr additive="base">
                                        <p:cTn id="62" dur="500" fill="hold"/>
                                        <p:tgtEl>
                                          <p:spTgt spid="62"/>
                                        </p:tgtEl>
                                        <p:attrNameLst>
                                          <p:attrName>ppt_x</p:attrName>
                                        </p:attrNameLst>
                                      </p:cBhvr>
                                      <p:tavLst>
                                        <p:tav tm="0">
                                          <p:val>
                                            <p:strVal val="1+#ppt_w/2"/>
                                          </p:val>
                                        </p:tav>
                                        <p:tav tm="100000">
                                          <p:val>
                                            <p:strVal val="#ppt_x"/>
                                          </p:val>
                                        </p:tav>
                                      </p:tavLst>
                                    </p:anim>
                                    <p:anim calcmode="lin" valueType="num">
                                      <p:cBhvr additive="base">
                                        <p:cTn id="63" dur="500" fill="hold"/>
                                        <p:tgtEl>
                                          <p:spTgt spid="6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4" grpId="0" animBg="1"/>
      <p:bldP spid="35" grpId="0" animBg="1"/>
      <p:bldP spid="55" grpId="0" animBg="1"/>
      <p:bldP spid="56" grpId="0"/>
      <p:bldP spid="57" grpId="0" animBg="1"/>
      <p:bldP spid="58" grpId="0"/>
      <p:bldP spid="59" grpId="0" animBg="1"/>
      <p:bldP spid="60" grpId="0"/>
      <p:bldP spid="61" grpId="0" animBg="1"/>
      <p:bldP spid="62" grpId="0"/>
    </p:bldLst>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椭圆 1"/>
          <p:cNvSpPr/>
          <p:nvPr/>
        </p:nvSpPr>
        <p:spPr>
          <a:xfrm>
            <a:off x="4742182" y="1695672"/>
            <a:ext cx="364070" cy="364070"/>
          </a:xfrm>
          <a:prstGeom prst="ellipse">
            <a:avLst/>
          </a:prstGeom>
          <a:gradFill flip="none" rotWithShape="1">
            <a:gsLst>
              <a:gs pos="0">
                <a:schemeClr val="bg1"/>
              </a:gs>
              <a:gs pos="100000">
                <a:srgbClr val="C8C8C8"/>
              </a:gs>
            </a:gsLst>
            <a:lin ang="19800000" scaled="0"/>
          </a:gradFill>
          <a:ln w="12700">
            <a:gradFill flip="none" rotWithShape="1">
              <a:gsLst>
                <a:gs pos="53000">
                  <a:schemeClr val="bg1">
                    <a:alpha val="90000"/>
                  </a:schemeClr>
                </a:gs>
                <a:gs pos="100000">
                  <a:schemeClr val="tx1">
                    <a:lumMod val="50000"/>
                    <a:lumOff val="50000"/>
                  </a:schemeClr>
                </a:gs>
              </a:gsLst>
              <a:lin ang="7200000" scaled="0"/>
            </a:gradFill>
          </a:ln>
          <a:effectLst>
            <a:outerShdw blurRad="482600" dist="203200" dir="8100000" algn="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eaLnBrk="0" fontAlgn="base" hangingPunct="0">
              <a:spcBef>
                <a:spcPct val="0"/>
              </a:spcBef>
              <a:spcAft>
                <a:spcPct val="0"/>
              </a:spcAft>
              <a:buFont typeface="Arial" panose="020b0604020202020204" pitchFamily="34" charset="0"/>
            </a:pPr>
            <a:r>
              <a:rPr lang="en-US" altLang="zh-CN" sz="1800">
                <a:solidFill>
                  <a:schemeClr val="accent1"/>
                </a:solidFill>
                <a:latin typeface="造字工房悦黑（非商用）纤细体" pitchFamily="50" charset="-122"/>
                <a:ea typeface="造字工房悦黑（非商用）纤细体" pitchFamily="50" charset="-122"/>
              </a:rPr>
              <a:t>1</a:t>
            </a:r>
            <a:endParaRPr lang="zh-CN" altLang="en-US" sz="1800">
              <a:solidFill>
                <a:schemeClr val="accent1"/>
              </a:solidFill>
              <a:latin typeface="造字工房悦黑（非商用）纤细体" pitchFamily="50" charset="-122"/>
              <a:ea typeface="造字工房悦黑（非商用）纤细体" pitchFamily="50" charset="-122"/>
            </a:endParaRPr>
          </a:p>
        </p:txBody>
      </p:sp>
      <p:sp>
        <p:nvSpPr>
          <p:cNvPr id="3" name="椭圆 2"/>
          <p:cNvSpPr/>
          <p:nvPr/>
        </p:nvSpPr>
        <p:spPr>
          <a:xfrm>
            <a:off x="4742182" y="2201527"/>
            <a:ext cx="364070" cy="364070"/>
          </a:xfrm>
          <a:prstGeom prst="ellipse">
            <a:avLst/>
          </a:prstGeom>
          <a:gradFill flip="none" rotWithShape="1">
            <a:gsLst>
              <a:gs pos="0">
                <a:schemeClr val="bg1"/>
              </a:gs>
              <a:gs pos="100000">
                <a:srgbClr val="C8C8C8"/>
              </a:gs>
            </a:gsLst>
            <a:lin ang="19800000" scaled="0"/>
          </a:gradFill>
          <a:ln w="12700">
            <a:gradFill flip="none" rotWithShape="1">
              <a:gsLst>
                <a:gs pos="53000">
                  <a:schemeClr val="bg1">
                    <a:alpha val="90000"/>
                  </a:schemeClr>
                </a:gs>
                <a:gs pos="100000">
                  <a:schemeClr val="tx1">
                    <a:lumMod val="50000"/>
                    <a:lumOff val="50000"/>
                  </a:schemeClr>
                </a:gs>
              </a:gsLst>
              <a:lin ang="7200000" scaled="0"/>
            </a:gradFill>
          </a:ln>
          <a:effectLst>
            <a:outerShdw blurRad="482600" dist="203200" dir="8100000" algn="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eaLnBrk="0" fontAlgn="base" hangingPunct="0">
              <a:spcBef>
                <a:spcPct val="0"/>
              </a:spcBef>
              <a:spcAft>
                <a:spcPct val="0"/>
              </a:spcAft>
              <a:buFont typeface="Arial" panose="020b0604020202020204" pitchFamily="34" charset="0"/>
            </a:pPr>
            <a:r>
              <a:rPr lang="en-US" altLang="zh-CN" sz="1800">
                <a:solidFill>
                  <a:schemeClr val="accent1"/>
                </a:solidFill>
                <a:latin typeface="造字工房悦黑（非商用）纤细体" pitchFamily="50" charset="-122"/>
                <a:ea typeface="造字工房悦黑（非商用）纤细体" pitchFamily="50" charset="-122"/>
              </a:rPr>
              <a:t>2</a:t>
            </a:r>
            <a:endParaRPr lang="zh-CN" altLang="en-US" sz="1800">
              <a:solidFill>
                <a:schemeClr val="accent1"/>
              </a:solidFill>
              <a:latin typeface="造字工房悦黑（非商用）纤细体" pitchFamily="50" charset="-122"/>
              <a:ea typeface="造字工房悦黑（非商用）纤细体" pitchFamily="50" charset="-122"/>
            </a:endParaRPr>
          </a:p>
        </p:txBody>
      </p:sp>
      <p:sp>
        <p:nvSpPr>
          <p:cNvPr id="4" name="椭圆 3"/>
          <p:cNvSpPr/>
          <p:nvPr/>
        </p:nvSpPr>
        <p:spPr>
          <a:xfrm>
            <a:off x="4742182" y="2718141"/>
            <a:ext cx="364070" cy="364070"/>
          </a:xfrm>
          <a:prstGeom prst="ellipse">
            <a:avLst/>
          </a:prstGeom>
          <a:gradFill flip="none" rotWithShape="1">
            <a:gsLst>
              <a:gs pos="0">
                <a:schemeClr val="bg1"/>
              </a:gs>
              <a:gs pos="100000">
                <a:srgbClr val="C8C8C8"/>
              </a:gs>
            </a:gsLst>
            <a:lin ang="19800000" scaled="0"/>
          </a:gradFill>
          <a:ln w="12700">
            <a:gradFill flip="none" rotWithShape="1">
              <a:gsLst>
                <a:gs pos="53000">
                  <a:schemeClr val="bg1">
                    <a:alpha val="90000"/>
                  </a:schemeClr>
                </a:gs>
                <a:gs pos="100000">
                  <a:schemeClr val="tx1">
                    <a:lumMod val="50000"/>
                    <a:lumOff val="50000"/>
                  </a:schemeClr>
                </a:gs>
              </a:gsLst>
              <a:lin ang="7200000" scaled="0"/>
            </a:gradFill>
          </a:ln>
          <a:effectLst>
            <a:outerShdw blurRad="482600" dist="203200" dir="8100000" algn="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eaLnBrk="0" fontAlgn="base" hangingPunct="0">
              <a:spcBef>
                <a:spcPct val="0"/>
              </a:spcBef>
              <a:spcAft>
                <a:spcPct val="0"/>
              </a:spcAft>
              <a:buFont typeface="Arial" panose="020b0604020202020204" pitchFamily="34" charset="0"/>
            </a:pPr>
            <a:r>
              <a:rPr lang="en-US" altLang="zh-CN" sz="1800">
                <a:solidFill>
                  <a:schemeClr val="accent1"/>
                </a:solidFill>
                <a:latin typeface="造字工房悦黑（非商用）纤细体" pitchFamily="50" charset="-122"/>
                <a:ea typeface="造字工房悦黑（非商用）纤细体" pitchFamily="50" charset="-122"/>
              </a:rPr>
              <a:t>3</a:t>
            </a:r>
            <a:endParaRPr lang="zh-CN" altLang="en-US" sz="1800">
              <a:solidFill>
                <a:schemeClr val="accent1"/>
              </a:solidFill>
              <a:latin typeface="造字工房悦黑（非商用）纤细体" pitchFamily="50" charset="-122"/>
              <a:ea typeface="造字工房悦黑（非商用）纤细体" pitchFamily="50" charset="-122"/>
            </a:endParaRPr>
          </a:p>
        </p:txBody>
      </p:sp>
      <p:sp>
        <p:nvSpPr>
          <p:cNvPr id="5" name="矩形 4"/>
          <p:cNvSpPr/>
          <p:nvPr/>
        </p:nvSpPr>
        <p:spPr>
          <a:xfrm>
            <a:off x="5295200" y="1750753"/>
            <a:ext cx="2390398" cy="338554"/>
          </a:xfrm>
          <a:prstGeom prst="rect">
            <a:avLst/>
          </a:prstGeom>
        </p:spPr>
        <p:txBody>
          <a:bodyPr wrap="none">
            <a:spAutoFit/>
          </a:bodyPr>
          <a:lstStyle/>
          <a:p>
            <a:pPr>
              <a:defRPr/>
            </a:pPr>
            <a:r>
              <a:rPr kumimoji="1" lang="en-US" altLang="zh-CN" sz="1600">
                <a:solidFill>
                  <a:schemeClr val="accent2"/>
                </a:solidFill>
                <a:latin typeface="造字工房悦黑（非商用）纤细体" pitchFamily="50" charset="-122"/>
                <a:ea typeface="造字工房悦黑（非商用）纤细体" pitchFamily="50" charset="-122"/>
              </a:rPr>
              <a:t>BUSINESS</a:t>
            </a:r>
            <a:r>
              <a:rPr kumimoji="1" lang="zh-CN" altLang="en-US" sz="1600">
                <a:solidFill>
                  <a:schemeClr val="accent2"/>
                </a:solidFill>
                <a:latin typeface="造字工房悦黑（非商用）纤细体" pitchFamily="50" charset="-122"/>
                <a:ea typeface="造字工房悦黑（非商用）纤细体" pitchFamily="50" charset="-122"/>
              </a:rPr>
              <a:t> </a:t>
            </a:r>
            <a:r>
              <a:rPr kumimoji="1" lang="en-US" altLang="zh-CN" sz="1600">
                <a:solidFill>
                  <a:schemeClr val="accent2"/>
                </a:solidFill>
                <a:latin typeface="造字工房悦黑（非商用）纤细体" pitchFamily="50" charset="-122"/>
                <a:ea typeface="造字工房悦黑（非商用）纤细体" pitchFamily="50" charset="-122"/>
              </a:rPr>
              <a:t>REPORT POWER</a:t>
            </a:r>
            <a:endParaRPr lang="zh-CN" altLang="en-US" sz="1600" spc="300">
              <a:solidFill>
                <a:schemeClr val="accent2"/>
              </a:solidFill>
              <a:latin typeface="造字工房悦黑（非商用）纤细体" pitchFamily="50" charset="-122"/>
              <a:ea typeface="造字工房悦黑（非商用）纤细体" pitchFamily="50" charset="-122"/>
              <a:cs typeface="UUS UN INCHIKE" panose="02020603070505020304" pitchFamily="18" charset="0"/>
              <a:sym typeface="+mn-lt"/>
            </a:endParaRPr>
          </a:p>
        </p:txBody>
      </p:sp>
      <p:sp>
        <p:nvSpPr>
          <p:cNvPr id="6" name="矩形 5"/>
          <p:cNvSpPr/>
          <p:nvPr/>
        </p:nvSpPr>
        <p:spPr>
          <a:xfrm>
            <a:off x="5295200" y="2256419"/>
            <a:ext cx="2390398" cy="338554"/>
          </a:xfrm>
          <a:prstGeom prst="rect">
            <a:avLst/>
          </a:prstGeom>
        </p:spPr>
        <p:txBody>
          <a:bodyPr wrap="none">
            <a:spAutoFit/>
          </a:bodyPr>
          <a:lstStyle/>
          <a:p>
            <a:pPr>
              <a:defRPr/>
            </a:pPr>
            <a:r>
              <a:rPr kumimoji="1" lang="en-US" altLang="zh-CN" sz="1600">
                <a:solidFill>
                  <a:schemeClr val="accent2"/>
                </a:solidFill>
                <a:latin typeface="造字工房悦黑（非商用）纤细体" pitchFamily="50" charset="-122"/>
                <a:ea typeface="造字工房悦黑（非商用）纤细体" pitchFamily="50" charset="-122"/>
              </a:rPr>
              <a:t>BUSINESS</a:t>
            </a:r>
            <a:r>
              <a:rPr kumimoji="1" lang="zh-CN" altLang="en-US" sz="1600">
                <a:solidFill>
                  <a:schemeClr val="accent2"/>
                </a:solidFill>
                <a:latin typeface="造字工房悦黑（非商用）纤细体" pitchFamily="50" charset="-122"/>
                <a:ea typeface="造字工房悦黑（非商用）纤细体" pitchFamily="50" charset="-122"/>
              </a:rPr>
              <a:t> </a:t>
            </a:r>
            <a:r>
              <a:rPr kumimoji="1" lang="en-US" altLang="zh-CN" sz="1600">
                <a:solidFill>
                  <a:schemeClr val="accent2"/>
                </a:solidFill>
                <a:latin typeface="造字工房悦黑（非商用）纤细体" pitchFamily="50" charset="-122"/>
                <a:ea typeface="造字工房悦黑（非商用）纤细体" pitchFamily="50" charset="-122"/>
              </a:rPr>
              <a:t>REPORT POWER</a:t>
            </a:r>
            <a:endParaRPr lang="zh-CN" altLang="en-US" sz="1600" spc="300">
              <a:solidFill>
                <a:schemeClr val="accent2"/>
              </a:solidFill>
              <a:latin typeface="造字工房悦黑（非商用）纤细体" pitchFamily="50" charset="-122"/>
              <a:ea typeface="造字工房悦黑（非商用）纤细体" pitchFamily="50" charset="-122"/>
              <a:cs typeface="UUS UN INCHIKE" panose="02020603070505020304" pitchFamily="18" charset="0"/>
              <a:sym typeface="+mn-lt"/>
            </a:endParaRPr>
          </a:p>
        </p:txBody>
      </p:sp>
      <p:sp>
        <p:nvSpPr>
          <p:cNvPr id="7" name="矩形 6"/>
          <p:cNvSpPr/>
          <p:nvPr/>
        </p:nvSpPr>
        <p:spPr>
          <a:xfrm>
            <a:off x="5295200" y="2772843"/>
            <a:ext cx="2390398" cy="338554"/>
          </a:xfrm>
          <a:prstGeom prst="rect">
            <a:avLst/>
          </a:prstGeom>
        </p:spPr>
        <p:txBody>
          <a:bodyPr wrap="none">
            <a:spAutoFit/>
          </a:bodyPr>
          <a:lstStyle/>
          <a:p>
            <a:pPr>
              <a:defRPr/>
            </a:pPr>
            <a:r>
              <a:rPr kumimoji="1" lang="en-US" altLang="zh-CN" sz="1600">
                <a:solidFill>
                  <a:schemeClr val="accent2"/>
                </a:solidFill>
                <a:latin typeface="造字工房悦黑（非商用）纤细体" pitchFamily="50" charset="-122"/>
                <a:ea typeface="造字工房悦黑（非商用）纤细体" pitchFamily="50" charset="-122"/>
              </a:rPr>
              <a:t>BUSINESS</a:t>
            </a:r>
            <a:r>
              <a:rPr kumimoji="1" lang="zh-CN" altLang="en-US" sz="1600">
                <a:solidFill>
                  <a:schemeClr val="accent2"/>
                </a:solidFill>
                <a:latin typeface="造字工房悦黑（非商用）纤细体" pitchFamily="50" charset="-122"/>
                <a:ea typeface="造字工房悦黑（非商用）纤细体" pitchFamily="50" charset="-122"/>
              </a:rPr>
              <a:t> </a:t>
            </a:r>
            <a:r>
              <a:rPr kumimoji="1" lang="en-US" altLang="zh-CN" sz="1600">
                <a:solidFill>
                  <a:schemeClr val="accent2"/>
                </a:solidFill>
                <a:latin typeface="造字工房悦黑（非商用）纤细体" pitchFamily="50" charset="-122"/>
                <a:ea typeface="造字工房悦黑（非商用）纤细体" pitchFamily="50" charset="-122"/>
              </a:rPr>
              <a:t>REPORT POWER</a:t>
            </a:r>
            <a:endParaRPr lang="zh-CN" altLang="en-US" sz="1600" spc="300">
              <a:solidFill>
                <a:schemeClr val="accent2"/>
              </a:solidFill>
              <a:latin typeface="造字工房悦黑（非商用）纤细体" pitchFamily="50" charset="-122"/>
              <a:ea typeface="造字工房悦黑（非商用）纤细体" pitchFamily="50" charset="-122"/>
              <a:cs typeface="UUS UN INCHIKE" panose="02020603070505020304" pitchFamily="18" charset="0"/>
              <a:sym typeface="+mn-lt"/>
            </a:endParaRPr>
          </a:p>
        </p:txBody>
      </p:sp>
      <p:sp>
        <p:nvSpPr>
          <p:cNvPr id="8" name="矩形 7"/>
          <p:cNvSpPr/>
          <p:nvPr/>
        </p:nvSpPr>
        <p:spPr>
          <a:xfrm>
            <a:off x="5295200" y="3289266"/>
            <a:ext cx="2390398" cy="338554"/>
          </a:xfrm>
          <a:prstGeom prst="rect">
            <a:avLst/>
          </a:prstGeom>
        </p:spPr>
        <p:txBody>
          <a:bodyPr wrap="none">
            <a:spAutoFit/>
          </a:bodyPr>
          <a:lstStyle/>
          <a:p>
            <a:pPr>
              <a:defRPr/>
            </a:pPr>
            <a:r>
              <a:rPr kumimoji="1" lang="en-US" altLang="zh-CN" sz="1600">
                <a:solidFill>
                  <a:schemeClr val="accent2"/>
                </a:solidFill>
                <a:latin typeface="造字工房悦黑（非商用）纤细体" pitchFamily="50" charset="-122"/>
                <a:ea typeface="造字工房悦黑（非商用）纤细体" pitchFamily="50" charset="-122"/>
              </a:rPr>
              <a:t>BUSINESS</a:t>
            </a:r>
            <a:r>
              <a:rPr kumimoji="1" lang="zh-CN" altLang="en-US" sz="1600">
                <a:solidFill>
                  <a:schemeClr val="accent2"/>
                </a:solidFill>
                <a:latin typeface="造字工房悦黑（非商用）纤细体" pitchFamily="50" charset="-122"/>
                <a:ea typeface="造字工房悦黑（非商用）纤细体" pitchFamily="50" charset="-122"/>
              </a:rPr>
              <a:t> </a:t>
            </a:r>
            <a:r>
              <a:rPr kumimoji="1" lang="en-US" altLang="zh-CN" sz="1600">
                <a:solidFill>
                  <a:schemeClr val="accent2"/>
                </a:solidFill>
                <a:latin typeface="造字工房悦黑（非商用）纤细体" pitchFamily="50" charset="-122"/>
                <a:ea typeface="造字工房悦黑（非商用）纤细体" pitchFamily="50" charset="-122"/>
              </a:rPr>
              <a:t>REPORT POWER</a:t>
            </a:r>
            <a:endParaRPr lang="zh-CN" altLang="en-US" sz="1600" spc="300">
              <a:solidFill>
                <a:schemeClr val="accent2"/>
              </a:solidFill>
              <a:latin typeface="造字工房悦黑（非商用）纤细体" pitchFamily="50" charset="-122"/>
              <a:ea typeface="造字工房悦黑（非商用）纤细体" pitchFamily="50" charset="-122"/>
              <a:cs typeface="UUS UN INCHIKE" panose="02020603070505020304" pitchFamily="18" charset="0"/>
              <a:sym typeface="+mn-lt"/>
            </a:endParaRPr>
          </a:p>
        </p:txBody>
      </p:sp>
      <p:sp>
        <p:nvSpPr>
          <p:cNvPr id="9" name="椭圆 8"/>
          <p:cNvSpPr/>
          <p:nvPr/>
        </p:nvSpPr>
        <p:spPr>
          <a:xfrm>
            <a:off x="4742182" y="3243094"/>
            <a:ext cx="364070" cy="364070"/>
          </a:xfrm>
          <a:prstGeom prst="ellipse">
            <a:avLst/>
          </a:prstGeom>
          <a:gradFill flip="none" rotWithShape="1">
            <a:gsLst>
              <a:gs pos="0">
                <a:schemeClr val="bg1"/>
              </a:gs>
              <a:gs pos="100000">
                <a:srgbClr val="C8C8C8"/>
              </a:gs>
            </a:gsLst>
            <a:lin ang="19800000" scaled="0"/>
          </a:gradFill>
          <a:ln w="12700">
            <a:gradFill flip="none" rotWithShape="1">
              <a:gsLst>
                <a:gs pos="53000">
                  <a:schemeClr val="bg1">
                    <a:alpha val="90000"/>
                  </a:schemeClr>
                </a:gs>
                <a:gs pos="100000">
                  <a:schemeClr val="tx1">
                    <a:lumMod val="50000"/>
                    <a:lumOff val="50000"/>
                  </a:schemeClr>
                </a:gs>
              </a:gsLst>
              <a:lin ang="7200000" scaled="0"/>
            </a:gradFill>
          </a:ln>
          <a:effectLst>
            <a:outerShdw blurRad="482600" dist="203200" dir="8100000" algn="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eaLnBrk="0" fontAlgn="base" hangingPunct="0">
              <a:spcBef>
                <a:spcPct val="0"/>
              </a:spcBef>
              <a:spcAft>
                <a:spcPct val="0"/>
              </a:spcAft>
              <a:buFont typeface="Arial" panose="020b0604020202020204" pitchFamily="34" charset="0"/>
            </a:pPr>
            <a:r>
              <a:rPr lang="en-US" altLang="zh-CN" sz="1800">
                <a:solidFill>
                  <a:schemeClr val="accent1"/>
                </a:solidFill>
                <a:latin typeface="造字工房悦黑（非商用）纤细体" pitchFamily="50" charset="-122"/>
                <a:ea typeface="造字工房悦黑（非商用）纤细体" pitchFamily="50" charset="-122"/>
              </a:rPr>
              <a:t>4</a:t>
            </a:r>
            <a:endParaRPr lang="zh-CN" altLang="en-US" sz="1800">
              <a:solidFill>
                <a:schemeClr val="accent1"/>
              </a:solidFill>
              <a:latin typeface="造字工房悦黑（非商用）纤细体" pitchFamily="50" charset="-122"/>
              <a:ea typeface="造字工房悦黑（非商用）纤细体" pitchFamily="50" charset="-122"/>
            </a:endParaRPr>
          </a:p>
        </p:txBody>
      </p:sp>
      <p:sp>
        <p:nvSpPr>
          <p:cNvPr id="10" name="椭圆 9"/>
          <p:cNvSpPr/>
          <p:nvPr/>
        </p:nvSpPr>
        <p:spPr>
          <a:xfrm>
            <a:off x="1731978" y="1695810"/>
            <a:ext cx="1823170" cy="1823170"/>
          </a:xfrm>
          <a:prstGeom prst="ellipse">
            <a:avLst/>
          </a:prstGeom>
          <a:gradFill flip="none" rotWithShape="1">
            <a:gsLst>
              <a:gs pos="0">
                <a:schemeClr val="bg1"/>
              </a:gs>
              <a:gs pos="100000">
                <a:srgbClr val="C8C8C8"/>
              </a:gs>
            </a:gsLst>
            <a:lin ang="19800000" scaled="0"/>
          </a:gradFill>
          <a:ln w="25400">
            <a:gradFill flip="none" rotWithShape="1">
              <a:gsLst>
                <a:gs pos="53000">
                  <a:schemeClr val="bg1">
                    <a:alpha val="90000"/>
                  </a:schemeClr>
                </a:gs>
                <a:gs pos="100000">
                  <a:schemeClr val="tx1">
                    <a:lumMod val="50000"/>
                    <a:lumOff val="50000"/>
                  </a:schemeClr>
                </a:gs>
              </a:gsLst>
              <a:lin ang="7200000" scaled="0"/>
            </a:gradFill>
          </a:ln>
          <a:effectLst>
            <a:outerShdw blurRad="482600" dist="203200" dir="8100000" algn="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eaLnBrk="0" fontAlgn="base" hangingPunct="0">
              <a:spcBef>
                <a:spcPct val="0"/>
              </a:spcBef>
              <a:spcAft>
                <a:spcPct val="0"/>
              </a:spcAft>
              <a:buFont typeface="Arial" panose="020b0604020202020204" pitchFamily="34" charset="0"/>
            </a:pPr>
            <a:endParaRPr lang="zh-CN" altLang="en-US" sz="1050" b="1">
              <a:solidFill>
                <a:schemeClr val="accent1"/>
              </a:solidFill>
              <a:latin typeface="造字工房悦黑（非商用）纤细体" pitchFamily="50" charset="-122"/>
              <a:ea typeface="造字工房悦黑（非商用）纤细体" pitchFamily="50" charset="-122"/>
            </a:endParaRPr>
          </a:p>
        </p:txBody>
      </p:sp>
      <p:sp>
        <p:nvSpPr>
          <p:cNvPr id="11" name="文本框 10"/>
          <p:cNvSpPr txBox="1"/>
          <p:nvPr/>
        </p:nvSpPr>
        <p:spPr>
          <a:xfrm>
            <a:off x="1869134" y="2365021"/>
            <a:ext cx="1543007" cy="523220"/>
          </a:xfrm>
          <a:prstGeom prst="rect">
            <a:avLst/>
          </a:prstGeom>
          <a:noFill/>
        </p:spPr>
        <p:txBody>
          <a:bodyPr wrap="square" rtlCol="0">
            <a:spAutoFit/>
          </a:bodyPr>
          <a:lstStyle>
            <a:defPPr>
              <a:defRPr lang="zh-CN"/>
            </a:defPPr>
            <a:lvl1pPr>
              <a:defRPr sz="3600">
                <a:solidFill>
                  <a:srgbClr val="00AF90"/>
                </a:solidFill>
                <a:effectLst>
                  <a:innerShdw blurRad="38100">
                    <a:prstClr val="black">
                      <a:alpha val="48000"/>
                    </a:prstClr>
                  </a:innerShdw>
                </a:effectLst>
                <a:latin typeface="微软雅黑 Light" panose="020b0502040204020203" pitchFamily="34" charset="-122"/>
                <a:ea typeface="微软雅黑 Light" panose="020b0502040204020203" pitchFamily="34" charset="-122"/>
              </a:defRPr>
            </a:lvl1pPr>
          </a:lstStyle>
          <a:p>
            <a:pPr algn="ctr"/>
            <a:r>
              <a:rPr lang="en-US" altLang="zh-CN" sz="2800" b="1">
                <a:solidFill>
                  <a:schemeClr val="accent1"/>
                </a:solidFill>
                <a:latin typeface="造字工房悦黑（非商用）纤细体" pitchFamily="50" charset="-122"/>
                <a:ea typeface="造字工房悦黑（非商用）纤细体" pitchFamily="50" charset="-122"/>
              </a:rPr>
              <a:t>CONTEN</a:t>
            </a:r>
            <a:endParaRPr lang="zh-CN" altLang="en-US" sz="2800" b="1">
              <a:solidFill>
                <a:schemeClr val="accent1"/>
              </a:solidFill>
              <a:latin typeface="造字工房悦黑（非商用）纤细体" pitchFamily="50" charset="-122"/>
              <a:ea typeface="造字工房悦黑（非商用）纤细体" pitchFamily="50" charset="-122"/>
            </a:endParaRPr>
          </a:p>
        </p:txBody>
      </p:sp>
    </p:spTree>
  </p:cSld>
  <p:clrMapOvr>
    <a:masterClrMapping/>
  </p:clrMapOvr>
  <mc:AlternateContent>
    <mc:Choice xmlns:p14="http://schemas.microsoft.com/office/powerpoint/2010/main" Requires="p14">
      <p:transition spd="med" advTm="6000" p14:dur="700">
        <p:fade/>
      </p:transition>
    </mc:Choice>
    <mc:Fallback>
      <p:transition spd="med" advTm="6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0">
                                            <p:bg/>
                                          </p:spTgt>
                                        </p:tgtEl>
                                        <p:attrNameLst>
                                          <p:attrName>style.visibility</p:attrName>
                                        </p:attrNameLst>
                                      </p:cBhvr>
                                      <p:to>
                                        <p:strVal val="visible"/>
                                      </p:to>
                                    </p:set>
                                    <p:anim calcmode="lin" valueType="num">
                                      <p:cBhvr additive="base">
                                        <p:cTn id="7" dur="500" fill="hold"/>
                                        <p:tgtEl>
                                          <p:spTgt spid="10">
                                            <p:bg/>
                                          </p:spTgt>
                                        </p:tgtEl>
                                        <p:attrNameLst>
                                          <p:attrName>ppt_x</p:attrName>
                                        </p:attrNameLst>
                                      </p:cBhvr>
                                      <p:tavLst>
                                        <p:tav tm="0">
                                          <p:val>
                                            <p:strVal val="1+#ppt_w/2"/>
                                          </p:val>
                                        </p:tav>
                                        <p:tav tm="100000">
                                          <p:val>
                                            <p:strVal val="#ppt_x"/>
                                          </p:val>
                                        </p:tav>
                                      </p:tavLst>
                                    </p:anim>
                                    <p:anim calcmode="lin" valueType="num">
                                      <p:cBhvr additive="base">
                                        <p:cTn id="8" dur="500" fill="hold"/>
                                        <p:tgtEl>
                                          <p:spTgt spid="10">
                                            <p:bg/>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 calcmode="lin" valueType="num">
                                      <p:cBhvr additive="base">
                                        <p:cTn id="12" dur="500" fill="hold"/>
                                        <p:tgtEl>
                                          <p:spTgt spid="10">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10">
                                            <p:txEl>
                                              <p:pRg st="0" end="0"/>
                                            </p:txEl>
                                          </p:spTgt>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par>
                          <p:cTn id="20" fill="hold" nodeType="afterGroup">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p:cTn id="23" dur="500" fill="hold"/>
                                        <p:tgtEl>
                                          <p:spTgt spid="2"/>
                                        </p:tgtEl>
                                        <p:attrNameLst>
                                          <p:attrName>ppt_w</p:attrName>
                                        </p:attrNameLst>
                                      </p:cBhvr>
                                      <p:tavLst>
                                        <p:tav tm="0">
                                          <p:val>
                                            <p:fltVal val="0"/>
                                          </p:val>
                                        </p:tav>
                                        <p:tav tm="100000">
                                          <p:val>
                                            <p:strVal val="#ppt_w"/>
                                          </p:val>
                                        </p:tav>
                                      </p:tavLst>
                                    </p:anim>
                                    <p:anim calcmode="lin" valueType="num">
                                      <p:cBhvr>
                                        <p:cTn id="24" dur="500" fill="hold"/>
                                        <p:tgtEl>
                                          <p:spTgt spid="2"/>
                                        </p:tgtEl>
                                        <p:attrNameLst>
                                          <p:attrName>ppt_h</p:attrName>
                                        </p:attrNameLst>
                                      </p:cBhvr>
                                      <p:tavLst>
                                        <p:tav tm="0">
                                          <p:val>
                                            <p:fltVal val="0"/>
                                          </p:val>
                                        </p:tav>
                                        <p:tav tm="100000">
                                          <p:val>
                                            <p:strVal val="#ppt_h"/>
                                          </p:val>
                                        </p:tav>
                                      </p:tavLst>
                                    </p:anim>
                                    <p:animEffect transition="in" filter="fade">
                                      <p:cBhvr>
                                        <p:cTn id="25" dur="500"/>
                                        <p:tgtEl>
                                          <p:spTgt spid="2"/>
                                        </p:tgtEl>
                                      </p:cBhvr>
                                    </p:animEffect>
                                  </p:childTnLst>
                                </p:cTn>
                              </p:par>
                            </p:childTnLst>
                          </p:cTn>
                        </p:par>
                        <p:par>
                          <p:cTn id="26" fill="hold" nodeType="afterGroup">
                            <p:stCondLst>
                              <p:cond delay="2000"/>
                            </p:stCondLst>
                            <p:childTnLst>
                              <p:par>
                                <p:cTn id="27" presetID="2" presetClass="entr" presetSubtype="1" fill="hold" grpId="0" nodeType="after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ppt_x"/>
                                          </p:val>
                                        </p:tav>
                                        <p:tav tm="100000">
                                          <p:val>
                                            <p:strVal val="#ppt_x"/>
                                          </p:val>
                                        </p:tav>
                                      </p:tavLst>
                                    </p:anim>
                                    <p:anim calcmode="lin" valueType="num">
                                      <p:cBhvr additive="base">
                                        <p:cTn id="30" dur="500" fill="hold"/>
                                        <p:tgtEl>
                                          <p:spTgt spid="5"/>
                                        </p:tgtEl>
                                        <p:attrNameLst>
                                          <p:attrName>ppt_y</p:attrName>
                                        </p:attrNameLst>
                                      </p:cBhvr>
                                      <p:tavLst>
                                        <p:tav tm="0">
                                          <p:val>
                                            <p:strVal val="0-#ppt_h/2"/>
                                          </p:val>
                                        </p:tav>
                                        <p:tav tm="100000">
                                          <p:val>
                                            <p:strVal val="#ppt_y"/>
                                          </p:val>
                                        </p:tav>
                                      </p:tavLst>
                                    </p:anim>
                                  </p:childTnLst>
                                </p:cTn>
                              </p:par>
                            </p:childTnLst>
                          </p:cTn>
                        </p:par>
                        <p:par>
                          <p:cTn id="31" fill="hold" nodeType="afterGroup">
                            <p:stCondLst>
                              <p:cond delay="2500"/>
                            </p:stCondLst>
                            <p:childTnLst>
                              <p:par>
                                <p:cTn id="32" presetID="53" presetClass="entr" presetSubtype="16" fill="hold" grpId="0" nodeType="afterEffect">
                                  <p:stCondLst>
                                    <p:cond delay="0"/>
                                  </p:stCondLst>
                                  <p:childTnLst>
                                    <p:set>
                                      <p:cBhvr>
                                        <p:cTn id="33" dur="1" fill="hold">
                                          <p:stCondLst>
                                            <p:cond delay="0"/>
                                          </p:stCondLst>
                                        </p:cTn>
                                        <p:tgtEl>
                                          <p:spTgt spid="3"/>
                                        </p:tgtEl>
                                        <p:attrNameLst>
                                          <p:attrName>style.visibility</p:attrName>
                                        </p:attrNameLst>
                                      </p:cBhvr>
                                      <p:to>
                                        <p:strVal val="visible"/>
                                      </p:to>
                                    </p:set>
                                    <p:anim calcmode="lin" valueType="num">
                                      <p:cBhvr>
                                        <p:cTn id="34" dur="500" fill="hold"/>
                                        <p:tgtEl>
                                          <p:spTgt spid="3"/>
                                        </p:tgtEl>
                                        <p:attrNameLst>
                                          <p:attrName>ppt_w</p:attrName>
                                        </p:attrNameLst>
                                      </p:cBhvr>
                                      <p:tavLst>
                                        <p:tav tm="0">
                                          <p:val>
                                            <p:fltVal val="0"/>
                                          </p:val>
                                        </p:tav>
                                        <p:tav tm="100000">
                                          <p:val>
                                            <p:strVal val="#ppt_w"/>
                                          </p:val>
                                        </p:tav>
                                      </p:tavLst>
                                    </p:anim>
                                    <p:anim calcmode="lin" valueType="num">
                                      <p:cBhvr>
                                        <p:cTn id="35" dur="500" fill="hold"/>
                                        <p:tgtEl>
                                          <p:spTgt spid="3"/>
                                        </p:tgtEl>
                                        <p:attrNameLst>
                                          <p:attrName>ppt_h</p:attrName>
                                        </p:attrNameLst>
                                      </p:cBhvr>
                                      <p:tavLst>
                                        <p:tav tm="0">
                                          <p:val>
                                            <p:fltVal val="0"/>
                                          </p:val>
                                        </p:tav>
                                        <p:tav tm="100000">
                                          <p:val>
                                            <p:strVal val="#ppt_h"/>
                                          </p:val>
                                        </p:tav>
                                      </p:tavLst>
                                    </p:anim>
                                    <p:animEffect transition="in" filter="fade">
                                      <p:cBhvr>
                                        <p:cTn id="36" dur="500"/>
                                        <p:tgtEl>
                                          <p:spTgt spid="3"/>
                                        </p:tgtEl>
                                      </p:cBhvr>
                                    </p:animEffect>
                                  </p:childTnLst>
                                </p:cTn>
                              </p:par>
                            </p:childTnLst>
                          </p:cTn>
                        </p:par>
                        <p:par>
                          <p:cTn id="37" fill="hold" nodeType="afterGroup">
                            <p:stCondLst>
                              <p:cond delay="3000"/>
                            </p:stCondLst>
                            <p:childTnLst>
                              <p:par>
                                <p:cTn id="38" presetID="2" presetClass="entr" presetSubtype="1" fill="hold" grpId="0"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additive="base">
                                        <p:cTn id="40" dur="500" fill="hold"/>
                                        <p:tgtEl>
                                          <p:spTgt spid="6"/>
                                        </p:tgtEl>
                                        <p:attrNameLst>
                                          <p:attrName>ppt_x</p:attrName>
                                        </p:attrNameLst>
                                      </p:cBhvr>
                                      <p:tavLst>
                                        <p:tav tm="0">
                                          <p:val>
                                            <p:strVal val="#ppt_x"/>
                                          </p:val>
                                        </p:tav>
                                        <p:tav tm="100000">
                                          <p:val>
                                            <p:strVal val="#ppt_x"/>
                                          </p:val>
                                        </p:tav>
                                      </p:tavLst>
                                    </p:anim>
                                    <p:anim calcmode="lin" valueType="num">
                                      <p:cBhvr additive="base">
                                        <p:cTn id="41" dur="500" fill="hold"/>
                                        <p:tgtEl>
                                          <p:spTgt spid="6"/>
                                        </p:tgtEl>
                                        <p:attrNameLst>
                                          <p:attrName>ppt_y</p:attrName>
                                        </p:attrNameLst>
                                      </p:cBhvr>
                                      <p:tavLst>
                                        <p:tav tm="0">
                                          <p:val>
                                            <p:strVal val="0-#ppt_h/2"/>
                                          </p:val>
                                        </p:tav>
                                        <p:tav tm="100000">
                                          <p:val>
                                            <p:strVal val="#ppt_y"/>
                                          </p:val>
                                        </p:tav>
                                      </p:tavLst>
                                    </p:anim>
                                  </p:childTnLst>
                                </p:cTn>
                              </p:par>
                            </p:childTnLst>
                          </p:cTn>
                        </p:par>
                        <p:par>
                          <p:cTn id="42" fill="hold" nodeType="afterGroup">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p:cTn id="45" dur="500" fill="hold"/>
                                        <p:tgtEl>
                                          <p:spTgt spid="4"/>
                                        </p:tgtEl>
                                        <p:attrNameLst>
                                          <p:attrName>ppt_w</p:attrName>
                                        </p:attrNameLst>
                                      </p:cBhvr>
                                      <p:tavLst>
                                        <p:tav tm="0">
                                          <p:val>
                                            <p:fltVal val="0"/>
                                          </p:val>
                                        </p:tav>
                                        <p:tav tm="100000">
                                          <p:val>
                                            <p:strVal val="#ppt_w"/>
                                          </p:val>
                                        </p:tav>
                                      </p:tavLst>
                                    </p:anim>
                                    <p:anim calcmode="lin" valueType="num">
                                      <p:cBhvr>
                                        <p:cTn id="46" dur="500" fill="hold"/>
                                        <p:tgtEl>
                                          <p:spTgt spid="4"/>
                                        </p:tgtEl>
                                        <p:attrNameLst>
                                          <p:attrName>ppt_h</p:attrName>
                                        </p:attrNameLst>
                                      </p:cBhvr>
                                      <p:tavLst>
                                        <p:tav tm="0">
                                          <p:val>
                                            <p:fltVal val="0"/>
                                          </p:val>
                                        </p:tav>
                                        <p:tav tm="100000">
                                          <p:val>
                                            <p:strVal val="#ppt_h"/>
                                          </p:val>
                                        </p:tav>
                                      </p:tavLst>
                                    </p:anim>
                                    <p:animEffect transition="in" filter="fade">
                                      <p:cBhvr>
                                        <p:cTn id="47" dur="500"/>
                                        <p:tgtEl>
                                          <p:spTgt spid="4"/>
                                        </p:tgtEl>
                                      </p:cBhvr>
                                    </p:animEffect>
                                  </p:childTnLst>
                                </p:cTn>
                              </p:par>
                            </p:childTnLst>
                          </p:cTn>
                        </p:par>
                        <p:par>
                          <p:cTn id="48" fill="hold" nodeType="afterGroup">
                            <p:stCondLst>
                              <p:cond delay="4000"/>
                            </p:stCondLst>
                            <p:childTnLst>
                              <p:par>
                                <p:cTn id="49" presetID="2" presetClass="entr" presetSubtype="1" fill="hold" grpId="0" nodeType="afterEffect">
                                  <p:stCondLst>
                                    <p:cond delay="0"/>
                                  </p:stCondLst>
                                  <p:childTnLst>
                                    <p:set>
                                      <p:cBhvr>
                                        <p:cTn id="50" dur="1" fill="hold">
                                          <p:stCondLst>
                                            <p:cond delay="0"/>
                                          </p:stCondLst>
                                        </p:cTn>
                                        <p:tgtEl>
                                          <p:spTgt spid="7"/>
                                        </p:tgtEl>
                                        <p:attrNameLst>
                                          <p:attrName>style.visibility</p:attrName>
                                        </p:attrNameLst>
                                      </p:cBhvr>
                                      <p:to>
                                        <p:strVal val="visible"/>
                                      </p:to>
                                    </p:set>
                                    <p:anim calcmode="lin" valueType="num">
                                      <p:cBhvr additive="base">
                                        <p:cTn id="51" dur="500" fill="hold"/>
                                        <p:tgtEl>
                                          <p:spTgt spid="7"/>
                                        </p:tgtEl>
                                        <p:attrNameLst>
                                          <p:attrName>ppt_x</p:attrName>
                                        </p:attrNameLst>
                                      </p:cBhvr>
                                      <p:tavLst>
                                        <p:tav tm="0">
                                          <p:val>
                                            <p:strVal val="#ppt_x"/>
                                          </p:val>
                                        </p:tav>
                                        <p:tav tm="100000">
                                          <p:val>
                                            <p:strVal val="#ppt_x"/>
                                          </p:val>
                                        </p:tav>
                                      </p:tavLst>
                                    </p:anim>
                                    <p:anim calcmode="lin" valueType="num">
                                      <p:cBhvr additive="base">
                                        <p:cTn id="52" dur="500" fill="hold"/>
                                        <p:tgtEl>
                                          <p:spTgt spid="7"/>
                                        </p:tgtEl>
                                        <p:attrNameLst>
                                          <p:attrName>ppt_y</p:attrName>
                                        </p:attrNameLst>
                                      </p:cBhvr>
                                      <p:tavLst>
                                        <p:tav tm="0">
                                          <p:val>
                                            <p:strVal val="0-#ppt_h/2"/>
                                          </p:val>
                                        </p:tav>
                                        <p:tav tm="100000">
                                          <p:val>
                                            <p:strVal val="#ppt_y"/>
                                          </p:val>
                                        </p:tav>
                                      </p:tavLst>
                                    </p:anim>
                                  </p:childTnLst>
                                </p:cTn>
                              </p:par>
                            </p:childTnLst>
                          </p:cTn>
                        </p:par>
                        <p:par>
                          <p:cTn id="53" fill="hold" nodeType="afterGroup">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nodeType="afterGroup">
                            <p:stCondLst>
                              <p:cond delay="5000"/>
                            </p:stCondLst>
                            <p:childTnLst>
                              <p:par>
                                <p:cTn id="60" presetID="2" presetClass="entr" presetSubtype="1" fill="hold" grpId="0" nodeType="afterEffect">
                                  <p:stCondLst>
                                    <p:cond delay="0"/>
                                  </p:stCondLst>
                                  <p:childTnLst>
                                    <p:set>
                                      <p:cBhvr>
                                        <p:cTn id="61" dur="1" fill="hold">
                                          <p:stCondLst>
                                            <p:cond delay="0"/>
                                          </p:stCondLst>
                                        </p:cTn>
                                        <p:tgtEl>
                                          <p:spTgt spid="8"/>
                                        </p:tgtEl>
                                        <p:attrNameLst>
                                          <p:attrName>style.visibility</p:attrName>
                                        </p:attrNameLst>
                                      </p:cBhvr>
                                      <p:to>
                                        <p:strVal val="visible"/>
                                      </p:to>
                                    </p:set>
                                    <p:anim calcmode="lin" valueType="num">
                                      <p:cBhvr additive="base">
                                        <p:cTn id="62" dur="500" fill="hold"/>
                                        <p:tgtEl>
                                          <p:spTgt spid="8"/>
                                        </p:tgtEl>
                                        <p:attrNameLst>
                                          <p:attrName>ppt_x</p:attrName>
                                        </p:attrNameLst>
                                      </p:cBhvr>
                                      <p:tavLst>
                                        <p:tav tm="0">
                                          <p:val>
                                            <p:strVal val="#ppt_x"/>
                                          </p:val>
                                        </p:tav>
                                        <p:tav tm="100000">
                                          <p:val>
                                            <p:strVal val="#ppt_x"/>
                                          </p:val>
                                        </p:tav>
                                      </p:tavLst>
                                    </p:anim>
                                    <p:anim calcmode="lin" valueType="num">
                                      <p:cBhvr additive="base">
                                        <p:cTn id="63" dur="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p:bldP spid="6" grpId="0"/>
      <p:bldP spid="7" grpId="0"/>
      <p:bldP spid="8" grpId="0"/>
      <p:bldP spid="9" grpId="0" animBg="1"/>
      <p:bldP spid="10" grpId="0" uiExpand="1" build="allAtOnce" animBg="1"/>
      <p:bldP spid="11" grpId="0"/>
    </p:bldLst>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2" name="等腰三角形 11"/>
          <p:cNvSpPr/>
          <p:nvPr/>
        </p:nvSpPr>
        <p:spPr>
          <a:xfrm rot="18000000" flipV="1">
            <a:off x="3074959" y="1707380"/>
            <a:ext cx="1648157" cy="1451362"/>
          </a:xfrm>
          <a:prstGeom prst="triangle">
            <a:avLst/>
          </a:prstGeom>
          <a:solidFill>
            <a:srgbClr val="F3F3F3"/>
          </a:solidFill>
          <a:ln>
            <a:noFill/>
          </a:ln>
          <a:effectLst>
            <a:outerShdw blurRad="101600" sx="103000" sy="103000" algn="ctr"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25">
              <a:solidFill>
                <a:schemeClr val="accent2"/>
              </a:solidFill>
              <a:latin typeface="造字工房悦黑（非商用）纤细体" pitchFamily="50" charset="-122"/>
              <a:ea typeface="造字工房悦黑（非商用）纤细体" pitchFamily="50" charset="-122"/>
              <a:cs typeface="+mn-ea"/>
            </a:endParaRPr>
          </a:p>
        </p:txBody>
      </p:sp>
      <p:sp>
        <p:nvSpPr>
          <p:cNvPr id="13" name="等腰三角形 12"/>
          <p:cNvSpPr/>
          <p:nvPr/>
        </p:nvSpPr>
        <p:spPr>
          <a:xfrm flipV="1">
            <a:off x="3746419" y="1319713"/>
            <a:ext cx="1648157" cy="1451362"/>
          </a:xfrm>
          <a:prstGeom prst="triangle">
            <a:avLst/>
          </a:prstGeom>
          <a:solidFill>
            <a:srgbClr val="F3F3F3"/>
          </a:solidFill>
          <a:ln>
            <a:noFill/>
          </a:ln>
          <a:effectLst>
            <a:outerShdw blurRad="101600" sx="103000" sy="103000" algn="ctr"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25">
              <a:solidFill>
                <a:schemeClr val="accent2"/>
              </a:solidFill>
              <a:latin typeface="造字工房悦黑（非商用）纤细体" pitchFamily="50" charset="-122"/>
              <a:ea typeface="造字工房悦黑（非商用）纤细体" pitchFamily="50" charset="-122"/>
              <a:cs typeface="+mn-ea"/>
            </a:endParaRPr>
          </a:p>
        </p:txBody>
      </p:sp>
      <p:sp>
        <p:nvSpPr>
          <p:cNvPr id="14" name="等腰三角形 13"/>
          <p:cNvSpPr/>
          <p:nvPr/>
        </p:nvSpPr>
        <p:spPr>
          <a:xfrm rot="3600000" flipV="1">
            <a:off x="4417879" y="1707380"/>
            <a:ext cx="1648157" cy="1451362"/>
          </a:xfrm>
          <a:prstGeom prst="triangle">
            <a:avLst/>
          </a:prstGeom>
          <a:solidFill>
            <a:srgbClr val="F3F3F3"/>
          </a:solidFill>
          <a:ln>
            <a:noFill/>
          </a:ln>
          <a:effectLst>
            <a:outerShdw blurRad="101600" sx="103000" sy="103000" algn="ctr"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25">
              <a:solidFill>
                <a:schemeClr val="accent2"/>
              </a:solidFill>
              <a:latin typeface="造字工房悦黑（非商用）纤细体" pitchFamily="50" charset="-122"/>
              <a:ea typeface="造字工房悦黑（非商用）纤细体" pitchFamily="50" charset="-122"/>
              <a:cs typeface="+mn-ea"/>
            </a:endParaRPr>
          </a:p>
        </p:txBody>
      </p:sp>
      <p:sp>
        <p:nvSpPr>
          <p:cNvPr id="15" name="等腰三角形 14"/>
          <p:cNvSpPr/>
          <p:nvPr/>
        </p:nvSpPr>
        <p:spPr>
          <a:xfrm rot="7200000" flipV="1">
            <a:off x="4417879" y="2482715"/>
            <a:ext cx="1648157" cy="1451362"/>
          </a:xfrm>
          <a:prstGeom prst="triangle">
            <a:avLst/>
          </a:prstGeom>
          <a:solidFill>
            <a:srgbClr val="F3F3F3"/>
          </a:solidFill>
          <a:ln>
            <a:noFill/>
          </a:ln>
          <a:effectLst>
            <a:outerShdw blurRad="101600" sx="103000" sy="103000" algn="ctr"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25">
              <a:solidFill>
                <a:schemeClr val="accent2"/>
              </a:solidFill>
              <a:latin typeface="造字工房悦黑（非商用）纤细体" pitchFamily="50" charset="-122"/>
              <a:ea typeface="造字工房悦黑（非商用）纤细体" pitchFamily="50" charset="-122"/>
              <a:cs typeface="+mn-ea"/>
            </a:endParaRPr>
          </a:p>
        </p:txBody>
      </p:sp>
      <p:sp>
        <p:nvSpPr>
          <p:cNvPr id="16" name="等腰三角形 15"/>
          <p:cNvSpPr/>
          <p:nvPr/>
        </p:nvSpPr>
        <p:spPr>
          <a:xfrm rot="10800000" flipV="1">
            <a:off x="3746419" y="2870383"/>
            <a:ext cx="1648157" cy="1451362"/>
          </a:xfrm>
          <a:prstGeom prst="triangle">
            <a:avLst/>
          </a:prstGeom>
          <a:solidFill>
            <a:srgbClr val="F3F3F3"/>
          </a:solidFill>
          <a:ln>
            <a:noFill/>
          </a:ln>
          <a:effectLst>
            <a:outerShdw blurRad="101600" sx="103000" sy="103000" algn="ctr"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25">
              <a:solidFill>
                <a:schemeClr val="accent2"/>
              </a:solidFill>
              <a:latin typeface="造字工房悦黑（非商用）纤细体" pitchFamily="50" charset="-122"/>
              <a:ea typeface="造字工房悦黑（非商用）纤细体" pitchFamily="50" charset="-122"/>
              <a:cs typeface="+mn-ea"/>
            </a:endParaRPr>
          </a:p>
        </p:txBody>
      </p:sp>
      <p:sp>
        <p:nvSpPr>
          <p:cNvPr id="17" name="等腰三角形 16"/>
          <p:cNvSpPr/>
          <p:nvPr/>
        </p:nvSpPr>
        <p:spPr>
          <a:xfrm rot="14400000" flipV="1">
            <a:off x="3074959" y="2482715"/>
            <a:ext cx="1648157" cy="1451362"/>
          </a:xfrm>
          <a:prstGeom prst="triangle">
            <a:avLst/>
          </a:prstGeom>
          <a:solidFill>
            <a:srgbClr val="F3F3F3"/>
          </a:solidFill>
          <a:ln>
            <a:noFill/>
          </a:ln>
          <a:effectLst>
            <a:outerShdw blurRad="101600" sx="103000" sy="103000" algn="ctr"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25">
              <a:solidFill>
                <a:schemeClr val="accent2"/>
              </a:solidFill>
              <a:latin typeface="造字工房悦黑（非商用）纤细体" pitchFamily="50" charset="-122"/>
              <a:ea typeface="造字工房悦黑（非商用）纤细体" pitchFamily="50" charset="-122"/>
              <a:cs typeface="+mn-ea"/>
            </a:endParaRPr>
          </a:p>
        </p:txBody>
      </p:sp>
      <p:sp>
        <p:nvSpPr>
          <p:cNvPr id="18" name="椭圆 17"/>
          <p:cNvSpPr/>
          <p:nvPr/>
        </p:nvSpPr>
        <p:spPr>
          <a:xfrm>
            <a:off x="4217284" y="950435"/>
            <a:ext cx="701721" cy="701721"/>
          </a:xfrm>
          <a:prstGeom prst="ellipse">
            <a:avLst/>
          </a:prstGeom>
          <a:gradFill flip="none" rotWithShape="1">
            <a:gsLst>
              <a:gs pos="0">
                <a:schemeClr val="bg1"/>
              </a:gs>
              <a:gs pos="100000">
                <a:srgbClr val="C8C8C8"/>
              </a:gs>
            </a:gsLst>
            <a:lin ang="19800000" scaled="0"/>
          </a:gradFill>
          <a:ln w="12700">
            <a:gradFill flip="none" rotWithShape="1">
              <a:gsLst>
                <a:gs pos="53000">
                  <a:schemeClr val="bg1">
                    <a:alpha val="90000"/>
                  </a:schemeClr>
                </a:gs>
                <a:gs pos="100000">
                  <a:schemeClr val="tx1">
                    <a:lumMod val="50000"/>
                    <a:lumOff val="50000"/>
                  </a:schemeClr>
                </a:gs>
              </a:gsLst>
              <a:lin ang="7200000" scaled="0"/>
            </a:gradFill>
          </a:ln>
          <a:effectLst>
            <a:outerShdw blurRad="482600" dist="63500" dir="8100000" algn="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eaLnBrk="0" fontAlgn="base" hangingPunct="0">
              <a:spcBef>
                <a:spcPct val="0"/>
              </a:spcBef>
              <a:spcAft>
                <a:spcPct val="0"/>
              </a:spcAft>
              <a:buFont typeface="Arial" panose="020b0604020202020204" pitchFamily="34" charset="0"/>
            </a:pPr>
            <a:endParaRPr lang="zh-CN" altLang="en-US" sz="3300">
              <a:solidFill>
                <a:schemeClr val="accent2"/>
              </a:solidFill>
              <a:latin typeface="造字工房悦黑（非商用）纤细体" pitchFamily="50" charset="-122"/>
              <a:ea typeface="造字工房悦黑（非商用）纤细体" pitchFamily="50" charset="-122"/>
            </a:endParaRPr>
          </a:p>
        </p:txBody>
      </p:sp>
      <p:sp>
        <p:nvSpPr>
          <p:cNvPr id="20" name="椭圆 19"/>
          <p:cNvSpPr/>
          <p:nvPr/>
        </p:nvSpPr>
        <p:spPr>
          <a:xfrm>
            <a:off x="5537393" y="1737664"/>
            <a:ext cx="701721" cy="701721"/>
          </a:xfrm>
          <a:prstGeom prst="ellipse">
            <a:avLst/>
          </a:prstGeom>
          <a:gradFill flip="none" rotWithShape="1">
            <a:gsLst>
              <a:gs pos="0">
                <a:schemeClr val="bg1"/>
              </a:gs>
              <a:gs pos="100000">
                <a:srgbClr val="C8C8C8"/>
              </a:gs>
            </a:gsLst>
            <a:lin ang="19800000" scaled="0"/>
          </a:gradFill>
          <a:ln w="12700">
            <a:gradFill flip="none" rotWithShape="1">
              <a:gsLst>
                <a:gs pos="53000">
                  <a:schemeClr val="bg1">
                    <a:alpha val="90000"/>
                  </a:schemeClr>
                </a:gs>
                <a:gs pos="100000">
                  <a:schemeClr val="tx1">
                    <a:lumMod val="50000"/>
                    <a:lumOff val="50000"/>
                  </a:schemeClr>
                </a:gs>
              </a:gsLst>
              <a:lin ang="7200000" scaled="0"/>
            </a:gradFill>
          </a:ln>
          <a:effectLst>
            <a:outerShdw blurRad="482600" dist="63500" dir="8100000" algn="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eaLnBrk="0" fontAlgn="base" hangingPunct="0">
              <a:spcBef>
                <a:spcPct val="0"/>
              </a:spcBef>
              <a:spcAft>
                <a:spcPct val="0"/>
              </a:spcAft>
              <a:buFont typeface="Arial" panose="020b0604020202020204" pitchFamily="34" charset="0"/>
            </a:pPr>
            <a:endParaRPr lang="zh-CN" altLang="en-US" sz="3300">
              <a:solidFill>
                <a:schemeClr val="accent2"/>
              </a:solidFill>
              <a:latin typeface="造字工房悦黑（非商用）纤细体" pitchFamily="50" charset="-122"/>
              <a:ea typeface="造字工房悦黑（非商用）纤细体" pitchFamily="50" charset="-122"/>
            </a:endParaRPr>
          </a:p>
        </p:txBody>
      </p:sp>
      <p:sp>
        <p:nvSpPr>
          <p:cNvPr id="21" name="椭圆 20"/>
          <p:cNvSpPr/>
          <p:nvPr/>
        </p:nvSpPr>
        <p:spPr>
          <a:xfrm>
            <a:off x="5537393" y="3177132"/>
            <a:ext cx="701721" cy="701721"/>
          </a:xfrm>
          <a:prstGeom prst="ellipse">
            <a:avLst/>
          </a:prstGeom>
          <a:gradFill flip="none" rotWithShape="1">
            <a:gsLst>
              <a:gs pos="0">
                <a:schemeClr val="bg1"/>
              </a:gs>
              <a:gs pos="100000">
                <a:srgbClr val="C8C8C8"/>
              </a:gs>
            </a:gsLst>
            <a:lin ang="19800000" scaled="0"/>
          </a:gradFill>
          <a:ln w="12700">
            <a:gradFill flip="none" rotWithShape="1">
              <a:gsLst>
                <a:gs pos="53000">
                  <a:schemeClr val="bg1">
                    <a:alpha val="90000"/>
                  </a:schemeClr>
                </a:gs>
                <a:gs pos="100000">
                  <a:schemeClr val="tx1">
                    <a:lumMod val="50000"/>
                    <a:lumOff val="50000"/>
                  </a:schemeClr>
                </a:gs>
              </a:gsLst>
              <a:lin ang="7200000" scaled="0"/>
            </a:gradFill>
          </a:ln>
          <a:effectLst>
            <a:outerShdw blurRad="482600" dist="63500" dir="8100000" algn="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eaLnBrk="0" fontAlgn="base" hangingPunct="0">
              <a:spcBef>
                <a:spcPct val="0"/>
              </a:spcBef>
              <a:spcAft>
                <a:spcPct val="0"/>
              </a:spcAft>
              <a:buFont typeface="Arial" panose="020b0604020202020204" pitchFamily="34" charset="0"/>
            </a:pPr>
            <a:endParaRPr lang="zh-CN" altLang="en-US" sz="3300">
              <a:solidFill>
                <a:schemeClr val="accent1"/>
              </a:solidFill>
              <a:latin typeface="造字工房悦黑（非商用）纤细体" pitchFamily="50" charset="-122"/>
              <a:ea typeface="造字工房悦黑（非商用）纤细体" pitchFamily="50" charset="-122"/>
            </a:endParaRPr>
          </a:p>
        </p:txBody>
      </p:sp>
      <p:sp>
        <p:nvSpPr>
          <p:cNvPr id="22" name="椭圆 21"/>
          <p:cNvSpPr/>
          <p:nvPr/>
        </p:nvSpPr>
        <p:spPr>
          <a:xfrm>
            <a:off x="4215518" y="3971269"/>
            <a:ext cx="701721" cy="701721"/>
          </a:xfrm>
          <a:prstGeom prst="ellipse">
            <a:avLst/>
          </a:prstGeom>
          <a:gradFill flip="none" rotWithShape="1">
            <a:gsLst>
              <a:gs pos="0">
                <a:schemeClr val="bg1"/>
              </a:gs>
              <a:gs pos="100000">
                <a:srgbClr val="C8C8C8"/>
              </a:gs>
            </a:gsLst>
            <a:lin ang="19800000" scaled="0"/>
          </a:gradFill>
          <a:ln w="12700">
            <a:gradFill flip="none" rotWithShape="1">
              <a:gsLst>
                <a:gs pos="53000">
                  <a:schemeClr val="bg1">
                    <a:alpha val="90000"/>
                  </a:schemeClr>
                </a:gs>
                <a:gs pos="100000">
                  <a:schemeClr val="tx1">
                    <a:lumMod val="50000"/>
                    <a:lumOff val="50000"/>
                  </a:schemeClr>
                </a:gs>
              </a:gsLst>
              <a:lin ang="7200000" scaled="0"/>
            </a:gradFill>
          </a:ln>
          <a:effectLst>
            <a:outerShdw blurRad="482600" dist="63500" dir="8100000" algn="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eaLnBrk="0" fontAlgn="base" hangingPunct="0">
              <a:spcBef>
                <a:spcPct val="0"/>
              </a:spcBef>
              <a:spcAft>
                <a:spcPct val="0"/>
              </a:spcAft>
              <a:buFont typeface="Arial" panose="020b0604020202020204" pitchFamily="34" charset="0"/>
            </a:pPr>
            <a:endParaRPr lang="zh-CN" altLang="en-US" sz="3300">
              <a:solidFill>
                <a:schemeClr val="accent1"/>
              </a:solidFill>
              <a:latin typeface="造字工房悦黑（非商用）纤细体" pitchFamily="50" charset="-122"/>
              <a:ea typeface="造字工房悦黑（非商用）纤细体" pitchFamily="50" charset="-122"/>
            </a:endParaRPr>
          </a:p>
        </p:txBody>
      </p:sp>
      <p:sp>
        <p:nvSpPr>
          <p:cNvPr id="23" name="椭圆 22"/>
          <p:cNvSpPr/>
          <p:nvPr/>
        </p:nvSpPr>
        <p:spPr>
          <a:xfrm>
            <a:off x="2897176" y="3250746"/>
            <a:ext cx="701721" cy="701721"/>
          </a:xfrm>
          <a:prstGeom prst="ellipse">
            <a:avLst/>
          </a:prstGeom>
          <a:gradFill flip="none" rotWithShape="1">
            <a:gsLst>
              <a:gs pos="0">
                <a:schemeClr val="bg1"/>
              </a:gs>
              <a:gs pos="100000">
                <a:srgbClr val="C8C8C8"/>
              </a:gs>
            </a:gsLst>
            <a:lin ang="19800000" scaled="0"/>
          </a:gradFill>
          <a:ln w="12700">
            <a:gradFill flip="none" rotWithShape="1">
              <a:gsLst>
                <a:gs pos="53000">
                  <a:schemeClr val="bg1">
                    <a:alpha val="90000"/>
                  </a:schemeClr>
                </a:gs>
                <a:gs pos="100000">
                  <a:schemeClr val="tx1">
                    <a:lumMod val="50000"/>
                    <a:lumOff val="50000"/>
                  </a:schemeClr>
                </a:gs>
              </a:gsLst>
              <a:lin ang="7200000" scaled="0"/>
            </a:gradFill>
          </a:ln>
          <a:effectLst>
            <a:outerShdw blurRad="482600" dist="63500" dir="8100000" algn="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eaLnBrk="0" fontAlgn="base" hangingPunct="0">
              <a:spcBef>
                <a:spcPct val="0"/>
              </a:spcBef>
              <a:spcAft>
                <a:spcPct val="0"/>
              </a:spcAft>
              <a:buFont typeface="Arial" panose="020b0604020202020204" pitchFamily="34" charset="0"/>
            </a:pPr>
            <a:endParaRPr lang="zh-CN" altLang="en-US" sz="3300">
              <a:solidFill>
                <a:schemeClr val="accent1"/>
              </a:solidFill>
              <a:latin typeface="造字工房悦黑（非商用）纤细体" pitchFamily="50" charset="-122"/>
              <a:ea typeface="造字工房悦黑（非商用）纤细体" pitchFamily="50" charset="-122"/>
            </a:endParaRPr>
          </a:p>
        </p:txBody>
      </p:sp>
      <p:sp>
        <p:nvSpPr>
          <p:cNvPr id="24" name="椭圆 23"/>
          <p:cNvSpPr/>
          <p:nvPr/>
        </p:nvSpPr>
        <p:spPr>
          <a:xfrm>
            <a:off x="2897176" y="1737664"/>
            <a:ext cx="701721" cy="701721"/>
          </a:xfrm>
          <a:prstGeom prst="ellipse">
            <a:avLst/>
          </a:prstGeom>
          <a:gradFill flip="none" rotWithShape="1">
            <a:gsLst>
              <a:gs pos="0">
                <a:schemeClr val="bg1"/>
              </a:gs>
              <a:gs pos="100000">
                <a:srgbClr val="C8C8C8"/>
              </a:gs>
            </a:gsLst>
            <a:lin ang="19800000" scaled="0"/>
          </a:gradFill>
          <a:ln w="12700">
            <a:gradFill flip="none" rotWithShape="1">
              <a:gsLst>
                <a:gs pos="53000">
                  <a:schemeClr val="bg1">
                    <a:alpha val="90000"/>
                  </a:schemeClr>
                </a:gs>
                <a:gs pos="100000">
                  <a:schemeClr val="tx1">
                    <a:lumMod val="50000"/>
                    <a:lumOff val="50000"/>
                  </a:schemeClr>
                </a:gs>
              </a:gsLst>
              <a:lin ang="7200000" scaled="0"/>
            </a:gradFill>
          </a:ln>
          <a:effectLst>
            <a:outerShdw blurRad="482600" dist="63500" dir="8100000" algn="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eaLnBrk="0" fontAlgn="base" hangingPunct="0">
              <a:spcBef>
                <a:spcPct val="0"/>
              </a:spcBef>
              <a:spcAft>
                <a:spcPct val="0"/>
              </a:spcAft>
              <a:buFont typeface="Arial" panose="020b0604020202020204" pitchFamily="34" charset="0"/>
            </a:pPr>
            <a:endParaRPr lang="zh-CN" altLang="en-US" sz="3300">
              <a:solidFill>
                <a:schemeClr val="accent2"/>
              </a:solidFill>
              <a:latin typeface="造字工房悦黑（非商用）纤细体" pitchFamily="50" charset="-122"/>
              <a:ea typeface="造字工房悦黑（非商用）纤细体" pitchFamily="50" charset="-122"/>
            </a:endParaRPr>
          </a:p>
        </p:txBody>
      </p:sp>
      <p:sp>
        <p:nvSpPr>
          <p:cNvPr id="25" name="Freeform 27"/>
          <p:cNvSpPr>
            <a:spLocks noEditPoints="1"/>
          </p:cNvSpPr>
          <p:nvPr/>
        </p:nvSpPr>
        <p:spPr bwMode="auto">
          <a:xfrm>
            <a:off x="4430164" y="1968594"/>
            <a:ext cx="290513" cy="290513"/>
          </a:xfrm>
          <a:custGeom>
            <a:gdLst>
              <a:gd name="T0" fmla="*/ 75 w 103"/>
              <a:gd name="T1" fmla="*/ 15 h 103"/>
              <a:gd name="T2" fmla="*/ 86 w 103"/>
              <a:gd name="T3" fmla="*/ 4 h 103"/>
              <a:gd name="T4" fmla="*/ 88 w 103"/>
              <a:gd name="T5" fmla="*/ 5 h 103"/>
              <a:gd name="T6" fmla="*/ 89 w 103"/>
              <a:gd name="T7" fmla="*/ 15 h 103"/>
              <a:gd name="T8" fmla="*/ 99 w 103"/>
              <a:gd name="T9" fmla="*/ 16 h 103"/>
              <a:gd name="T10" fmla="*/ 100 w 103"/>
              <a:gd name="T11" fmla="*/ 17 h 103"/>
              <a:gd name="T12" fmla="*/ 88 w 103"/>
              <a:gd name="T13" fmla="*/ 29 h 103"/>
              <a:gd name="T14" fmla="*/ 85 w 103"/>
              <a:gd name="T15" fmla="*/ 30 h 103"/>
              <a:gd name="T16" fmla="*/ 79 w 103"/>
              <a:gd name="T17" fmla="*/ 29 h 103"/>
              <a:gd name="T18" fmla="*/ 59 w 103"/>
              <a:gd name="T19" fmla="*/ 48 h 103"/>
              <a:gd name="T20" fmla="*/ 58 w 103"/>
              <a:gd name="T21" fmla="*/ 58 h 103"/>
              <a:gd name="T22" fmla="*/ 45 w 103"/>
              <a:gd name="T23" fmla="*/ 58 h 103"/>
              <a:gd name="T24" fmla="*/ 45 w 103"/>
              <a:gd name="T25" fmla="*/ 46 h 103"/>
              <a:gd name="T26" fmla="*/ 55 w 103"/>
              <a:gd name="T27" fmla="*/ 44 h 103"/>
              <a:gd name="T28" fmla="*/ 75 w 103"/>
              <a:gd name="T29" fmla="*/ 25 h 103"/>
              <a:gd name="T30" fmla="*/ 74 w 103"/>
              <a:gd name="T31" fmla="*/ 18 h 103"/>
              <a:gd name="T32" fmla="*/ 75 w 103"/>
              <a:gd name="T33" fmla="*/ 15 h 103"/>
              <a:gd name="T34" fmla="*/ 96 w 103"/>
              <a:gd name="T35" fmla="*/ 25 h 103"/>
              <a:gd name="T36" fmla="*/ 90 w 103"/>
              <a:gd name="T37" fmla="*/ 31 h 103"/>
              <a:gd name="T38" fmla="*/ 87 w 103"/>
              <a:gd name="T39" fmla="*/ 32 h 103"/>
              <a:gd name="T40" fmla="*/ 92 w 103"/>
              <a:gd name="T41" fmla="*/ 52 h 103"/>
              <a:gd name="T42" fmla="*/ 52 w 103"/>
              <a:gd name="T43" fmla="*/ 92 h 103"/>
              <a:gd name="T44" fmla="*/ 11 w 103"/>
              <a:gd name="T45" fmla="*/ 52 h 103"/>
              <a:gd name="T46" fmla="*/ 52 w 103"/>
              <a:gd name="T47" fmla="*/ 12 h 103"/>
              <a:gd name="T48" fmla="*/ 71 w 103"/>
              <a:gd name="T49" fmla="*/ 17 h 103"/>
              <a:gd name="T50" fmla="*/ 73 w 103"/>
              <a:gd name="T51" fmla="*/ 13 h 103"/>
              <a:gd name="T52" fmla="*/ 78 w 103"/>
              <a:gd name="T53" fmla="*/ 8 h 103"/>
              <a:gd name="T54" fmla="*/ 52 w 103"/>
              <a:gd name="T55" fmla="*/ 0 h 103"/>
              <a:gd name="T56" fmla="*/ 0 w 103"/>
              <a:gd name="T57" fmla="*/ 52 h 103"/>
              <a:gd name="T58" fmla="*/ 52 w 103"/>
              <a:gd name="T59" fmla="*/ 103 h 103"/>
              <a:gd name="T60" fmla="*/ 103 w 103"/>
              <a:gd name="T61" fmla="*/ 52 h 103"/>
              <a:gd name="T62" fmla="*/ 96 w 103"/>
              <a:gd name="T63" fmla="*/ 25 h 103"/>
              <a:gd name="T64" fmla="*/ 52 w 103"/>
              <a:gd name="T65" fmla="*/ 35 h 103"/>
              <a:gd name="T66" fmla="*/ 59 w 103"/>
              <a:gd name="T67" fmla="*/ 36 h 103"/>
              <a:gd name="T68" fmla="*/ 69 w 103"/>
              <a:gd name="T69" fmla="*/ 27 h 103"/>
              <a:gd name="T70" fmla="*/ 52 w 103"/>
              <a:gd name="T71" fmla="*/ 22 h 103"/>
              <a:gd name="T72" fmla="*/ 21 w 103"/>
              <a:gd name="T73" fmla="*/ 52 h 103"/>
              <a:gd name="T74" fmla="*/ 52 w 103"/>
              <a:gd name="T75" fmla="*/ 82 h 103"/>
              <a:gd name="T76" fmla="*/ 82 w 103"/>
              <a:gd name="T77" fmla="*/ 52 h 103"/>
              <a:gd name="T78" fmla="*/ 77 w 103"/>
              <a:gd name="T79" fmla="*/ 35 h 103"/>
              <a:gd name="T80" fmla="*/ 67 w 103"/>
              <a:gd name="T81" fmla="*/ 45 h 103"/>
              <a:gd name="T82" fmla="*/ 69 w 103"/>
              <a:gd name="T83" fmla="*/ 52 h 103"/>
              <a:gd name="T84" fmla="*/ 52 w 103"/>
              <a:gd name="T85" fmla="*/ 69 h 103"/>
              <a:gd name="T86" fmla="*/ 34 w 103"/>
              <a:gd name="T87" fmla="*/ 52 h 103"/>
              <a:gd name="T88" fmla="*/ 52 w 103"/>
              <a:gd name="T89" fmla="*/ 35 h 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3" h="103">
                <a:moveTo>
                  <a:pt x="75" y="15"/>
                </a:moveTo>
                <a:cubicBezTo>
                  <a:pt x="86" y="4"/>
                  <a:pt x="86" y="4"/>
                  <a:pt x="86" y="4"/>
                </a:cubicBezTo>
                <a:cubicBezTo>
                  <a:pt x="87" y="3"/>
                  <a:pt x="87" y="4"/>
                  <a:pt x="88" y="5"/>
                </a:cubicBezTo>
                <a:cubicBezTo>
                  <a:pt x="89" y="15"/>
                  <a:pt x="89" y="15"/>
                  <a:pt x="89" y="15"/>
                </a:cubicBezTo>
                <a:cubicBezTo>
                  <a:pt x="99" y="16"/>
                  <a:pt x="99" y="16"/>
                  <a:pt x="99" y="16"/>
                </a:cubicBezTo>
                <a:cubicBezTo>
                  <a:pt x="100" y="16"/>
                  <a:pt x="100" y="17"/>
                  <a:pt x="100" y="17"/>
                </a:cubicBezTo>
                <a:cubicBezTo>
                  <a:pt x="88" y="29"/>
                  <a:pt x="88" y="29"/>
                  <a:pt x="88" y="29"/>
                </a:cubicBezTo>
                <a:cubicBezTo>
                  <a:pt x="88" y="29"/>
                  <a:pt x="86" y="30"/>
                  <a:pt x="85" y="30"/>
                </a:cubicBezTo>
                <a:cubicBezTo>
                  <a:pt x="79" y="29"/>
                  <a:pt x="79" y="29"/>
                  <a:pt x="79" y="29"/>
                </a:cubicBezTo>
                <a:cubicBezTo>
                  <a:pt x="59" y="48"/>
                  <a:pt x="59" y="48"/>
                  <a:pt x="59" y="48"/>
                </a:cubicBezTo>
                <a:cubicBezTo>
                  <a:pt x="61" y="52"/>
                  <a:pt x="60" y="56"/>
                  <a:pt x="58" y="58"/>
                </a:cubicBezTo>
                <a:cubicBezTo>
                  <a:pt x="54" y="62"/>
                  <a:pt x="49" y="62"/>
                  <a:pt x="45" y="58"/>
                </a:cubicBezTo>
                <a:cubicBezTo>
                  <a:pt x="42" y="55"/>
                  <a:pt x="42" y="49"/>
                  <a:pt x="45" y="46"/>
                </a:cubicBezTo>
                <a:cubicBezTo>
                  <a:pt x="48" y="43"/>
                  <a:pt x="52" y="43"/>
                  <a:pt x="55" y="44"/>
                </a:cubicBezTo>
                <a:cubicBezTo>
                  <a:pt x="75" y="25"/>
                  <a:pt x="75" y="25"/>
                  <a:pt x="75" y="25"/>
                </a:cubicBezTo>
                <a:cubicBezTo>
                  <a:pt x="74" y="18"/>
                  <a:pt x="74" y="18"/>
                  <a:pt x="74" y="18"/>
                </a:cubicBezTo>
                <a:cubicBezTo>
                  <a:pt x="74" y="17"/>
                  <a:pt x="74" y="16"/>
                  <a:pt x="75" y="15"/>
                </a:cubicBezTo>
                <a:close/>
                <a:moveTo>
                  <a:pt x="96" y="25"/>
                </a:moveTo>
                <a:cubicBezTo>
                  <a:pt x="90" y="31"/>
                  <a:pt x="90" y="31"/>
                  <a:pt x="90" y="31"/>
                </a:cubicBezTo>
                <a:cubicBezTo>
                  <a:pt x="90" y="31"/>
                  <a:pt x="88" y="32"/>
                  <a:pt x="87" y="32"/>
                </a:cubicBezTo>
                <a:cubicBezTo>
                  <a:pt x="90" y="38"/>
                  <a:pt x="92" y="45"/>
                  <a:pt x="92" y="52"/>
                </a:cubicBezTo>
                <a:cubicBezTo>
                  <a:pt x="92" y="74"/>
                  <a:pt x="74" y="92"/>
                  <a:pt x="52" y="92"/>
                </a:cubicBezTo>
                <a:cubicBezTo>
                  <a:pt x="29" y="92"/>
                  <a:pt x="11" y="74"/>
                  <a:pt x="11" y="52"/>
                </a:cubicBezTo>
                <a:cubicBezTo>
                  <a:pt x="11" y="30"/>
                  <a:pt x="29" y="12"/>
                  <a:pt x="52" y="12"/>
                </a:cubicBezTo>
                <a:cubicBezTo>
                  <a:pt x="59" y="12"/>
                  <a:pt x="65" y="13"/>
                  <a:pt x="71" y="17"/>
                </a:cubicBezTo>
                <a:cubicBezTo>
                  <a:pt x="71" y="15"/>
                  <a:pt x="72" y="14"/>
                  <a:pt x="73" y="13"/>
                </a:cubicBezTo>
                <a:cubicBezTo>
                  <a:pt x="78" y="8"/>
                  <a:pt x="78" y="8"/>
                  <a:pt x="78" y="8"/>
                </a:cubicBezTo>
                <a:cubicBezTo>
                  <a:pt x="71" y="3"/>
                  <a:pt x="61" y="0"/>
                  <a:pt x="52" y="0"/>
                </a:cubicBezTo>
                <a:cubicBezTo>
                  <a:pt x="23" y="0"/>
                  <a:pt x="0" y="23"/>
                  <a:pt x="0" y="52"/>
                </a:cubicBezTo>
                <a:cubicBezTo>
                  <a:pt x="0" y="80"/>
                  <a:pt x="23" y="103"/>
                  <a:pt x="52" y="103"/>
                </a:cubicBezTo>
                <a:cubicBezTo>
                  <a:pt x="80" y="103"/>
                  <a:pt x="103" y="80"/>
                  <a:pt x="103" y="52"/>
                </a:cubicBezTo>
                <a:cubicBezTo>
                  <a:pt x="103" y="42"/>
                  <a:pt x="100" y="33"/>
                  <a:pt x="96" y="25"/>
                </a:cubicBezTo>
                <a:close/>
                <a:moveTo>
                  <a:pt x="52" y="35"/>
                </a:moveTo>
                <a:cubicBezTo>
                  <a:pt x="54" y="35"/>
                  <a:pt x="57" y="35"/>
                  <a:pt x="59" y="36"/>
                </a:cubicBezTo>
                <a:cubicBezTo>
                  <a:pt x="69" y="27"/>
                  <a:pt x="69" y="27"/>
                  <a:pt x="69" y="27"/>
                </a:cubicBezTo>
                <a:cubicBezTo>
                  <a:pt x="64" y="24"/>
                  <a:pt x="58" y="22"/>
                  <a:pt x="52" y="22"/>
                </a:cubicBezTo>
                <a:cubicBezTo>
                  <a:pt x="35" y="22"/>
                  <a:pt x="21" y="35"/>
                  <a:pt x="21" y="52"/>
                </a:cubicBezTo>
                <a:cubicBezTo>
                  <a:pt x="21" y="68"/>
                  <a:pt x="35" y="82"/>
                  <a:pt x="52" y="82"/>
                </a:cubicBezTo>
                <a:cubicBezTo>
                  <a:pt x="68" y="82"/>
                  <a:pt x="82" y="68"/>
                  <a:pt x="82" y="52"/>
                </a:cubicBezTo>
                <a:cubicBezTo>
                  <a:pt x="82" y="46"/>
                  <a:pt x="80" y="40"/>
                  <a:pt x="77" y="35"/>
                </a:cubicBezTo>
                <a:cubicBezTo>
                  <a:pt x="67" y="45"/>
                  <a:pt x="67" y="45"/>
                  <a:pt x="67" y="45"/>
                </a:cubicBezTo>
                <a:cubicBezTo>
                  <a:pt x="68" y="47"/>
                  <a:pt x="69" y="49"/>
                  <a:pt x="69" y="52"/>
                </a:cubicBezTo>
                <a:cubicBezTo>
                  <a:pt x="69" y="61"/>
                  <a:pt x="61" y="69"/>
                  <a:pt x="52" y="69"/>
                </a:cubicBezTo>
                <a:cubicBezTo>
                  <a:pt x="42" y="69"/>
                  <a:pt x="34" y="61"/>
                  <a:pt x="34" y="52"/>
                </a:cubicBezTo>
                <a:cubicBezTo>
                  <a:pt x="34" y="42"/>
                  <a:pt x="42" y="35"/>
                  <a:pt x="52" y="35"/>
                </a:cubicBezTo>
                <a:close/>
              </a:path>
            </a:pathLst>
          </a:custGeom>
          <a:solidFill>
            <a:schemeClr val="accent1"/>
          </a:solidFill>
          <a:ln>
            <a:noFill/>
          </a:ln>
        </p:spPr>
        <p:txBody>
          <a:bodyPr vert="horz" wrap="square" lIns="68580" tIns="34290" rIns="68580" bIns="34290" numCol="1" anchor="t" anchorCtr="0" compatLnSpc="1"/>
          <a:lstStyle/>
          <a:p>
            <a:endParaRPr lang="zh-CN" altLang="en-US" sz="1015">
              <a:solidFill>
                <a:schemeClr val="accent2"/>
              </a:solidFill>
              <a:latin typeface="造字工房悦黑（非商用）纤细体" pitchFamily="50" charset="-122"/>
              <a:ea typeface="造字工房悦黑（非商用）纤细体" pitchFamily="50" charset="-122"/>
            </a:endParaRPr>
          </a:p>
        </p:txBody>
      </p:sp>
      <p:grpSp>
        <p:nvGrpSpPr>
          <p:cNvPr id="26" name="组合 25"/>
          <p:cNvGrpSpPr/>
          <p:nvPr/>
        </p:nvGrpSpPr>
        <p:grpSpPr>
          <a:xfrm>
            <a:off x="4997034" y="2978060"/>
            <a:ext cx="319564" cy="199073"/>
            <a:chOff x="7137401" y="2216150"/>
            <a:chExt cx="387350" cy="241301"/>
          </a:xfrm>
          <a:solidFill>
            <a:schemeClr val="accent1"/>
          </a:solidFill>
        </p:grpSpPr>
        <p:sp>
          <p:nvSpPr>
            <p:cNvPr id="27" name="Freeform 75"/>
            <p:cNvSpPr>
              <a:spLocks noEditPoints="1"/>
            </p:cNvSpPr>
            <p:nvPr/>
          </p:nvSpPr>
          <p:spPr bwMode="auto">
            <a:xfrm>
              <a:off x="7280276" y="2216150"/>
              <a:ext cx="244475" cy="241300"/>
            </a:xfrm>
            <a:custGeom>
              <a:gdLst>
                <a:gd name="T0" fmla="*/ 64 w 65"/>
                <a:gd name="T1" fmla="*/ 30 h 64"/>
                <a:gd name="T2" fmla="*/ 63 w 65"/>
                <a:gd name="T3" fmla="*/ 28 h 64"/>
                <a:gd name="T4" fmla="*/ 55 w 65"/>
                <a:gd name="T5" fmla="*/ 27 h 64"/>
                <a:gd name="T6" fmla="*/ 53 w 65"/>
                <a:gd name="T7" fmla="*/ 22 h 64"/>
                <a:gd name="T8" fmla="*/ 59 w 65"/>
                <a:gd name="T9" fmla="*/ 16 h 64"/>
                <a:gd name="T10" fmla="*/ 59 w 65"/>
                <a:gd name="T11" fmla="*/ 14 h 64"/>
                <a:gd name="T12" fmla="*/ 54 w 65"/>
                <a:gd name="T13" fmla="*/ 8 h 64"/>
                <a:gd name="T14" fmla="*/ 51 w 65"/>
                <a:gd name="T15" fmla="*/ 8 h 64"/>
                <a:gd name="T16" fmla="*/ 44 w 65"/>
                <a:gd name="T17" fmla="*/ 12 h 64"/>
                <a:gd name="T18" fmla="*/ 40 w 65"/>
                <a:gd name="T19" fmla="*/ 10 h 64"/>
                <a:gd name="T20" fmla="*/ 40 w 65"/>
                <a:gd name="T21" fmla="*/ 2 h 64"/>
                <a:gd name="T22" fmla="*/ 38 w 65"/>
                <a:gd name="T23" fmla="*/ 0 h 64"/>
                <a:gd name="T24" fmla="*/ 30 w 65"/>
                <a:gd name="T25" fmla="*/ 0 h 64"/>
                <a:gd name="T26" fmla="*/ 28 w 65"/>
                <a:gd name="T27" fmla="*/ 1 h 64"/>
                <a:gd name="T28" fmla="*/ 27 w 65"/>
                <a:gd name="T29" fmla="*/ 10 h 64"/>
                <a:gd name="T30" fmla="*/ 22 w 65"/>
                <a:gd name="T31" fmla="*/ 11 h 64"/>
                <a:gd name="T32" fmla="*/ 16 w 65"/>
                <a:gd name="T33" fmla="*/ 5 h 64"/>
                <a:gd name="T34" fmla="*/ 14 w 65"/>
                <a:gd name="T35" fmla="*/ 5 h 64"/>
                <a:gd name="T36" fmla="*/ 8 w 65"/>
                <a:gd name="T37" fmla="*/ 10 h 64"/>
                <a:gd name="T38" fmla="*/ 8 w 65"/>
                <a:gd name="T39" fmla="*/ 13 h 64"/>
                <a:gd name="T40" fmla="*/ 12 w 65"/>
                <a:gd name="T41" fmla="*/ 20 h 64"/>
                <a:gd name="T42" fmla="*/ 10 w 65"/>
                <a:gd name="T43" fmla="*/ 24 h 64"/>
                <a:gd name="T44" fmla="*/ 2 w 65"/>
                <a:gd name="T45" fmla="*/ 25 h 64"/>
                <a:gd name="T46" fmla="*/ 0 w 65"/>
                <a:gd name="T47" fmla="*/ 26 h 64"/>
                <a:gd name="T48" fmla="*/ 0 w 65"/>
                <a:gd name="T49" fmla="*/ 34 h 64"/>
                <a:gd name="T50" fmla="*/ 1 w 65"/>
                <a:gd name="T51" fmla="*/ 36 h 64"/>
                <a:gd name="T52" fmla="*/ 10 w 65"/>
                <a:gd name="T53" fmla="*/ 37 h 64"/>
                <a:gd name="T54" fmla="*/ 11 w 65"/>
                <a:gd name="T55" fmla="*/ 42 h 64"/>
                <a:gd name="T56" fmla="*/ 5 w 65"/>
                <a:gd name="T57" fmla="*/ 48 h 64"/>
                <a:gd name="T58" fmla="*/ 5 w 65"/>
                <a:gd name="T59" fmla="*/ 50 h 64"/>
                <a:gd name="T60" fmla="*/ 10 w 65"/>
                <a:gd name="T61" fmla="*/ 56 h 64"/>
                <a:gd name="T62" fmla="*/ 13 w 65"/>
                <a:gd name="T63" fmla="*/ 56 h 64"/>
                <a:gd name="T64" fmla="*/ 20 w 65"/>
                <a:gd name="T65" fmla="*/ 52 h 64"/>
                <a:gd name="T66" fmla="*/ 24 w 65"/>
                <a:gd name="T67" fmla="*/ 54 h 64"/>
                <a:gd name="T68" fmla="*/ 25 w 65"/>
                <a:gd name="T69" fmla="*/ 62 h 64"/>
                <a:gd name="T70" fmla="*/ 26 w 65"/>
                <a:gd name="T71" fmla="*/ 64 h 64"/>
                <a:gd name="T72" fmla="*/ 34 w 65"/>
                <a:gd name="T73" fmla="*/ 64 h 64"/>
                <a:gd name="T74" fmla="*/ 36 w 65"/>
                <a:gd name="T75" fmla="*/ 63 h 64"/>
                <a:gd name="T76" fmla="*/ 37 w 65"/>
                <a:gd name="T77" fmla="*/ 55 h 64"/>
                <a:gd name="T78" fmla="*/ 42 w 65"/>
                <a:gd name="T79" fmla="*/ 53 h 64"/>
                <a:gd name="T80" fmla="*/ 48 w 65"/>
                <a:gd name="T81" fmla="*/ 59 h 64"/>
                <a:gd name="T82" fmla="*/ 51 w 65"/>
                <a:gd name="T83" fmla="*/ 59 h 64"/>
                <a:gd name="T84" fmla="*/ 56 w 65"/>
                <a:gd name="T85" fmla="*/ 54 h 64"/>
                <a:gd name="T86" fmla="*/ 57 w 65"/>
                <a:gd name="T87" fmla="*/ 51 h 64"/>
                <a:gd name="T88" fmla="*/ 52 w 65"/>
                <a:gd name="T89" fmla="*/ 44 h 64"/>
                <a:gd name="T90" fmla="*/ 54 w 65"/>
                <a:gd name="T91" fmla="*/ 40 h 64"/>
                <a:gd name="T92" fmla="*/ 62 w 65"/>
                <a:gd name="T93" fmla="*/ 40 h 64"/>
                <a:gd name="T94" fmla="*/ 64 w 65"/>
                <a:gd name="T95" fmla="*/ 38 h 64"/>
                <a:gd name="T96" fmla="*/ 64 w 65"/>
                <a:gd name="T97" fmla="*/ 30 h 64"/>
                <a:gd name="T98" fmla="*/ 31 w 65"/>
                <a:gd name="T99" fmla="*/ 46 h 64"/>
                <a:gd name="T100" fmla="*/ 18 w 65"/>
                <a:gd name="T101" fmla="*/ 31 h 64"/>
                <a:gd name="T102" fmla="*/ 33 w 65"/>
                <a:gd name="T103" fmla="*/ 18 h 64"/>
                <a:gd name="T104" fmla="*/ 46 w 65"/>
                <a:gd name="T105" fmla="*/ 33 h 64"/>
                <a:gd name="T106" fmla="*/ 31 w 65"/>
                <a:gd name="T107" fmla="*/ 46 h 64"/>
                <a:gd name="T108" fmla="*/ 42 w 65"/>
                <a:gd name="T109" fmla="*/ 29 h 64"/>
                <a:gd name="T110" fmla="*/ 35 w 65"/>
                <a:gd name="T111" fmla="*/ 41 h 64"/>
                <a:gd name="T112" fmla="*/ 23 w 65"/>
                <a:gd name="T113" fmla="*/ 35 h 64"/>
                <a:gd name="T114" fmla="*/ 29 w 65"/>
                <a:gd name="T115" fmla="*/ 23 h 64"/>
                <a:gd name="T116" fmla="*/ 42 w 65"/>
                <a:gd name="T117" fmla="*/ 29 h 6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5" h="64">
                  <a:moveTo>
                    <a:pt x="64" y="30"/>
                  </a:moveTo>
                  <a:cubicBezTo>
                    <a:pt x="65" y="29"/>
                    <a:pt x="64" y="29"/>
                    <a:pt x="63" y="28"/>
                  </a:cubicBezTo>
                  <a:cubicBezTo>
                    <a:pt x="55" y="27"/>
                    <a:pt x="55" y="27"/>
                    <a:pt x="55" y="27"/>
                  </a:cubicBezTo>
                  <a:cubicBezTo>
                    <a:pt x="54" y="25"/>
                    <a:pt x="54" y="24"/>
                    <a:pt x="53" y="22"/>
                  </a:cubicBezTo>
                  <a:cubicBezTo>
                    <a:pt x="59" y="16"/>
                    <a:pt x="59" y="16"/>
                    <a:pt x="59" y="16"/>
                  </a:cubicBezTo>
                  <a:cubicBezTo>
                    <a:pt x="59" y="15"/>
                    <a:pt x="59" y="14"/>
                    <a:pt x="59" y="14"/>
                  </a:cubicBezTo>
                  <a:cubicBezTo>
                    <a:pt x="54" y="8"/>
                    <a:pt x="54" y="8"/>
                    <a:pt x="54" y="8"/>
                  </a:cubicBezTo>
                  <a:cubicBezTo>
                    <a:pt x="53" y="7"/>
                    <a:pt x="52" y="7"/>
                    <a:pt x="51" y="8"/>
                  </a:cubicBezTo>
                  <a:cubicBezTo>
                    <a:pt x="44" y="12"/>
                    <a:pt x="44" y="12"/>
                    <a:pt x="44" y="12"/>
                  </a:cubicBezTo>
                  <a:cubicBezTo>
                    <a:pt x="43" y="12"/>
                    <a:pt x="42" y="11"/>
                    <a:pt x="40" y="10"/>
                  </a:cubicBezTo>
                  <a:cubicBezTo>
                    <a:pt x="40" y="2"/>
                    <a:pt x="40" y="2"/>
                    <a:pt x="40" y="2"/>
                  </a:cubicBezTo>
                  <a:cubicBezTo>
                    <a:pt x="40" y="1"/>
                    <a:pt x="39" y="0"/>
                    <a:pt x="38" y="0"/>
                  </a:cubicBezTo>
                  <a:cubicBezTo>
                    <a:pt x="30" y="0"/>
                    <a:pt x="30" y="0"/>
                    <a:pt x="30" y="0"/>
                  </a:cubicBezTo>
                  <a:cubicBezTo>
                    <a:pt x="29" y="0"/>
                    <a:pt x="29" y="0"/>
                    <a:pt x="28" y="1"/>
                  </a:cubicBezTo>
                  <a:cubicBezTo>
                    <a:pt x="27" y="10"/>
                    <a:pt x="27" y="10"/>
                    <a:pt x="27" y="10"/>
                  </a:cubicBezTo>
                  <a:cubicBezTo>
                    <a:pt x="25" y="10"/>
                    <a:pt x="24" y="10"/>
                    <a:pt x="22" y="11"/>
                  </a:cubicBezTo>
                  <a:cubicBezTo>
                    <a:pt x="16" y="5"/>
                    <a:pt x="16" y="5"/>
                    <a:pt x="16" y="5"/>
                  </a:cubicBezTo>
                  <a:cubicBezTo>
                    <a:pt x="15" y="5"/>
                    <a:pt x="14" y="5"/>
                    <a:pt x="14" y="5"/>
                  </a:cubicBezTo>
                  <a:cubicBezTo>
                    <a:pt x="8" y="10"/>
                    <a:pt x="8" y="10"/>
                    <a:pt x="8" y="10"/>
                  </a:cubicBezTo>
                  <a:cubicBezTo>
                    <a:pt x="7" y="11"/>
                    <a:pt x="7" y="12"/>
                    <a:pt x="8" y="13"/>
                  </a:cubicBezTo>
                  <a:cubicBezTo>
                    <a:pt x="12" y="20"/>
                    <a:pt x="12" y="20"/>
                    <a:pt x="12" y="20"/>
                  </a:cubicBezTo>
                  <a:cubicBezTo>
                    <a:pt x="12" y="21"/>
                    <a:pt x="11" y="23"/>
                    <a:pt x="10" y="24"/>
                  </a:cubicBezTo>
                  <a:cubicBezTo>
                    <a:pt x="2" y="25"/>
                    <a:pt x="2" y="25"/>
                    <a:pt x="2" y="25"/>
                  </a:cubicBezTo>
                  <a:cubicBezTo>
                    <a:pt x="1" y="25"/>
                    <a:pt x="0" y="25"/>
                    <a:pt x="0" y="26"/>
                  </a:cubicBezTo>
                  <a:cubicBezTo>
                    <a:pt x="0" y="34"/>
                    <a:pt x="0" y="34"/>
                    <a:pt x="0" y="34"/>
                  </a:cubicBezTo>
                  <a:cubicBezTo>
                    <a:pt x="0" y="35"/>
                    <a:pt x="0" y="36"/>
                    <a:pt x="1" y="36"/>
                  </a:cubicBezTo>
                  <a:cubicBezTo>
                    <a:pt x="10" y="37"/>
                    <a:pt x="10" y="37"/>
                    <a:pt x="10" y="37"/>
                  </a:cubicBezTo>
                  <a:cubicBezTo>
                    <a:pt x="10" y="39"/>
                    <a:pt x="10" y="40"/>
                    <a:pt x="11" y="42"/>
                  </a:cubicBezTo>
                  <a:cubicBezTo>
                    <a:pt x="5" y="48"/>
                    <a:pt x="5" y="48"/>
                    <a:pt x="5" y="48"/>
                  </a:cubicBezTo>
                  <a:cubicBezTo>
                    <a:pt x="5" y="49"/>
                    <a:pt x="5" y="50"/>
                    <a:pt x="5" y="50"/>
                  </a:cubicBezTo>
                  <a:cubicBezTo>
                    <a:pt x="10" y="56"/>
                    <a:pt x="10" y="56"/>
                    <a:pt x="10" y="56"/>
                  </a:cubicBezTo>
                  <a:cubicBezTo>
                    <a:pt x="11" y="57"/>
                    <a:pt x="12" y="57"/>
                    <a:pt x="13" y="56"/>
                  </a:cubicBezTo>
                  <a:cubicBezTo>
                    <a:pt x="20" y="52"/>
                    <a:pt x="20" y="52"/>
                    <a:pt x="20" y="52"/>
                  </a:cubicBezTo>
                  <a:cubicBezTo>
                    <a:pt x="21" y="52"/>
                    <a:pt x="23" y="53"/>
                    <a:pt x="24" y="54"/>
                  </a:cubicBezTo>
                  <a:cubicBezTo>
                    <a:pt x="25" y="62"/>
                    <a:pt x="25" y="62"/>
                    <a:pt x="25" y="62"/>
                  </a:cubicBezTo>
                  <a:cubicBezTo>
                    <a:pt x="25" y="63"/>
                    <a:pt x="25" y="64"/>
                    <a:pt x="26" y="64"/>
                  </a:cubicBezTo>
                  <a:cubicBezTo>
                    <a:pt x="34" y="64"/>
                    <a:pt x="34" y="64"/>
                    <a:pt x="34" y="64"/>
                  </a:cubicBezTo>
                  <a:cubicBezTo>
                    <a:pt x="35" y="64"/>
                    <a:pt x="36" y="64"/>
                    <a:pt x="36" y="63"/>
                  </a:cubicBezTo>
                  <a:cubicBezTo>
                    <a:pt x="37" y="55"/>
                    <a:pt x="37" y="55"/>
                    <a:pt x="37" y="55"/>
                  </a:cubicBezTo>
                  <a:cubicBezTo>
                    <a:pt x="39" y="54"/>
                    <a:pt x="40" y="54"/>
                    <a:pt x="42" y="53"/>
                  </a:cubicBezTo>
                  <a:cubicBezTo>
                    <a:pt x="48" y="59"/>
                    <a:pt x="48" y="59"/>
                    <a:pt x="48" y="59"/>
                  </a:cubicBezTo>
                  <a:cubicBezTo>
                    <a:pt x="49" y="59"/>
                    <a:pt x="50" y="59"/>
                    <a:pt x="51" y="59"/>
                  </a:cubicBezTo>
                  <a:cubicBezTo>
                    <a:pt x="56" y="54"/>
                    <a:pt x="56" y="54"/>
                    <a:pt x="56" y="54"/>
                  </a:cubicBezTo>
                  <a:cubicBezTo>
                    <a:pt x="57" y="53"/>
                    <a:pt x="57" y="52"/>
                    <a:pt x="57" y="51"/>
                  </a:cubicBezTo>
                  <a:cubicBezTo>
                    <a:pt x="52" y="44"/>
                    <a:pt x="52" y="44"/>
                    <a:pt x="52" y="44"/>
                  </a:cubicBezTo>
                  <a:cubicBezTo>
                    <a:pt x="53" y="43"/>
                    <a:pt x="53" y="42"/>
                    <a:pt x="54" y="40"/>
                  </a:cubicBezTo>
                  <a:cubicBezTo>
                    <a:pt x="62" y="40"/>
                    <a:pt x="62" y="40"/>
                    <a:pt x="62" y="40"/>
                  </a:cubicBezTo>
                  <a:cubicBezTo>
                    <a:pt x="63" y="40"/>
                    <a:pt x="64" y="39"/>
                    <a:pt x="64" y="38"/>
                  </a:cubicBezTo>
                  <a:lnTo>
                    <a:pt x="64" y="30"/>
                  </a:lnTo>
                  <a:close/>
                  <a:moveTo>
                    <a:pt x="31" y="46"/>
                  </a:moveTo>
                  <a:cubicBezTo>
                    <a:pt x="24" y="45"/>
                    <a:pt x="18" y="39"/>
                    <a:pt x="18" y="31"/>
                  </a:cubicBezTo>
                  <a:cubicBezTo>
                    <a:pt x="19" y="24"/>
                    <a:pt x="25" y="18"/>
                    <a:pt x="33" y="18"/>
                  </a:cubicBezTo>
                  <a:cubicBezTo>
                    <a:pt x="41" y="19"/>
                    <a:pt x="46" y="25"/>
                    <a:pt x="46" y="33"/>
                  </a:cubicBezTo>
                  <a:cubicBezTo>
                    <a:pt x="45" y="41"/>
                    <a:pt x="39" y="46"/>
                    <a:pt x="31" y="46"/>
                  </a:cubicBezTo>
                  <a:close/>
                  <a:moveTo>
                    <a:pt x="42" y="29"/>
                  </a:moveTo>
                  <a:cubicBezTo>
                    <a:pt x="43" y="34"/>
                    <a:pt x="40" y="40"/>
                    <a:pt x="35" y="41"/>
                  </a:cubicBezTo>
                  <a:cubicBezTo>
                    <a:pt x="30" y="43"/>
                    <a:pt x="24" y="40"/>
                    <a:pt x="23" y="35"/>
                  </a:cubicBezTo>
                  <a:cubicBezTo>
                    <a:pt x="21" y="30"/>
                    <a:pt x="24" y="24"/>
                    <a:pt x="29" y="23"/>
                  </a:cubicBezTo>
                  <a:cubicBezTo>
                    <a:pt x="34" y="21"/>
                    <a:pt x="40" y="24"/>
                    <a:pt x="42"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chemeClr val="accent2"/>
                </a:solidFill>
                <a:latin typeface="造字工房悦黑（非商用）纤细体" pitchFamily="50" charset="-122"/>
                <a:ea typeface="造字工房悦黑（非商用）纤细体" pitchFamily="50" charset="-122"/>
              </a:endParaRPr>
            </a:p>
          </p:txBody>
        </p:sp>
        <p:sp>
          <p:nvSpPr>
            <p:cNvPr id="28" name="Freeform 235"/>
            <p:cNvSpPr>
              <a:spLocks noEditPoints="1"/>
            </p:cNvSpPr>
            <p:nvPr/>
          </p:nvSpPr>
          <p:spPr bwMode="auto">
            <a:xfrm>
              <a:off x="7137401" y="2325688"/>
              <a:ext cx="128588" cy="131763"/>
            </a:xfrm>
            <a:custGeom>
              <a:gdLst>
                <a:gd name="T0" fmla="*/ 33 w 34"/>
                <a:gd name="T1" fmla="*/ 21 h 35"/>
                <a:gd name="T2" fmla="*/ 29 w 34"/>
                <a:gd name="T3" fmla="*/ 19 h 35"/>
                <a:gd name="T4" fmla="*/ 29 w 34"/>
                <a:gd name="T5" fmla="*/ 16 h 35"/>
                <a:gd name="T6" fmla="*/ 29 w 34"/>
                <a:gd name="T7" fmla="*/ 14 h 35"/>
                <a:gd name="T8" fmla="*/ 32 w 34"/>
                <a:gd name="T9" fmla="*/ 10 h 35"/>
                <a:gd name="T10" fmla="*/ 32 w 34"/>
                <a:gd name="T11" fmla="*/ 9 h 35"/>
                <a:gd name="T12" fmla="*/ 30 w 34"/>
                <a:gd name="T13" fmla="*/ 6 h 35"/>
                <a:gd name="T14" fmla="*/ 28 w 34"/>
                <a:gd name="T15" fmla="*/ 5 h 35"/>
                <a:gd name="T16" fmla="*/ 24 w 34"/>
                <a:gd name="T17" fmla="*/ 7 h 35"/>
                <a:gd name="T18" fmla="*/ 20 w 34"/>
                <a:gd name="T19" fmla="*/ 5 h 35"/>
                <a:gd name="T20" fmla="*/ 18 w 34"/>
                <a:gd name="T21" fmla="*/ 1 h 35"/>
                <a:gd name="T22" fmla="*/ 17 w 34"/>
                <a:gd name="T23" fmla="*/ 0 h 35"/>
                <a:gd name="T24" fmla="*/ 13 w 34"/>
                <a:gd name="T25" fmla="*/ 0 h 35"/>
                <a:gd name="T26" fmla="*/ 12 w 34"/>
                <a:gd name="T27" fmla="*/ 1 h 35"/>
                <a:gd name="T28" fmla="*/ 12 w 34"/>
                <a:gd name="T29" fmla="*/ 6 h 35"/>
                <a:gd name="T30" fmla="*/ 8 w 34"/>
                <a:gd name="T31" fmla="*/ 9 h 35"/>
                <a:gd name="T32" fmla="*/ 3 w 34"/>
                <a:gd name="T33" fmla="*/ 8 h 35"/>
                <a:gd name="T34" fmla="*/ 2 w 34"/>
                <a:gd name="T35" fmla="*/ 9 h 35"/>
                <a:gd name="T36" fmla="*/ 0 w 34"/>
                <a:gd name="T37" fmla="*/ 12 h 35"/>
                <a:gd name="T38" fmla="*/ 1 w 34"/>
                <a:gd name="T39" fmla="*/ 14 h 35"/>
                <a:gd name="T40" fmla="*/ 5 w 34"/>
                <a:gd name="T41" fmla="*/ 16 h 35"/>
                <a:gd name="T42" fmla="*/ 5 w 34"/>
                <a:gd name="T43" fmla="*/ 19 h 35"/>
                <a:gd name="T44" fmla="*/ 5 w 34"/>
                <a:gd name="T45" fmla="*/ 21 h 35"/>
                <a:gd name="T46" fmla="*/ 2 w 34"/>
                <a:gd name="T47" fmla="*/ 25 h 35"/>
                <a:gd name="T48" fmla="*/ 2 w 34"/>
                <a:gd name="T49" fmla="*/ 26 h 35"/>
                <a:gd name="T50" fmla="*/ 4 w 34"/>
                <a:gd name="T51" fmla="*/ 29 h 35"/>
                <a:gd name="T52" fmla="*/ 5 w 34"/>
                <a:gd name="T53" fmla="*/ 30 h 35"/>
                <a:gd name="T54" fmla="*/ 10 w 34"/>
                <a:gd name="T55" fmla="*/ 27 h 35"/>
                <a:gd name="T56" fmla="*/ 14 w 34"/>
                <a:gd name="T57" fmla="*/ 30 h 35"/>
                <a:gd name="T58" fmla="*/ 16 w 34"/>
                <a:gd name="T59" fmla="*/ 34 h 35"/>
                <a:gd name="T60" fmla="*/ 17 w 34"/>
                <a:gd name="T61" fmla="*/ 35 h 35"/>
                <a:gd name="T62" fmla="*/ 21 w 34"/>
                <a:gd name="T63" fmla="*/ 35 h 35"/>
                <a:gd name="T64" fmla="*/ 22 w 34"/>
                <a:gd name="T65" fmla="*/ 34 h 35"/>
                <a:gd name="T66" fmla="*/ 22 w 34"/>
                <a:gd name="T67" fmla="*/ 29 h 35"/>
                <a:gd name="T68" fmla="*/ 26 w 34"/>
                <a:gd name="T69" fmla="*/ 26 h 35"/>
                <a:gd name="T70" fmla="*/ 31 w 34"/>
                <a:gd name="T71" fmla="*/ 27 h 35"/>
                <a:gd name="T72" fmla="*/ 32 w 34"/>
                <a:gd name="T73" fmla="*/ 26 h 35"/>
                <a:gd name="T74" fmla="*/ 34 w 34"/>
                <a:gd name="T75" fmla="*/ 23 h 35"/>
                <a:gd name="T76" fmla="*/ 33 w 34"/>
                <a:gd name="T77" fmla="*/ 21 h 35"/>
                <a:gd name="T78" fmla="*/ 18 w 34"/>
                <a:gd name="T79" fmla="*/ 24 h 35"/>
                <a:gd name="T80" fmla="*/ 10 w 34"/>
                <a:gd name="T81" fmla="*/ 18 h 35"/>
                <a:gd name="T82" fmla="*/ 16 w 34"/>
                <a:gd name="T83" fmla="*/ 11 h 35"/>
                <a:gd name="T84" fmla="*/ 23 w 34"/>
                <a:gd name="T85" fmla="*/ 17 h 35"/>
                <a:gd name="T86" fmla="*/ 18 w 34"/>
                <a:gd name="T87" fmla="*/ 24 h 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4" h="35">
                  <a:moveTo>
                    <a:pt x="33" y="21"/>
                  </a:moveTo>
                  <a:cubicBezTo>
                    <a:pt x="29" y="19"/>
                    <a:pt x="29" y="19"/>
                    <a:pt x="29" y="19"/>
                  </a:cubicBezTo>
                  <a:cubicBezTo>
                    <a:pt x="29" y="18"/>
                    <a:pt x="29" y="17"/>
                    <a:pt x="29" y="16"/>
                  </a:cubicBezTo>
                  <a:cubicBezTo>
                    <a:pt x="29" y="15"/>
                    <a:pt x="29" y="14"/>
                    <a:pt x="29" y="14"/>
                  </a:cubicBezTo>
                  <a:cubicBezTo>
                    <a:pt x="32" y="10"/>
                    <a:pt x="32" y="10"/>
                    <a:pt x="32" y="10"/>
                  </a:cubicBezTo>
                  <a:cubicBezTo>
                    <a:pt x="33" y="10"/>
                    <a:pt x="33" y="9"/>
                    <a:pt x="32" y="9"/>
                  </a:cubicBezTo>
                  <a:cubicBezTo>
                    <a:pt x="30" y="6"/>
                    <a:pt x="30" y="6"/>
                    <a:pt x="30" y="6"/>
                  </a:cubicBezTo>
                  <a:cubicBezTo>
                    <a:pt x="30" y="5"/>
                    <a:pt x="29" y="5"/>
                    <a:pt x="28" y="5"/>
                  </a:cubicBezTo>
                  <a:cubicBezTo>
                    <a:pt x="24" y="7"/>
                    <a:pt x="24" y="7"/>
                    <a:pt x="24" y="7"/>
                  </a:cubicBezTo>
                  <a:cubicBezTo>
                    <a:pt x="23" y="6"/>
                    <a:pt x="21" y="6"/>
                    <a:pt x="20" y="5"/>
                  </a:cubicBezTo>
                  <a:cubicBezTo>
                    <a:pt x="18" y="1"/>
                    <a:pt x="18" y="1"/>
                    <a:pt x="18" y="1"/>
                  </a:cubicBezTo>
                  <a:cubicBezTo>
                    <a:pt x="18" y="0"/>
                    <a:pt x="18" y="0"/>
                    <a:pt x="17" y="0"/>
                  </a:cubicBezTo>
                  <a:cubicBezTo>
                    <a:pt x="13" y="0"/>
                    <a:pt x="13" y="0"/>
                    <a:pt x="13" y="0"/>
                  </a:cubicBezTo>
                  <a:cubicBezTo>
                    <a:pt x="13" y="0"/>
                    <a:pt x="12" y="1"/>
                    <a:pt x="12" y="1"/>
                  </a:cubicBezTo>
                  <a:cubicBezTo>
                    <a:pt x="12" y="6"/>
                    <a:pt x="12" y="6"/>
                    <a:pt x="12" y="6"/>
                  </a:cubicBezTo>
                  <a:cubicBezTo>
                    <a:pt x="10" y="7"/>
                    <a:pt x="9" y="8"/>
                    <a:pt x="8" y="9"/>
                  </a:cubicBezTo>
                  <a:cubicBezTo>
                    <a:pt x="3" y="8"/>
                    <a:pt x="3" y="8"/>
                    <a:pt x="3" y="8"/>
                  </a:cubicBezTo>
                  <a:cubicBezTo>
                    <a:pt x="3" y="8"/>
                    <a:pt x="2" y="8"/>
                    <a:pt x="2" y="9"/>
                  </a:cubicBezTo>
                  <a:cubicBezTo>
                    <a:pt x="0" y="12"/>
                    <a:pt x="0" y="12"/>
                    <a:pt x="0" y="12"/>
                  </a:cubicBezTo>
                  <a:cubicBezTo>
                    <a:pt x="0" y="13"/>
                    <a:pt x="0" y="13"/>
                    <a:pt x="1" y="14"/>
                  </a:cubicBezTo>
                  <a:cubicBezTo>
                    <a:pt x="5" y="16"/>
                    <a:pt x="5" y="16"/>
                    <a:pt x="5" y="16"/>
                  </a:cubicBezTo>
                  <a:cubicBezTo>
                    <a:pt x="5" y="17"/>
                    <a:pt x="5" y="18"/>
                    <a:pt x="5" y="19"/>
                  </a:cubicBezTo>
                  <a:cubicBezTo>
                    <a:pt x="5" y="20"/>
                    <a:pt x="5" y="20"/>
                    <a:pt x="5" y="21"/>
                  </a:cubicBezTo>
                  <a:cubicBezTo>
                    <a:pt x="2" y="25"/>
                    <a:pt x="2" y="25"/>
                    <a:pt x="2" y="25"/>
                  </a:cubicBezTo>
                  <a:cubicBezTo>
                    <a:pt x="1" y="25"/>
                    <a:pt x="1" y="26"/>
                    <a:pt x="2" y="26"/>
                  </a:cubicBezTo>
                  <a:cubicBezTo>
                    <a:pt x="4" y="29"/>
                    <a:pt x="4" y="29"/>
                    <a:pt x="4" y="29"/>
                  </a:cubicBezTo>
                  <a:cubicBezTo>
                    <a:pt x="4" y="30"/>
                    <a:pt x="5" y="30"/>
                    <a:pt x="5" y="30"/>
                  </a:cubicBezTo>
                  <a:cubicBezTo>
                    <a:pt x="10" y="27"/>
                    <a:pt x="10" y="27"/>
                    <a:pt x="10" y="27"/>
                  </a:cubicBezTo>
                  <a:cubicBezTo>
                    <a:pt x="11" y="28"/>
                    <a:pt x="13" y="29"/>
                    <a:pt x="14" y="30"/>
                  </a:cubicBezTo>
                  <a:cubicBezTo>
                    <a:pt x="16" y="34"/>
                    <a:pt x="16" y="34"/>
                    <a:pt x="16" y="34"/>
                  </a:cubicBezTo>
                  <a:cubicBezTo>
                    <a:pt x="16" y="35"/>
                    <a:pt x="16" y="35"/>
                    <a:pt x="17" y="35"/>
                  </a:cubicBezTo>
                  <a:cubicBezTo>
                    <a:pt x="21" y="35"/>
                    <a:pt x="21" y="35"/>
                    <a:pt x="21" y="35"/>
                  </a:cubicBezTo>
                  <a:cubicBezTo>
                    <a:pt x="21" y="35"/>
                    <a:pt x="22" y="34"/>
                    <a:pt x="22" y="34"/>
                  </a:cubicBezTo>
                  <a:cubicBezTo>
                    <a:pt x="22" y="29"/>
                    <a:pt x="22" y="29"/>
                    <a:pt x="22" y="29"/>
                  </a:cubicBezTo>
                  <a:cubicBezTo>
                    <a:pt x="24" y="28"/>
                    <a:pt x="25" y="27"/>
                    <a:pt x="26" y="26"/>
                  </a:cubicBezTo>
                  <a:cubicBezTo>
                    <a:pt x="31" y="27"/>
                    <a:pt x="31" y="27"/>
                    <a:pt x="31" y="27"/>
                  </a:cubicBezTo>
                  <a:cubicBezTo>
                    <a:pt x="31" y="27"/>
                    <a:pt x="32" y="27"/>
                    <a:pt x="32" y="26"/>
                  </a:cubicBezTo>
                  <a:cubicBezTo>
                    <a:pt x="34" y="23"/>
                    <a:pt x="34" y="23"/>
                    <a:pt x="34" y="23"/>
                  </a:cubicBezTo>
                  <a:cubicBezTo>
                    <a:pt x="34" y="22"/>
                    <a:pt x="34" y="22"/>
                    <a:pt x="33" y="21"/>
                  </a:cubicBezTo>
                  <a:close/>
                  <a:moveTo>
                    <a:pt x="18" y="24"/>
                  </a:moveTo>
                  <a:cubicBezTo>
                    <a:pt x="14" y="24"/>
                    <a:pt x="11" y="22"/>
                    <a:pt x="10" y="18"/>
                  </a:cubicBezTo>
                  <a:cubicBezTo>
                    <a:pt x="10" y="15"/>
                    <a:pt x="13" y="11"/>
                    <a:pt x="16" y="11"/>
                  </a:cubicBezTo>
                  <a:cubicBezTo>
                    <a:pt x="20" y="11"/>
                    <a:pt x="23" y="13"/>
                    <a:pt x="23" y="17"/>
                  </a:cubicBezTo>
                  <a:cubicBezTo>
                    <a:pt x="24" y="20"/>
                    <a:pt x="21" y="24"/>
                    <a:pt x="18"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chemeClr val="accent2"/>
                </a:solidFill>
                <a:latin typeface="造字工房悦黑（非商用）纤细体" pitchFamily="50" charset="-122"/>
                <a:ea typeface="造字工房悦黑（非商用）纤细体" pitchFamily="50" charset="-122"/>
              </a:endParaRPr>
            </a:p>
          </p:txBody>
        </p:sp>
      </p:grpSp>
      <p:sp>
        <p:nvSpPr>
          <p:cNvPr id="29" name="Freeform 36"/>
          <p:cNvSpPr>
            <a:spLocks noEditPoints="1"/>
          </p:cNvSpPr>
          <p:nvPr/>
        </p:nvSpPr>
        <p:spPr bwMode="auto">
          <a:xfrm>
            <a:off x="4418912" y="3393452"/>
            <a:ext cx="313016" cy="229196"/>
          </a:xfrm>
          <a:custGeom>
            <a:gdLst>
              <a:gd name="T0" fmla="*/ 88 w 101"/>
              <a:gd name="T1" fmla="*/ 74 h 74"/>
              <a:gd name="T2" fmla="*/ 0 w 101"/>
              <a:gd name="T3" fmla="*/ 13 h 74"/>
              <a:gd name="T4" fmla="*/ 101 w 101"/>
              <a:gd name="T5" fmla="*/ 13 h 74"/>
              <a:gd name="T6" fmla="*/ 9 w 101"/>
              <a:gd name="T7" fmla="*/ 17 h 74"/>
              <a:gd name="T8" fmla="*/ 9 w 101"/>
              <a:gd name="T9" fmla="*/ 65 h 74"/>
              <a:gd name="T10" fmla="*/ 47 w 101"/>
              <a:gd name="T11" fmla="*/ 21 h 74"/>
              <a:gd name="T12" fmla="*/ 51 w 101"/>
              <a:gd name="T13" fmla="*/ 4 h 74"/>
              <a:gd name="T14" fmla="*/ 95 w 101"/>
              <a:gd name="T15" fmla="*/ 52 h 74"/>
              <a:gd name="T16" fmla="*/ 52 w 101"/>
              <a:gd name="T17" fmla="*/ 52 h 74"/>
              <a:gd name="T18" fmla="*/ 95 w 101"/>
              <a:gd name="T19" fmla="*/ 52 h 74"/>
              <a:gd name="T20" fmla="*/ 54 w 101"/>
              <a:gd name="T21" fmla="*/ 39 h 74"/>
              <a:gd name="T22" fmla="*/ 93 w 101"/>
              <a:gd name="T23" fmla="*/ 43 h 74"/>
              <a:gd name="T24" fmla="*/ 93 w 101"/>
              <a:gd name="T25" fmla="*/ 29 h 74"/>
              <a:gd name="T26" fmla="*/ 54 w 101"/>
              <a:gd name="T27" fmla="*/ 32 h 74"/>
              <a:gd name="T28" fmla="*/ 36 w 101"/>
              <a:gd name="T29" fmla="*/ 58 h 74"/>
              <a:gd name="T30" fmla="*/ 38 w 101"/>
              <a:gd name="T31" fmla="*/ 43 h 74"/>
              <a:gd name="T32" fmla="*/ 33 w 101"/>
              <a:gd name="T33" fmla="*/ 25 h 74"/>
              <a:gd name="T34" fmla="*/ 13 w 101"/>
              <a:gd name="T35" fmla="*/ 38 h 74"/>
              <a:gd name="T36" fmla="*/ 15 w 101"/>
              <a:gd name="T37" fmla="*/ 46 h 74"/>
              <a:gd name="T38" fmla="*/ 24 w 101"/>
              <a:gd name="T39" fmla="*/ 62 h 74"/>
              <a:gd name="T40" fmla="*/ 28 w 101"/>
              <a:gd name="T41" fmla="*/ 62 h 74"/>
              <a:gd name="T42" fmla="*/ 36 w 101"/>
              <a:gd name="T43" fmla="*/ 39 h 74"/>
              <a:gd name="T44" fmla="*/ 26 w 101"/>
              <a:gd name="T45" fmla="*/ 40 h 74"/>
              <a:gd name="T46" fmla="*/ 34 w 101"/>
              <a:gd name="T47" fmla="*/ 45 h 74"/>
              <a:gd name="T48" fmla="*/ 35 w 101"/>
              <a:gd name="T49" fmla="*/ 40 h 74"/>
              <a:gd name="T50" fmla="*/ 23 w 101"/>
              <a:gd name="T51" fmla="*/ 39 h 74"/>
              <a:gd name="T52" fmla="*/ 20 w 101"/>
              <a:gd name="T53" fmla="*/ 39 h 74"/>
              <a:gd name="T54" fmla="*/ 18 w 101"/>
              <a:gd name="T55" fmla="*/ 40 h 74"/>
              <a:gd name="T56" fmla="*/ 22 w 101"/>
              <a:gd name="T57" fmla="*/ 45 h 74"/>
              <a:gd name="T58" fmla="*/ 15 w 101"/>
              <a:gd name="T59" fmla="*/ 44 h 74"/>
              <a:gd name="T60" fmla="*/ 13 w 101"/>
              <a:gd name="T61" fmla="*/ 40 h 74"/>
              <a:gd name="T62" fmla="*/ 14 w 101"/>
              <a:gd name="T63" fmla="*/ 40 h 74"/>
              <a:gd name="T64" fmla="*/ 16 w 101"/>
              <a:gd name="T65" fmla="*/ 43 h 74"/>
              <a:gd name="T66" fmla="*/ 16 w 101"/>
              <a:gd name="T67" fmla="*/ 41 h 74"/>
              <a:gd name="T68" fmla="*/ 26 w 101"/>
              <a:gd name="T69" fmla="*/ 42 h 74"/>
              <a:gd name="T70" fmla="*/ 36 w 101"/>
              <a:gd name="T71" fmla="*/ 41 h 74"/>
              <a:gd name="T72" fmla="*/ 37 w 101"/>
              <a:gd name="T73" fmla="*/ 41 h 74"/>
              <a:gd name="T74" fmla="*/ 37 w 101"/>
              <a:gd name="T75" fmla="*/ 39 h 74"/>
              <a:gd name="T76" fmla="*/ 38 w 101"/>
              <a:gd name="T77" fmla="*/ 39 h 74"/>
              <a:gd name="T78" fmla="*/ 36 w 101"/>
              <a:gd name="T79" fmla="*/ 43 h 74"/>
              <a:gd name="T80" fmla="*/ 15 w 101"/>
              <a:gd name="T81" fmla="*/ 44 h 74"/>
              <a:gd name="T82" fmla="*/ 26 w 101"/>
              <a:gd name="T83" fmla="*/ 55 h 74"/>
              <a:gd name="T84" fmla="*/ 28 w 101"/>
              <a:gd name="T85" fmla="*/ 61 h 7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0" h="74">
                <a:moveTo>
                  <a:pt x="101" y="13"/>
                </a:moveTo>
                <a:cubicBezTo>
                  <a:pt x="101" y="61"/>
                  <a:pt x="101" y="61"/>
                  <a:pt x="101" y="61"/>
                </a:cubicBezTo>
                <a:cubicBezTo>
                  <a:pt x="101" y="68"/>
                  <a:pt x="95" y="74"/>
                  <a:pt x="88" y="74"/>
                </a:cubicBezTo>
                <a:cubicBezTo>
                  <a:pt x="13" y="74"/>
                  <a:pt x="13" y="74"/>
                  <a:pt x="13" y="74"/>
                </a:cubicBezTo>
                <a:cubicBezTo>
                  <a:pt x="6" y="74"/>
                  <a:pt x="0" y="68"/>
                  <a:pt x="0" y="61"/>
                </a:cubicBezTo>
                <a:cubicBezTo>
                  <a:pt x="0" y="13"/>
                  <a:pt x="0" y="13"/>
                  <a:pt x="0" y="13"/>
                </a:cubicBezTo>
                <a:cubicBezTo>
                  <a:pt x="0" y="5"/>
                  <a:pt x="6" y="0"/>
                  <a:pt x="13" y="0"/>
                </a:cubicBezTo>
                <a:cubicBezTo>
                  <a:pt x="88" y="0"/>
                  <a:pt x="88" y="0"/>
                  <a:pt x="88" y="0"/>
                </a:cubicBezTo>
                <a:cubicBezTo>
                  <a:pt x="95" y="0"/>
                  <a:pt x="101" y="5"/>
                  <a:pt x="101" y="13"/>
                </a:cubicBezTo>
                <a:close/>
                <a:moveTo>
                  <a:pt x="47" y="21"/>
                </a:moveTo>
                <a:cubicBezTo>
                  <a:pt x="47" y="19"/>
                  <a:pt x="45" y="17"/>
                  <a:pt x="43" y="17"/>
                </a:cubicBezTo>
                <a:cubicBezTo>
                  <a:pt x="9" y="17"/>
                  <a:pt x="9" y="17"/>
                  <a:pt x="9" y="17"/>
                </a:cubicBezTo>
                <a:cubicBezTo>
                  <a:pt x="7" y="17"/>
                  <a:pt x="5" y="19"/>
                  <a:pt x="5" y="21"/>
                </a:cubicBezTo>
                <a:cubicBezTo>
                  <a:pt x="5" y="61"/>
                  <a:pt x="5" y="61"/>
                  <a:pt x="5" y="61"/>
                </a:cubicBezTo>
                <a:cubicBezTo>
                  <a:pt x="5" y="63"/>
                  <a:pt x="7" y="65"/>
                  <a:pt x="9" y="65"/>
                </a:cubicBezTo>
                <a:cubicBezTo>
                  <a:pt x="43" y="65"/>
                  <a:pt x="43" y="65"/>
                  <a:pt x="43" y="65"/>
                </a:cubicBezTo>
                <a:cubicBezTo>
                  <a:pt x="45" y="65"/>
                  <a:pt x="47" y="63"/>
                  <a:pt x="47" y="61"/>
                </a:cubicBezTo>
                <a:lnTo>
                  <a:pt x="47" y="21"/>
                </a:lnTo>
                <a:close/>
                <a:moveTo>
                  <a:pt x="51" y="12"/>
                </a:moveTo>
                <a:cubicBezTo>
                  <a:pt x="53" y="12"/>
                  <a:pt x="55" y="10"/>
                  <a:pt x="55" y="8"/>
                </a:cubicBezTo>
                <a:cubicBezTo>
                  <a:pt x="55" y="6"/>
                  <a:pt x="53" y="4"/>
                  <a:pt x="51" y="4"/>
                </a:cubicBezTo>
                <a:cubicBezTo>
                  <a:pt x="49" y="4"/>
                  <a:pt x="47" y="6"/>
                  <a:pt x="47" y="8"/>
                </a:cubicBezTo>
                <a:cubicBezTo>
                  <a:pt x="47" y="10"/>
                  <a:pt x="49" y="12"/>
                  <a:pt x="51" y="12"/>
                </a:cubicBezTo>
                <a:close/>
                <a:moveTo>
                  <a:pt x="95" y="52"/>
                </a:moveTo>
                <a:cubicBezTo>
                  <a:pt x="95" y="51"/>
                  <a:pt x="94" y="50"/>
                  <a:pt x="93" y="50"/>
                </a:cubicBezTo>
                <a:cubicBezTo>
                  <a:pt x="54" y="50"/>
                  <a:pt x="54" y="50"/>
                  <a:pt x="54" y="50"/>
                </a:cubicBezTo>
                <a:cubicBezTo>
                  <a:pt x="53" y="50"/>
                  <a:pt x="52" y="51"/>
                  <a:pt x="52" y="52"/>
                </a:cubicBezTo>
                <a:cubicBezTo>
                  <a:pt x="52" y="52"/>
                  <a:pt x="53" y="53"/>
                  <a:pt x="54" y="53"/>
                </a:cubicBezTo>
                <a:cubicBezTo>
                  <a:pt x="93" y="53"/>
                  <a:pt x="93" y="53"/>
                  <a:pt x="93" y="53"/>
                </a:cubicBezTo>
                <a:cubicBezTo>
                  <a:pt x="94" y="53"/>
                  <a:pt x="95" y="52"/>
                  <a:pt x="95" y="52"/>
                </a:cubicBezTo>
                <a:close/>
                <a:moveTo>
                  <a:pt x="95" y="41"/>
                </a:moveTo>
                <a:cubicBezTo>
                  <a:pt x="95" y="40"/>
                  <a:pt x="94" y="39"/>
                  <a:pt x="93" y="39"/>
                </a:cubicBezTo>
                <a:cubicBezTo>
                  <a:pt x="54" y="39"/>
                  <a:pt x="54" y="39"/>
                  <a:pt x="54" y="39"/>
                </a:cubicBezTo>
                <a:cubicBezTo>
                  <a:pt x="53" y="39"/>
                  <a:pt x="52" y="40"/>
                  <a:pt x="52" y="41"/>
                </a:cubicBezTo>
                <a:cubicBezTo>
                  <a:pt x="52" y="42"/>
                  <a:pt x="53" y="43"/>
                  <a:pt x="54" y="43"/>
                </a:cubicBezTo>
                <a:cubicBezTo>
                  <a:pt x="93" y="43"/>
                  <a:pt x="93" y="43"/>
                  <a:pt x="93" y="43"/>
                </a:cubicBezTo>
                <a:cubicBezTo>
                  <a:pt x="94" y="43"/>
                  <a:pt x="95" y="42"/>
                  <a:pt x="95" y="41"/>
                </a:cubicBezTo>
                <a:close/>
                <a:moveTo>
                  <a:pt x="95" y="31"/>
                </a:moveTo>
                <a:cubicBezTo>
                  <a:pt x="95" y="30"/>
                  <a:pt x="94" y="29"/>
                  <a:pt x="93" y="29"/>
                </a:cubicBezTo>
                <a:cubicBezTo>
                  <a:pt x="54" y="29"/>
                  <a:pt x="54" y="29"/>
                  <a:pt x="54" y="29"/>
                </a:cubicBezTo>
                <a:cubicBezTo>
                  <a:pt x="53" y="29"/>
                  <a:pt x="52" y="30"/>
                  <a:pt x="52" y="31"/>
                </a:cubicBezTo>
                <a:cubicBezTo>
                  <a:pt x="52" y="31"/>
                  <a:pt x="53" y="32"/>
                  <a:pt x="54" y="32"/>
                </a:cubicBezTo>
                <a:cubicBezTo>
                  <a:pt x="93" y="32"/>
                  <a:pt x="93" y="32"/>
                  <a:pt x="93" y="32"/>
                </a:cubicBezTo>
                <a:cubicBezTo>
                  <a:pt x="94" y="32"/>
                  <a:pt x="95" y="31"/>
                  <a:pt x="95" y="31"/>
                </a:cubicBezTo>
                <a:close/>
                <a:moveTo>
                  <a:pt x="36" y="58"/>
                </a:moveTo>
                <a:cubicBezTo>
                  <a:pt x="33" y="52"/>
                  <a:pt x="33" y="52"/>
                  <a:pt x="33" y="52"/>
                </a:cubicBezTo>
                <a:cubicBezTo>
                  <a:pt x="34" y="50"/>
                  <a:pt x="36" y="48"/>
                  <a:pt x="36" y="46"/>
                </a:cubicBezTo>
                <a:cubicBezTo>
                  <a:pt x="37" y="45"/>
                  <a:pt x="37" y="44"/>
                  <a:pt x="38" y="43"/>
                </a:cubicBezTo>
                <a:cubicBezTo>
                  <a:pt x="38" y="42"/>
                  <a:pt x="39" y="41"/>
                  <a:pt x="39" y="40"/>
                </a:cubicBezTo>
                <a:cubicBezTo>
                  <a:pt x="39" y="40"/>
                  <a:pt x="39" y="40"/>
                  <a:pt x="39" y="39"/>
                </a:cubicBezTo>
                <a:cubicBezTo>
                  <a:pt x="43" y="29"/>
                  <a:pt x="36" y="25"/>
                  <a:pt x="33" y="25"/>
                </a:cubicBezTo>
                <a:cubicBezTo>
                  <a:pt x="30" y="24"/>
                  <a:pt x="29" y="26"/>
                  <a:pt x="29" y="26"/>
                </a:cubicBezTo>
                <a:cubicBezTo>
                  <a:pt x="27" y="21"/>
                  <a:pt x="15" y="23"/>
                  <a:pt x="13" y="30"/>
                </a:cubicBezTo>
                <a:cubicBezTo>
                  <a:pt x="12" y="34"/>
                  <a:pt x="12" y="36"/>
                  <a:pt x="13" y="38"/>
                </a:cubicBezTo>
                <a:cubicBezTo>
                  <a:pt x="12" y="39"/>
                  <a:pt x="12" y="39"/>
                  <a:pt x="12" y="40"/>
                </a:cubicBezTo>
                <a:cubicBezTo>
                  <a:pt x="12" y="41"/>
                  <a:pt x="13" y="42"/>
                  <a:pt x="14" y="43"/>
                </a:cubicBezTo>
                <a:cubicBezTo>
                  <a:pt x="14" y="44"/>
                  <a:pt x="15" y="45"/>
                  <a:pt x="15" y="46"/>
                </a:cubicBezTo>
                <a:cubicBezTo>
                  <a:pt x="16" y="48"/>
                  <a:pt x="17" y="50"/>
                  <a:pt x="19" y="52"/>
                </a:cubicBezTo>
                <a:cubicBezTo>
                  <a:pt x="15" y="58"/>
                  <a:pt x="15" y="58"/>
                  <a:pt x="15" y="58"/>
                </a:cubicBezTo>
                <a:cubicBezTo>
                  <a:pt x="24" y="62"/>
                  <a:pt x="24" y="62"/>
                  <a:pt x="24" y="62"/>
                </a:cubicBezTo>
                <a:cubicBezTo>
                  <a:pt x="24" y="62"/>
                  <a:pt x="24" y="62"/>
                  <a:pt x="24" y="62"/>
                </a:cubicBezTo>
                <a:cubicBezTo>
                  <a:pt x="28" y="62"/>
                  <a:pt x="28" y="62"/>
                  <a:pt x="28" y="62"/>
                </a:cubicBezTo>
                <a:cubicBezTo>
                  <a:pt x="28" y="62"/>
                  <a:pt x="28" y="62"/>
                  <a:pt x="28" y="62"/>
                </a:cubicBezTo>
                <a:lnTo>
                  <a:pt x="36" y="58"/>
                </a:lnTo>
                <a:close/>
                <a:moveTo>
                  <a:pt x="29" y="31"/>
                </a:moveTo>
                <a:cubicBezTo>
                  <a:pt x="33" y="33"/>
                  <a:pt x="35" y="37"/>
                  <a:pt x="36" y="39"/>
                </a:cubicBezTo>
                <a:cubicBezTo>
                  <a:pt x="35" y="39"/>
                  <a:pt x="34" y="39"/>
                  <a:pt x="32" y="39"/>
                </a:cubicBezTo>
                <a:cubicBezTo>
                  <a:pt x="31" y="39"/>
                  <a:pt x="30" y="39"/>
                  <a:pt x="29" y="39"/>
                </a:cubicBezTo>
                <a:cubicBezTo>
                  <a:pt x="28" y="40"/>
                  <a:pt x="27" y="40"/>
                  <a:pt x="26" y="40"/>
                </a:cubicBezTo>
                <a:cubicBezTo>
                  <a:pt x="25" y="40"/>
                  <a:pt x="24" y="40"/>
                  <a:pt x="23" y="40"/>
                </a:cubicBezTo>
                <a:cubicBezTo>
                  <a:pt x="27" y="36"/>
                  <a:pt x="29" y="31"/>
                  <a:pt x="29" y="31"/>
                </a:cubicBezTo>
                <a:close/>
                <a:moveTo>
                  <a:pt x="34" y="45"/>
                </a:moveTo>
                <a:cubicBezTo>
                  <a:pt x="34" y="46"/>
                  <a:pt x="31" y="46"/>
                  <a:pt x="30" y="45"/>
                </a:cubicBezTo>
                <a:cubicBezTo>
                  <a:pt x="29" y="44"/>
                  <a:pt x="28" y="43"/>
                  <a:pt x="28" y="41"/>
                </a:cubicBezTo>
                <a:cubicBezTo>
                  <a:pt x="28" y="40"/>
                  <a:pt x="34" y="39"/>
                  <a:pt x="35" y="40"/>
                </a:cubicBezTo>
                <a:cubicBezTo>
                  <a:pt x="36" y="42"/>
                  <a:pt x="35" y="44"/>
                  <a:pt x="34" y="45"/>
                </a:cubicBezTo>
                <a:close/>
                <a:moveTo>
                  <a:pt x="26" y="34"/>
                </a:moveTo>
                <a:cubicBezTo>
                  <a:pt x="26" y="36"/>
                  <a:pt x="24" y="39"/>
                  <a:pt x="23" y="39"/>
                </a:cubicBezTo>
                <a:cubicBezTo>
                  <a:pt x="23" y="39"/>
                  <a:pt x="23" y="39"/>
                  <a:pt x="23" y="39"/>
                </a:cubicBezTo>
                <a:cubicBezTo>
                  <a:pt x="22" y="39"/>
                  <a:pt x="21" y="39"/>
                  <a:pt x="20" y="39"/>
                </a:cubicBezTo>
                <a:cubicBezTo>
                  <a:pt x="20" y="39"/>
                  <a:pt x="20" y="39"/>
                  <a:pt x="20" y="39"/>
                </a:cubicBezTo>
                <a:cubicBezTo>
                  <a:pt x="24" y="37"/>
                  <a:pt x="26" y="34"/>
                  <a:pt x="26" y="34"/>
                </a:cubicBezTo>
                <a:close/>
                <a:moveTo>
                  <a:pt x="17" y="40"/>
                </a:moveTo>
                <a:cubicBezTo>
                  <a:pt x="18" y="40"/>
                  <a:pt x="18" y="40"/>
                  <a:pt x="18" y="40"/>
                </a:cubicBezTo>
                <a:cubicBezTo>
                  <a:pt x="18" y="40"/>
                  <a:pt x="18" y="40"/>
                  <a:pt x="18" y="40"/>
                </a:cubicBezTo>
                <a:cubicBezTo>
                  <a:pt x="20" y="39"/>
                  <a:pt x="24" y="40"/>
                  <a:pt x="24" y="41"/>
                </a:cubicBezTo>
                <a:cubicBezTo>
                  <a:pt x="24" y="43"/>
                  <a:pt x="24" y="44"/>
                  <a:pt x="22" y="45"/>
                </a:cubicBezTo>
                <a:cubicBezTo>
                  <a:pt x="21" y="46"/>
                  <a:pt x="19" y="46"/>
                  <a:pt x="18" y="45"/>
                </a:cubicBezTo>
                <a:cubicBezTo>
                  <a:pt x="17" y="44"/>
                  <a:pt x="16" y="42"/>
                  <a:pt x="17" y="40"/>
                </a:cubicBezTo>
                <a:close/>
                <a:moveTo>
                  <a:pt x="15" y="44"/>
                </a:moveTo>
                <a:cubicBezTo>
                  <a:pt x="15" y="43"/>
                  <a:pt x="15" y="43"/>
                  <a:pt x="15" y="43"/>
                </a:cubicBezTo>
                <a:cubicBezTo>
                  <a:pt x="15" y="43"/>
                  <a:pt x="15" y="43"/>
                  <a:pt x="15" y="43"/>
                </a:cubicBezTo>
                <a:cubicBezTo>
                  <a:pt x="14" y="43"/>
                  <a:pt x="13" y="42"/>
                  <a:pt x="13" y="40"/>
                </a:cubicBezTo>
                <a:cubicBezTo>
                  <a:pt x="13" y="40"/>
                  <a:pt x="13" y="40"/>
                  <a:pt x="13" y="39"/>
                </a:cubicBezTo>
                <a:cubicBezTo>
                  <a:pt x="13" y="40"/>
                  <a:pt x="14" y="41"/>
                  <a:pt x="14" y="41"/>
                </a:cubicBezTo>
                <a:cubicBezTo>
                  <a:pt x="14" y="40"/>
                  <a:pt x="14" y="40"/>
                  <a:pt x="14" y="40"/>
                </a:cubicBezTo>
                <a:cubicBezTo>
                  <a:pt x="14" y="41"/>
                  <a:pt x="15" y="42"/>
                  <a:pt x="15" y="42"/>
                </a:cubicBezTo>
                <a:cubicBezTo>
                  <a:pt x="15" y="40"/>
                  <a:pt x="15" y="40"/>
                  <a:pt x="15" y="40"/>
                </a:cubicBezTo>
                <a:cubicBezTo>
                  <a:pt x="15" y="41"/>
                  <a:pt x="16" y="43"/>
                  <a:pt x="16" y="43"/>
                </a:cubicBezTo>
                <a:cubicBezTo>
                  <a:pt x="16" y="42"/>
                  <a:pt x="16" y="41"/>
                  <a:pt x="16" y="41"/>
                </a:cubicBezTo>
                <a:cubicBezTo>
                  <a:pt x="16" y="41"/>
                  <a:pt x="16" y="41"/>
                  <a:pt x="16" y="41"/>
                </a:cubicBezTo>
                <a:cubicBezTo>
                  <a:pt x="16" y="41"/>
                  <a:pt x="16" y="41"/>
                  <a:pt x="16" y="41"/>
                </a:cubicBezTo>
                <a:cubicBezTo>
                  <a:pt x="16" y="45"/>
                  <a:pt x="17" y="46"/>
                  <a:pt x="20" y="46"/>
                </a:cubicBezTo>
                <a:cubicBezTo>
                  <a:pt x="23" y="46"/>
                  <a:pt x="25" y="45"/>
                  <a:pt x="25" y="43"/>
                </a:cubicBezTo>
                <a:cubicBezTo>
                  <a:pt x="25" y="42"/>
                  <a:pt x="26" y="42"/>
                  <a:pt x="26" y="42"/>
                </a:cubicBezTo>
                <a:cubicBezTo>
                  <a:pt x="27" y="42"/>
                  <a:pt x="27" y="42"/>
                  <a:pt x="27" y="43"/>
                </a:cubicBezTo>
                <a:cubicBezTo>
                  <a:pt x="28" y="45"/>
                  <a:pt x="29" y="46"/>
                  <a:pt x="32" y="46"/>
                </a:cubicBezTo>
                <a:cubicBezTo>
                  <a:pt x="35" y="46"/>
                  <a:pt x="36" y="45"/>
                  <a:pt x="36" y="41"/>
                </a:cubicBezTo>
                <a:cubicBezTo>
                  <a:pt x="36" y="41"/>
                  <a:pt x="36" y="41"/>
                  <a:pt x="37" y="41"/>
                </a:cubicBezTo>
                <a:cubicBezTo>
                  <a:pt x="37" y="41"/>
                  <a:pt x="37" y="41"/>
                  <a:pt x="37" y="41"/>
                </a:cubicBezTo>
                <a:cubicBezTo>
                  <a:pt x="37" y="41"/>
                  <a:pt x="37" y="41"/>
                  <a:pt x="37" y="41"/>
                </a:cubicBezTo>
                <a:cubicBezTo>
                  <a:pt x="37" y="41"/>
                  <a:pt x="37" y="41"/>
                  <a:pt x="37" y="41"/>
                </a:cubicBezTo>
                <a:cubicBezTo>
                  <a:pt x="37" y="41"/>
                  <a:pt x="37" y="41"/>
                  <a:pt x="37" y="40"/>
                </a:cubicBezTo>
                <a:cubicBezTo>
                  <a:pt x="37" y="40"/>
                  <a:pt x="37" y="39"/>
                  <a:pt x="37" y="39"/>
                </a:cubicBezTo>
                <a:cubicBezTo>
                  <a:pt x="38" y="40"/>
                  <a:pt x="38" y="40"/>
                  <a:pt x="38" y="40"/>
                </a:cubicBezTo>
                <a:cubicBezTo>
                  <a:pt x="38" y="39"/>
                  <a:pt x="38" y="39"/>
                  <a:pt x="38" y="39"/>
                </a:cubicBezTo>
                <a:cubicBezTo>
                  <a:pt x="38" y="39"/>
                  <a:pt x="38" y="39"/>
                  <a:pt x="38" y="39"/>
                </a:cubicBezTo>
                <a:cubicBezTo>
                  <a:pt x="38" y="40"/>
                  <a:pt x="38" y="40"/>
                  <a:pt x="38" y="40"/>
                </a:cubicBezTo>
                <a:cubicBezTo>
                  <a:pt x="38" y="42"/>
                  <a:pt x="37" y="43"/>
                  <a:pt x="37" y="43"/>
                </a:cubicBezTo>
                <a:cubicBezTo>
                  <a:pt x="36" y="43"/>
                  <a:pt x="36" y="43"/>
                  <a:pt x="36" y="43"/>
                </a:cubicBezTo>
                <a:cubicBezTo>
                  <a:pt x="36" y="44"/>
                  <a:pt x="36" y="44"/>
                  <a:pt x="36" y="44"/>
                </a:cubicBezTo>
                <a:cubicBezTo>
                  <a:pt x="35" y="50"/>
                  <a:pt x="31" y="55"/>
                  <a:pt x="26" y="55"/>
                </a:cubicBezTo>
                <a:cubicBezTo>
                  <a:pt x="21" y="55"/>
                  <a:pt x="16" y="50"/>
                  <a:pt x="15" y="44"/>
                </a:cubicBezTo>
                <a:close/>
                <a:moveTo>
                  <a:pt x="24" y="61"/>
                </a:moveTo>
                <a:cubicBezTo>
                  <a:pt x="19" y="53"/>
                  <a:pt x="19" y="53"/>
                  <a:pt x="19" y="53"/>
                </a:cubicBezTo>
                <a:cubicBezTo>
                  <a:pt x="21" y="54"/>
                  <a:pt x="24" y="55"/>
                  <a:pt x="26" y="55"/>
                </a:cubicBezTo>
                <a:cubicBezTo>
                  <a:pt x="28" y="55"/>
                  <a:pt x="30" y="54"/>
                  <a:pt x="32" y="52"/>
                </a:cubicBezTo>
                <a:cubicBezTo>
                  <a:pt x="32" y="52"/>
                  <a:pt x="32" y="52"/>
                  <a:pt x="32" y="52"/>
                </a:cubicBezTo>
                <a:cubicBezTo>
                  <a:pt x="28" y="61"/>
                  <a:pt x="28" y="61"/>
                  <a:pt x="28" y="61"/>
                </a:cubicBezTo>
                <a:lnTo>
                  <a:pt x="24" y="61"/>
                </a:lnTo>
                <a:close/>
              </a:path>
            </a:pathLst>
          </a:custGeom>
          <a:solidFill>
            <a:schemeClr val="accent1"/>
          </a:solidFill>
          <a:ln>
            <a:noFill/>
          </a:ln>
        </p:spPr>
        <p:txBody>
          <a:bodyPr vert="horz" wrap="square" lIns="68580" tIns="34290" rIns="68580" bIns="34290" numCol="1" anchor="t" anchorCtr="0" compatLnSpc="1"/>
          <a:lstStyle/>
          <a:p>
            <a:endParaRPr lang="zh-CN" altLang="en-US" sz="1015">
              <a:solidFill>
                <a:schemeClr val="accent1"/>
              </a:solidFill>
              <a:latin typeface="造字工房悦黑（非商用）纤细体" pitchFamily="50" charset="-122"/>
              <a:ea typeface="造字工房悦黑（非商用）纤细体" pitchFamily="50" charset="-122"/>
            </a:endParaRPr>
          </a:p>
        </p:txBody>
      </p:sp>
      <p:sp>
        <p:nvSpPr>
          <p:cNvPr id="30" name="Freeform 5"/>
          <p:cNvSpPr>
            <a:spLocks noEditPoints="1"/>
          </p:cNvSpPr>
          <p:nvPr/>
        </p:nvSpPr>
        <p:spPr bwMode="auto">
          <a:xfrm>
            <a:off x="5038969" y="2393190"/>
            <a:ext cx="285026" cy="285026"/>
          </a:xfrm>
          <a:custGeom>
            <a:gdLst>
              <a:gd name="T0" fmla="*/ 210 w 420"/>
              <a:gd name="T1" fmla="*/ 0 h 420"/>
              <a:gd name="T2" fmla="*/ 210 w 420"/>
              <a:gd name="T3" fmla="*/ 387 h 420"/>
              <a:gd name="T4" fmla="*/ 203 w 420"/>
              <a:gd name="T5" fmla="*/ 89 h 420"/>
              <a:gd name="T6" fmla="*/ 217 w 420"/>
              <a:gd name="T7" fmla="*/ 85 h 420"/>
              <a:gd name="T8" fmla="*/ 217 w 420"/>
              <a:gd name="T9" fmla="*/ 77 h 420"/>
              <a:gd name="T10" fmla="*/ 214 w 420"/>
              <a:gd name="T11" fmla="*/ 63 h 420"/>
              <a:gd name="T12" fmla="*/ 227 w 420"/>
              <a:gd name="T13" fmla="*/ 74 h 420"/>
              <a:gd name="T14" fmla="*/ 284 w 420"/>
              <a:gd name="T15" fmla="*/ 79 h 420"/>
              <a:gd name="T16" fmla="*/ 322 w 420"/>
              <a:gd name="T17" fmla="*/ 138 h 420"/>
              <a:gd name="T18" fmla="*/ 337 w 420"/>
              <a:gd name="T19" fmla="*/ 139 h 420"/>
              <a:gd name="T20" fmla="*/ 337 w 420"/>
              <a:gd name="T21" fmla="*/ 161 h 420"/>
              <a:gd name="T22" fmla="*/ 334 w 420"/>
              <a:gd name="T23" fmla="*/ 139 h 420"/>
              <a:gd name="T24" fmla="*/ 351 w 420"/>
              <a:gd name="T25" fmla="*/ 225 h 420"/>
              <a:gd name="T26" fmla="*/ 350 w 420"/>
              <a:gd name="T27" fmla="*/ 222 h 420"/>
              <a:gd name="T28" fmla="*/ 346 w 420"/>
              <a:gd name="T29" fmla="*/ 208 h 420"/>
              <a:gd name="T30" fmla="*/ 339 w 420"/>
              <a:gd name="T31" fmla="*/ 199 h 420"/>
              <a:gd name="T32" fmla="*/ 356 w 420"/>
              <a:gd name="T33" fmla="*/ 218 h 420"/>
              <a:gd name="T34" fmla="*/ 332 w 420"/>
              <a:gd name="T35" fmla="*/ 290 h 420"/>
              <a:gd name="T36" fmla="*/ 323 w 420"/>
              <a:gd name="T37" fmla="*/ 261 h 420"/>
              <a:gd name="T38" fmla="*/ 332 w 420"/>
              <a:gd name="T39" fmla="*/ 281 h 420"/>
              <a:gd name="T40" fmla="*/ 271 w 420"/>
              <a:gd name="T41" fmla="*/ 347 h 420"/>
              <a:gd name="T42" fmla="*/ 285 w 420"/>
              <a:gd name="T43" fmla="*/ 335 h 420"/>
              <a:gd name="T44" fmla="*/ 290 w 420"/>
              <a:gd name="T45" fmla="*/ 322 h 420"/>
              <a:gd name="T46" fmla="*/ 212 w 420"/>
              <a:gd name="T47" fmla="*/ 344 h 420"/>
              <a:gd name="T48" fmla="*/ 219 w 420"/>
              <a:gd name="T49" fmla="*/ 331 h 420"/>
              <a:gd name="T50" fmla="*/ 212 w 420"/>
              <a:gd name="T51" fmla="*/ 362 h 420"/>
              <a:gd name="T52" fmla="*/ 216 w 420"/>
              <a:gd name="T53" fmla="*/ 357 h 420"/>
              <a:gd name="T54" fmla="*/ 212 w 420"/>
              <a:gd name="T55" fmla="*/ 348 h 420"/>
              <a:gd name="T56" fmla="*/ 154 w 420"/>
              <a:gd name="T57" fmla="*/ 318 h 420"/>
              <a:gd name="T58" fmla="*/ 141 w 420"/>
              <a:gd name="T59" fmla="*/ 347 h 420"/>
              <a:gd name="T60" fmla="*/ 150 w 420"/>
              <a:gd name="T61" fmla="*/ 321 h 420"/>
              <a:gd name="T62" fmla="*/ 100 w 420"/>
              <a:gd name="T63" fmla="*/ 268 h 420"/>
              <a:gd name="T64" fmla="*/ 87 w 420"/>
              <a:gd name="T65" fmla="*/ 284 h 420"/>
              <a:gd name="T66" fmla="*/ 104 w 420"/>
              <a:gd name="T67" fmla="*/ 289 h 420"/>
              <a:gd name="T68" fmla="*/ 94 w 420"/>
              <a:gd name="T69" fmla="*/ 269 h 420"/>
              <a:gd name="T70" fmla="*/ 99 w 420"/>
              <a:gd name="T71" fmla="*/ 292 h 420"/>
              <a:gd name="T72" fmla="*/ 101 w 420"/>
              <a:gd name="T73" fmla="*/ 289 h 420"/>
              <a:gd name="T74" fmla="*/ 66 w 420"/>
              <a:gd name="T75" fmla="*/ 213 h 420"/>
              <a:gd name="T76" fmla="*/ 65 w 420"/>
              <a:gd name="T77" fmla="*/ 225 h 420"/>
              <a:gd name="T78" fmla="*/ 82 w 420"/>
              <a:gd name="T79" fmla="*/ 203 h 420"/>
              <a:gd name="T80" fmla="*/ 67 w 420"/>
              <a:gd name="T81" fmla="*/ 206 h 420"/>
              <a:gd name="T82" fmla="*/ 77 w 420"/>
              <a:gd name="T83" fmla="*/ 211 h 420"/>
              <a:gd name="T84" fmla="*/ 87 w 420"/>
              <a:gd name="T85" fmla="*/ 158 h 420"/>
              <a:gd name="T86" fmla="*/ 117 w 420"/>
              <a:gd name="T87" fmla="*/ 154 h 420"/>
              <a:gd name="T88" fmla="*/ 96 w 420"/>
              <a:gd name="T89" fmla="*/ 143 h 420"/>
              <a:gd name="T90" fmla="*/ 115 w 420"/>
              <a:gd name="T91" fmla="*/ 135 h 420"/>
              <a:gd name="T92" fmla="*/ 99 w 420"/>
              <a:gd name="T93" fmla="*/ 143 h 420"/>
              <a:gd name="T94" fmla="*/ 141 w 420"/>
              <a:gd name="T95" fmla="*/ 79 h 420"/>
              <a:gd name="T96" fmla="*/ 153 w 420"/>
              <a:gd name="T97" fmla="*/ 86 h 420"/>
              <a:gd name="T98" fmla="*/ 156 w 420"/>
              <a:gd name="T99" fmla="*/ 108 h 420"/>
              <a:gd name="T100" fmla="*/ 212 w 420"/>
              <a:gd name="T101" fmla="*/ 96 h 420"/>
              <a:gd name="T102" fmla="*/ 108 w 420"/>
              <a:gd name="T103" fmla="*/ 270 h 420"/>
              <a:gd name="T104" fmla="*/ 219 w 420"/>
              <a:gd name="T105" fmla="*/ 200 h 420"/>
              <a:gd name="T106" fmla="*/ 211 w 420"/>
              <a:gd name="T107" fmla="*/ 207 h 42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20" h="420">
                <a:moveTo>
                  <a:pt x="210" y="0"/>
                </a:moveTo>
                <a:cubicBezTo>
                  <a:pt x="94" y="0"/>
                  <a:pt x="0" y="94"/>
                  <a:pt x="0" y="210"/>
                </a:cubicBezTo>
                <a:cubicBezTo>
                  <a:pt x="0" y="326"/>
                  <a:pt x="94" y="420"/>
                  <a:pt x="210" y="420"/>
                </a:cubicBezTo>
                <a:cubicBezTo>
                  <a:pt x="326" y="420"/>
                  <a:pt x="420" y="326"/>
                  <a:pt x="420" y="210"/>
                </a:cubicBezTo>
                <a:cubicBezTo>
                  <a:pt x="420" y="94"/>
                  <a:pt x="326" y="0"/>
                  <a:pt x="210" y="0"/>
                </a:cubicBezTo>
                <a:close/>
                <a:moveTo>
                  <a:pt x="210" y="387"/>
                </a:moveTo>
                <a:cubicBezTo>
                  <a:pt x="112" y="387"/>
                  <a:pt x="33" y="307"/>
                  <a:pt x="33" y="210"/>
                </a:cubicBezTo>
                <a:cubicBezTo>
                  <a:pt x="33" y="112"/>
                  <a:pt x="112" y="33"/>
                  <a:pt x="210" y="33"/>
                </a:cubicBezTo>
                <a:cubicBezTo>
                  <a:pt x="307" y="33"/>
                  <a:pt x="387" y="112"/>
                  <a:pt x="387" y="210"/>
                </a:cubicBezTo>
                <a:cubicBezTo>
                  <a:pt x="387" y="307"/>
                  <a:pt x="307" y="387"/>
                  <a:pt x="210" y="387"/>
                </a:cubicBezTo>
                <a:close/>
                <a:moveTo>
                  <a:pt x="196" y="67"/>
                </a:moveTo>
                <a:cubicBezTo>
                  <a:pt x="195" y="65"/>
                  <a:pt x="195" y="65"/>
                  <a:pt x="195" y="65"/>
                </a:cubicBezTo>
                <a:cubicBezTo>
                  <a:pt x="200" y="60"/>
                  <a:pt x="200" y="60"/>
                  <a:pt x="200" y="60"/>
                </a:cubicBezTo>
                <a:cubicBezTo>
                  <a:pt x="203" y="60"/>
                  <a:pt x="203" y="60"/>
                  <a:pt x="203" y="60"/>
                </a:cubicBezTo>
                <a:cubicBezTo>
                  <a:pt x="203" y="89"/>
                  <a:pt x="203" y="89"/>
                  <a:pt x="203" y="89"/>
                </a:cubicBezTo>
                <a:cubicBezTo>
                  <a:pt x="200" y="89"/>
                  <a:pt x="200" y="89"/>
                  <a:pt x="200" y="89"/>
                </a:cubicBezTo>
                <a:cubicBezTo>
                  <a:pt x="200" y="64"/>
                  <a:pt x="200" y="64"/>
                  <a:pt x="200" y="64"/>
                </a:cubicBezTo>
                <a:lnTo>
                  <a:pt x="196" y="67"/>
                </a:lnTo>
                <a:close/>
                <a:moveTo>
                  <a:pt x="221" y="79"/>
                </a:moveTo>
                <a:cubicBezTo>
                  <a:pt x="219" y="81"/>
                  <a:pt x="217" y="83"/>
                  <a:pt x="217" y="85"/>
                </a:cubicBezTo>
                <a:cubicBezTo>
                  <a:pt x="231" y="85"/>
                  <a:pt x="231" y="85"/>
                  <a:pt x="231" y="85"/>
                </a:cubicBezTo>
                <a:cubicBezTo>
                  <a:pt x="231" y="89"/>
                  <a:pt x="231" y="89"/>
                  <a:pt x="231" y="89"/>
                </a:cubicBezTo>
                <a:cubicBezTo>
                  <a:pt x="214" y="89"/>
                  <a:pt x="214" y="89"/>
                  <a:pt x="214" y="89"/>
                </a:cubicBezTo>
                <a:cubicBezTo>
                  <a:pt x="214" y="88"/>
                  <a:pt x="214" y="87"/>
                  <a:pt x="214" y="87"/>
                </a:cubicBezTo>
                <a:cubicBezTo>
                  <a:pt x="214" y="83"/>
                  <a:pt x="215" y="80"/>
                  <a:pt x="217" y="77"/>
                </a:cubicBezTo>
                <a:cubicBezTo>
                  <a:pt x="218" y="77"/>
                  <a:pt x="220" y="75"/>
                  <a:pt x="224" y="72"/>
                </a:cubicBezTo>
                <a:cubicBezTo>
                  <a:pt x="226" y="70"/>
                  <a:pt x="227" y="68"/>
                  <a:pt x="227" y="67"/>
                </a:cubicBezTo>
                <a:cubicBezTo>
                  <a:pt x="227" y="63"/>
                  <a:pt x="226" y="62"/>
                  <a:pt x="222" y="62"/>
                </a:cubicBezTo>
                <a:cubicBezTo>
                  <a:pt x="220" y="62"/>
                  <a:pt x="217" y="63"/>
                  <a:pt x="216" y="65"/>
                </a:cubicBezTo>
                <a:cubicBezTo>
                  <a:pt x="214" y="63"/>
                  <a:pt x="214" y="63"/>
                  <a:pt x="214" y="63"/>
                </a:cubicBezTo>
                <a:cubicBezTo>
                  <a:pt x="215" y="61"/>
                  <a:pt x="216" y="60"/>
                  <a:pt x="218" y="59"/>
                </a:cubicBezTo>
                <a:cubicBezTo>
                  <a:pt x="220" y="59"/>
                  <a:pt x="221" y="59"/>
                  <a:pt x="222" y="59"/>
                </a:cubicBezTo>
                <a:cubicBezTo>
                  <a:pt x="225" y="59"/>
                  <a:pt x="227" y="59"/>
                  <a:pt x="228" y="61"/>
                </a:cubicBezTo>
                <a:cubicBezTo>
                  <a:pt x="230" y="62"/>
                  <a:pt x="231" y="64"/>
                  <a:pt x="231" y="67"/>
                </a:cubicBezTo>
                <a:cubicBezTo>
                  <a:pt x="231" y="69"/>
                  <a:pt x="230" y="72"/>
                  <a:pt x="227" y="74"/>
                </a:cubicBezTo>
                <a:cubicBezTo>
                  <a:pt x="225" y="75"/>
                  <a:pt x="223" y="77"/>
                  <a:pt x="221" y="79"/>
                </a:cubicBezTo>
                <a:close/>
                <a:moveTo>
                  <a:pt x="277" y="86"/>
                </a:moveTo>
                <a:cubicBezTo>
                  <a:pt x="275" y="84"/>
                  <a:pt x="275" y="84"/>
                  <a:pt x="275" y="84"/>
                </a:cubicBezTo>
                <a:cubicBezTo>
                  <a:pt x="280" y="79"/>
                  <a:pt x="280" y="79"/>
                  <a:pt x="280" y="79"/>
                </a:cubicBezTo>
                <a:cubicBezTo>
                  <a:pt x="284" y="79"/>
                  <a:pt x="284" y="79"/>
                  <a:pt x="284" y="79"/>
                </a:cubicBezTo>
                <a:cubicBezTo>
                  <a:pt x="284" y="108"/>
                  <a:pt x="284" y="108"/>
                  <a:pt x="284" y="108"/>
                </a:cubicBezTo>
                <a:cubicBezTo>
                  <a:pt x="280" y="108"/>
                  <a:pt x="280" y="108"/>
                  <a:pt x="280" y="108"/>
                </a:cubicBezTo>
                <a:cubicBezTo>
                  <a:pt x="280" y="83"/>
                  <a:pt x="280" y="83"/>
                  <a:pt x="280" y="83"/>
                </a:cubicBezTo>
                <a:lnTo>
                  <a:pt x="277" y="86"/>
                </a:lnTo>
                <a:close/>
                <a:moveTo>
                  <a:pt x="322" y="138"/>
                </a:moveTo>
                <a:cubicBezTo>
                  <a:pt x="320" y="135"/>
                  <a:pt x="320" y="135"/>
                  <a:pt x="320" y="135"/>
                </a:cubicBezTo>
                <a:cubicBezTo>
                  <a:pt x="321" y="134"/>
                  <a:pt x="322" y="133"/>
                  <a:pt x="324" y="132"/>
                </a:cubicBezTo>
                <a:cubicBezTo>
                  <a:pt x="326" y="131"/>
                  <a:pt x="327" y="131"/>
                  <a:pt x="329" y="131"/>
                </a:cubicBezTo>
                <a:cubicBezTo>
                  <a:pt x="331" y="131"/>
                  <a:pt x="333" y="132"/>
                  <a:pt x="335" y="133"/>
                </a:cubicBezTo>
                <a:cubicBezTo>
                  <a:pt x="336" y="134"/>
                  <a:pt x="337" y="136"/>
                  <a:pt x="337" y="139"/>
                </a:cubicBezTo>
                <a:cubicBezTo>
                  <a:pt x="337" y="141"/>
                  <a:pt x="336" y="144"/>
                  <a:pt x="334" y="146"/>
                </a:cubicBezTo>
                <a:cubicBezTo>
                  <a:pt x="331" y="148"/>
                  <a:pt x="329" y="149"/>
                  <a:pt x="327" y="151"/>
                </a:cubicBezTo>
                <a:cubicBezTo>
                  <a:pt x="325" y="153"/>
                  <a:pt x="324" y="155"/>
                  <a:pt x="324" y="158"/>
                </a:cubicBezTo>
                <a:cubicBezTo>
                  <a:pt x="337" y="158"/>
                  <a:pt x="337" y="158"/>
                  <a:pt x="337" y="158"/>
                </a:cubicBezTo>
                <a:cubicBezTo>
                  <a:pt x="337" y="161"/>
                  <a:pt x="337" y="161"/>
                  <a:pt x="337" y="161"/>
                </a:cubicBezTo>
                <a:cubicBezTo>
                  <a:pt x="320" y="161"/>
                  <a:pt x="320" y="161"/>
                  <a:pt x="320" y="161"/>
                </a:cubicBezTo>
                <a:cubicBezTo>
                  <a:pt x="320" y="160"/>
                  <a:pt x="320" y="160"/>
                  <a:pt x="320" y="159"/>
                </a:cubicBezTo>
                <a:cubicBezTo>
                  <a:pt x="320" y="155"/>
                  <a:pt x="321" y="152"/>
                  <a:pt x="324" y="150"/>
                </a:cubicBezTo>
                <a:cubicBezTo>
                  <a:pt x="324" y="149"/>
                  <a:pt x="326" y="147"/>
                  <a:pt x="330" y="144"/>
                </a:cubicBezTo>
                <a:cubicBezTo>
                  <a:pt x="332" y="142"/>
                  <a:pt x="334" y="141"/>
                  <a:pt x="334" y="139"/>
                </a:cubicBezTo>
                <a:cubicBezTo>
                  <a:pt x="334" y="136"/>
                  <a:pt x="332" y="134"/>
                  <a:pt x="329" y="134"/>
                </a:cubicBezTo>
                <a:cubicBezTo>
                  <a:pt x="326" y="134"/>
                  <a:pt x="324" y="135"/>
                  <a:pt x="322" y="138"/>
                </a:cubicBezTo>
                <a:close/>
                <a:moveTo>
                  <a:pt x="356" y="218"/>
                </a:moveTo>
                <a:cubicBezTo>
                  <a:pt x="356" y="219"/>
                  <a:pt x="356" y="220"/>
                  <a:pt x="355" y="221"/>
                </a:cubicBezTo>
                <a:cubicBezTo>
                  <a:pt x="354" y="223"/>
                  <a:pt x="353" y="224"/>
                  <a:pt x="351" y="225"/>
                </a:cubicBezTo>
                <a:cubicBezTo>
                  <a:pt x="350" y="226"/>
                  <a:pt x="348" y="227"/>
                  <a:pt x="346" y="227"/>
                </a:cubicBezTo>
                <a:cubicBezTo>
                  <a:pt x="343" y="227"/>
                  <a:pt x="341" y="226"/>
                  <a:pt x="338" y="224"/>
                </a:cubicBezTo>
                <a:cubicBezTo>
                  <a:pt x="338" y="221"/>
                  <a:pt x="338" y="221"/>
                  <a:pt x="338" y="221"/>
                </a:cubicBezTo>
                <a:cubicBezTo>
                  <a:pt x="341" y="222"/>
                  <a:pt x="344" y="223"/>
                  <a:pt x="346" y="223"/>
                </a:cubicBezTo>
                <a:cubicBezTo>
                  <a:pt x="348" y="223"/>
                  <a:pt x="349" y="223"/>
                  <a:pt x="350" y="222"/>
                </a:cubicBezTo>
                <a:cubicBezTo>
                  <a:pt x="352" y="221"/>
                  <a:pt x="353" y="219"/>
                  <a:pt x="353" y="218"/>
                </a:cubicBezTo>
                <a:cubicBezTo>
                  <a:pt x="353" y="214"/>
                  <a:pt x="351" y="212"/>
                  <a:pt x="347" y="212"/>
                </a:cubicBezTo>
                <a:cubicBezTo>
                  <a:pt x="344" y="212"/>
                  <a:pt x="344" y="212"/>
                  <a:pt x="344" y="212"/>
                </a:cubicBezTo>
                <a:cubicBezTo>
                  <a:pt x="344" y="208"/>
                  <a:pt x="344" y="208"/>
                  <a:pt x="344" y="208"/>
                </a:cubicBezTo>
                <a:cubicBezTo>
                  <a:pt x="346" y="208"/>
                  <a:pt x="346" y="208"/>
                  <a:pt x="346" y="208"/>
                </a:cubicBezTo>
                <a:cubicBezTo>
                  <a:pt x="348" y="208"/>
                  <a:pt x="349" y="208"/>
                  <a:pt x="350" y="207"/>
                </a:cubicBezTo>
                <a:cubicBezTo>
                  <a:pt x="351" y="206"/>
                  <a:pt x="352" y="205"/>
                  <a:pt x="352" y="204"/>
                </a:cubicBezTo>
                <a:cubicBezTo>
                  <a:pt x="352" y="202"/>
                  <a:pt x="351" y="201"/>
                  <a:pt x="350" y="200"/>
                </a:cubicBezTo>
                <a:cubicBezTo>
                  <a:pt x="349" y="199"/>
                  <a:pt x="347" y="199"/>
                  <a:pt x="346" y="199"/>
                </a:cubicBezTo>
                <a:cubicBezTo>
                  <a:pt x="343" y="199"/>
                  <a:pt x="341" y="199"/>
                  <a:pt x="339" y="199"/>
                </a:cubicBezTo>
                <a:cubicBezTo>
                  <a:pt x="339" y="196"/>
                  <a:pt x="339" y="196"/>
                  <a:pt x="339" y="196"/>
                </a:cubicBezTo>
                <a:cubicBezTo>
                  <a:pt x="341" y="196"/>
                  <a:pt x="343" y="196"/>
                  <a:pt x="344" y="196"/>
                </a:cubicBezTo>
                <a:cubicBezTo>
                  <a:pt x="351" y="196"/>
                  <a:pt x="355" y="198"/>
                  <a:pt x="355" y="203"/>
                </a:cubicBezTo>
                <a:cubicBezTo>
                  <a:pt x="355" y="206"/>
                  <a:pt x="354" y="208"/>
                  <a:pt x="352" y="210"/>
                </a:cubicBezTo>
                <a:cubicBezTo>
                  <a:pt x="354" y="211"/>
                  <a:pt x="356" y="214"/>
                  <a:pt x="356" y="218"/>
                </a:cubicBezTo>
                <a:close/>
                <a:moveTo>
                  <a:pt x="332" y="281"/>
                </a:moveTo>
                <a:cubicBezTo>
                  <a:pt x="338" y="281"/>
                  <a:pt x="338" y="281"/>
                  <a:pt x="338" y="281"/>
                </a:cubicBezTo>
                <a:cubicBezTo>
                  <a:pt x="338" y="284"/>
                  <a:pt x="338" y="284"/>
                  <a:pt x="338" y="284"/>
                </a:cubicBezTo>
                <a:cubicBezTo>
                  <a:pt x="332" y="284"/>
                  <a:pt x="332" y="284"/>
                  <a:pt x="332" y="284"/>
                </a:cubicBezTo>
                <a:cubicBezTo>
                  <a:pt x="332" y="290"/>
                  <a:pt x="332" y="290"/>
                  <a:pt x="332" y="290"/>
                </a:cubicBezTo>
                <a:cubicBezTo>
                  <a:pt x="329" y="290"/>
                  <a:pt x="329" y="290"/>
                  <a:pt x="329" y="290"/>
                </a:cubicBezTo>
                <a:cubicBezTo>
                  <a:pt x="329" y="284"/>
                  <a:pt x="329" y="284"/>
                  <a:pt x="329" y="284"/>
                </a:cubicBezTo>
                <a:cubicBezTo>
                  <a:pt x="315" y="284"/>
                  <a:pt x="315" y="284"/>
                  <a:pt x="315" y="284"/>
                </a:cubicBezTo>
                <a:cubicBezTo>
                  <a:pt x="316" y="278"/>
                  <a:pt x="318" y="270"/>
                  <a:pt x="319" y="261"/>
                </a:cubicBezTo>
                <a:cubicBezTo>
                  <a:pt x="323" y="261"/>
                  <a:pt x="323" y="261"/>
                  <a:pt x="323" y="261"/>
                </a:cubicBezTo>
                <a:cubicBezTo>
                  <a:pt x="322" y="265"/>
                  <a:pt x="321" y="272"/>
                  <a:pt x="319" y="281"/>
                </a:cubicBezTo>
                <a:cubicBezTo>
                  <a:pt x="329" y="281"/>
                  <a:pt x="329" y="281"/>
                  <a:pt x="329" y="281"/>
                </a:cubicBezTo>
                <a:cubicBezTo>
                  <a:pt x="329" y="271"/>
                  <a:pt x="329" y="271"/>
                  <a:pt x="329" y="271"/>
                </a:cubicBezTo>
                <a:cubicBezTo>
                  <a:pt x="332" y="271"/>
                  <a:pt x="332" y="271"/>
                  <a:pt x="332" y="271"/>
                </a:cubicBezTo>
                <a:lnTo>
                  <a:pt x="332" y="281"/>
                </a:lnTo>
                <a:close/>
                <a:moveTo>
                  <a:pt x="287" y="332"/>
                </a:moveTo>
                <a:cubicBezTo>
                  <a:pt x="289" y="333"/>
                  <a:pt x="290" y="336"/>
                  <a:pt x="290" y="339"/>
                </a:cubicBezTo>
                <a:cubicBezTo>
                  <a:pt x="290" y="342"/>
                  <a:pt x="289" y="344"/>
                  <a:pt x="287" y="346"/>
                </a:cubicBezTo>
                <a:cubicBezTo>
                  <a:pt x="285" y="348"/>
                  <a:pt x="282" y="349"/>
                  <a:pt x="280" y="349"/>
                </a:cubicBezTo>
                <a:cubicBezTo>
                  <a:pt x="276" y="349"/>
                  <a:pt x="273" y="348"/>
                  <a:pt x="271" y="347"/>
                </a:cubicBezTo>
                <a:cubicBezTo>
                  <a:pt x="271" y="344"/>
                  <a:pt x="271" y="344"/>
                  <a:pt x="271" y="344"/>
                </a:cubicBezTo>
                <a:cubicBezTo>
                  <a:pt x="273" y="345"/>
                  <a:pt x="276" y="345"/>
                  <a:pt x="279" y="345"/>
                </a:cubicBezTo>
                <a:cubicBezTo>
                  <a:pt x="281" y="345"/>
                  <a:pt x="283" y="345"/>
                  <a:pt x="284" y="344"/>
                </a:cubicBezTo>
                <a:cubicBezTo>
                  <a:pt x="286" y="342"/>
                  <a:pt x="287" y="341"/>
                  <a:pt x="287" y="339"/>
                </a:cubicBezTo>
                <a:cubicBezTo>
                  <a:pt x="287" y="337"/>
                  <a:pt x="286" y="336"/>
                  <a:pt x="285" y="335"/>
                </a:cubicBezTo>
                <a:cubicBezTo>
                  <a:pt x="284" y="334"/>
                  <a:pt x="282" y="333"/>
                  <a:pt x="280" y="333"/>
                </a:cubicBezTo>
                <a:cubicBezTo>
                  <a:pt x="272" y="333"/>
                  <a:pt x="272" y="333"/>
                  <a:pt x="272" y="333"/>
                </a:cubicBezTo>
                <a:cubicBezTo>
                  <a:pt x="272" y="319"/>
                  <a:pt x="272" y="319"/>
                  <a:pt x="272" y="319"/>
                </a:cubicBezTo>
                <a:cubicBezTo>
                  <a:pt x="290" y="319"/>
                  <a:pt x="290" y="319"/>
                  <a:pt x="290" y="319"/>
                </a:cubicBezTo>
                <a:cubicBezTo>
                  <a:pt x="290" y="322"/>
                  <a:pt x="290" y="322"/>
                  <a:pt x="290" y="322"/>
                </a:cubicBezTo>
                <a:cubicBezTo>
                  <a:pt x="276" y="322"/>
                  <a:pt x="276" y="322"/>
                  <a:pt x="276" y="322"/>
                </a:cubicBezTo>
                <a:cubicBezTo>
                  <a:pt x="276" y="330"/>
                  <a:pt x="276" y="330"/>
                  <a:pt x="276" y="330"/>
                </a:cubicBezTo>
                <a:cubicBezTo>
                  <a:pt x="280" y="330"/>
                  <a:pt x="280" y="330"/>
                  <a:pt x="280" y="330"/>
                </a:cubicBezTo>
                <a:cubicBezTo>
                  <a:pt x="283" y="330"/>
                  <a:pt x="285" y="330"/>
                  <a:pt x="287" y="332"/>
                </a:cubicBezTo>
                <a:close/>
                <a:moveTo>
                  <a:pt x="212" y="344"/>
                </a:moveTo>
                <a:cubicBezTo>
                  <a:pt x="210" y="344"/>
                  <a:pt x="207" y="345"/>
                  <a:pt x="205" y="347"/>
                </a:cubicBezTo>
                <a:cubicBezTo>
                  <a:pt x="205" y="344"/>
                  <a:pt x="206" y="341"/>
                  <a:pt x="207" y="339"/>
                </a:cubicBezTo>
                <a:cubicBezTo>
                  <a:pt x="209" y="336"/>
                  <a:pt x="212" y="335"/>
                  <a:pt x="216" y="335"/>
                </a:cubicBezTo>
                <a:cubicBezTo>
                  <a:pt x="219" y="335"/>
                  <a:pt x="219" y="335"/>
                  <a:pt x="219" y="335"/>
                </a:cubicBezTo>
                <a:cubicBezTo>
                  <a:pt x="219" y="331"/>
                  <a:pt x="219" y="331"/>
                  <a:pt x="219" y="331"/>
                </a:cubicBezTo>
                <a:cubicBezTo>
                  <a:pt x="215" y="331"/>
                  <a:pt x="215" y="331"/>
                  <a:pt x="215" y="331"/>
                </a:cubicBezTo>
                <a:cubicBezTo>
                  <a:pt x="211" y="331"/>
                  <a:pt x="207" y="333"/>
                  <a:pt x="205" y="336"/>
                </a:cubicBezTo>
                <a:cubicBezTo>
                  <a:pt x="202" y="339"/>
                  <a:pt x="201" y="343"/>
                  <a:pt x="201" y="347"/>
                </a:cubicBezTo>
                <a:cubicBezTo>
                  <a:pt x="201" y="351"/>
                  <a:pt x="202" y="355"/>
                  <a:pt x="203" y="357"/>
                </a:cubicBezTo>
                <a:cubicBezTo>
                  <a:pt x="205" y="361"/>
                  <a:pt x="208" y="362"/>
                  <a:pt x="212" y="362"/>
                </a:cubicBezTo>
                <a:cubicBezTo>
                  <a:pt x="214" y="362"/>
                  <a:pt x="217" y="361"/>
                  <a:pt x="218" y="359"/>
                </a:cubicBezTo>
                <a:cubicBezTo>
                  <a:pt x="220" y="358"/>
                  <a:pt x="221" y="355"/>
                  <a:pt x="221" y="353"/>
                </a:cubicBezTo>
                <a:cubicBezTo>
                  <a:pt x="221" y="350"/>
                  <a:pt x="220" y="348"/>
                  <a:pt x="218" y="346"/>
                </a:cubicBezTo>
                <a:cubicBezTo>
                  <a:pt x="216" y="345"/>
                  <a:pt x="214" y="344"/>
                  <a:pt x="212" y="344"/>
                </a:cubicBezTo>
                <a:close/>
                <a:moveTo>
                  <a:pt x="216" y="357"/>
                </a:moveTo>
                <a:cubicBezTo>
                  <a:pt x="215" y="358"/>
                  <a:pt x="213" y="359"/>
                  <a:pt x="212" y="359"/>
                </a:cubicBezTo>
                <a:cubicBezTo>
                  <a:pt x="210" y="359"/>
                  <a:pt x="208" y="358"/>
                  <a:pt x="207" y="356"/>
                </a:cubicBezTo>
                <a:cubicBezTo>
                  <a:pt x="206" y="355"/>
                  <a:pt x="205" y="353"/>
                  <a:pt x="205" y="351"/>
                </a:cubicBezTo>
                <a:cubicBezTo>
                  <a:pt x="206" y="350"/>
                  <a:pt x="207" y="349"/>
                  <a:pt x="208" y="349"/>
                </a:cubicBezTo>
                <a:cubicBezTo>
                  <a:pt x="209" y="348"/>
                  <a:pt x="211" y="348"/>
                  <a:pt x="212" y="348"/>
                </a:cubicBezTo>
                <a:cubicBezTo>
                  <a:pt x="213" y="348"/>
                  <a:pt x="215" y="348"/>
                  <a:pt x="216" y="349"/>
                </a:cubicBezTo>
                <a:cubicBezTo>
                  <a:pt x="217" y="350"/>
                  <a:pt x="218" y="351"/>
                  <a:pt x="218" y="353"/>
                </a:cubicBezTo>
                <a:cubicBezTo>
                  <a:pt x="218" y="354"/>
                  <a:pt x="217" y="356"/>
                  <a:pt x="216" y="357"/>
                </a:cubicBezTo>
                <a:close/>
                <a:moveTo>
                  <a:pt x="136" y="318"/>
                </a:moveTo>
                <a:cubicBezTo>
                  <a:pt x="154" y="318"/>
                  <a:pt x="154" y="318"/>
                  <a:pt x="154" y="318"/>
                </a:cubicBezTo>
                <a:cubicBezTo>
                  <a:pt x="154" y="321"/>
                  <a:pt x="154" y="321"/>
                  <a:pt x="154" y="321"/>
                </a:cubicBezTo>
                <a:cubicBezTo>
                  <a:pt x="153" y="323"/>
                  <a:pt x="151" y="326"/>
                  <a:pt x="149" y="328"/>
                </a:cubicBezTo>
                <a:cubicBezTo>
                  <a:pt x="146" y="331"/>
                  <a:pt x="144" y="334"/>
                  <a:pt x="143" y="336"/>
                </a:cubicBezTo>
                <a:cubicBezTo>
                  <a:pt x="141" y="339"/>
                  <a:pt x="141" y="342"/>
                  <a:pt x="141" y="345"/>
                </a:cubicBezTo>
                <a:cubicBezTo>
                  <a:pt x="141" y="346"/>
                  <a:pt x="141" y="346"/>
                  <a:pt x="141" y="347"/>
                </a:cubicBezTo>
                <a:cubicBezTo>
                  <a:pt x="137" y="347"/>
                  <a:pt x="137" y="347"/>
                  <a:pt x="137" y="347"/>
                </a:cubicBezTo>
                <a:cubicBezTo>
                  <a:pt x="137" y="346"/>
                  <a:pt x="137" y="346"/>
                  <a:pt x="137" y="345"/>
                </a:cubicBezTo>
                <a:cubicBezTo>
                  <a:pt x="137" y="342"/>
                  <a:pt x="137" y="339"/>
                  <a:pt x="139" y="336"/>
                </a:cubicBezTo>
                <a:cubicBezTo>
                  <a:pt x="140" y="333"/>
                  <a:pt x="142" y="331"/>
                  <a:pt x="144" y="328"/>
                </a:cubicBezTo>
                <a:cubicBezTo>
                  <a:pt x="146" y="326"/>
                  <a:pt x="148" y="323"/>
                  <a:pt x="150" y="321"/>
                </a:cubicBezTo>
                <a:cubicBezTo>
                  <a:pt x="136" y="321"/>
                  <a:pt x="136" y="321"/>
                  <a:pt x="136" y="321"/>
                </a:cubicBezTo>
                <a:lnTo>
                  <a:pt x="136" y="318"/>
                </a:lnTo>
                <a:close/>
                <a:moveTo>
                  <a:pt x="97" y="280"/>
                </a:moveTo>
                <a:cubicBezTo>
                  <a:pt x="101" y="278"/>
                  <a:pt x="103" y="275"/>
                  <a:pt x="103" y="273"/>
                </a:cubicBezTo>
                <a:cubicBezTo>
                  <a:pt x="103" y="271"/>
                  <a:pt x="102" y="269"/>
                  <a:pt x="100" y="268"/>
                </a:cubicBezTo>
                <a:cubicBezTo>
                  <a:pt x="99" y="267"/>
                  <a:pt x="97" y="266"/>
                  <a:pt x="94" y="266"/>
                </a:cubicBezTo>
                <a:cubicBezTo>
                  <a:pt x="92" y="266"/>
                  <a:pt x="90" y="267"/>
                  <a:pt x="88" y="268"/>
                </a:cubicBezTo>
                <a:cubicBezTo>
                  <a:pt x="87" y="269"/>
                  <a:pt x="86" y="271"/>
                  <a:pt x="86" y="273"/>
                </a:cubicBezTo>
                <a:cubicBezTo>
                  <a:pt x="86" y="275"/>
                  <a:pt x="88" y="278"/>
                  <a:pt x="91" y="280"/>
                </a:cubicBezTo>
                <a:cubicBezTo>
                  <a:pt x="89" y="282"/>
                  <a:pt x="87" y="283"/>
                  <a:pt x="87" y="284"/>
                </a:cubicBezTo>
                <a:cubicBezTo>
                  <a:pt x="85" y="285"/>
                  <a:pt x="85" y="287"/>
                  <a:pt x="85" y="289"/>
                </a:cubicBezTo>
                <a:cubicBezTo>
                  <a:pt x="85" y="291"/>
                  <a:pt x="85" y="293"/>
                  <a:pt x="87" y="294"/>
                </a:cubicBezTo>
                <a:cubicBezTo>
                  <a:pt x="89" y="296"/>
                  <a:pt x="91" y="297"/>
                  <a:pt x="94" y="297"/>
                </a:cubicBezTo>
                <a:cubicBezTo>
                  <a:pt x="97" y="297"/>
                  <a:pt x="100" y="296"/>
                  <a:pt x="102" y="294"/>
                </a:cubicBezTo>
                <a:cubicBezTo>
                  <a:pt x="103" y="293"/>
                  <a:pt x="104" y="291"/>
                  <a:pt x="104" y="289"/>
                </a:cubicBezTo>
                <a:cubicBezTo>
                  <a:pt x="104" y="287"/>
                  <a:pt x="103" y="285"/>
                  <a:pt x="102" y="284"/>
                </a:cubicBezTo>
                <a:cubicBezTo>
                  <a:pt x="101" y="283"/>
                  <a:pt x="100" y="282"/>
                  <a:pt x="97" y="280"/>
                </a:cubicBezTo>
                <a:close/>
                <a:moveTo>
                  <a:pt x="89" y="273"/>
                </a:moveTo>
                <a:cubicBezTo>
                  <a:pt x="89" y="272"/>
                  <a:pt x="90" y="271"/>
                  <a:pt x="91" y="270"/>
                </a:cubicBezTo>
                <a:cubicBezTo>
                  <a:pt x="92" y="269"/>
                  <a:pt x="93" y="269"/>
                  <a:pt x="94" y="269"/>
                </a:cubicBezTo>
                <a:cubicBezTo>
                  <a:pt x="96" y="269"/>
                  <a:pt x="97" y="269"/>
                  <a:pt x="98" y="270"/>
                </a:cubicBezTo>
                <a:cubicBezTo>
                  <a:pt x="99" y="271"/>
                  <a:pt x="100" y="272"/>
                  <a:pt x="100" y="273"/>
                </a:cubicBezTo>
                <a:cubicBezTo>
                  <a:pt x="100" y="275"/>
                  <a:pt x="98" y="277"/>
                  <a:pt x="94" y="278"/>
                </a:cubicBezTo>
                <a:cubicBezTo>
                  <a:pt x="91" y="277"/>
                  <a:pt x="89" y="275"/>
                  <a:pt x="89" y="273"/>
                </a:cubicBezTo>
                <a:close/>
                <a:moveTo>
                  <a:pt x="99" y="292"/>
                </a:moveTo>
                <a:cubicBezTo>
                  <a:pt x="98" y="293"/>
                  <a:pt x="96" y="294"/>
                  <a:pt x="94" y="294"/>
                </a:cubicBezTo>
                <a:cubicBezTo>
                  <a:pt x="92" y="294"/>
                  <a:pt x="91" y="293"/>
                  <a:pt x="90" y="292"/>
                </a:cubicBezTo>
                <a:cubicBezTo>
                  <a:pt x="88" y="291"/>
                  <a:pt x="88" y="290"/>
                  <a:pt x="88" y="289"/>
                </a:cubicBezTo>
                <a:cubicBezTo>
                  <a:pt x="88" y="286"/>
                  <a:pt x="90" y="284"/>
                  <a:pt x="94" y="282"/>
                </a:cubicBezTo>
                <a:cubicBezTo>
                  <a:pt x="99" y="284"/>
                  <a:pt x="101" y="286"/>
                  <a:pt x="101" y="289"/>
                </a:cubicBezTo>
                <a:cubicBezTo>
                  <a:pt x="101" y="290"/>
                  <a:pt x="100" y="291"/>
                  <a:pt x="99" y="292"/>
                </a:cubicBezTo>
                <a:close/>
                <a:moveTo>
                  <a:pt x="74" y="197"/>
                </a:moveTo>
                <a:cubicBezTo>
                  <a:pt x="71" y="197"/>
                  <a:pt x="68" y="198"/>
                  <a:pt x="67" y="200"/>
                </a:cubicBezTo>
                <a:cubicBezTo>
                  <a:pt x="65" y="201"/>
                  <a:pt x="64" y="204"/>
                  <a:pt x="64" y="206"/>
                </a:cubicBezTo>
                <a:cubicBezTo>
                  <a:pt x="64" y="209"/>
                  <a:pt x="64" y="211"/>
                  <a:pt x="66" y="213"/>
                </a:cubicBezTo>
                <a:cubicBezTo>
                  <a:pt x="68" y="215"/>
                  <a:pt x="70" y="216"/>
                  <a:pt x="73" y="216"/>
                </a:cubicBezTo>
                <a:cubicBezTo>
                  <a:pt x="75" y="216"/>
                  <a:pt x="77" y="215"/>
                  <a:pt x="80" y="213"/>
                </a:cubicBezTo>
                <a:cubicBezTo>
                  <a:pt x="80" y="216"/>
                  <a:pt x="79" y="219"/>
                  <a:pt x="77" y="221"/>
                </a:cubicBezTo>
                <a:cubicBezTo>
                  <a:pt x="76" y="224"/>
                  <a:pt x="73" y="225"/>
                  <a:pt x="70" y="225"/>
                </a:cubicBezTo>
                <a:cubicBezTo>
                  <a:pt x="69" y="225"/>
                  <a:pt x="67" y="225"/>
                  <a:pt x="65" y="225"/>
                </a:cubicBezTo>
                <a:cubicBezTo>
                  <a:pt x="65" y="228"/>
                  <a:pt x="65" y="228"/>
                  <a:pt x="65" y="228"/>
                </a:cubicBezTo>
                <a:cubicBezTo>
                  <a:pt x="67" y="228"/>
                  <a:pt x="69" y="228"/>
                  <a:pt x="71" y="228"/>
                </a:cubicBezTo>
                <a:cubicBezTo>
                  <a:pt x="75" y="228"/>
                  <a:pt x="78" y="227"/>
                  <a:pt x="80" y="223"/>
                </a:cubicBezTo>
                <a:cubicBezTo>
                  <a:pt x="83" y="220"/>
                  <a:pt x="84" y="217"/>
                  <a:pt x="84" y="213"/>
                </a:cubicBezTo>
                <a:cubicBezTo>
                  <a:pt x="84" y="209"/>
                  <a:pt x="83" y="205"/>
                  <a:pt x="82" y="203"/>
                </a:cubicBezTo>
                <a:cubicBezTo>
                  <a:pt x="80" y="199"/>
                  <a:pt x="77" y="197"/>
                  <a:pt x="74" y="197"/>
                </a:cubicBezTo>
                <a:close/>
                <a:moveTo>
                  <a:pt x="77" y="211"/>
                </a:moveTo>
                <a:cubicBezTo>
                  <a:pt x="75" y="212"/>
                  <a:pt x="74" y="212"/>
                  <a:pt x="73" y="212"/>
                </a:cubicBezTo>
                <a:cubicBezTo>
                  <a:pt x="71" y="212"/>
                  <a:pt x="70" y="212"/>
                  <a:pt x="69" y="211"/>
                </a:cubicBezTo>
                <a:cubicBezTo>
                  <a:pt x="68" y="209"/>
                  <a:pt x="67" y="208"/>
                  <a:pt x="67" y="206"/>
                </a:cubicBezTo>
                <a:cubicBezTo>
                  <a:pt x="67" y="205"/>
                  <a:pt x="68" y="203"/>
                  <a:pt x="69" y="202"/>
                </a:cubicBezTo>
                <a:cubicBezTo>
                  <a:pt x="70" y="202"/>
                  <a:pt x="72" y="201"/>
                  <a:pt x="74" y="201"/>
                </a:cubicBezTo>
                <a:cubicBezTo>
                  <a:pt x="75" y="201"/>
                  <a:pt x="77" y="202"/>
                  <a:pt x="78" y="204"/>
                </a:cubicBezTo>
                <a:cubicBezTo>
                  <a:pt x="79" y="205"/>
                  <a:pt x="80" y="207"/>
                  <a:pt x="80" y="208"/>
                </a:cubicBezTo>
                <a:cubicBezTo>
                  <a:pt x="79" y="210"/>
                  <a:pt x="78" y="210"/>
                  <a:pt x="77" y="211"/>
                </a:cubicBezTo>
                <a:close/>
                <a:moveTo>
                  <a:pt x="80" y="136"/>
                </a:moveTo>
                <a:cubicBezTo>
                  <a:pt x="79" y="134"/>
                  <a:pt x="79" y="134"/>
                  <a:pt x="79" y="134"/>
                </a:cubicBezTo>
                <a:cubicBezTo>
                  <a:pt x="84" y="129"/>
                  <a:pt x="84" y="129"/>
                  <a:pt x="84" y="129"/>
                </a:cubicBezTo>
                <a:cubicBezTo>
                  <a:pt x="87" y="129"/>
                  <a:pt x="87" y="129"/>
                  <a:pt x="87" y="129"/>
                </a:cubicBezTo>
                <a:cubicBezTo>
                  <a:pt x="87" y="158"/>
                  <a:pt x="87" y="158"/>
                  <a:pt x="87" y="158"/>
                </a:cubicBezTo>
                <a:cubicBezTo>
                  <a:pt x="84" y="158"/>
                  <a:pt x="84" y="158"/>
                  <a:pt x="84" y="158"/>
                </a:cubicBezTo>
                <a:cubicBezTo>
                  <a:pt x="84" y="133"/>
                  <a:pt x="84" y="133"/>
                  <a:pt x="84" y="133"/>
                </a:cubicBezTo>
                <a:lnTo>
                  <a:pt x="80" y="136"/>
                </a:lnTo>
                <a:close/>
                <a:moveTo>
                  <a:pt x="108" y="159"/>
                </a:moveTo>
                <a:cubicBezTo>
                  <a:pt x="112" y="159"/>
                  <a:pt x="115" y="157"/>
                  <a:pt x="117" y="154"/>
                </a:cubicBezTo>
                <a:cubicBezTo>
                  <a:pt x="119" y="151"/>
                  <a:pt x="120" y="148"/>
                  <a:pt x="120" y="143"/>
                </a:cubicBezTo>
                <a:cubicBezTo>
                  <a:pt x="120" y="139"/>
                  <a:pt x="119" y="135"/>
                  <a:pt x="117" y="133"/>
                </a:cubicBezTo>
                <a:cubicBezTo>
                  <a:pt x="115" y="129"/>
                  <a:pt x="112" y="128"/>
                  <a:pt x="108" y="128"/>
                </a:cubicBezTo>
                <a:cubicBezTo>
                  <a:pt x="104" y="128"/>
                  <a:pt x="101" y="129"/>
                  <a:pt x="99" y="133"/>
                </a:cubicBezTo>
                <a:cubicBezTo>
                  <a:pt x="97" y="135"/>
                  <a:pt x="96" y="139"/>
                  <a:pt x="96" y="143"/>
                </a:cubicBezTo>
                <a:cubicBezTo>
                  <a:pt x="96" y="147"/>
                  <a:pt x="97" y="151"/>
                  <a:pt x="99" y="154"/>
                </a:cubicBezTo>
                <a:cubicBezTo>
                  <a:pt x="101" y="157"/>
                  <a:pt x="104" y="159"/>
                  <a:pt x="108" y="159"/>
                </a:cubicBezTo>
                <a:close/>
                <a:moveTo>
                  <a:pt x="102" y="135"/>
                </a:moveTo>
                <a:cubicBezTo>
                  <a:pt x="103" y="132"/>
                  <a:pt x="105" y="131"/>
                  <a:pt x="108" y="131"/>
                </a:cubicBezTo>
                <a:cubicBezTo>
                  <a:pt x="111" y="131"/>
                  <a:pt x="113" y="132"/>
                  <a:pt x="115" y="135"/>
                </a:cubicBezTo>
                <a:cubicBezTo>
                  <a:pt x="116" y="137"/>
                  <a:pt x="117" y="140"/>
                  <a:pt x="117" y="143"/>
                </a:cubicBezTo>
                <a:cubicBezTo>
                  <a:pt x="117" y="146"/>
                  <a:pt x="116" y="149"/>
                  <a:pt x="115" y="152"/>
                </a:cubicBezTo>
                <a:cubicBezTo>
                  <a:pt x="113" y="154"/>
                  <a:pt x="111" y="156"/>
                  <a:pt x="108" y="156"/>
                </a:cubicBezTo>
                <a:cubicBezTo>
                  <a:pt x="105" y="156"/>
                  <a:pt x="103" y="154"/>
                  <a:pt x="102" y="152"/>
                </a:cubicBezTo>
                <a:cubicBezTo>
                  <a:pt x="100" y="149"/>
                  <a:pt x="99" y="146"/>
                  <a:pt x="99" y="143"/>
                </a:cubicBezTo>
                <a:cubicBezTo>
                  <a:pt x="99" y="140"/>
                  <a:pt x="100" y="137"/>
                  <a:pt x="102" y="135"/>
                </a:cubicBezTo>
                <a:close/>
                <a:moveTo>
                  <a:pt x="134" y="86"/>
                </a:moveTo>
                <a:cubicBezTo>
                  <a:pt x="132" y="84"/>
                  <a:pt x="132" y="84"/>
                  <a:pt x="132" y="84"/>
                </a:cubicBezTo>
                <a:cubicBezTo>
                  <a:pt x="137" y="79"/>
                  <a:pt x="137" y="79"/>
                  <a:pt x="137" y="79"/>
                </a:cubicBezTo>
                <a:cubicBezTo>
                  <a:pt x="141" y="79"/>
                  <a:pt x="141" y="79"/>
                  <a:pt x="141" y="79"/>
                </a:cubicBezTo>
                <a:cubicBezTo>
                  <a:pt x="141" y="108"/>
                  <a:pt x="141" y="108"/>
                  <a:pt x="141" y="108"/>
                </a:cubicBezTo>
                <a:cubicBezTo>
                  <a:pt x="137" y="108"/>
                  <a:pt x="137" y="108"/>
                  <a:pt x="137" y="108"/>
                </a:cubicBezTo>
                <a:cubicBezTo>
                  <a:pt x="137" y="83"/>
                  <a:pt x="137" y="83"/>
                  <a:pt x="137" y="83"/>
                </a:cubicBezTo>
                <a:lnTo>
                  <a:pt x="134" y="86"/>
                </a:lnTo>
                <a:close/>
                <a:moveTo>
                  <a:pt x="153" y="86"/>
                </a:moveTo>
                <a:cubicBezTo>
                  <a:pt x="151" y="84"/>
                  <a:pt x="151" y="84"/>
                  <a:pt x="151" y="84"/>
                </a:cubicBezTo>
                <a:cubicBezTo>
                  <a:pt x="156" y="79"/>
                  <a:pt x="156" y="79"/>
                  <a:pt x="156" y="79"/>
                </a:cubicBezTo>
                <a:cubicBezTo>
                  <a:pt x="160" y="79"/>
                  <a:pt x="160" y="79"/>
                  <a:pt x="160" y="79"/>
                </a:cubicBezTo>
                <a:cubicBezTo>
                  <a:pt x="160" y="108"/>
                  <a:pt x="160" y="108"/>
                  <a:pt x="160" y="108"/>
                </a:cubicBezTo>
                <a:cubicBezTo>
                  <a:pt x="156" y="108"/>
                  <a:pt x="156" y="108"/>
                  <a:pt x="156" y="108"/>
                </a:cubicBezTo>
                <a:cubicBezTo>
                  <a:pt x="156" y="83"/>
                  <a:pt x="156" y="83"/>
                  <a:pt x="156" y="83"/>
                </a:cubicBezTo>
                <a:lnTo>
                  <a:pt x="153" y="86"/>
                </a:lnTo>
                <a:close/>
                <a:moveTo>
                  <a:pt x="219" y="200"/>
                </a:moveTo>
                <a:cubicBezTo>
                  <a:pt x="219" y="101"/>
                  <a:pt x="219" y="101"/>
                  <a:pt x="219" y="101"/>
                </a:cubicBezTo>
                <a:cubicBezTo>
                  <a:pt x="219" y="98"/>
                  <a:pt x="216" y="96"/>
                  <a:pt x="212" y="96"/>
                </a:cubicBezTo>
                <a:cubicBezTo>
                  <a:pt x="208" y="96"/>
                  <a:pt x="205" y="98"/>
                  <a:pt x="205" y="101"/>
                </a:cubicBezTo>
                <a:cubicBezTo>
                  <a:pt x="205" y="200"/>
                  <a:pt x="205" y="200"/>
                  <a:pt x="205" y="200"/>
                </a:cubicBezTo>
                <a:cubicBezTo>
                  <a:pt x="201" y="202"/>
                  <a:pt x="198" y="206"/>
                  <a:pt x="197" y="211"/>
                </a:cubicBezTo>
                <a:cubicBezTo>
                  <a:pt x="109" y="262"/>
                  <a:pt x="109" y="262"/>
                  <a:pt x="109" y="262"/>
                </a:cubicBezTo>
                <a:cubicBezTo>
                  <a:pt x="107" y="263"/>
                  <a:pt x="106" y="267"/>
                  <a:pt x="108" y="270"/>
                </a:cubicBezTo>
                <a:cubicBezTo>
                  <a:pt x="110" y="274"/>
                  <a:pt x="114" y="275"/>
                  <a:pt x="116" y="274"/>
                </a:cubicBezTo>
                <a:cubicBezTo>
                  <a:pt x="202" y="224"/>
                  <a:pt x="202" y="224"/>
                  <a:pt x="202" y="224"/>
                </a:cubicBezTo>
                <a:cubicBezTo>
                  <a:pt x="204" y="227"/>
                  <a:pt x="208" y="229"/>
                  <a:pt x="212" y="229"/>
                </a:cubicBezTo>
                <a:cubicBezTo>
                  <a:pt x="220" y="229"/>
                  <a:pt x="227" y="222"/>
                  <a:pt x="227" y="214"/>
                </a:cubicBezTo>
                <a:cubicBezTo>
                  <a:pt x="227" y="208"/>
                  <a:pt x="224" y="203"/>
                  <a:pt x="219" y="200"/>
                </a:cubicBezTo>
                <a:close/>
                <a:moveTo>
                  <a:pt x="212" y="220"/>
                </a:moveTo>
                <a:cubicBezTo>
                  <a:pt x="211" y="220"/>
                  <a:pt x="210" y="220"/>
                  <a:pt x="210" y="220"/>
                </a:cubicBezTo>
                <a:cubicBezTo>
                  <a:pt x="207" y="219"/>
                  <a:pt x="205" y="216"/>
                  <a:pt x="205" y="214"/>
                </a:cubicBezTo>
                <a:cubicBezTo>
                  <a:pt x="205" y="213"/>
                  <a:pt x="205" y="213"/>
                  <a:pt x="205" y="213"/>
                </a:cubicBezTo>
                <a:cubicBezTo>
                  <a:pt x="206" y="210"/>
                  <a:pt x="208" y="208"/>
                  <a:pt x="211" y="207"/>
                </a:cubicBezTo>
                <a:cubicBezTo>
                  <a:pt x="211" y="207"/>
                  <a:pt x="212" y="207"/>
                  <a:pt x="212" y="207"/>
                </a:cubicBezTo>
                <a:cubicBezTo>
                  <a:pt x="216" y="207"/>
                  <a:pt x="218" y="210"/>
                  <a:pt x="219" y="213"/>
                </a:cubicBezTo>
                <a:cubicBezTo>
                  <a:pt x="219" y="213"/>
                  <a:pt x="219" y="213"/>
                  <a:pt x="219" y="214"/>
                </a:cubicBezTo>
                <a:cubicBezTo>
                  <a:pt x="219" y="217"/>
                  <a:pt x="216" y="220"/>
                  <a:pt x="212" y="220"/>
                </a:cubicBezTo>
                <a:close/>
              </a:path>
            </a:pathLst>
          </a:custGeom>
          <a:solidFill>
            <a:schemeClr val="accent1"/>
          </a:solidFill>
          <a:ln>
            <a:noFill/>
          </a:ln>
        </p:spPr>
        <p:txBody>
          <a:bodyPr vert="horz" wrap="square" lIns="68580" tIns="34290" rIns="68580" bIns="34290" numCol="1" anchor="t" anchorCtr="0" compatLnSpc="1"/>
          <a:lstStyle/>
          <a:p>
            <a:endParaRPr lang="zh-CN" altLang="en-US" sz="1015">
              <a:solidFill>
                <a:schemeClr val="accent2"/>
              </a:solidFill>
              <a:latin typeface="造字工房悦黑（非商用）纤细体" pitchFamily="50" charset="-122"/>
              <a:ea typeface="造字工房悦黑（非商用）纤细体" pitchFamily="50" charset="-122"/>
            </a:endParaRPr>
          </a:p>
        </p:txBody>
      </p:sp>
      <p:sp>
        <p:nvSpPr>
          <p:cNvPr id="31" name="Freeform 33"/>
          <p:cNvSpPr>
            <a:spLocks noEditPoints="1"/>
          </p:cNvSpPr>
          <p:nvPr/>
        </p:nvSpPr>
        <p:spPr bwMode="auto">
          <a:xfrm>
            <a:off x="3787036" y="2313599"/>
            <a:ext cx="268453" cy="305059"/>
          </a:xfrm>
          <a:custGeom>
            <a:gdLst>
              <a:gd name="T0" fmla="*/ 37 w 65"/>
              <a:gd name="T1" fmla="*/ 10 h 74"/>
              <a:gd name="T2" fmla="*/ 37 w 65"/>
              <a:gd name="T3" fmla="*/ 7 h 74"/>
              <a:gd name="T4" fmla="*/ 39 w 65"/>
              <a:gd name="T5" fmla="*/ 7 h 74"/>
              <a:gd name="T6" fmla="*/ 41 w 65"/>
              <a:gd name="T7" fmla="*/ 5 h 74"/>
              <a:gd name="T8" fmla="*/ 41 w 65"/>
              <a:gd name="T9" fmla="*/ 2 h 74"/>
              <a:gd name="T10" fmla="*/ 39 w 65"/>
              <a:gd name="T11" fmla="*/ 0 h 74"/>
              <a:gd name="T12" fmla="*/ 25 w 65"/>
              <a:gd name="T13" fmla="*/ 0 h 74"/>
              <a:gd name="T14" fmla="*/ 23 w 65"/>
              <a:gd name="T15" fmla="*/ 2 h 74"/>
              <a:gd name="T16" fmla="*/ 23 w 65"/>
              <a:gd name="T17" fmla="*/ 5 h 74"/>
              <a:gd name="T18" fmla="*/ 25 w 65"/>
              <a:gd name="T19" fmla="*/ 7 h 74"/>
              <a:gd name="T20" fmla="*/ 28 w 65"/>
              <a:gd name="T21" fmla="*/ 7 h 74"/>
              <a:gd name="T22" fmla="*/ 28 w 65"/>
              <a:gd name="T23" fmla="*/ 10 h 74"/>
              <a:gd name="T24" fmla="*/ 0 w 65"/>
              <a:gd name="T25" fmla="*/ 41 h 74"/>
              <a:gd name="T26" fmla="*/ 33 w 65"/>
              <a:gd name="T27" fmla="*/ 74 h 74"/>
              <a:gd name="T28" fmla="*/ 65 w 65"/>
              <a:gd name="T29" fmla="*/ 41 h 74"/>
              <a:gd name="T30" fmla="*/ 37 w 65"/>
              <a:gd name="T31" fmla="*/ 10 h 74"/>
              <a:gd name="T32" fmla="*/ 33 w 65"/>
              <a:gd name="T33" fmla="*/ 65 h 74"/>
              <a:gd name="T34" fmla="*/ 9 w 65"/>
              <a:gd name="T35" fmla="*/ 41 h 74"/>
              <a:gd name="T36" fmla="*/ 33 w 65"/>
              <a:gd name="T37" fmla="*/ 18 h 74"/>
              <a:gd name="T38" fmla="*/ 56 w 65"/>
              <a:gd name="T39" fmla="*/ 41 h 74"/>
              <a:gd name="T40" fmla="*/ 33 w 65"/>
              <a:gd name="T41" fmla="*/ 65 h 74"/>
              <a:gd name="T42" fmla="*/ 32 w 65"/>
              <a:gd name="T43" fmla="*/ 27 h 74"/>
              <a:gd name="T44" fmla="*/ 35 w 65"/>
              <a:gd name="T45" fmla="*/ 24 h 74"/>
              <a:gd name="T46" fmla="*/ 32 w 65"/>
              <a:gd name="T47" fmla="*/ 21 h 74"/>
              <a:gd name="T48" fmla="*/ 29 w 65"/>
              <a:gd name="T49" fmla="*/ 24 h 74"/>
              <a:gd name="T50" fmla="*/ 32 w 65"/>
              <a:gd name="T51" fmla="*/ 27 h 74"/>
              <a:gd name="T52" fmla="*/ 48 w 65"/>
              <a:gd name="T53" fmla="*/ 26 h 74"/>
              <a:gd name="T54" fmla="*/ 35 w 65"/>
              <a:gd name="T55" fmla="*/ 38 h 74"/>
              <a:gd name="T56" fmla="*/ 33 w 65"/>
              <a:gd name="T57" fmla="*/ 37 h 74"/>
              <a:gd name="T58" fmla="*/ 28 w 65"/>
              <a:gd name="T59" fmla="*/ 41 h 74"/>
              <a:gd name="T60" fmla="*/ 33 w 65"/>
              <a:gd name="T61" fmla="*/ 46 h 74"/>
              <a:gd name="T62" fmla="*/ 37 w 65"/>
              <a:gd name="T63" fmla="*/ 41 h 74"/>
              <a:gd name="T64" fmla="*/ 36 w 65"/>
              <a:gd name="T65" fmla="*/ 39 h 74"/>
              <a:gd name="T66" fmla="*/ 48 w 65"/>
              <a:gd name="T67" fmla="*/ 26 h 7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5" h="74">
                <a:moveTo>
                  <a:pt x="37" y="10"/>
                </a:moveTo>
                <a:cubicBezTo>
                  <a:pt x="37" y="7"/>
                  <a:pt x="37" y="7"/>
                  <a:pt x="37" y="7"/>
                </a:cubicBezTo>
                <a:cubicBezTo>
                  <a:pt x="39" y="7"/>
                  <a:pt x="39" y="7"/>
                  <a:pt x="39" y="7"/>
                </a:cubicBezTo>
                <a:cubicBezTo>
                  <a:pt x="40" y="7"/>
                  <a:pt x="41" y="6"/>
                  <a:pt x="41" y="5"/>
                </a:cubicBezTo>
                <a:cubicBezTo>
                  <a:pt x="41" y="2"/>
                  <a:pt x="41" y="2"/>
                  <a:pt x="41" y="2"/>
                </a:cubicBezTo>
                <a:cubicBezTo>
                  <a:pt x="41" y="1"/>
                  <a:pt x="40" y="0"/>
                  <a:pt x="39" y="0"/>
                </a:cubicBezTo>
                <a:cubicBezTo>
                  <a:pt x="25" y="0"/>
                  <a:pt x="25" y="0"/>
                  <a:pt x="25" y="0"/>
                </a:cubicBezTo>
                <a:cubicBezTo>
                  <a:pt x="24" y="0"/>
                  <a:pt x="23" y="1"/>
                  <a:pt x="23" y="2"/>
                </a:cubicBezTo>
                <a:cubicBezTo>
                  <a:pt x="23" y="5"/>
                  <a:pt x="23" y="5"/>
                  <a:pt x="23" y="5"/>
                </a:cubicBezTo>
                <a:cubicBezTo>
                  <a:pt x="23" y="6"/>
                  <a:pt x="24" y="7"/>
                  <a:pt x="25" y="7"/>
                </a:cubicBezTo>
                <a:cubicBezTo>
                  <a:pt x="28" y="7"/>
                  <a:pt x="28" y="7"/>
                  <a:pt x="28" y="7"/>
                </a:cubicBezTo>
                <a:cubicBezTo>
                  <a:pt x="28" y="10"/>
                  <a:pt x="28" y="10"/>
                  <a:pt x="28" y="10"/>
                </a:cubicBezTo>
                <a:cubicBezTo>
                  <a:pt x="12" y="12"/>
                  <a:pt x="0" y="25"/>
                  <a:pt x="0" y="41"/>
                </a:cubicBezTo>
                <a:cubicBezTo>
                  <a:pt x="0" y="59"/>
                  <a:pt x="15" y="74"/>
                  <a:pt x="33" y="74"/>
                </a:cubicBezTo>
                <a:cubicBezTo>
                  <a:pt x="50" y="74"/>
                  <a:pt x="65" y="59"/>
                  <a:pt x="65" y="41"/>
                </a:cubicBezTo>
                <a:cubicBezTo>
                  <a:pt x="65" y="25"/>
                  <a:pt x="53" y="12"/>
                  <a:pt x="37" y="10"/>
                </a:cubicBezTo>
                <a:close/>
                <a:moveTo>
                  <a:pt x="33" y="65"/>
                </a:moveTo>
                <a:cubicBezTo>
                  <a:pt x="19" y="65"/>
                  <a:pt x="9" y="55"/>
                  <a:pt x="9" y="41"/>
                </a:cubicBezTo>
                <a:cubicBezTo>
                  <a:pt x="9" y="28"/>
                  <a:pt x="19" y="18"/>
                  <a:pt x="33" y="18"/>
                </a:cubicBezTo>
                <a:cubicBezTo>
                  <a:pt x="46" y="18"/>
                  <a:pt x="56" y="28"/>
                  <a:pt x="56" y="41"/>
                </a:cubicBezTo>
                <a:cubicBezTo>
                  <a:pt x="56" y="55"/>
                  <a:pt x="46" y="65"/>
                  <a:pt x="33" y="65"/>
                </a:cubicBezTo>
                <a:close/>
                <a:moveTo>
                  <a:pt x="32" y="27"/>
                </a:moveTo>
                <a:cubicBezTo>
                  <a:pt x="34" y="27"/>
                  <a:pt x="35" y="25"/>
                  <a:pt x="35" y="24"/>
                </a:cubicBezTo>
                <a:cubicBezTo>
                  <a:pt x="35" y="22"/>
                  <a:pt x="34" y="21"/>
                  <a:pt x="32" y="21"/>
                </a:cubicBezTo>
                <a:cubicBezTo>
                  <a:pt x="31" y="21"/>
                  <a:pt x="29" y="22"/>
                  <a:pt x="29" y="24"/>
                </a:cubicBezTo>
                <a:cubicBezTo>
                  <a:pt x="29" y="25"/>
                  <a:pt x="31" y="27"/>
                  <a:pt x="32" y="27"/>
                </a:cubicBezTo>
                <a:close/>
                <a:moveTo>
                  <a:pt x="48" y="26"/>
                </a:moveTo>
                <a:cubicBezTo>
                  <a:pt x="35" y="38"/>
                  <a:pt x="35" y="38"/>
                  <a:pt x="35" y="38"/>
                </a:cubicBezTo>
                <a:cubicBezTo>
                  <a:pt x="35" y="37"/>
                  <a:pt x="34" y="37"/>
                  <a:pt x="33" y="37"/>
                </a:cubicBezTo>
                <a:cubicBezTo>
                  <a:pt x="30" y="37"/>
                  <a:pt x="28" y="39"/>
                  <a:pt x="28" y="41"/>
                </a:cubicBezTo>
                <a:cubicBezTo>
                  <a:pt x="28" y="44"/>
                  <a:pt x="30" y="46"/>
                  <a:pt x="33" y="46"/>
                </a:cubicBezTo>
                <a:cubicBezTo>
                  <a:pt x="35" y="46"/>
                  <a:pt x="37" y="44"/>
                  <a:pt x="37" y="41"/>
                </a:cubicBezTo>
                <a:cubicBezTo>
                  <a:pt x="37" y="40"/>
                  <a:pt x="37" y="39"/>
                  <a:pt x="36" y="39"/>
                </a:cubicBezTo>
                <a:cubicBezTo>
                  <a:pt x="48" y="26"/>
                  <a:pt x="48" y="26"/>
                  <a:pt x="48" y="26"/>
                </a:cubicBezTo>
                <a:close/>
              </a:path>
            </a:pathLst>
          </a:custGeom>
          <a:solidFill>
            <a:schemeClr val="accent1"/>
          </a:solidFill>
          <a:ln>
            <a:noFill/>
          </a:ln>
        </p:spPr>
        <p:txBody>
          <a:bodyPr vert="horz" wrap="square" lIns="68580" tIns="34290" rIns="68580" bIns="34290" numCol="1" anchor="t" anchorCtr="0" compatLnSpc="1"/>
          <a:lstStyle/>
          <a:p>
            <a:endParaRPr lang="zh-CN" altLang="en-US" sz="1015">
              <a:solidFill>
                <a:schemeClr val="accent2"/>
              </a:solidFill>
              <a:latin typeface="造字工房悦黑（非商用）纤细体" pitchFamily="50" charset="-122"/>
              <a:ea typeface="造字工房悦黑（非商用）纤细体" pitchFamily="50" charset="-122"/>
            </a:endParaRPr>
          </a:p>
        </p:txBody>
      </p:sp>
      <p:sp>
        <p:nvSpPr>
          <p:cNvPr id="32" name="Freeform 13"/>
          <p:cNvSpPr>
            <a:spLocks noEditPoints="1"/>
          </p:cNvSpPr>
          <p:nvPr/>
        </p:nvSpPr>
        <p:spPr bwMode="auto">
          <a:xfrm>
            <a:off x="3757440" y="2981879"/>
            <a:ext cx="331352" cy="316945"/>
          </a:xfrm>
          <a:custGeom>
            <a:gdLst>
              <a:gd name="T0" fmla="*/ 71 w 97"/>
              <a:gd name="T1" fmla="*/ 68 h 93"/>
              <a:gd name="T2" fmla="*/ 16 w 97"/>
              <a:gd name="T3" fmla="*/ 71 h 93"/>
              <a:gd name="T4" fmla="*/ 14 w 97"/>
              <a:gd name="T5" fmla="*/ 17 h 93"/>
              <a:gd name="T6" fmla="*/ 68 w 97"/>
              <a:gd name="T7" fmla="*/ 14 h 93"/>
              <a:gd name="T8" fmla="*/ 71 w 97"/>
              <a:gd name="T9" fmla="*/ 68 h 93"/>
              <a:gd name="T10" fmla="*/ 62 w 97"/>
              <a:gd name="T11" fmla="*/ 21 h 93"/>
              <a:gd name="T12" fmla="*/ 20 w 97"/>
              <a:gd name="T13" fmla="*/ 23 h 93"/>
              <a:gd name="T14" fmla="*/ 22 w 97"/>
              <a:gd name="T15" fmla="*/ 65 h 93"/>
              <a:gd name="T16" fmla="*/ 64 w 97"/>
              <a:gd name="T17" fmla="*/ 63 h 93"/>
              <a:gd name="T18" fmla="*/ 62 w 97"/>
              <a:gd name="T19" fmla="*/ 21 h 93"/>
              <a:gd name="T20" fmla="*/ 71 w 97"/>
              <a:gd name="T21" fmla="*/ 71 h 93"/>
              <a:gd name="T22" fmla="*/ 73 w 97"/>
              <a:gd name="T23" fmla="*/ 69 h 93"/>
              <a:gd name="T24" fmla="*/ 79 w 97"/>
              <a:gd name="T25" fmla="*/ 68 h 93"/>
              <a:gd name="T26" fmla="*/ 87 w 97"/>
              <a:gd name="T27" fmla="*/ 75 h 93"/>
              <a:gd name="T28" fmla="*/ 79 w 97"/>
              <a:gd name="T29" fmla="*/ 84 h 93"/>
              <a:gd name="T30" fmla="*/ 71 w 97"/>
              <a:gd name="T31" fmla="*/ 77 h 93"/>
              <a:gd name="T32" fmla="*/ 71 w 97"/>
              <a:gd name="T33" fmla="*/ 71 h 93"/>
              <a:gd name="T34" fmla="*/ 96 w 97"/>
              <a:gd name="T35" fmla="*/ 89 h 93"/>
              <a:gd name="T36" fmla="*/ 94 w 97"/>
              <a:gd name="T37" fmla="*/ 91 h 93"/>
              <a:gd name="T38" fmla="*/ 88 w 97"/>
              <a:gd name="T39" fmla="*/ 92 h 93"/>
              <a:gd name="T40" fmla="*/ 82 w 97"/>
              <a:gd name="T41" fmla="*/ 87 h 93"/>
              <a:gd name="T42" fmla="*/ 90 w 97"/>
              <a:gd name="T43" fmla="*/ 78 h 93"/>
              <a:gd name="T44" fmla="*/ 95 w 97"/>
              <a:gd name="T45" fmla="*/ 83 h 93"/>
              <a:gd name="T46" fmla="*/ 96 w 97"/>
              <a:gd name="T47" fmla="*/ 89 h 93"/>
              <a:gd name="T48" fmla="*/ 60 w 97"/>
              <a:gd name="T49" fmla="*/ 30 h 93"/>
              <a:gd name="T50" fmla="*/ 59 w 97"/>
              <a:gd name="T51" fmla="*/ 30 h 93"/>
              <a:gd name="T52" fmla="*/ 57 w 97"/>
              <a:gd name="T53" fmla="*/ 29 h 93"/>
              <a:gd name="T54" fmla="*/ 48 w 97"/>
              <a:gd name="T55" fmla="*/ 23 h 93"/>
              <a:gd name="T56" fmla="*/ 42 w 97"/>
              <a:gd name="T57" fmla="*/ 24 h 93"/>
              <a:gd name="T58" fmla="*/ 41 w 97"/>
              <a:gd name="T59" fmla="*/ 24 h 93"/>
              <a:gd name="T60" fmla="*/ 41 w 97"/>
              <a:gd name="T61" fmla="*/ 24 h 93"/>
              <a:gd name="T62" fmla="*/ 41 w 97"/>
              <a:gd name="T63" fmla="*/ 24 h 93"/>
              <a:gd name="T64" fmla="*/ 37 w 97"/>
              <a:gd name="T65" fmla="*/ 23 h 93"/>
              <a:gd name="T66" fmla="*/ 39 w 97"/>
              <a:gd name="T67" fmla="*/ 19 h 93"/>
              <a:gd name="T68" fmla="*/ 40 w 97"/>
              <a:gd name="T69" fmla="*/ 19 h 93"/>
              <a:gd name="T70" fmla="*/ 49 w 97"/>
              <a:gd name="T71" fmla="*/ 18 h 93"/>
              <a:gd name="T72" fmla="*/ 61 w 97"/>
              <a:gd name="T73" fmla="*/ 27 h 93"/>
              <a:gd name="T74" fmla="*/ 60 w 97"/>
              <a:gd name="T75" fmla="*/ 30 h 93"/>
              <a:gd name="T76" fmla="*/ 59 w 97"/>
              <a:gd name="T77" fmla="*/ 36 h 93"/>
              <a:gd name="T78" fmla="*/ 61 w 97"/>
              <a:gd name="T79" fmla="*/ 33 h 93"/>
              <a:gd name="T80" fmla="*/ 64 w 97"/>
              <a:gd name="T81" fmla="*/ 34 h 93"/>
              <a:gd name="T82" fmla="*/ 62 w 97"/>
              <a:gd name="T83" fmla="*/ 38 h 93"/>
              <a:gd name="T84" fmla="*/ 59 w 97"/>
              <a:gd name="T85" fmla="*/ 36 h 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7" h="93">
                <a:moveTo>
                  <a:pt x="71" y="68"/>
                </a:moveTo>
                <a:cubicBezTo>
                  <a:pt x="56" y="84"/>
                  <a:pt x="32" y="85"/>
                  <a:pt x="16" y="71"/>
                </a:cubicBezTo>
                <a:cubicBezTo>
                  <a:pt x="1" y="57"/>
                  <a:pt x="0" y="33"/>
                  <a:pt x="14" y="17"/>
                </a:cubicBezTo>
                <a:cubicBezTo>
                  <a:pt x="28" y="1"/>
                  <a:pt x="52" y="0"/>
                  <a:pt x="68" y="14"/>
                </a:cubicBezTo>
                <a:cubicBezTo>
                  <a:pt x="84" y="29"/>
                  <a:pt x="85" y="53"/>
                  <a:pt x="71" y="68"/>
                </a:cubicBezTo>
                <a:close/>
                <a:moveTo>
                  <a:pt x="62" y="21"/>
                </a:moveTo>
                <a:cubicBezTo>
                  <a:pt x="50" y="10"/>
                  <a:pt x="31" y="10"/>
                  <a:pt x="20" y="23"/>
                </a:cubicBezTo>
                <a:cubicBezTo>
                  <a:pt x="9" y="35"/>
                  <a:pt x="10" y="54"/>
                  <a:pt x="22" y="65"/>
                </a:cubicBezTo>
                <a:cubicBezTo>
                  <a:pt x="34" y="76"/>
                  <a:pt x="53" y="75"/>
                  <a:pt x="64" y="63"/>
                </a:cubicBezTo>
                <a:cubicBezTo>
                  <a:pt x="75" y="51"/>
                  <a:pt x="74" y="32"/>
                  <a:pt x="62" y="21"/>
                </a:cubicBezTo>
                <a:close/>
                <a:moveTo>
                  <a:pt x="71" y="71"/>
                </a:moveTo>
                <a:cubicBezTo>
                  <a:pt x="73" y="69"/>
                  <a:pt x="73" y="69"/>
                  <a:pt x="73" y="69"/>
                </a:cubicBezTo>
                <a:cubicBezTo>
                  <a:pt x="75" y="67"/>
                  <a:pt x="77" y="67"/>
                  <a:pt x="79" y="68"/>
                </a:cubicBezTo>
                <a:cubicBezTo>
                  <a:pt x="87" y="75"/>
                  <a:pt x="87" y="75"/>
                  <a:pt x="87" y="75"/>
                </a:cubicBezTo>
                <a:cubicBezTo>
                  <a:pt x="79" y="84"/>
                  <a:pt x="79" y="84"/>
                  <a:pt x="79" y="84"/>
                </a:cubicBezTo>
                <a:cubicBezTo>
                  <a:pt x="71" y="77"/>
                  <a:pt x="71" y="77"/>
                  <a:pt x="71" y="77"/>
                </a:cubicBezTo>
                <a:cubicBezTo>
                  <a:pt x="69" y="75"/>
                  <a:pt x="69" y="73"/>
                  <a:pt x="71" y="71"/>
                </a:cubicBezTo>
                <a:close/>
                <a:moveTo>
                  <a:pt x="96" y="89"/>
                </a:moveTo>
                <a:cubicBezTo>
                  <a:pt x="94" y="91"/>
                  <a:pt x="94" y="91"/>
                  <a:pt x="94" y="91"/>
                </a:cubicBezTo>
                <a:cubicBezTo>
                  <a:pt x="92" y="93"/>
                  <a:pt x="89" y="93"/>
                  <a:pt x="88" y="92"/>
                </a:cubicBezTo>
                <a:cubicBezTo>
                  <a:pt x="82" y="87"/>
                  <a:pt x="82" y="87"/>
                  <a:pt x="82" y="87"/>
                </a:cubicBezTo>
                <a:cubicBezTo>
                  <a:pt x="90" y="78"/>
                  <a:pt x="90" y="78"/>
                  <a:pt x="90" y="78"/>
                </a:cubicBezTo>
                <a:cubicBezTo>
                  <a:pt x="95" y="83"/>
                  <a:pt x="95" y="83"/>
                  <a:pt x="95" y="83"/>
                </a:cubicBezTo>
                <a:cubicBezTo>
                  <a:pt x="97" y="85"/>
                  <a:pt x="97" y="87"/>
                  <a:pt x="96" y="89"/>
                </a:cubicBezTo>
                <a:close/>
                <a:moveTo>
                  <a:pt x="60" y="30"/>
                </a:moveTo>
                <a:cubicBezTo>
                  <a:pt x="60" y="30"/>
                  <a:pt x="60" y="30"/>
                  <a:pt x="59" y="30"/>
                </a:cubicBezTo>
                <a:cubicBezTo>
                  <a:pt x="58" y="31"/>
                  <a:pt x="57" y="30"/>
                  <a:pt x="57" y="29"/>
                </a:cubicBezTo>
                <a:cubicBezTo>
                  <a:pt x="54" y="25"/>
                  <a:pt x="51" y="24"/>
                  <a:pt x="48" y="23"/>
                </a:cubicBezTo>
                <a:cubicBezTo>
                  <a:pt x="46" y="23"/>
                  <a:pt x="43" y="23"/>
                  <a:pt x="42" y="24"/>
                </a:cubicBezTo>
                <a:cubicBezTo>
                  <a:pt x="41" y="24"/>
                  <a:pt x="41" y="24"/>
                  <a:pt x="41" y="24"/>
                </a:cubicBezTo>
                <a:cubicBezTo>
                  <a:pt x="41" y="24"/>
                  <a:pt x="41" y="24"/>
                  <a:pt x="41" y="24"/>
                </a:cubicBezTo>
                <a:cubicBezTo>
                  <a:pt x="41" y="24"/>
                  <a:pt x="41" y="24"/>
                  <a:pt x="41" y="24"/>
                </a:cubicBezTo>
                <a:cubicBezTo>
                  <a:pt x="39" y="25"/>
                  <a:pt x="38" y="24"/>
                  <a:pt x="37" y="23"/>
                </a:cubicBezTo>
                <a:cubicBezTo>
                  <a:pt x="37" y="21"/>
                  <a:pt x="37" y="20"/>
                  <a:pt x="39" y="19"/>
                </a:cubicBezTo>
                <a:cubicBezTo>
                  <a:pt x="39" y="19"/>
                  <a:pt x="39" y="19"/>
                  <a:pt x="40" y="19"/>
                </a:cubicBezTo>
                <a:cubicBezTo>
                  <a:pt x="42" y="18"/>
                  <a:pt x="46" y="18"/>
                  <a:pt x="49" y="18"/>
                </a:cubicBezTo>
                <a:cubicBezTo>
                  <a:pt x="53" y="19"/>
                  <a:pt x="58" y="22"/>
                  <a:pt x="61" y="27"/>
                </a:cubicBezTo>
                <a:cubicBezTo>
                  <a:pt x="62" y="28"/>
                  <a:pt x="61" y="29"/>
                  <a:pt x="60" y="30"/>
                </a:cubicBezTo>
                <a:close/>
                <a:moveTo>
                  <a:pt x="59" y="36"/>
                </a:moveTo>
                <a:cubicBezTo>
                  <a:pt x="58" y="35"/>
                  <a:pt x="59" y="33"/>
                  <a:pt x="61" y="33"/>
                </a:cubicBezTo>
                <a:cubicBezTo>
                  <a:pt x="62" y="32"/>
                  <a:pt x="64" y="33"/>
                  <a:pt x="64" y="34"/>
                </a:cubicBezTo>
                <a:cubicBezTo>
                  <a:pt x="64" y="36"/>
                  <a:pt x="64" y="37"/>
                  <a:pt x="62" y="38"/>
                </a:cubicBezTo>
                <a:cubicBezTo>
                  <a:pt x="61" y="38"/>
                  <a:pt x="59" y="37"/>
                  <a:pt x="59" y="36"/>
                </a:cubicBezTo>
                <a:close/>
              </a:path>
            </a:pathLst>
          </a:custGeom>
          <a:solidFill>
            <a:schemeClr val="accent1"/>
          </a:solidFill>
          <a:ln>
            <a:noFill/>
          </a:ln>
        </p:spPr>
        <p:txBody>
          <a:bodyPr vert="horz" wrap="square" lIns="68580" tIns="34290" rIns="68580" bIns="34290" numCol="1" anchor="t" anchorCtr="0" compatLnSpc="1"/>
          <a:lstStyle/>
          <a:p>
            <a:endParaRPr lang="zh-CN" altLang="en-US" sz="1015">
              <a:solidFill>
                <a:schemeClr val="accent2"/>
              </a:solidFill>
              <a:latin typeface="造字工房悦黑（非商用）纤细体" pitchFamily="50" charset="-122"/>
              <a:ea typeface="造字工房悦黑（非商用）纤细体" pitchFamily="50" charset="-122"/>
            </a:endParaRPr>
          </a:p>
        </p:txBody>
      </p:sp>
      <p:sp>
        <p:nvSpPr>
          <p:cNvPr id="33" name="矩形 32"/>
          <p:cNvSpPr/>
          <p:nvPr/>
        </p:nvSpPr>
        <p:spPr>
          <a:xfrm>
            <a:off x="4285231" y="1156545"/>
            <a:ext cx="409086" cy="338554"/>
          </a:xfrm>
          <a:prstGeom prst="rect">
            <a:avLst/>
          </a:prstGeom>
        </p:spPr>
        <p:txBody>
          <a:bodyPr wrap="none">
            <a:spAutoFit/>
          </a:bodyPr>
          <a:lstStyle/>
          <a:p>
            <a:r>
              <a:rPr lang="en-US" altLang="zh-CN" sz="1600">
                <a:solidFill>
                  <a:schemeClr val="accent1"/>
                </a:solidFill>
                <a:latin typeface="造字工房悦黑（非商用）纤细体" pitchFamily="50" charset="-122"/>
                <a:ea typeface="造字工房悦黑（非商用）纤细体" pitchFamily="50" charset="-122"/>
                <a:cs typeface="UUS UN INCHIKE" panose="02020603070505020304" pitchFamily="18" charset="0"/>
                <a:sym typeface="+mn-lt"/>
              </a:rPr>
              <a:t>01</a:t>
            </a:r>
            <a:endParaRPr lang="en-US" altLang="zh-CN" sz="1600">
              <a:solidFill>
                <a:schemeClr val="accent1"/>
              </a:solidFill>
              <a:latin typeface="造字工房悦黑（非商用）纤细体" pitchFamily="50" charset="-122"/>
              <a:ea typeface="造字工房悦黑（非商用）纤细体" pitchFamily="50" charset="-122"/>
              <a:cs typeface="UUS UN INCHIKE" panose="02020603070505020304" pitchFamily="18" charset="0"/>
              <a:sym typeface="+mn-lt"/>
            </a:endParaRPr>
          </a:p>
        </p:txBody>
      </p:sp>
      <p:sp>
        <p:nvSpPr>
          <p:cNvPr id="34" name="矩形 33"/>
          <p:cNvSpPr/>
          <p:nvPr/>
        </p:nvSpPr>
        <p:spPr>
          <a:xfrm>
            <a:off x="5714171" y="1951444"/>
            <a:ext cx="396262" cy="323165"/>
          </a:xfrm>
          <a:prstGeom prst="rect">
            <a:avLst/>
          </a:prstGeom>
        </p:spPr>
        <p:txBody>
          <a:bodyPr wrap="none">
            <a:spAutoFit/>
          </a:bodyPr>
          <a:lstStyle/>
          <a:p>
            <a:pPr algn="ctr"/>
            <a:r>
              <a:rPr lang="en-US" altLang="zh-CN" sz="1500">
                <a:solidFill>
                  <a:schemeClr val="accent1"/>
                </a:solidFill>
                <a:latin typeface="造字工房悦黑（非商用）纤细体" pitchFamily="50" charset="-122"/>
                <a:ea typeface="造字工房悦黑（非商用）纤细体" pitchFamily="50" charset="-122"/>
                <a:cs typeface="UUS UN INCHIKE" panose="02020603070505020304" pitchFamily="18" charset="0"/>
                <a:sym typeface="+mn-lt"/>
              </a:rPr>
              <a:t>02</a:t>
            </a:r>
            <a:endParaRPr lang="zh-CN" altLang="en-US" sz="1500">
              <a:solidFill>
                <a:schemeClr val="accent1"/>
              </a:solidFill>
              <a:latin typeface="造字工房悦黑（非商用）纤细体" pitchFamily="50" charset="-122"/>
              <a:ea typeface="造字工房悦黑（非商用）纤细体" pitchFamily="50" charset="-122"/>
              <a:cs typeface="UUS UN INCHIKE" panose="02020603070505020304" pitchFamily="18" charset="0"/>
              <a:sym typeface="+mn-lt"/>
            </a:endParaRPr>
          </a:p>
        </p:txBody>
      </p:sp>
      <p:sp>
        <p:nvSpPr>
          <p:cNvPr id="35" name="矩形 34"/>
          <p:cNvSpPr/>
          <p:nvPr/>
        </p:nvSpPr>
        <p:spPr>
          <a:xfrm>
            <a:off x="5701261" y="3397703"/>
            <a:ext cx="396262" cy="323165"/>
          </a:xfrm>
          <a:prstGeom prst="rect">
            <a:avLst/>
          </a:prstGeom>
        </p:spPr>
        <p:txBody>
          <a:bodyPr wrap="none">
            <a:spAutoFit/>
          </a:bodyPr>
          <a:lstStyle/>
          <a:p>
            <a:pPr algn="ctr"/>
            <a:r>
              <a:rPr lang="en-US" altLang="zh-CN" sz="1500">
                <a:solidFill>
                  <a:schemeClr val="accent1"/>
                </a:solidFill>
                <a:latin typeface="造字工房悦黑（非商用）纤细体" pitchFamily="50" charset="-122"/>
                <a:ea typeface="造字工房悦黑（非商用）纤细体" pitchFamily="50" charset="-122"/>
                <a:cs typeface="UUS UN INCHIKE" panose="02020603070505020304" pitchFamily="18" charset="0"/>
                <a:sym typeface="+mn-lt"/>
              </a:rPr>
              <a:t>03</a:t>
            </a:r>
            <a:endParaRPr lang="zh-CN" altLang="en-US" sz="1500">
              <a:solidFill>
                <a:schemeClr val="accent1"/>
              </a:solidFill>
              <a:latin typeface="造字工房悦黑（非商用）纤细体" pitchFamily="50" charset="-122"/>
              <a:ea typeface="造字工房悦黑（非商用）纤细体" pitchFamily="50" charset="-122"/>
              <a:cs typeface="UUS UN INCHIKE" panose="02020603070505020304" pitchFamily="18" charset="0"/>
              <a:sym typeface="+mn-lt"/>
            </a:endParaRPr>
          </a:p>
        </p:txBody>
      </p:sp>
      <p:sp>
        <p:nvSpPr>
          <p:cNvPr id="36" name="矩形 35"/>
          <p:cNvSpPr/>
          <p:nvPr/>
        </p:nvSpPr>
        <p:spPr>
          <a:xfrm>
            <a:off x="4371793" y="4184830"/>
            <a:ext cx="396262" cy="323165"/>
          </a:xfrm>
          <a:prstGeom prst="rect">
            <a:avLst/>
          </a:prstGeom>
        </p:spPr>
        <p:txBody>
          <a:bodyPr wrap="none">
            <a:spAutoFit/>
          </a:bodyPr>
          <a:lstStyle/>
          <a:p>
            <a:pPr algn="ctr"/>
            <a:r>
              <a:rPr lang="en-US" altLang="zh-CN" sz="1500">
                <a:solidFill>
                  <a:schemeClr val="accent1"/>
                </a:solidFill>
                <a:latin typeface="造字工房悦黑（非商用）纤细体" pitchFamily="50" charset="-122"/>
                <a:ea typeface="造字工房悦黑（非商用）纤细体" pitchFamily="50" charset="-122"/>
                <a:cs typeface="UUS UN INCHIKE" panose="02020603070505020304" pitchFamily="18" charset="0"/>
                <a:sym typeface="+mn-lt"/>
              </a:rPr>
              <a:t>04</a:t>
            </a:r>
            <a:endParaRPr lang="zh-CN" altLang="en-US" sz="1500">
              <a:solidFill>
                <a:schemeClr val="accent1"/>
              </a:solidFill>
              <a:latin typeface="造字工房悦黑（非商用）纤细体" pitchFamily="50" charset="-122"/>
              <a:ea typeface="造字工房悦黑（非商用）纤细体" pitchFamily="50" charset="-122"/>
              <a:cs typeface="UUS UN INCHIKE" panose="02020603070505020304" pitchFamily="18" charset="0"/>
              <a:sym typeface="+mn-lt"/>
            </a:endParaRPr>
          </a:p>
        </p:txBody>
      </p:sp>
      <p:sp>
        <p:nvSpPr>
          <p:cNvPr id="37" name="矩形 36"/>
          <p:cNvSpPr/>
          <p:nvPr/>
        </p:nvSpPr>
        <p:spPr>
          <a:xfrm>
            <a:off x="3049906" y="3472606"/>
            <a:ext cx="396262" cy="323165"/>
          </a:xfrm>
          <a:prstGeom prst="rect">
            <a:avLst/>
          </a:prstGeom>
        </p:spPr>
        <p:txBody>
          <a:bodyPr wrap="none">
            <a:spAutoFit/>
          </a:bodyPr>
          <a:lstStyle/>
          <a:p>
            <a:pPr algn="ctr"/>
            <a:r>
              <a:rPr lang="en-US" altLang="zh-CN" sz="1500">
                <a:solidFill>
                  <a:schemeClr val="accent1"/>
                </a:solidFill>
                <a:latin typeface="造字工房悦黑（非商用）纤细体" pitchFamily="50" charset="-122"/>
                <a:ea typeface="造字工房悦黑（非商用）纤细体" pitchFamily="50" charset="-122"/>
                <a:cs typeface="UUS UN INCHIKE" panose="02020603070505020304" pitchFamily="18" charset="0"/>
                <a:sym typeface="+mn-lt"/>
              </a:rPr>
              <a:t>05</a:t>
            </a:r>
            <a:endParaRPr lang="zh-CN" altLang="en-US" sz="1500">
              <a:solidFill>
                <a:schemeClr val="accent1"/>
              </a:solidFill>
              <a:latin typeface="造字工房悦黑（非商用）纤细体" pitchFamily="50" charset="-122"/>
              <a:ea typeface="造字工房悦黑（非商用）纤细体" pitchFamily="50" charset="-122"/>
              <a:cs typeface="UUS UN INCHIKE" panose="02020603070505020304" pitchFamily="18" charset="0"/>
              <a:sym typeface="+mn-lt"/>
            </a:endParaRPr>
          </a:p>
        </p:txBody>
      </p:sp>
      <p:sp>
        <p:nvSpPr>
          <p:cNvPr id="38" name="矩形 37"/>
          <p:cNvSpPr/>
          <p:nvPr/>
        </p:nvSpPr>
        <p:spPr>
          <a:xfrm>
            <a:off x="3038768" y="1954911"/>
            <a:ext cx="396262" cy="323165"/>
          </a:xfrm>
          <a:prstGeom prst="rect">
            <a:avLst/>
          </a:prstGeom>
        </p:spPr>
        <p:txBody>
          <a:bodyPr wrap="none">
            <a:spAutoFit/>
          </a:bodyPr>
          <a:lstStyle/>
          <a:p>
            <a:pPr algn="ctr"/>
            <a:r>
              <a:rPr lang="en-US" altLang="zh-CN" sz="1500">
                <a:solidFill>
                  <a:schemeClr val="accent1"/>
                </a:solidFill>
                <a:latin typeface="造字工房悦黑（非商用）纤细体" pitchFamily="50" charset="-122"/>
                <a:ea typeface="造字工房悦黑（非商用）纤细体" pitchFamily="50" charset="-122"/>
                <a:cs typeface="UUS UN INCHIKE" panose="02020603070505020304" pitchFamily="18" charset="0"/>
                <a:sym typeface="+mn-lt"/>
              </a:rPr>
              <a:t>06</a:t>
            </a:r>
            <a:endParaRPr lang="en-US" altLang="zh-CN" sz="1500">
              <a:solidFill>
                <a:schemeClr val="accent1"/>
              </a:solidFill>
              <a:latin typeface="造字工房悦黑（非商用）纤细体" pitchFamily="50" charset="-122"/>
              <a:ea typeface="造字工房悦黑（非商用）纤细体" pitchFamily="50" charset="-122"/>
              <a:cs typeface="UUS UN INCHIKE" panose="02020603070505020304" pitchFamily="18" charset="0"/>
              <a:sym typeface="+mn-lt"/>
            </a:endParaRPr>
          </a:p>
        </p:txBody>
      </p:sp>
      <p:sp>
        <p:nvSpPr>
          <p:cNvPr id="39" name="Text Box 18"/>
          <p:cNvSpPr txBox="1">
            <a:spLocks noChangeArrowheads="1"/>
          </p:cNvSpPr>
          <p:nvPr/>
        </p:nvSpPr>
        <p:spPr bwMode="gray">
          <a:xfrm>
            <a:off x="3707904" y="265822"/>
            <a:ext cx="193951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zh-CN" sz="2000" spc="600">
                <a:solidFill>
                  <a:schemeClr val="accent2"/>
                </a:solidFill>
                <a:latin typeface="造字工房悦黑（非商用）纤细体" pitchFamily="50" charset="-122"/>
                <a:ea typeface="造字工房悦黑（非商用）纤细体" pitchFamily="50" charset="-122"/>
              </a:rPr>
              <a:t>HEADLINE</a:t>
            </a:r>
            <a:endParaRPr lang="zh-CN" altLang="en-US" sz="2000" spc="600">
              <a:solidFill>
                <a:schemeClr val="accent2"/>
              </a:solidFill>
              <a:latin typeface="造字工房悦黑（非商用）纤细体" pitchFamily="50" charset="-122"/>
              <a:ea typeface="造字工房悦黑（非商用）纤细体" pitchFamily="50" charset="-122"/>
            </a:endParaRPr>
          </a:p>
        </p:txBody>
      </p:sp>
      <p:cxnSp>
        <p:nvCxnSpPr>
          <p:cNvPr id="40" name="直接连接符​​ 14"/>
          <p:cNvCxnSpPr/>
          <p:nvPr/>
        </p:nvCxnSpPr>
        <p:spPr>
          <a:xfrm>
            <a:off x="5647418" y="468660"/>
            <a:ext cx="3057760" cy="0"/>
          </a:xfrm>
          <a:prstGeom prst="line">
            <a:avLst/>
          </a:prstGeom>
          <a:ln w="9525">
            <a:solidFill>
              <a:schemeClr val="accent3"/>
            </a:solidFill>
            <a:prstDash val="solid"/>
          </a:ln>
        </p:spPr>
        <p:style>
          <a:lnRef idx="1">
            <a:schemeClr val="accent1"/>
          </a:lnRef>
          <a:fillRef idx="0">
            <a:schemeClr val="accent1"/>
          </a:fillRef>
          <a:effectRef idx="0">
            <a:schemeClr val="accent1"/>
          </a:effectRef>
          <a:fontRef idx="minor">
            <a:schemeClr val="tx1"/>
          </a:fontRef>
        </p:style>
      </p:cxnSp>
      <p:cxnSp>
        <p:nvCxnSpPr>
          <p:cNvPr id="41" name="直接连接符​​ 14"/>
          <p:cNvCxnSpPr/>
          <p:nvPr/>
        </p:nvCxnSpPr>
        <p:spPr>
          <a:xfrm>
            <a:off x="362112" y="468660"/>
            <a:ext cx="3057760" cy="0"/>
          </a:xfrm>
          <a:prstGeom prst="line">
            <a:avLst/>
          </a:prstGeom>
          <a:ln w="9525">
            <a:solidFill>
              <a:schemeClr val="accent3"/>
            </a:solidFill>
            <a:prstDash val="solid"/>
          </a:ln>
        </p:spPr>
        <p:style>
          <a:lnRef idx="1">
            <a:schemeClr val="accent1"/>
          </a:lnRef>
          <a:fillRef idx="0">
            <a:schemeClr val="accent1"/>
          </a:fillRef>
          <a:effectRef idx="0">
            <a:schemeClr val="accent1"/>
          </a:effectRef>
          <a:fontRef idx="minor">
            <a:schemeClr val="tx1"/>
          </a:fontRef>
        </p:style>
      </p:cxnSp>
      <p:sp>
        <p:nvSpPr>
          <p:cNvPr id="42" name="矩形 41"/>
          <p:cNvSpPr/>
          <p:nvPr/>
        </p:nvSpPr>
        <p:spPr>
          <a:xfrm>
            <a:off x="6655552" y="2803273"/>
            <a:ext cx="2040978" cy="657872"/>
          </a:xfrm>
          <a:prstGeom prst="rect">
            <a:avLst/>
          </a:prstGeom>
        </p:spPr>
        <p:txBody>
          <a:bodyPr wrap="square">
            <a:spAutoFit/>
          </a:bodyPr>
          <a:lstStyle/>
          <a:p>
            <a:r>
              <a:rPr lang="en-US" altLang="zh-CN" sz="1200">
                <a:solidFill>
                  <a:schemeClr val="accent1"/>
                </a:solidFill>
                <a:latin typeface="造字工房悦黑（非商用）纤细体" pitchFamily="50" charset="-122"/>
                <a:ea typeface="造字工房悦黑（非商用）纤细体" pitchFamily="50" charset="-122"/>
                <a:cs typeface="UUS UN INCHIKE" panose="02020603070505020304" pitchFamily="18" charset="0"/>
                <a:sym typeface="+mn-lt"/>
              </a:rPr>
              <a:t>CONTENT</a:t>
            </a:r>
            <a:endParaRPr lang="en-US" altLang="zh-CN" sz="1200">
              <a:solidFill>
                <a:schemeClr val="accent1"/>
              </a:solidFill>
              <a:latin typeface="造字工房悦黑（非商用）纤细体" pitchFamily="50" charset="-122"/>
              <a:ea typeface="造字工房悦黑（非商用）纤细体" pitchFamily="50" charset="-122"/>
              <a:cs typeface="UUS UN INCHIKE" panose="02020603070505020304" pitchFamily="18" charset="0"/>
              <a:sym typeface="+mn-lt"/>
            </a:endParaRPr>
          </a:p>
          <a:p>
            <a:r>
              <a:rPr lang="en-US" altLang="zh-CN" sz="825">
                <a:solidFill>
                  <a:schemeClr val="accent2"/>
                </a:solidFill>
                <a:latin typeface="造字工房悦黑（非商用）纤细体" pitchFamily="50" charset="-122"/>
                <a:ea typeface="造字工房悦黑（非商用）纤细体" pitchFamily="50" charset="-122"/>
                <a:cs typeface="UUS UN INCHIKE" panose="02020603070505020304" pitchFamily="18" charset="0"/>
                <a:sym typeface="+mn-lt"/>
              </a:rPr>
              <a:t>The future is before us and dynamic. </a:t>
            </a:r>
            <a:r>
              <a:rPr lang="en-US" altLang="zh-CN" sz="825">
                <a:solidFill>
                  <a:schemeClr val="accent2"/>
                </a:solidFill>
                <a:latin typeface="造字工房悦黑（非商用）纤细体" pitchFamily="50" charset="-122"/>
                <a:ea typeface="造字工房悦黑（非商用）纤细体" pitchFamily="50" charset="-122"/>
                <a:cs typeface="UUS UN INCHIKE" panose="02020603070505020304" pitchFamily="18" charset="0"/>
              </a:rPr>
              <a:t>Everything we do will affect it. </a:t>
            </a:r>
            <a:r>
              <a:rPr lang="en-US" altLang="zh-CN" sz="825">
                <a:solidFill>
                  <a:schemeClr val="accent2"/>
                </a:solidFill>
                <a:latin typeface="造字工房悦黑（非商用）纤细体" pitchFamily="50" charset="-122"/>
                <a:ea typeface="造字工房悦黑（非商用）纤细体" pitchFamily="50" charset="-122"/>
                <a:cs typeface="UUS UN INCHIKE" panose="02020603070505020304" pitchFamily="18" charset="0"/>
                <a:sym typeface="+mn-lt"/>
              </a:rPr>
              <a:t>The future is before us and dynamic. </a:t>
            </a:r>
            <a:endParaRPr lang="zh-CN" altLang="en-US" sz="825">
              <a:solidFill>
                <a:schemeClr val="accent2"/>
              </a:solidFill>
              <a:latin typeface="造字工房悦黑（非商用）纤细体" pitchFamily="50" charset="-122"/>
              <a:ea typeface="造字工房悦黑（非商用）纤细体" pitchFamily="50" charset="-122"/>
              <a:cs typeface="UUS UN INCHIKE" panose="02020603070505020304" pitchFamily="18" charset="0"/>
              <a:sym typeface="+mn-lt"/>
            </a:endParaRPr>
          </a:p>
        </p:txBody>
      </p:sp>
      <p:sp>
        <p:nvSpPr>
          <p:cNvPr id="43" name="矩形 42"/>
          <p:cNvSpPr/>
          <p:nvPr/>
        </p:nvSpPr>
        <p:spPr>
          <a:xfrm>
            <a:off x="6655551" y="3531499"/>
            <a:ext cx="2040979" cy="657872"/>
          </a:xfrm>
          <a:prstGeom prst="rect">
            <a:avLst/>
          </a:prstGeom>
        </p:spPr>
        <p:txBody>
          <a:bodyPr wrap="square">
            <a:spAutoFit/>
          </a:bodyPr>
          <a:lstStyle/>
          <a:p>
            <a:r>
              <a:rPr lang="en-US" altLang="zh-CN" sz="1200">
                <a:solidFill>
                  <a:schemeClr val="accent1"/>
                </a:solidFill>
                <a:latin typeface="造字工房悦黑（非商用）纤细体" pitchFamily="50" charset="-122"/>
                <a:ea typeface="造字工房悦黑（非商用）纤细体" pitchFamily="50" charset="-122"/>
                <a:cs typeface="UUS UN INCHIKE" panose="02020603070505020304" pitchFamily="18" charset="0"/>
                <a:sym typeface="+mn-lt"/>
              </a:rPr>
              <a:t>CONTENT</a:t>
            </a:r>
            <a:endParaRPr lang="en-US" altLang="zh-CN" sz="1200">
              <a:solidFill>
                <a:schemeClr val="accent1"/>
              </a:solidFill>
              <a:latin typeface="造字工房悦黑（非商用）纤细体" pitchFamily="50" charset="-122"/>
              <a:ea typeface="造字工房悦黑（非商用）纤细体" pitchFamily="50" charset="-122"/>
              <a:cs typeface="UUS UN INCHIKE" panose="02020603070505020304" pitchFamily="18" charset="0"/>
              <a:sym typeface="+mn-lt"/>
            </a:endParaRPr>
          </a:p>
          <a:p>
            <a:r>
              <a:rPr lang="en-US" altLang="zh-CN" sz="825">
                <a:solidFill>
                  <a:schemeClr val="accent2"/>
                </a:solidFill>
                <a:latin typeface="造字工房悦黑（非商用）纤细体" pitchFamily="50" charset="-122"/>
                <a:ea typeface="造字工房悦黑（非商用）纤细体" pitchFamily="50" charset="-122"/>
                <a:cs typeface="UUS UN INCHIKE" panose="02020603070505020304" pitchFamily="18" charset="0"/>
                <a:sym typeface="+mn-lt"/>
              </a:rPr>
              <a:t>The future is before us and dynamic. </a:t>
            </a:r>
            <a:r>
              <a:rPr lang="en-US" altLang="zh-CN" sz="825">
                <a:solidFill>
                  <a:schemeClr val="accent2"/>
                </a:solidFill>
                <a:latin typeface="造字工房悦黑（非商用）纤细体" pitchFamily="50" charset="-122"/>
                <a:ea typeface="造字工房悦黑（非商用）纤细体" pitchFamily="50" charset="-122"/>
                <a:cs typeface="UUS UN INCHIKE" panose="02020603070505020304" pitchFamily="18" charset="0"/>
              </a:rPr>
              <a:t>Everything we do will affect it. </a:t>
            </a:r>
            <a:r>
              <a:rPr lang="en-US" altLang="zh-CN" sz="825">
                <a:solidFill>
                  <a:schemeClr val="accent2"/>
                </a:solidFill>
                <a:latin typeface="造字工房悦黑（非商用）纤细体" pitchFamily="50" charset="-122"/>
                <a:ea typeface="造字工房悦黑（非商用）纤细体" pitchFamily="50" charset="-122"/>
                <a:cs typeface="UUS UN INCHIKE" panose="02020603070505020304" pitchFamily="18" charset="0"/>
                <a:sym typeface="+mn-lt"/>
              </a:rPr>
              <a:t>The future is before us and dynamic. </a:t>
            </a:r>
            <a:endParaRPr lang="zh-CN" altLang="en-US" sz="825">
              <a:solidFill>
                <a:schemeClr val="accent2"/>
              </a:solidFill>
              <a:latin typeface="造字工房悦黑（非商用）纤细体" pitchFamily="50" charset="-122"/>
              <a:ea typeface="造字工房悦黑（非商用）纤细体" pitchFamily="50" charset="-122"/>
              <a:cs typeface="UUS UN INCHIKE" panose="02020603070505020304" pitchFamily="18" charset="0"/>
              <a:sym typeface="+mn-lt"/>
            </a:endParaRPr>
          </a:p>
        </p:txBody>
      </p:sp>
      <p:sp>
        <p:nvSpPr>
          <p:cNvPr id="44" name="矩形 43"/>
          <p:cNvSpPr/>
          <p:nvPr/>
        </p:nvSpPr>
        <p:spPr>
          <a:xfrm>
            <a:off x="650977" y="1482382"/>
            <a:ext cx="2040978" cy="657872"/>
          </a:xfrm>
          <a:prstGeom prst="rect">
            <a:avLst/>
          </a:prstGeom>
        </p:spPr>
        <p:txBody>
          <a:bodyPr wrap="square">
            <a:spAutoFit/>
          </a:bodyPr>
          <a:lstStyle/>
          <a:p>
            <a:r>
              <a:rPr lang="en-US" altLang="zh-CN" sz="1200">
                <a:solidFill>
                  <a:schemeClr val="accent1"/>
                </a:solidFill>
                <a:latin typeface="造字工房悦黑（非商用）纤细体" pitchFamily="50" charset="-122"/>
                <a:ea typeface="造字工房悦黑（非商用）纤细体" pitchFamily="50" charset="-122"/>
                <a:cs typeface="UUS UN INCHIKE" panose="02020603070505020304" pitchFamily="18" charset="0"/>
                <a:sym typeface="+mn-lt"/>
              </a:rPr>
              <a:t>CONTENT</a:t>
            </a:r>
            <a:endParaRPr lang="en-US" altLang="zh-CN" sz="1200">
              <a:solidFill>
                <a:schemeClr val="accent1"/>
              </a:solidFill>
              <a:latin typeface="造字工房悦黑（非商用）纤细体" pitchFamily="50" charset="-122"/>
              <a:ea typeface="造字工房悦黑（非商用）纤细体" pitchFamily="50" charset="-122"/>
              <a:cs typeface="UUS UN INCHIKE" panose="02020603070505020304" pitchFamily="18" charset="0"/>
              <a:sym typeface="+mn-lt"/>
            </a:endParaRPr>
          </a:p>
          <a:p>
            <a:r>
              <a:rPr lang="en-US" altLang="zh-CN" sz="825">
                <a:solidFill>
                  <a:schemeClr val="accent2"/>
                </a:solidFill>
                <a:latin typeface="造字工房悦黑（非商用）纤细体" pitchFamily="50" charset="-122"/>
                <a:ea typeface="造字工房悦黑（非商用）纤细体" pitchFamily="50" charset="-122"/>
                <a:cs typeface="UUS UN INCHIKE" panose="02020603070505020304" pitchFamily="18" charset="0"/>
                <a:sym typeface="+mn-lt"/>
              </a:rPr>
              <a:t>The future is before us and dynamic. </a:t>
            </a:r>
            <a:r>
              <a:rPr lang="en-US" altLang="zh-CN" sz="825">
                <a:solidFill>
                  <a:schemeClr val="accent2"/>
                </a:solidFill>
                <a:latin typeface="造字工房悦黑（非商用）纤细体" pitchFamily="50" charset="-122"/>
                <a:ea typeface="造字工房悦黑（非商用）纤细体" pitchFamily="50" charset="-122"/>
                <a:cs typeface="UUS UN INCHIKE" panose="02020603070505020304" pitchFamily="18" charset="0"/>
              </a:rPr>
              <a:t>Everything we do will affect it. </a:t>
            </a:r>
            <a:r>
              <a:rPr lang="en-US" altLang="zh-CN" sz="825">
                <a:solidFill>
                  <a:schemeClr val="accent2"/>
                </a:solidFill>
                <a:latin typeface="造字工房悦黑（非商用）纤细体" pitchFamily="50" charset="-122"/>
                <a:ea typeface="造字工房悦黑（非商用）纤细体" pitchFamily="50" charset="-122"/>
                <a:cs typeface="UUS UN INCHIKE" panose="02020603070505020304" pitchFamily="18" charset="0"/>
                <a:sym typeface="+mn-lt"/>
              </a:rPr>
              <a:t>The future is before us and dynamic. </a:t>
            </a:r>
            <a:endParaRPr lang="zh-CN" altLang="en-US" sz="825">
              <a:solidFill>
                <a:schemeClr val="accent2"/>
              </a:solidFill>
              <a:latin typeface="造字工房悦黑（非商用）纤细体" pitchFamily="50" charset="-122"/>
              <a:ea typeface="造字工房悦黑（非商用）纤细体" pitchFamily="50" charset="-122"/>
              <a:cs typeface="UUS UN INCHIKE" panose="02020603070505020304" pitchFamily="18" charset="0"/>
              <a:sym typeface="+mn-lt"/>
            </a:endParaRPr>
          </a:p>
        </p:txBody>
      </p:sp>
      <p:sp>
        <p:nvSpPr>
          <p:cNvPr id="45" name="矩形 44"/>
          <p:cNvSpPr/>
          <p:nvPr/>
        </p:nvSpPr>
        <p:spPr>
          <a:xfrm>
            <a:off x="650976" y="2210608"/>
            <a:ext cx="2040979" cy="657872"/>
          </a:xfrm>
          <a:prstGeom prst="rect">
            <a:avLst/>
          </a:prstGeom>
        </p:spPr>
        <p:txBody>
          <a:bodyPr wrap="square">
            <a:spAutoFit/>
          </a:bodyPr>
          <a:lstStyle/>
          <a:p>
            <a:r>
              <a:rPr lang="en-US" altLang="zh-CN" sz="1200">
                <a:solidFill>
                  <a:schemeClr val="accent1"/>
                </a:solidFill>
                <a:latin typeface="造字工房悦黑（非商用）纤细体" pitchFamily="50" charset="-122"/>
                <a:ea typeface="造字工房悦黑（非商用）纤细体" pitchFamily="50" charset="-122"/>
                <a:cs typeface="UUS UN INCHIKE" panose="02020603070505020304" pitchFamily="18" charset="0"/>
                <a:sym typeface="+mn-lt"/>
              </a:rPr>
              <a:t>CONTENT</a:t>
            </a:r>
            <a:endParaRPr lang="en-US" altLang="zh-CN" sz="1200">
              <a:solidFill>
                <a:schemeClr val="accent1"/>
              </a:solidFill>
              <a:latin typeface="造字工房悦黑（非商用）纤细体" pitchFamily="50" charset="-122"/>
              <a:ea typeface="造字工房悦黑（非商用）纤细体" pitchFamily="50" charset="-122"/>
              <a:cs typeface="UUS UN INCHIKE" panose="02020603070505020304" pitchFamily="18" charset="0"/>
              <a:sym typeface="+mn-lt"/>
            </a:endParaRPr>
          </a:p>
          <a:p>
            <a:r>
              <a:rPr lang="en-US" altLang="zh-CN" sz="825">
                <a:solidFill>
                  <a:schemeClr val="accent2"/>
                </a:solidFill>
                <a:latin typeface="造字工房悦黑（非商用）纤细体" pitchFamily="50" charset="-122"/>
                <a:ea typeface="造字工房悦黑（非商用）纤细体" pitchFamily="50" charset="-122"/>
                <a:cs typeface="UUS UN INCHIKE" panose="02020603070505020304" pitchFamily="18" charset="0"/>
                <a:sym typeface="+mn-lt"/>
              </a:rPr>
              <a:t>The future is before us and dynamic. </a:t>
            </a:r>
            <a:r>
              <a:rPr lang="en-US" altLang="zh-CN" sz="825">
                <a:solidFill>
                  <a:schemeClr val="accent2"/>
                </a:solidFill>
                <a:latin typeface="造字工房悦黑（非商用）纤细体" pitchFamily="50" charset="-122"/>
                <a:ea typeface="造字工房悦黑（非商用）纤细体" pitchFamily="50" charset="-122"/>
                <a:cs typeface="UUS UN INCHIKE" panose="02020603070505020304" pitchFamily="18" charset="0"/>
              </a:rPr>
              <a:t>Everything we do will affect it. </a:t>
            </a:r>
            <a:r>
              <a:rPr lang="en-US" altLang="zh-CN" sz="825">
                <a:solidFill>
                  <a:schemeClr val="accent2"/>
                </a:solidFill>
                <a:latin typeface="造字工房悦黑（非商用）纤细体" pitchFamily="50" charset="-122"/>
                <a:ea typeface="造字工房悦黑（非商用）纤细体" pitchFamily="50" charset="-122"/>
                <a:cs typeface="UUS UN INCHIKE" panose="02020603070505020304" pitchFamily="18" charset="0"/>
                <a:sym typeface="+mn-lt"/>
              </a:rPr>
              <a:t>The future is before us and dynamic. </a:t>
            </a:r>
            <a:endParaRPr lang="zh-CN" altLang="en-US" sz="825">
              <a:solidFill>
                <a:schemeClr val="accent2"/>
              </a:solidFill>
              <a:latin typeface="造字工房悦黑（非商用）纤细体" pitchFamily="50" charset="-122"/>
              <a:ea typeface="造字工房悦黑（非商用）纤细体" pitchFamily="50" charset="-122"/>
              <a:cs typeface="UUS UN INCHIKE" panose="02020603070505020304" pitchFamily="18" charset="0"/>
              <a:sym typeface="+mn-lt"/>
            </a:endParaRPr>
          </a:p>
        </p:txBody>
      </p:sp>
    </p:spTree>
  </p:cSld>
  <p:clrMapOvr>
    <a:masterClrMapping/>
  </p:clrMapOvr>
  <mc:AlternateContent>
    <mc:Choice xmlns:p14="http://schemas.microsoft.com/office/powerpoint/2010/main" Requires="p14">
      <p:transition spd="med" advTm="6000" p14:dur="700">
        <p:fade/>
      </p:transition>
    </mc:Choice>
    <mc:Fallback>
      <p:transition spd="med" advTm="6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9" decel="66000" fill="hold" grpId="0" nodeType="afterEffect">
                                  <p:stCondLst>
                                    <p:cond delay="0"/>
                                  </p:stCondLst>
                                  <p:iterate type="wd">
                                    <p:tmPct val="10000"/>
                                  </p:iterate>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2" presetClass="entr" presetSubtype="1" accel="16000" fill="hold" grpId="0" nodeType="afterEffect">
                                  <p:stCondLst>
                                    <p:cond delay="0"/>
                                  </p:stCondLst>
                                  <p:iterate type="wd">
                                    <p:tmPct val="10000"/>
                                  </p:iterate>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500" fill="hold"/>
                                        <p:tgtEl>
                                          <p:spTgt spid="24"/>
                                        </p:tgtEl>
                                        <p:attrNameLst>
                                          <p:attrName>ppt_x</p:attrName>
                                        </p:attrNameLst>
                                      </p:cBhvr>
                                      <p:tavLst>
                                        <p:tav tm="0">
                                          <p:val>
                                            <p:strVal val="#ppt_x"/>
                                          </p:val>
                                        </p:tav>
                                        <p:tav tm="100000">
                                          <p:val>
                                            <p:strVal val="#ppt_x"/>
                                          </p:val>
                                        </p:tav>
                                      </p:tavLst>
                                    </p:anim>
                                    <p:anim calcmode="lin" valueType="num">
                                      <p:cBhvr additive="base">
                                        <p:cTn id="13" dur="500" fill="hold"/>
                                        <p:tgtEl>
                                          <p:spTgt spid="24"/>
                                        </p:tgtEl>
                                        <p:attrNameLst>
                                          <p:attrName>ppt_y</p:attrName>
                                        </p:attrNameLst>
                                      </p:cBhvr>
                                      <p:tavLst>
                                        <p:tav tm="0">
                                          <p:val>
                                            <p:strVal val="0-#ppt_h/2"/>
                                          </p:val>
                                        </p:tav>
                                        <p:tav tm="100000">
                                          <p:val>
                                            <p:strVal val="#ppt_y"/>
                                          </p:val>
                                        </p:tav>
                                      </p:tavLst>
                                    </p:anim>
                                  </p:childTnLst>
                                </p:cTn>
                              </p:par>
                            </p:childTnLst>
                          </p:cTn>
                        </p:par>
                        <p:par>
                          <p:cTn id="14" fill="hold" nodeType="afterGroup">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additive="base">
                                        <p:cTn id="17" dur="500" fill="hold"/>
                                        <p:tgtEl>
                                          <p:spTgt spid="38"/>
                                        </p:tgtEl>
                                        <p:attrNameLst>
                                          <p:attrName>ppt_x</p:attrName>
                                        </p:attrNameLst>
                                      </p:cBhvr>
                                      <p:tavLst>
                                        <p:tav tm="0">
                                          <p:val>
                                            <p:strVal val="1+#ppt_w/2"/>
                                          </p:val>
                                        </p:tav>
                                        <p:tav tm="100000">
                                          <p:val>
                                            <p:strVal val="#ppt_x"/>
                                          </p:val>
                                        </p:tav>
                                      </p:tavLst>
                                    </p:anim>
                                    <p:anim calcmode="lin" valueType="num">
                                      <p:cBhvr additive="base">
                                        <p:cTn id="18" dur="500" fill="hold"/>
                                        <p:tgtEl>
                                          <p:spTgt spid="38"/>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childTnLst>
                          </p:cTn>
                        </p:par>
                        <p:par>
                          <p:cTn id="23" fill="hold" nodeType="afterGroup">
                            <p:stCondLst>
                              <p:cond delay="2000"/>
                            </p:stCondLst>
                            <p:childTnLst>
                              <p:par>
                                <p:cTn id="24" presetID="2" presetClass="entr" presetSubtype="1" decel="66000" fill="hold" grpId="0" nodeType="afterEffect">
                                  <p:stCondLst>
                                    <p:cond delay="0"/>
                                  </p:stCondLst>
                                  <p:iterate type="wd">
                                    <p:tmPct val="10000"/>
                                  </p:iterate>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0-#ppt_h/2"/>
                                          </p:val>
                                        </p:tav>
                                        <p:tav tm="100000">
                                          <p:val>
                                            <p:strVal val="#ppt_y"/>
                                          </p:val>
                                        </p:tav>
                                      </p:tavLst>
                                    </p:anim>
                                  </p:childTnLst>
                                </p:cTn>
                              </p:par>
                            </p:childTnLst>
                          </p:cTn>
                        </p:par>
                        <p:par>
                          <p:cTn id="28" fill="hold" nodeType="afterGroup">
                            <p:stCondLst>
                              <p:cond delay="2500"/>
                            </p:stCondLst>
                            <p:childTnLst>
                              <p:par>
                                <p:cTn id="29" presetID="2" presetClass="entr" presetSubtype="1" accel="16000" fill="hold" grpId="0" nodeType="afterEffect">
                                  <p:stCondLst>
                                    <p:cond delay="0"/>
                                  </p:stCondLst>
                                  <p:iterate type="wd">
                                    <p:tmPct val="10000"/>
                                  </p:iterate>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0-#ppt_h/2"/>
                                          </p:val>
                                        </p:tav>
                                        <p:tav tm="100000">
                                          <p:val>
                                            <p:strVal val="#ppt_y"/>
                                          </p:val>
                                        </p:tav>
                                      </p:tavLst>
                                    </p:anim>
                                  </p:childTnLst>
                                </p:cTn>
                              </p:par>
                            </p:childTnLst>
                          </p:cTn>
                        </p:par>
                        <p:par>
                          <p:cTn id="33" fill="hold" nodeType="afterGroup">
                            <p:stCondLst>
                              <p:cond delay="3000"/>
                            </p:stCondLst>
                            <p:childTnLst>
                              <p:par>
                                <p:cTn id="34" presetID="2" presetClass="entr" presetSubtype="2"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additive="base">
                                        <p:cTn id="36" dur="500" fill="hold"/>
                                        <p:tgtEl>
                                          <p:spTgt spid="33"/>
                                        </p:tgtEl>
                                        <p:attrNameLst>
                                          <p:attrName>ppt_x</p:attrName>
                                        </p:attrNameLst>
                                      </p:cBhvr>
                                      <p:tavLst>
                                        <p:tav tm="0">
                                          <p:val>
                                            <p:strVal val="1+#ppt_w/2"/>
                                          </p:val>
                                        </p:tav>
                                        <p:tav tm="100000">
                                          <p:val>
                                            <p:strVal val="#ppt_x"/>
                                          </p:val>
                                        </p:tav>
                                      </p:tavLst>
                                    </p:anim>
                                    <p:anim calcmode="lin" valueType="num">
                                      <p:cBhvr additive="base">
                                        <p:cTn id="37" dur="500" fill="hold"/>
                                        <p:tgtEl>
                                          <p:spTgt spid="33"/>
                                        </p:tgtEl>
                                        <p:attrNameLst>
                                          <p:attrName>ppt_y</p:attrName>
                                        </p:attrNameLst>
                                      </p:cBhvr>
                                      <p:tavLst>
                                        <p:tav tm="0">
                                          <p:val>
                                            <p:strVal val="#ppt_y"/>
                                          </p:val>
                                        </p:tav>
                                        <p:tav tm="100000">
                                          <p:val>
                                            <p:strVal val="#ppt_y"/>
                                          </p:val>
                                        </p:tav>
                                      </p:tavLst>
                                    </p:anim>
                                  </p:childTnLst>
                                </p:cTn>
                              </p:par>
                            </p:childTnLst>
                          </p:cTn>
                        </p:par>
                        <p:par>
                          <p:cTn id="38" fill="hold" nodeType="afterGroup">
                            <p:stCondLst>
                              <p:cond delay="3500"/>
                            </p:stCondLst>
                            <p:childTnLst>
                              <p:par>
                                <p:cTn id="39" presetID="10"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fade">
                                      <p:cBhvr>
                                        <p:cTn id="41" dur="500"/>
                                        <p:tgtEl>
                                          <p:spTgt spid="25"/>
                                        </p:tgtEl>
                                      </p:cBhvr>
                                    </p:animEffect>
                                  </p:childTnLst>
                                </p:cTn>
                              </p:par>
                            </p:childTnLst>
                          </p:cTn>
                        </p:par>
                        <p:par>
                          <p:cTn id="42" fill="hold" nodeType="afterGroup">
                            <p:stCondLst>
                              <p:cond delay="4000"/>
                            </p:stCondLst>
                            <p:childTnLst>
                              <p:par>
                                <p:cTn id="43" presetID="2" presetClass="entr" presetSubtype="3" decel="66000" fill="hold" grpId="0" nodeType="afterEffect">
                                  <p:stCondLst>
                                    <p:cond delay="0"/>
                                  </p:stCondLst>
                                  <p:iterate type="wd">
                                    <p:tmPct val="10000"/>
                                  </p:iterate>
                                  <p:childTnLst>
                                    <p:set>
                                      <p:cBhvr>
                                        <p:cTn id="44" dur="1" fill="hold">
                                          <p:stCondLst>
                                            <p:cond delay="0"/>
                                          </p:stCondLst>
                                        </p:cTn>
                                        <p:tgtEl>
                                          <p:spTgt spid="14"/>
                                        </p:tgtEl>
                                        <p:attrNameLst>
                                          <p:attrName>style.visibility</p:attrName>
                                        </p:attrNameLst>
                                      </p:cBhvr>
                                      <p:to>
                                        <p:strVal val="visible"/>
                                      </p:to>
                                    </p:set>
                                    <p:anim calcmode="lin" valueType="num">
                                      <p:cBhvr additive="base">
                                        <p:cTn id="45" dur="500" fill="hold"/>
                                        <p:tgtEl>
                                          <p:spTgt spid="14"/>
                                        </p:tgtEl>
                                        <p:attrNameLst>
                                          <p:attrName>ppt_x</p:attrName>
                                        </p:attrNameLst>
                                      </p:cBhvr>
                                      <p:tavLst>
                                        <p:tav tm="0">
                                          <p:val>
                                            <p:strVal val="1+#ppt_w/2"/>
                                          </p:val>
                                        </p:tav>
                                        <p:tav tm="100000">
                                          <p:val>
                                            <p:strVal val="#ppt_x"/>
                                          </p:val>
                                        </p:tav>
                                      </p:tavLst>
                                    </p:anim>
                                    <p:anim calcmode="lin" valueType="num">
                                      <p:cBhvr additive="base">
                                        <p:cTn id="46" dur="500" fill="hold"/>
                                        <p:tgtEl>
                                          <p:spTgt spid="14"/>
                                        </p:tgtEl>
                                        <p:attrNameLst>
                                          <p:attrName>ppt_y</p:attrName>
                                        </p:attrNameLst>
                                      </p:cBhvr>
                                      <p:tavLst>
                                        <p:tav tm="0">
                                          <p:val>
                                            <p:strVal val="0-#ppt_h/2"/>
                                          </p:val>
                                        </p:tav>
                                        <p:tav tm="100000">
                                          <p:val>
                                            <p:strVal val="#ppt_y"/>
                                          </p:val>
                                        </p:tav>
                                      </p:tavLst>
                                    </p:anim>
                                  </p:childTnLst>
                                </p:cTn>
                              </p:par>
                            </p:childTnLst>
                          </p:cTn>
                        </p:par>
                        <p:par>
                          <p:cTn id="47" fill="hold" nodeType="afterGroup">
                            <p:stCondLst>
                              <p:cond delay="4500"/>
                            </p:stCondLst>
                            <p:childTnLst>
                              <p:par>
                                <p:cTn id="48" presetID="2" presetClass="entr" presetSubtype="1" accel="16000" fill="hold" grpId="0" nodeType="afterEffect">
                                  <p:stCondLst>
                                    <p:cond delay="0"/>
                                  </p:stCondLst>
                                  <p:iterate type="wd">
                                    <p:tmPct val="10000"/>
                                  </p:iterate>
                                  <p:childTnLst>
                                    <p:set>
                                      <p:cBhvr>
                                        <p:cTn id="49" dur="1" fill="hold">
                                          <p:stCondLst>
                                            <p:cond delay="0"/>
                                          </p:stCondLst>
                                        </p:cTn>
                                        <p:tgtEl>
                                          <p:spTgt spid="20"/>
                                        </p:tgtEl>
                                        <p:attrNameLst>
                                          <p:attrName>style.visibility</p:attrName>
                                        </p:attrNameLst>
                                      </p:cBhvr>
                                      <p:to>
                                        <p:strVal val="visible"/>
                                      </p:to>
                                    </p:set>
                                    <p:anim calcmode="lin" valueType="num">
                                      <p:cBhvr additive="base">
                                        <p:cTn id="50" dur="500" fill="hold"/>
                                        <p:tgtEl>
                                          <p:spTgt spid="20"/>
                                        </p:tgtEl>
                                        <p:attrNameLst>
                                          <p:attrName>ppt_x</p:attrName>
                                        </p:attrNameLst>
                                      </p:cBhvr>
                                      <p:tavLst>
                                        <p:tav tm="0">
                                          <p:val>
                                            <p:strVal val="#ppt_x"/>
                                          </p:val>
                                        </p:tav>
                                        <p:tav tm="100000">
                                          <p:val>
                                            <p:strVal val="#ppt_x"/>
                                          </p:val>
                                        </p:tav>
                                      </p:tavLst>
                                    </p:anim>
                                    <p:anim calcmode="lin" valueType="num">
                                      <p:cBhvr additive="base">
                                        <p:cTn id="51" dur="500" fill="hold"/>
                                        <p:tgtEl>
                                          <p:spTgt spid="20"/>
                                        </p:tgtEl>
                                        <p:attrNameLst>
                                          <p:attrName>ppt_y</p:attrName>
                                        </p:attrNameLst>
                                      </p:cBhvr>
                                      <p:tavLst>
                                        <p:tav tm="0">
                                          <p:val>
                                            <p:strVal val="0-#ppt_h/2"/>
                                          </p:val>
                                        </p:tav>
                                        <p:tav tm="100000">
                                          <p:val>
                                            <p:strVal val="#ppt_y"/>
                                          </p:val>
                                        </p:tav>
                                      </p:tavLst>
                                    </p:anim>
                                  </p:childTnLst>
                                </p:cTn>
                              </p:par>
                            </p:childTnLst>
                          </p:cTn>
                        </p:par>
                        <p:par>
                          <p:cTn id="52" fill="hold" nodeType="afterGroup">
                            <p:stCondLst>
                              <p:cond delay="5000"/>
                            </p:stCondLst>
                            <p:childTnLst>
                              <p:par>
                                <p:cTn id="53" presetID="2" presetClass="entr" presetSubtype="2"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500" fill="hold"/>
                                        <p:tgtEl>
                                          <p:spTgt spid="34"/>
                                        </p:tgtEl>
                                        <p:attrNameLst>
                                          <p:attrName>ppt_x</p:attrName>
                                        </p:attrNameLst>
                                      </p:cBhvr>
                                      <p:tavLst>
                                        <p:tav tm="0">
                                          <p:val>
                                            <p:strVal val="1+#ppt_w/2"/>
                                          </p:val>
                                        </p:tav>
                                        <p:tav tm="100000">
                                          <p:val>
                                            <p:strVal val="#ppt_x"/>
                                          </p:val>
                                        </p:tav>
                                      </p:tavLst>
                                    </p:anim>
                                    <p:anim calcmode="lin" valueType="num">
                                      <p:cBhvr additive="base">
                                        <p:cTn id="56" dur="500" fill="hold"/>
                                        <p:tgtEl>
                                          <p:spTgt spid="34"/>
                                        </p:tgtEl>
                                        <p:attrNameLst>
                                          <p:attrName>ppt_y</p:attrName>
                                        </p:attrNameLst>
                                      </p:cBhvr>
                                      <p:tavLst>
                                        <p:tav tm="0">
                                          <p:val>
                                            <p:strVal val="#ppt_y"/>
                                          </p:val>
                                        </p:tav>
                                        <p:tav tm="100000">
                                          <p:val>
                                            <p:strVal val="#ppt_y"/>
                                          </p:val>
                                        </p:tav>
                                      </p:tavLst>
                                    </p:anim>
                                  </p:childTnLst>
                                </p:cTn>
                              </p:par>
                            </p:childTnLst>
                          </p:cTn>
                        </p:par>
                        <p:par>
                          <p:cTn id="57" fill="hold" nodeType="afterGroup">
                            <p:stCondLst>
                              <p:cond delay="5500"/>
                            </p:stCondLst>
                            <p:childTnLst>
                              <p:par>
                                <p:cTn id="58" presetID="10" presetClass="entr" presetSubtype="0" fill="hold" grpId="0" nodeType="afterEffect">
                                  <p:stCondLst>
                                    <p:cond delay="0"/>
                                  </p:stCondLst>
                                  <p:childTnLst>
                                    <p:set>
                                      <p:cBhvr>
                                        <p:cTn id="59" dur="1" fill="hold">
                                          <p:stCondLst>
                                            <p:cond delay="0"/>
                                          </p:stCondLst>
                                        </p:cTn>
                                        <p:tgtEl>
                                          <p:spTgt spid="30"/>
                                        </p:tgtEl>
                                        <p:attrNameLst>
                                          <p:attrName>style.visibility</p:attrName>
                                        </p:attrNameLst>
                                      </p:cBhvr>
                                      <p:to>
                                        <p:strVal val="visible"/>
                                      </p:to>
                                    </p:set>
                                    <p:animEffect transition="in" filter="fade">
                                      <p:cBhvr>
                                        <p:cTn id="60" dur="500"/>
                                        <p:tgtEl>
                                          <p:spTgt spid="30"/>
                                        </p:tgtEl>
                                      </p:cBhvr>
                                    </p:animEffect>
                                  </p:childTnLst>
                                </p:cTn>
                              </p:par>
                            </p:childTnLst>
                          </p:cTn>
                        </p:par>
                        <p:par>
                          <p:cTn id="61" fill="hold" nodeType="afterGroup">
                            <p:stCondLst>
                              <p:cond delay="6000"/>
                            </p:stCondLst>
                            <p:childTnLst>
                              <p:par>
                                <p:cTn id="62" presetID="2" presetClass="entr" presetSubtype="6" decel="66000" fill="hold" grpId="0" nodeType="afterEffect">
                                  <p:stCondLst>
                                    <p:cond delay="0"/>
                                  </p:stCondLst>
                                  <p:iterate type="wd">
                                    <p:tmPct val="10000"/>
                                  </p:iterate>
                                  <p:childTnLst>
                                    <p:set>
                                      <p:cBhvr>
                                        <p:cTn id="63" dur="1" fill="hold">
                                          <p:stCondLst>
                                            <p:cond delay="0"/>
                                          </p:stCondLst>
                                        </p:cTn>
                                        <p:tgtEl>
                                          <p:spTgt spid="15"/>
                                        </p:tgtEl>
                                        <p:attrNameLst>
                                          <p:attrName>style.visibility</p:attrName>
                                        </p:attrNameLst>
                                      </p:cBhvr>
                                      <p:to>
                                        <p:strVal val="visible"/>
                                      </p:to>
                                    </p:set>
                                    <p:anim calcmode="lin" valueType="num">
                                      <p:cBhvr additive="base">
                                        <p:cTn id="64" dur="500" fill="hold"/>
                                        <p:tgtEl>
                                          <p:spTgt spid="15"/>
                                        </p:tgtEl>
                                        <p:attrNameLst>
                                          <p:attrName>ppt_x</p:attrName>
                                        </p:attrNameLst>
                                      </p:cBhvr>
                                      <p:tavLst>
                                        <p:tav tm="0">
                                          <p:val>
                                            <p:strVal val="1+#ppt_w/2"/>
                                          </p:val>
                                        </p:tav>
                                        <p:tav tm="100000">
                                          <p:val>
                                            <p:strVal val="#ppt_x"/>
                                          </p:val>
                                        </p:tav>
                                      </p:tavLst>
                                    </p:anim>
                                    <p:anim calcmode="lin" valueType="num">
                                      <p:cBhvr additive="base">
                                        <p:cTn id="65" dur="500" fill="hold"/>
                                        <p:tgtEl>
                                          <p:spTgt spid="15"/>
                                        </p:tgtEl>
                                        <p:attrNameLst>
                                          <p:attrName>ppt_y</p:attrName>
                                        </p:attrNameLst>
                                      </p:cBhvr>
                                      <p:tavLst>
                                        <p:tav tm="0">
                                          <p:val>
                                            <p:strVal val="1+#ppt_h/2"/>
                                          </p:val>
                                        </p:tav>
                                        <p:tav tm="100000">
                                          <p:val>
                                            <p:strVal val="#ppt_y"/>
                                          </p:val>
                                        </p:tav>
                                      </p:tavLst>
                                    </p:anim>
                                  </p:childTnLst>
                                </p:cTn>
                              </p:par>
                            </p:childTnLst>
                          </p:cTn>
                        </p:par>
                        <p:par>
                          <p:cTn id="66" fill="hold" nodeType="afterGroup">
                            <p:stCondLst>
                              <p:cond delay="6500"/>
                            </p:stCondLst>
                            <p:childTnLst>
                              <p:par>
                                <p:cTn id="67" presetID="2" presetClass="entr" presetSubtype="1" accel="16000" fill="hold" grpId="0" nodeType="afterEffect">
                                  <p:stCondLst>
                                    <p:cond delay="0"/>
                                  </p:stCondLst>
                                  <p:iterate type="wd">
                                    <p:tmPct val="10000"/>
                                  </p:iterate>
                                  <p:childTnLst>
                                    <p:set>
                                      <p:cBhvr>
                                        <p:cTn id="68" dur="1" fill="hold">
                                          <p:stCondLst>
                                            <p:cond delay="0"/>
                                          </p:stCondLst>
                                        </p:cTn>
                                        <p:tgtEl>
                                          <p:spTgt spid="21"/>
                                        </p:tgtEl>
                                        <p:attrNameLst>
                                          <p:attrName>style.visibility</p:attrName>
                                        </p:attrNameLst>
                                      </p:cBhvr>
                                      <p:to>
                                        <p:strVal val="visible"/>
                                      </p:to>
                                    </p:set>
                                    <p:anim calcmode="lin" valueType="num">
                                      <p:cBhvr additive="base">
                                        <p:cTn id="69" dur="500" fill="hold"/>
                                        <p:tgtEl>
                                          <p:spTgt spid="21"/>
                                        </p:tgtEl>
                                        <p:attrNameLst>
                                          <p:attrName>ppt_x</p:attrName>
                                        </p:attrNameLst>
                                      </p:cBhvr>
                                      <p:tavLst>
                                        <p:tav tm="0">
                                          <p:val>
                                            <p:strVal val="#ppt_x"/>
                                          </p:val>
                                        </p:tav>
                                        <p:tav tm="100000">
                                          <p:val>
                                            <p:strVal val="#ppt_x"/>
                                          </p:val>
                                        </p:tav>
                                      </p:tavLst>
                                    </p:anim>
                                    <p:anim calcmode="lin" valueType="num">
                                      <p:cBhvr additive="base">
                                        <p:cTn id="70" dur="500" fill="hold"/>
                                        <p:tgtEl>
                                          <p:spTgt spid="21"/>
                                        </p:tgtEl>
                                        <p:attrNameLst>
                                          <p:attrName>ppt_y</p:attrName>
                                        </p:attrNameLst>
                                      </p:cBhvr>
                                      <p:tavLst>
                                        <p:tav tm="0">
                                          <p:val>
                                            <p:strVal val="0-#ppt_h/2"/>
                                          </p:val>
                                        </p:tav>
                                        <p:tav tm="100000">
                                          <p:val>
                                            <p:strVal val="#ppt_y"/>
                                          </p:val>
                                        </p:tav>
                                      </p:tavLst>
                                    </p:anim>
                                  </p:childTnLst>
                                </p:cTn>
                              </p:par>
                            </p:childTnLst>
                          </p:cTn>
                        </p:par>
                        <p:par>
                          <p:cTn id="71" fill="hold" nodeType="afterGroup">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 calcmode="lin" valueType="num">
                                      <p:cBhvr additive="base">
                                        <p:cTn id="74" dur="500" fill="hold"/>
                                        <p:tgtEl>
                                          <p:spTgt spid="35"/>
                                        </p:tgtEl>
                                        <p:attrNameLst>
                                          <p:attrName>ppt_x</p:attrName>
                                        </p:attrNameLst>
                                      </p:cBhvr>
                                      <p:tavLst>
                                        <p:tav tm="0">
                                          <p:val>
                                            <p:strVal val="1+#ppt_w/2"/>
                                          </p:val>
                                        </p:tav>
                                        <p:tav tm="100000">
                                          <p:val>
                                            <p:strVal val="#ppt_x"/>
                                          </p:val>
                                        </p:tav>
                                      </p:tavLst>
                                    </p:anim>
                                    <p:anim calcmode="lin" valueType="num">
                                      <p:cBhvr additive="base">
                                        <p:cTn id="75" dur="500" fill="hold"/>
                                        <p:tgtEl>
                                          <p:spTgt spid="35"/>
                                        </p:tgtEl>
                                        <p:attrNameLst>
                                          <p:attrName>ppt_y</p:attrName>
                                        </p:attrNameLst>
                                      </p:cBhvr>
                                      <p:tavLst>
                                        <p:tav tm="0">
                                          <p:val>
                                            <p:strVal val="#ppt_y"/>
                                          </p:val>
                                        </p:tav>
                                        <p:tav tm="100000">
                                          <p:val>
                                            <p:strVal val="#ppt_y"/>
                                          </p:val>
                                        </p:tav>
                                      </p:tavLst>
                                    </p:anim>
                                  </p:childTnLst>
                                </p:cTn>
                              </p:par>
                            </p:childTnLst>
                          </p:cTn>
                        </p:par>
                        <p:par>
                          <p:cTn id="76" fill="hold" nodeType="afterGroup">
                            <p:stCondLst>
                              <p:cond delay="7500"/>
                            </p:stCondLst>
                            <p:childTnLst>
                              <p:par>
                                <p:cTn id="77" presetID="10" presetClass="entr" presetSubtype="0" fill="hold" nodeType="afterEffect">
                                  <p:stCondLst>
                                    <p:cond delay="0"/>
                                  </p:stCondLst>
                                  <p:childTnLst>
                                    <p:set>
                                      <p:cBhvr>
                                        <p:cTn id="78" dur="1" fill="hold">
                                          <p:stCondLst>
                                            <p:cond delay="0"/>
                                          </p:stCondLst>
                                        </p:cTn>
                                        <p:tgtEl>
                                          <p:spTgt spid="26"/>
                                        </p:tgtEl>
                                        <p:attrNameLst>
                                          <p:attrName>style.visibility</p:attrName>
                                        </p:attrNameLst>
                                      </p:cBhvr>
                                      <p:to>
                                        <p:strVal val="visible"/>
                                      </p:to>
                                    </p:set>
                                    <p:animEffect transition="in" filter="fade">
                                      <p:cBhvr>
                                        <p:cTn id="79" dur="500"/>
                                        <p:tgtEl>
                                          <p:spTgt spid="26"/>
                                        </p:tgtEl>
                                      </p:cBhvr>
                                    </p:animEffect>
                                  </p:childTnLst>
                                </p:cTn>
                              </p:par>
                            </p:childTnLst>
                          </p:cTn>
                        </p:par>
                        <p:par>
                          <p:cTn id="80" fill="hold" nodeType="afterGroup">
                            <p:stCondLst>
                              <p:cond delay="8000"/>
                            </p:stCondLst>
                            <p:childTnLst>
                              <p:par>
                                <p:cTn id="81" presetID="2" presetClass="entr" presetSubtype="4" decel="66000" fill="hold" grpId="0" nodeType="afterEffect">
                                  <p:stCondLst>
                                    <p:cond delay="0"/>
                                  </p:stCondLst>
                                  <p:iterate type="wd">
                                    <p:tmPct val="10000"/>
                                  </p:iterate>
                                  <p:childTnLst>
                                    <p:set>
                                      <p:cBhvr>
                                        <p:cTn id="82" dur="1" fill="hold">
                                          <p:stCondLst>
                                            <p:cond delay="0"/>
                                          </p:stCondLst>
                                        </p:cTn>
                                        <p:tgtEl>
                                          <p:spTgt spid="16"/>
                                        </p:tgtEl>
                                        <p:attrNameLst>
                                          <p:attrName>style.visibility</p:attrName>
                                        </p:attrNameLst>
                                      </p:cBhvr>
                                      <p:to>
                                        <p:strVal val="visible"/>
                                      </p:to>
                                    </p:set>
                                    <p:anim calcmode="lin" valueType="num">
                                      <p:cBhvr additive="base">
                                        <p:cTn id="83" dur="500" fill="hold"/>
                                        <p:tgtEl>
                                          <p:spTgt spid="16"/>
                                        </p:tgtEl>
                                        <p:attrNameLst>
                                          <p:attrName>ppt_x</p:attrName>
                                        </p:attrNameLst>
                                      </p:cBhvr>
                                      <p:tavLst>
                                        <p:tav tm="0">
                                          <p:val>
                                            <p:strVal val="#ppt_x"/>
                                          </p:val>
                                        </p:tav>
                                        <p:tav tm="100000">
                                          <p:val>
                                            <p:strVal val="#ppt_x"/>
                                          </p:val>
                                        </p:tav>
                                      </p:tavLst>
                                    </p:anim>
                                    <p:anim calcmode="lin" valueType="num">
                                      <p:cBhvr additive="base">
                                        <p:cTn id="84" dur="500" fill="hold"/>
                                        <p:tgtEl>
                                          <p:spTgt spid="16"/>
                                        </p:tgtEl>
                                        <p:attrNameLst>
                                          <p:attrName>ppt_y</p:attrName>
                                        </p:attrNameLst>
                                      </p:cBhvr>
                                      <p:tavLst>
                                        <p:tav tm="0">
                                          <p:val>
                                            <p:strVal val="1+#ppt_h/2"/>
                                          </p:val>
                                        </p:tav>
                                        <p:tav tm="100000">
                                          <p:val>
                                            <p:strVal val="#ppt_y"/>
                                          </p:val>
                                        </p:tav>
                                      </p:tavLst>
                                    </p:anim>
                                  </p:childTnLst>
                                </p:cTn>
                              </p:par>
                            </p:childTnLst>
                          </p:cTn>
                        </p:par>
                        <p:par>
                          <p:cTn id="85" fill="hold" nodeType="afterGroup">
                            <p:stCondLst>
                              <p:cond delay="8500"/>
                            </p:stCondLst>
                            <p:childTnLst>
                              <p:par>
                                <p:cTn id="86" presetID="2" presetClass="entr" presetSubtype="1" accel="16000" fill="hold" grpId="0" nodeType="afterEffect">
                                  <p:stCondLst>
                                    <p:cond delay="0"/>
                                  </p:stCondLst>
                                  <p:iterate type="wd">
                                    <p:tmPct val="10000"/>
                                  </p:iterate>
                                  <p:childTnLst>
                                    <p:set>
                                      <p:cBhvr>
                                        <p:cTn id="87" dur="1" fill="hold">
                                          <p:stCondLst>
                                            <p:cond delay="0"/>
                                          </p:stCondLst>
                                        </p:cTn>
                                        <p:tgtEl>
                                          <p:spTgt spid="22"/>
                                        </p:tgtEl>
                                        <p:attrNameLst>
                                          <p:attrName>style.visibility</p:attrName>
                                        </p:attrNameLst>
                                      </p:cBhvr>
                                      <p:to>
                                        <p:strVal val="visible"/>
                                      </p:to>
                                    </p:set>
                                    <p:anim calcmode="lin" valueType="num">
                                      <p:cBhvr additive="base">
                                        <p:cTn id="88" dur="500" fill="hold"/>
                                        <p:tgtEl>
                                          <p:spTgt spid="22"/>
                                        </p:tgtEl>
                                        <p:attrNameLst>
                                          <p:attrName>ppt_x</p:attrName>
                                        </p:attrNameLst>
                                      </p:cBhvr>
                                      <p:tavLst>
                                        <p:tav tm="0">
                                          <p:val>
                                            <p:strVal val="#ppt_x"/>
                                          </p:val>
                                        </p:tav>
                                        <p:tav tm="100000">
                                          <p:val>
                                            <p:strVal val="#ppt_x"/>
                                          </p:val>
                                        </p:tav>
                                      </p:tavLst>
                                    </p:anim>
                                    <p:anim calcmode="lin" valueType="num">
                                      <p:cBhvr additive="base">
                                        <p:cTn id="89" dur="500" fill="hold"/>
                                        <p:tgtEl>
                                          <p:spTgt spid="22"/>
                                        </p:tgtEl>
                                        <p:attrNameLst>
                                          <p:attrName>ppt_y</p:attrName>
                                        </p:attrNameLst>
                                      </p:cBhvr>
                                      <p:tavLst>
                                        <p:tav tm="0">
                                          <p:val>
                                            <p:strVal val="0-#ppt_h/2"/>
                                          </p:val>
                                        </p:tav>
                                        <p:tav tm="100000">
                                          <p:val>
                                            <p:strVal val="#ppt_y"/>
                                          </p:val>
                                        </p:tav>
                                      </p:tavLst>
                                    </p:anim>
                                  </p:childTnLst>
                                </p:cTn>
                              </p:par>
                            </p:childTnLst>
                          </p:cTn>
                        </p:par>
                        <p:par>
                          <p:cTn id="90" fill="hold" nodeType="afterGroup">
                            <p:stCondLst>
                              <p:cond delay="9000"/>
                            </p:stCondLst>
                            <p:childTnLst>
                              <p:par>
                                <p:cTn id="91" presetID="2" presetClass="entr" presetSubtype="2"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 calcmode="lin" valueType="num">
                                      <p:cBhvr additive="base">
                                        <p:cTn id="93" dur="500" fill="hold"/>
                                        <p:tgtEl>
                                          <p:spTgt spid="36"/>
                                        </p:tgtEl>
                                        <p:attrNameLst>
                                          <p:attrName>ppt_x</p:attrName>
                                        </p:attrNameLst>
                                      </p:cBhvr>
                                      <p:tavLst>
                                        <p:tav tm="0">
                                          <p:val>
                                            <p:strVal val="1+#ppt_w/2"/>
                                          </p:val>
                                        </p:tav>
                                        <p:tav tm="100000">
                                          <p:val>
                                            <p:strVal val="#ppt_x"/>
                                          </p:val>
                                        </p:tav>
                                      </p:tavLst>
                                    </p:anim>
                                    <p:anim calcmode="lin" valueType="num">
                                      <p:cBhvr additive="base">
                                        <p:cTn id="94" dur="500" fill="hold"/>
                                        <p:tgtEl>
                                          <p:spTgt spid="36"/>
                                        </p:tgtEl>
                                        <p:attrNameLst>
                                          <p:attrName>ppt_y</p:attrName>
                                        </p:attrNameLst>
                                      </p:cBhvr>
                                      <p:tavLst>
                                        <p:tav tm="0">
                                          <p:val>
                                            <p:strVal val="#ppt_y"/>
                                          </p:val>
                                        </p:tav>
                                        <p:tav tm="100000">
                                          <p:val>
                                            <p:strVal val="#ppt_y"/>
                                          </p:val>
                                        </p:tav>
                                      </p:tavLst>
                                    </p:anim>
                                  </p:childTnLst>
                                </p:cTn>
                              </p:par>
                            </p:childTnLst>
                          </p:cTn>
                        </p:par>
                        <p:par>
                          <p:cTn id="95" fill="hold" nodeType="afterGroup">
                            <p:stCondLst>
                              <p:cond delay="9500"/>
                            </p:stCondLst>
                            <p:childTnLst>
                              <p:par>
                                <p:cTn id="96" presetID="10"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500"/>
                                        <p:tgtEl>
                                          <p:spTgt spid="29"/>
                                        </p:tgtEl>
                                      </p:cBhvr>
                                    </p:animEffect>
                                  </p:childTnLst>
                                </p:cTn>
                              </p:par>
                            </p:childTnLst>
                          </p:cTn>
                        </p:par>
                        <p:par>
                          <p:cTn id="99" fill="hold" nodeType="afterGroup">
                            <p:stCondLst>
                              <p:cond delay="10000"/>
                            </p:stCondLst>
                            <p:childTnLst>
                              <p:par>
                                <p:cTn id="100" presetID="2" presetClass="entr" presetSubtype="12" decel="66000" fill="hold" grpId="0" nodeType="afterEffect">
                                  <p:stCondLst>
                                    <p:cond delay="0"/>
                                  </p:stCondLst>
                                  <p:iterate type="wd">
                                    <p:tmPct val="10000"/>
                                  </p:iterate>
                                  <p:childTnLst>
                                    <p:set>
                                      <p:cBhvr>
                                        <p:cTn id="101" dur="1" fill="hold">
                                          <p:stCondLst>
                                            <p:cond delay="0"/>
                                          </p:stCondLst>
                                        </p:cTn>
                                        <p:tgtEl>
                                          <p:spTgt spid="17"/>
                                        </p:tgtEl>
                                        <p:attrNameLst>
                                          <p:attrName>style.visibility</p:attrName>
                                        </p:attrNameLst>
                                      </p:cBhvr>
                                      <p:to>
                                        <p:strVal val="visible"/>
                                      </p:to>
                                    </p:set>
                                    <p:anim calcmode="lin" valueType="num">
                                      <p:cBhvr additive="base">
                                        <p:cTn id="102" dur="500" fill="hold"/>
                                        <p:tgtEl>
                                          <p:spTgt spid="17"/>
                                        </p:tgtEl>
                                        <p:attrNameLst>
                                          <p:attrName>ppt_x</p:attrName>
                                        </p:attrNameLst>
                                      </p:cBhvr>
                                      <p:tavLst>
                                        <p:tav tm="0">
                                          <p:val>
                                            <p:strVal val="0-#ppt_w/2"/>
                                          </p:val>
                                        </p:tav>
                                        <p:tav tm="100000">
                                          <p:val>
                                            <p:strVal val="#ppt_x"/>
                                          </p:val>
                                        </p:tav>
                                      </p:tavLst>
                                    </p:anim>
                                    <p:anim calcmode="lin" valueType="num">
                                      <p:cBhvr additive="base">
                                        <p:cTn id="103" dur="500" fill="hold"/>
                                        <p:tgtEl>
                                          <p:spTgt spid="17"/>
                                        </p:tgtEl>
                                        <p:attrNameLst>
                                          <p:attrName>ppt_y</p:attrName>
                                        </p:attrNameLst>
                                      </p:cBhvr>
                                      <p:tavLst>
                                        <p:tav tm="0">
                                          <p:val>
                                            <p:strVal val="1+#ppt_h/2"/>
                                          </p:val>
                                        </p:tav>
                                        <p:tav tm="100000">
                                          <p:val>
                                            <p:strVal val="#ppt_y"/>
                                          </p:val>
                                        </p:tav>
                                      </p:tavLst>
                                    </p:anim>
                                  </p:childTnLst>
                                </p:cTn>
                              </p:par>
                            </p:childTnLst>
                          </p:cTn>
                        </p:par>
                        <p:par>
                          <p:cTn id="104" fill="hold" nodeType="afterGroup">
                            <p:stCondLst>
                              <p:cond delay="10500"/>
                            </p:stCondLst>
                            <p:childTnLst>
                              <p:par>
                                <p:cTn id="105" presetID="2" presetClass="entr" presetSubtype="1" accel="16000" fill="hold" grpId="0" nodeType="afterEffect">
                                  <p:stCondLst>
                                    <p:cond delay="0"/>
                                  </p:stCondLst>
                                  <p:iterate type="wd">
                                    <p:tmPct val="10000"/>
                                  </p:iterate>
                                  <p:childTnLst>
                                    <p:set>
                                      <p:cBhvr>
                                        <p:cTn id="106" dur="1" fill="hold">
                                          <p:stCondLst>
                                            <p:cond delay="0"/>
                                          </p:stCondLst>
                                        </p:cTn>
                                        <p:tgtEl>
                                          <p:spTgt spid="23"/>
                                        </p:tgtEl>
                                        <p:attrNameLst>
                                          <p:attrName>style.visibility</p:attrName>
                                        </p:attrNameLst>
                                      </p:cBhvr>
                                      <p:to>
                                        <p:strVal val="visible"/>
                                      </p:to>
                                    </p:set>
                                    <p:anim calcmode="lin" valueType="num">
                                      <p:cBhvr additive="base">
                                        <p:cTn id="107" dur="500" fill="hold"/>
                                        <p:tgtEl>
                                          <p:spTgt spid="23"/>
                                        </p:tgtEl>
                                        <p:attrNameLst>
                                          <p:attrName>ppt_x</p:attrName>
                                        </p:attrNameLst>
                                      </p:cBhvr>
                                      <p:tavLst>
                                        <p:tav tm="0">
                                          <p:val>
                                            <p:strVal val="#ppt_x"/>
                                          </p:val>
                                        </p:tav>
                                        <p:tav tm="100000">
                                          <p:val>
                                            <p:strVal val="#ppt_x"/>
                                          </p:val>
                                        </p:tav>
                                      </p:tavLst>
                                    </p:anim>
                                    <p:anim calcmode="lin" valueType="num">
                                      <p:cBhvr additive="base">
                                        <p:cTn id="108" dur="500" fill="hold"/>
                                        <p:tgtEl>
                                          <p:spTgt spid="23"/>
                                        </p:tgtEl>
                                        <p:attrNameLst>
                                          <p:attrName>ppt_y</p:attrName>
                                        </p:attrNameLst>
                                      </p:cBhvr>
                                      <p:tavLst>
                                        <p:tav tm="0">
                                          <p:val>
                                            <p:strVal val="0-#ppt_h/2"/>
                                          </p:val>
                                        </p:tav>
                                        <p:tav tm="100000">
                                          <p:val>
                                            <p:strVal val="#ppt_y"/>
                                          </p:val>
                                        </p:tav>
                                      </p:tavLst>
                                    </p:anim>
                                  </p:childTnLst>
                                </p:cTn>
                              </p:par>
                            </p:childTnLst>
                          </p:cTn>
                        </p:par>
                        <p:par>
                          <p:cTn id="109" fill="hold" nodeType="afterGroup">
                            <p:stCondLst>
                              <p:cond delay="11000"/>
                            </p:stCondLst>
                            <p:childTnLst>
                              <p:par>
                                <p:cTn id="110" presetID="2" presetClass="entr" presetSubtype="2" fill="hold" grpId="0" nodeType="afterEffect">
                                  <p:stCondLst>
                                    <p:cond delay="0"/>
                                  </p:stCondLst>
                                  <p:childTnLst>
                                    <p:set>
                                      <p:cBhvr>
                                        <p:cTn id="111" dur="1" fill="hold">
                                          <p:stCondLst>
                                            <p:cond delay="0"/>
                                          </p:stCondLst>
                                        </p:cTn>
                                        <p:tgtEl>
                                          <p:spTgt spid="37"/>
                                        </p:tgtEl>
                                        <p:attrNameLst>
                                          <p:attrName>style.visibility</p:attrName>
                                        </p:attrNameLst>
                                      </p:cBhvr>
                                      <p:to>
                                        <p:strVal val="visible"/>
                                      </p:to>
                                    </p:set>
                                    <p:anim calcmode="lin" valueType="num">
                                      <p:cBhvr additive="base">
                                        <p:cTn id="112" dur="500" fill="hold"/>
                                        <p:tgtEl>
                                          <p:spTgt spid="37"/>
                                        </p:tgtEl>
                                        <p:attrNameLst>
                                          <p:attrName>ppt_x</p:attrName>
                                        </p:attrNameLst>
                                      </p:cBhvr>
                                      <p:tavLst>
                                        <p:tav tm="0">
                                          <p:val>
                                            <p:strVal val="1+#ppt_w/2"/>
                                          </p:val>
                                        </p:tav>
                                        <p:tav tm="100000">
                                          <p:val>
                                            <p:strVal val="#ppt_x"/>
                                          </p:val>
                                        </p:tav>
                                      </p:tavLst>
                                    </p:anim>
                                    <p:anim calcmode="lin" valueType="num">
                                      <p:cBhvr additive="base">
                                        <p:cTn id="113" dur="500" fill="hold"/>
                                        <p:tgtEl>
                                          <p:spTgt spid="37"/>
                                        </p:tgtEl>
                                        <p:attrNameLst>
                                          <p:attrName>ppt_y</p:attrName>
                                        </p:attrNameLst>
                                      </p:cBhvr>
                                      <p:tavLst>
                                        <p:tav tm="0">
                                          <p:val>
                                            <p:strVal val="#ppt_y"/>
                                          </p:val>
                                        </p:tav>
                                        <p:tav tm="100000">
                                          <p:val>
                                            <p:strVal val="#ppt_y"/>
                                          </p:val>
                                        </p:tav>
                                      </p:tavLst>
                                    </p:anim>
                                  </p:childTnLst>
                                </p:cTn>
                              </p:par>
                            </p:childTnLst>
                          </p:cTn>
                        </p:par>
                        <p:par>
                          <p:cTn id="114" fill="hold" nodeType="afterGroup">
                            <p:stCondLst>
                              <p:cond delay="11500"/>
                            </p:stCondLst>
                            <p:childTnLst>
                              <p:par>
                                <p:cTn id="115" presetID="10" presetClass="entr" presetSubtype="0" fill="hold" grpId="0" nodeType="afterEffect">
                                  <p:stCondLst>
                                    <p:cond delay="0"/>
                                  </p:stCondLst>
                                  <p:childTnLst>
                                    <p:set>
                                      <p:cBhvr>
                                        <p:cTn id="116" dur="1" fill="hold">
                                          <p:stCondLst>
                                            <p:cond delay="0"/>
                                          </p:stCondLst>
                                        </p:cTn>
                                        <p:tgtEl>
                                          <p:spTgt spid="32"/>
                                        </p:tgtEl>
                                        <p:attrNameLst>
                                          <p:attrName>style.visibility</p:attrName>
                                        </p:attrNameLst>
                                      </p:cBhvr>
                                      <p:to>
                                        <p:strVal val="visible"/>
                                      </p:to>
                                    </p:set>
                                    <p:animEffect transition="in" filter="fade">
                                      <p:cBhvr>
                                        <p:cTn id="117" dur="500"/>
                                        <p:tgtEl>
                                          <p:spTgt spid="32"/>
                                        </p:tgtEl>
                                      </p:cBhvr>
                                    </p:animEffect>
                                  </p:childTnLst>
                                </p:cTn>
                              </p:par>
                            </p:childTnLst>
                          </p:cTn>
                        </p:par>
                        <p:par>
                          <p:cTn id="118" fill="hold" nodeType="afterGroup">
                            <p:stCondLst>
                              <p:cond delay="12000"/>
                            </p:stCondLst>
                            <p:childTnLst>
                              <p:par>
                                <p:cTn id="119" presetID="2" presetClass="entr" presetSubtype="2"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 calcmode="lin" valueType="num">
                                      <p:cBhvr additive="base">
                                        <p:cTn id="121" dur="500" fill="hold"/>
                                        <p:tgtEl>
                                          <p:spTgt spid="42"/>
                                        </p:tgtEl>
                                        <p:attrNameLst>
                                          <p:attrName>ppt_x</p:attrName>
                                        </p:attrNameLst>
                                      </p:cBhvr>
                                      <p:tavLst>
                                        <p:tav tm="0">
                                          <p:val>
                                            <p:strVal val="1+#ppt_w/2"/>
                                          </p:val>
                                        </p:tav>
                                        <p:tav tm="100000">
                                          <p:val>
                                            <p:strVal val="#ppt_x"/>
                                          </p:val>
                                        </p:tav>
                                      </p:tavLst>
                                    </p:anim>
                                    <p:anim calcmode="lin" valueType="num">
                                      <p:cBhvr additive="base">
                                        <p:cTn id="122" dur="500" fill="hold"/>
                                        <p:tgtEl>
                                          <p:spTgt spid="42"/>
                                        </p:tgtEl>
                                        <p:attrNameLst>
                                          <p:attrName>ppt_y</p:attrName>
                                        </p:attrNameLst>
                                      </p:cBhvr>
                                      <p:tavLst>
                                        <p:tav tm="0">
                                          <p:val>
                                            <p:strVal val="#ppt_y"/>
                                          </p:val>
                                        </p:tav>
                                        <p:tav tm="100000">
                                          <p:val>
                                            <p:strVal val="#ppt_y"/>
                                          </p:val>
                                        </p:tav>
                                      </p:tavLst>
                                    </p:anim>
                                  </p:childTnLst>
                                </p:cTn>
                              </p:par>
                            </p:childTnLst>
                          </p:cTn>
                        </p:par>
                        <p:par>
                          <p:cTn id="123" fill="hold" nodeType="afterGroup">
                            <p:stCondLst>
                              <p:cond delay="12500"/>
                            </p:stCondLst>
                            <p:childTnLst>
                              <p:par>
                                <p:cTn id="124" presetID="2" presetClass="entr" presetSubtype="2" fill="hold" grpId="0" nodeType="afterEffect">
                                  <p:stCondLst>
                                    <p:cond delay="0"/>
                                  </p:stCondLst>
                                  <p:childTnLst>
                                    <p:set>
                                      <p:cBhvr>
                                        <p:cTn id="125" dur="1" fill="hold">
                                          <p:stCondLst>
                                            <p:cond delay="0"/>
                                          </p:stCondLst>
                                        </p:cTn>
                                        <p:tgtEl>
                                          <p:spTgt spid="43"/>
                                        </p:tgtEl>
                                        <p:attrNameLst>
                                          <p:attrName>style.visibility</p:attrName>
                                        </p:attrNameLst>
                                      </p:cBhvr>
                                      <p:to>
                                        <p:strVal val="visible"/>
                                      </p:to>
                                    </p:set>
                                    <p:anim calcmode="lin" valueType="num">
                                      <p:cBhvr additive="base">
                                        <p:cTn id="126" dur="500" fill="hold"/>
                                        <p:tgtEl>
                                          <p:spTgt spid="43"/>
                                        </p:tgtEl>
                                        <p:attrNameLst>
                                          <p:attrName>ppt_x</p:attrName>
                                        </p:attrNameLst>
                                      </p:cBhvr>
                                      <p:tavLst>
                                        <p:tav tm="0">
                                          <p:val>
                                            <p:strVal val="1+#ppt_w/2"/>
                                          </p:val>
                                        </p:tav>
                                        <p:tav tm="100000">
                                          <p:val>
                                            <p:strVal val="#ppt_x"/>
                                          </p:val>
                                        </p:tav>
                                      </p:tavLst>
                                    </p:anim>
                                    <p:anim calcmode="lin" valueType="num">
                                      <p:cBhvr additive="base">
                                        <p:cTn id="127" dur="500" fill="hold"/>
                                        <p:tgtEl>
                                          <p:spTgt spid="43"/>
                                        </p:tgtEl>
                                        <p:attrNameLst>
                                          <p:attrName>ppt_y</p:attrName>
                                        </p:attrNameLst>
                                      </p:cBhvr>
                                      <p:tavLst>
                                        <p:tav tm="0">
                                          <p:val>
                                            <p:strVal val="#ppt_y"/>
                                          </p:val>
                                        </p:tav>
                                        <p:tav tm="100000">
                                          <p:val>
                                            <p:strVal val="#ppt_y"/>
                                          </p:val>
                                        </p:tav>
                                      </p:tavLst>
                                    </p:anim>
                                  </p:childTnLst>
                                </p:cTn>
                              </p:par>
                            </p:childTnLst>
                          </p:cTn>
                        </p:par>
                        <p:par>
                          <p:cTn id="128" fill="hold" nodeType="afterGroup">
                            <p:stCondLst>
                              <p:cond delay="13000"/>
                            </p:stCondLst>
                            <p:childTnLst>
                              <p:par>
                                <p:cTn id="129" presetID="2" presetClass="entr" presetSubtype="2" fill="hold" grpId="0" nodeType="afterEffect">
                                  <p:stCondLst>
                                    <p:cond delay="0"/>
                                  </p:stCondLst>
                                  <p:childTnLst>
                                    <p:set>
                                      <p:cBhvr>
                                        <p:cTn id="130" dur="1" fill="hold">
                                          <p:stCondLst>
                                            <p:cond delay="0"/>
                                          </p:stCondLst>
                                        </p:cTn>
                                        <p:tgtEl>
                                          <p:spTgt spid="44"/>
                                        </p:tgtEl>
                                        <p:attrNameLst>
                                          <p:attrName>style.visibility</p:attrName>
                                        </p:attrNameLst>
                                      </p:cBhvr>
                                      <p:to>
                                        <p:strVal val="visible"/>
                                      </p:to>
                                    </p:set>
                                    <p:anim calcmode="lin" valueType="num">
                                      <p:cBhvr additive="base">
                                        <p:cTn id="131" dur="500" fill="hold"/>
                                        <p:tgtEl>
                                          <p:spTgt spid="44"/>
                                        </p:tgtEl>
                                        <p:attrNameLst>
                                          <p:attrName>ppt_x</p:attrName>
                                        </p:attrNameLst>
                                      </p:cBhvr>
                                      <p:tavLst>
                                        <p:tav tm="0">
                                          <p:val>
                                            <p:strVal val="1+#ppt_w/2"/>
                                          </p:val>
                                        </p:tav>
                                        <p:tav tm="100000">
                                          <p:val>
                                            <p:strVal val="#ppt_x"/>
                                          </p:val>
                                        </p:tav>
                                      </p:tavLst>
                                    </p:anim>
                                    <p:anim calcmode="lin" valueType="num">
                                      <p:cBhvr additive="base">
                                        <p:cTn id="132" dur="500" fill="hold"/>
                                        <p:tgtEl>
                                          <p:spTgt spid="44"/>
                                        </p:tgtEl>
                                        <p:attrNameLst>
                                          <p:attrName>ppt_y</p:attrName>
                                        </p:attrNameLst>
                                      </p:cBhvr>
                                      <p:tavLst>
                                        <p:tav tm="0">
                                          <p:val>
                                            <p:strVal val="#ppt_y"/>
                                          </p:val>
                                        </p:tav>
                                        <p:tav tm="100000">
                                          <p:val>
                                            <p:strVal val="#ppt_y"/>
                                          </p:val>
                                        </p:tav>
                                      </p:tavLst>
                                    </p:anim>
                                  </p:childTnLst>
                                </p:cTn>
                              </p:par>
                            </p:childTnLst>
                          </p:cTn>
                        </p:par>
                        <p:par>
                          <p:cTn id="133" fill="hold" nodeType="afterGroup">
                            <p:stCondLst>
                              <p:cond delay="13500"/>
                            </p:stCondLst>
                            <p:childTnLst>
                              <p:par>
                                <p:cTn id="134" presetID="2" presetClass="entr" presetSubtype="2" fill="hold" grpId="0" nodeType="afterEffect">
                                  <p:stCondLst>
                                    <p:cond delay="0"/>
                                  </p:stCondLst>
                                  <p:childTnLst>
                                    <p:set>
                                      <p:cBhvr>
                                        <p:cTn id="135" dur="1" fill="hold">
                                          <p:stCondLst>
                                            <p:cond delay="0"/>
                                          </p:stCondLst>
                                        </p:cTn>
                                        <p:tgtEl>
                                          <p:spTgt spid="45"/>
                                        </p:tgtEl>
                                        <p:attrNameLst>
                                          <p:attrName>style.visibility</p:attrName>
                                        </p:attrNameLst>
                                      </p:cBhvr>
                                      <p:to>
                                        <p:strVal val="visible"/>
                                      </p:to>
                                    </p:set>
                                    <p:anim calcmode="lin" valueType="num">
                                      <p:cBhvr additive="base">
                                        <p:cTn id="136" dur="500" fill="hold"/>
                                        <p:tgtEl>
                                          <p:spTgt spid="45"/>
                                        </p:tgtEl>
                                        <p:attrNameLst>
                                          <p:attrName>ppt_x</p:attrName>
                                        </p:attrNameLst>
                                      </p:cBhvr>
                                      <p:tavLst>
                                        <p:tav tm="0">
                                          <p:val>
                                            <p:strVal val="1+#ppt_w/2"/>
                                          </p:val>
                                        </p:tav>
                                        <p:tav tm="100000">
                                          <p:val>
                                            <p:strVal val="#ppt_x"/>
                                          </p:val>
                                        </p:tav>
                                      </p:tavLst>
                                    </p:anim>
                                    <p:anim calcmode="lin" valueType="num">
                                      <p:cBhvr additive="base">
                                        <p:cTn id="137" dur="500" fill="hold"/>
                                        <p:tgtEl>
                                          <p:spTgt spid="4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20" grpId="0" animBg="1"/>
      <p:bldP spid="21" grpId="0" animBg="1"/>
      <p:bldP spid="22" grpId="0" animBg="1"/>
      <p:bldP spid="23" grpId="0" animBg="1"/>
      <p:bldP spid="24" grpId="0" animBg="1"/>
      <p:bldP spid="25" grpId="0" animBg="1"/>
      <p:bldP spid="29" grpId="0" animBg="1"/>
      <p:bldP spid="30" grpId="0" animBg="1"/>
      <p:bldP spid="31" grpId="0" animBg="1"/>
      <p:bldP spid="32" grpId="0" animBg="1"/>
      <p:bldP spid="33" grpId="0"/>
      <p:bldP spid="34" grpId="0"/>
      <p:bldP spid="35" grpId="0"/>
      <p:bldP spid="36" grpId="0"/>
      <p:bldP spid="37" grpId="0"/>
      <p:bldP spid="38" grpId="0"/>
      <p:bldP spid="42" grpId="0"/>
      <p:bldP spid="43" grpId="0"/>
      <p:bldP spid="44" grpId="0"/>
      <p:bldP spid="45" grpId="0"/>
    </p:bldLst>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2" name="Text Box 18"/>
          <p:cNvSpPr txBox="1">
            <a:spLocks noChangeArrowheads="1"/>
          </p:cNvSpPr>
          <p:nvPr/>
        </p:nvSpPr>
        <p:spPr bwMode="gray">
          <a:xfrm>
            <a:off x="3707904" y="265822"/>
            <a:ext cx="192075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zh-CN" sz="2000" spc="600">
                <a:solidFill>
                  <a:schemeClr val="accent2"/>
                </a:solidFill>
                <a:latin typeface="造字工房悦黑（非商用）纤细体" pitchFamily="50" charset="-122"/>
                <a:ea typeface="造字工房悦黑（非商用）纤细体" pitchFamily="50" charset="-122"/>
              </a:rPr>
              <a:t>HEADLINE</a:t>
            </a:r>
            <a:endParaRPr lang="zh-CN" altLang="en-US" sz="2000" spc="600">
              <a:solidFill>
                <a:schemeClr val="accent2"/>
              </a:solidFill>
              <a:latin typeface="造字工房悦黑（非商用）纤细体" pitchFamily="50" charset="-122"/>
              <a:ea typeface="造字工房悦黑（非商用）纤细体" pitchFamily="50" charset="-122"/>
            </a:endParaRPr>
          </a:p>
        </p:txBody>
      </p:sp>
      <p:cxnSp>
        <p:nvCxnSpPr>
          <p:cNvPr id="43" name="直接连接符​​ 14"/>
          <p:cNvCxnSpPr/>
          <p:nvPr/>
        </p:nvCxnSpPr>
        <p:spPr>
          <a:xfrm>
            <a:off x="5647418" y="468660"/>
            <a:ext cx="3057760" cy="0"/>
          </a:xfrm>
          <a:prstGeom prst="line">
            <a:avLst/>
          </a:prstGeom>
          <a:ln w="9525">
            <a:solidFill>
              <a:schemeClr val="accent3"/>
            </a:solidFill>
            <a:prstDash val="solid"/>
          </a:ln>
        </p:spPr>
        <p:style>
          <a:lnRef idx="1">
            <a:schemeClr val="accent1"/>
          </a:lnRef>
          <a:fillRef idx="0">
            <a:schemeClr val="accent1"/>
          </a:fillRef>
          <a:effectRef idx="0">
            <a:schemeClr val="accent1"/>
          </a:effectRef>
          <a:fontRef idx="minor">
            <a:schemeClr val="tx1"/>
          </a:fontRef>
        </p:style>
      </p:cxnSp>
      <p:cxnSp>
        <p:nvCxnSpPr>
          <p:cNvPr id="44" name="直接连接符​​ 14"/>
          <p:cNvCxnSpPr/>
          <p:nvPr/>
        </p:nvCxnSpPr>
        <p:spPr>
          <a:xfrm>
            <a:off x="362112" y="468660"/>
            <a:ext cx="3057760" cy="0"/>
          </a:xfrm>
          <a:prstGeom prst="line">
            <a:avLst/>
          </a:prstGeom>
          <a:ln w="9525">
            <a:solidFill>
              <a:schemeClr val="accent3"/>
            </a:solidFill>
            <a:prstDash val="solid"/>
          </a:ln>
        </p:spPr>
        <p:style>
          <a:lnRef idx="1">
            <a:schemeClr val="accent1"/>
          </a:lnRef>
          <a:fillRef idx="0">
            <a:schemeClr val="accent1"/>
          </a:fillRef>
          <a:effectRef idx="0">
            <a:schemeClr val="accent1"/>
          </a:effectRef>
          <a:fontRef idx="minor">
            <a:schemeClr val="tx1"/>
          </a:fontRef>
        </p:style>
      </p:cxnSp>
      <p:grpSp>
        <p:nvGrpSpPr>
          <p:cNvPr id="5" name="组合 4"/>
          <p:cNvGrpSpPr/>
          <p:nvPr/>
        </p:nvGrpSpPr>
        <p:grpSpPr>
          <a:xfrm>
            <a:off x="1299137" y="1465573"/>
            <a:ext cx="2029494" cy="2299232"/>
            <a:chOff x="1299137" y="1465573"/>
            <a:chExt cx="2029494" cy="2299232"/>
          </a:xfrm>
        </p:grpSpPr>
        <p:sp>
          <p:nvSpPr>
            <p:cNvPr id="222" name="等腰三角形 12"/>
            <p:cNvSpPr/>
            <p:nvPr/>
          </p:nvSpPr>
          <p:spPr>
            <a:xfrm flipV="1">
              <a:off x="1299137" y="1465573"/>
              <a:ext cx="2029494" cy="2299232"/>
            </a:xfrm>
            <a:custGeom>
              <a:rect l="l" t="t" r="r" b="b"/>
              <a:pathLst>
                <a:path w="2088232" h="2365776">
                  <a:moveTo>
                    <a:pt x="1044116" y="0"/>
                  </a:moveTo>
                  <a:lnTo>
                    <a:pt x="1137714" y="282270"/>
                  </a:lnTo>
                  <a:cubicBezTo>
                    <a:pt x="1670539" y="329046"/>
                    <a:pt x="2088232" y="776575"/>
                    <a:pt x="2088232" y="1321660"/>
                  </a:cubicBezTo>
                  <a:cubicBezTo>
                    <a:pt x="2088232" y="1898309"/>
                    <a:pt x="1620765" y="2365776"/>
                    <a:pt x="1044116" y="2365776"/>
                  </a:cubicBezTo>
                  <a:cubicBezTo>
                    <a:pt x="467467" y="2365776"/>
                    <a:pt x="0" y="1898309"/>
                    <a:pt x="0" y="1321660"/>
                  </a:cubicBezTo>
                  <a:cubicBezTo>
                    <a:pt x="0" y="776575"/>
                    <a:pt x="417693" y="329046"/>
                    <a:pt x="950518" y="282270"/>
                  </a:cubicBezTo>
                  <a:close/>
                </a:path>
              </a:pathLst>
            </a:custGeom>
            <a:gradFill flip="none" rotWithShape="1">
              <a:gsLst>
                <a:gs pos="0">
                  <a:schemeClr val="bg1"/>
                </a:gs>
                <a:gs pos="100000">
                  <a:srgbClr val="C8C8C8"/>
                </a:gs>
              </a:gsLst>
              <a:lin ang="19800000" scaled="0"/>
            </a:gradFill>
            <a:ln w="12700">
              <a:gradFill flip="none" rotWithShape="1">
                <a:gsLst>
                  <a:gs pos="53000">
                    <a:schemeClr val="bg1">
                      <a:alpha val="90000"/>
                    </a:schemeClr>
                  </a:gs>
                  <a:gs pos="100000">
                    <a:schemeClr val="tx1">
                      <a:lumMod val="50000"/>
                      <a:lumOff val="50000"/>
                    </a:schemeClr>
                  </a:gs>
                </a:gsLst>
                <a:lin ang="7200000" scaled="0"/>
              </a:gradFill>
            </a:ln>
            <a:effectLst>
              <a:outerShdw blurRad="482600" dist="203200" dir="8100000" algn="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eaLnBrk="0" fontAlgn="base" hangingPunct="0">
                <a:spcBef>
                  <a:spcPct val="0"/>
                </a:spcBef>
                <a:spcAft>
                  <a:spcPct val="0"/>
                </a:spcAft>
                <a:buFont typeface="Arial" panose="020b0604020202020204" pitchFamily="34" charset="0"/>
              </a:pPr>
              <a:endParaRPr lang="zh-CN" altLang="en-US" sz="4500">
                <a:solidFill>
                  <a:schemeClr val="accent2"/>
                </a:solidFill>
                <a:latin typeface="造字工房悦黑（非商用）纤细体" pitchFamily="50" charset="-122"/>
                <a:ea typeface="造字工房悦黑（非商用）纤细体" pitchFamily="50" charset="-122"/>
              </a:endParaRPr>
            </a:p>
          </p:txBody>
        </p:sp>
        <p:sp>
          <p:nvSpPr>
            <p:cNvPr id="254" name="矩形 253"/>
            <p:cNvSpPr/>
            <p:nvPr/>
          </p:nvSpPr>
          <p:spPr>
            <a:xfrm>
              <a:off x="1623010" y="2282991"/>
              <a:ext cx="1381747" cy="530915"/>
            </a:xfrm>
            <a:prstGeom prst="rect">
              <a:avLst/>
            </a:prstGeom>
          </p:spPr>
          <p:txBody>
            <a:bodyPr wrap="square">
              <a:spAutoFit/>
            </a:bodyPr>
            <a:lstStyle/>
            <a:p>
              <a:pPr algn="ctr"/>
              <a:r>
                <a:rPr lang="en-US" altLang="zh-CN" sz="1200">
                  <a:solidFill>
                    <a:schemeClr val="accent1"/>
                  </a:solidFill>
                  <a:latin typeface="造字工房悦黑（非商用）纤细体" pitchFamily="50" charset="-122"/>
                  <a:ea typeface="造字工房悦黑（非商用）纤细体" pitchFamily="50" charset="-122"/>
                  <a:cs typeface="UUS UN INCHIKE" panose="02020603070505020304" pitchFamily="18" charset="0"/>
                  <a:sym typeface="+mn-lt"/>
                </a:rPr>
                <a:t>CONTENT</a:t>
              </a:r>
              <a:endParaRPr lang="en-US" altLang="zh-CN" sz="1200">
                <a:solidFill>
                  <a:schemeClr val="accent1"/>
                </a:solidFill>
                <a:latin typeface="造字工房悦黑（非商用）纤细体" pitchFamily="50" charset="-122"/>
                <a:ea typeface="造字工房悦黑（非商用）纤细体" pitchFamily="50" charset="-122"/>
                <a:cs typeface="UUS UN INCHIKE" panose="02020603070505020304" pitchFamily="18" charset="0"/>
                <a:sym typeface="+mn-lt"/>
              </a:endParaRPr>
            </a:p>
            <a:p>
              <a:pPr algn="ctr"/>
              <a:r>
                <a:rPr lang="en-US" altLang="zh-CN" sz="825">
                  <a:solidFill>
                    <a:schemeClr val="accent2"/>
                  </a:solidFill>
                  <a:latin typeface="造字工房悦黑（非商用）纤细体" pitchFamily="50" charset="-122"/>
                  <a:ea typeface="造字工房悦黑（非商用）纤细体" pitchFamily="50" charset="-122"/>
                  <a:cs typeface="UUS UN INCHIKE" panose="02020603070505020304" pitchFamily="18" charset="0"/>
                  <a:sym typeface="+mn-lt"/>
                </a:rPr>
                <a:t>THE FUTURE IS BEFORE US AND DYNAMIC. </a:t>
              </a:r>
              <a:endParaRPr lang="zh-CN" altLang="en-US" sz="825">
                <a:solidFill>
                  <a:schemeClr val="accent2"/>
                </a:solidFill>
                <a:latin typeface="造字工房悦黑（非商用）纤细体" pitchFamily="50" charset="-122"/>
                <a:ea typeface="造字工房悦黑（非商用）纤细体" pitchFamily="50" charset="-122"/>
                <a:cs typeface="UUS UN INCHIKE" panose="02020603070505020304" pitchFamily="18" charset="0"/>
                <a:sym typeface="+mn-lt"/>
              </a:endParaRPr>
            </a:p>
          </p:txBody>
        </p:sp>
      </p:grpSp>
      <p:grpSp>
        <p:nvGrpSpPr>
          <p:cNvPr id="4" name="组合 3"/>
          <p:cNvGrpSpPr/>
          <p:nvPr/>
        </p:nvGrpSpPr>
        <p:grpSpPr>
          <a:xfrm>
            <a:off x="3949082" y="1621086"/>
            <a:ext cx="1679581" cy="1902813"/>
            <a:chOff x="3949082" y="1621086"/>
            <a:chExt cx="1679581" cy="1902813"/>
          </a:xfrm>
        </p:grpSpPr>
        <p:sp>
          <p:nvSpPr>
            <p:cNvPr id="227" name="等腰三角形 12"/>
            <p:cNvSpPr/>
            <p:nvPr/>
          </p:nvSpPr>
          <p:spPr>
            <a:xfrm flipV="1">
              <a:off x="3949082" y="1621086"/>
              <a:ext cx="1679581" cy="1902813"/>
            </a:xfrm>
            <a:custGeom>
              <a:rect l="l" t="t" r="r" b="b"/>
              <a:pathLst>
                <a:path w="2088232" h="2365776">
                  <a:moveTo>
                    <a:pt x="1044116" y="0"/>
                  </a:moveTo>
                  <a:lnTo>
                    <a:pt x="1137714" y="282270"/>
                  </a:lnTo>
                  <a:cubicBezTo>
                    <a:pt x="1670539" y="329046"/>
                    <a:pt x="2088232" y="776575"/>
                    <a:pt x="2088232" y="1321660"/>
                  </a:cubicBezTo>
                  <a:cubicBezTo>
                    <a:pt x="2088232" y="1898309"/>
                    <a:pt x="1620765" y="2365776"/>
                    <a:pt x="1044116" y="2365776"/>
                  </a:cubicBezTo>
                  <a:cubicBezTo>
                    <a:pt x="467467" y="2365776"/>
                    <a:pt x="0" y="1898309"/>
                    <a:pt x="0" y="1321660"/>
                  </a:cubicBezTo>
                  <a:cubicBezTo>
                    <a:pt x="0" y="776575"/>
                    <a:pt x="417693" y="329046"/>
                    <a:pt x="950518" y="282270"/>
                  </a:cubicBezTo>
                  <a:close/>
                </a:path>
              </a:pathLst>
            </a:custGeom>
            <a:gradFill flip="none" rotWithShape="1">
              <a:gsLst>
                <a:gs pos="0">
                  <a:schemeClr val="bg1"/>
                </a:gs>
                <a:gs pos="100000">
                  <a:srgbClr val="C8C8C8"/>
                </a:gs>
              </a:gsLst>
              <a:lin ang="19800000" scaled="0"/>
            </a:gradFill>
            <a:ln w="12700">
              <a:gradFill flip="none" rotWithShape="1">
                <a:gsLst>
                  <a:gs pos="53000">
                    <a:schemeClr val="bg1">
                      <a:alpha val="90000"/>
                    </a:schemeClr>
                  </a:gs>
                  <a:gs pos="100000">
                    <a:schemeClr val="tx1">
                      <a:lumMod val="50000"/>
                      <a:lumOff val="50000"/>
                    </a:schemeClr>
                  </a:gs>
                </a:gsLst>
                <a:lin ang="7200000" scaled="0"/>
              </a:gradFill>
            </a:ln>
            <a:effectLst>
              <a:outerShdw blurRad="482600" dist="203200" dir="8100000" algn="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eaLnBrk="0" fontAlgn="base" hangingPunct="0">
                <a:spcBef>
                  <a:spcPct val="0"/>
                </a:spcBef>
                <a:spcAft>
                  <a:spcPct val="0"/>
                </a:spcAft>
                <a:buFont typeface="Arial" panose="020b0604020202020204" pitchFamily="34" charset="0"/>
              </a:pPr>
              <a:endParaRPr lang="zh-CN" altLang="en-US" sz="4500">
                <a:solidFill>
                  <a:schemeClr val="accent2"/>
                </a:solidFill>
                <a:latin typeface="造字工房悦黑（非商用）纤细体" pitchFamily="50" charset="-122"/>
                <a:ea typeface="造字工房悦黑（非商用）纤细体" pitchFamily="50" charset="-122"/>
              </a:endParaRPr>
            </a:p>
          </p:txBody>
        </p:sp>
        <p:sp>
          <p:nvSpPr>
            <p:cNvPr id="255" name="矩形 254"/>
            <p:cNvSpPr/>
            <p:nvPr/>
          </p:nvSpPr>
          <p:spPr>
            <a:xfrm>
              <a:off x="4097998" y="2282991"/>
              <a:ext cx="1381747" cy="530915"/>
            </a:xfrm>
            <a:prstGeom prst="rect">
              <a:avLst/>
            </a:prstGeom>
          </p:spPr>
          <p:txBody>
            <a:bodyPr wrap="square">
              <a:spAutoFit/>
            </a:bodyPr>
            <a:lstStyle/>
            <a:p>
              <a:pPr algn="ctr"/>
              <a:r>
                <a:rPr lang="en-US" altLang="zh-CN" sz="1200">
                  <a:solidFill>
                    <a:schemeClr val="accent1"/>
                  </a:solidFill>
                  <a:latin typeface="造字工房悦黑（非商用）纤细体" pitchFamily="50" charset="-122"/>
                  <a:ea typeface="造字工房悦黑（非商用）纤细体" pitchFamily="50" charset="-122"/>
                  <a:cs typeface="UUS UN INCHIKE" panose="02020603070505020304" pitchFamily="18" charset="0"/>
                  <a:sym typeface="+mn-lt"/>
                </a:rPr>
                <a:t>CONTENT</a:t>
              </a:r>
              <a:endParaRPr lang="en-US" altLang="zh-CN" sz="1200" b="1">
                <a:solidFill>
                  <a:schemeClr val="accent1"/>
                </a:solidFill>
                <a:latin typeface="造字工房悦黑（非商用）纤细体" pitchFamily="50" charset="-122"/>
                <a:ea typeface="造字工房悦黑（非商用）纤细体" pitchFamily="50" charset="-122"/>
                <a:cs typeface="UUS UN INCHIKE" panose="02020603070505020304" pitchFamily="18" charset="0"/>
                <a:sym typeface="+mn-lt"/>
              </a:endParaRPr>
            </a:p>
            <a:p>
              <a:pPr algn="ctr"/>
              <a:r>
                <a:rPr lang="en-US" altLang="zh-CN" sz="825">
                  <a:solidFill>
                    <a:schemeClr val="accent2"/>
                  </a:solidFill>
                  <a:latin typeface="造字工房悦黑（非商用）纤细体" pitchFamily="50" charset="-122"/>
                  <a:ea typeface="造字工房悦黑（非商用）纤细体" pitchFamily="50" charset="-122"/>
                  <a:cs typeface="UUS UN INCHIKE" panose="02020603070505020304" pitchFamily="18" charset="0"/>
                  <a:sym typeface="+mn-lt"/>
                </a:rPr>
                <a:t>THE FUTURE IS BEFORE US AND DYNAMIC. </a:t>
              </a:r>
              <a:endParaRPr lang="zh-CN" altLang="en-US" sz="825">
                <a:solidFill>
                  <a:schemeClr val="accent2"/>
                </a:solidFill>
                <a:latin typeface="造字工房悦黑（非商用）纤细体" pitchFamily="50" charset="-122"/>
                <a:ea typeface="造字工房悦黑（非商用）纤细体" pitchFamily="50" charset="-122"/>
                <a:cs typeface="UUS UN INCHIKE" panose="02020603070505020304" pitchFamily="18" charset="0"/>
                <a:sym typeface="+mn-lt"/>
              </a:endParaRPr>
            </a:p>
          </p:txBody>
        </p:sp>
      </p:grpSp>
      <p:grpSp>
        <p:nvGrpSpPr>
          <p:cNvPr id="3" name="组合 2"/>
          <p:cNvGrpSpPr/>
          <p:nvPr/>
        </p:nvGrpSpPr>
        <p:grpSpPr>
          <a:xfrm>
            <a:off x="6280172" y="1708659"/>
            <a:ext cx="1482539" cy="1679581"/>
            <a:chOff x="6280172" y="1708659"/>
            <a:chExt cx="1482539" cy="1679581"/>
          </a:xfrm>
        </p:grpSpPr>
        <p:sp>
          <p:nvSpPr>
            <p:cNvPr id="231" name="等腰三角形 12"/>
            <p:cNvSpPr/>
            <p:nvPr/>
          </p:nvSpPr>
          <p:spPr>
            <a:xfrm flipV="1">
              <a:off x="6280172" y="1708659"/>
              <a:ext cx="1482539" cy="1679581"/>
            </a:xfrm>
            <a:custGeom>
              <a:rect l="l" t="t" r="r" b="b"/>
              <a:pathLst>
                <a:path w="2088232" h="2365776">
                  <a:moveTo>
                    <a:pt x="1044116" y="0"/>
                  </a:moveTo>
                  <a:lnTo>
                    <a:pt x="1137714" y="282270"/>
                  </a:lnTo>
                  <a:cubicBezTo>
                    <a:pt x="1670539" y="329046"/>
                    <a:pt x="2088232" y="776575"/>
                    <a:pt x="2088232" y="1321660"/>
                  </a:cubicBezTo>
                  <a:cubicBezTo>
                    <a:pt x="2088232" y="1898309"/>
                    <a:pt x="1620765" y="2365776"/>
                    <a:pt x="1044116" y="2365776"/>
                  </a:cubicBezTo>
                  <a:cubicBezTo>
                    <a:pt x="467467" y="2365776"/>
                    <a:pt x="0" y="1898309"/>
                    <a:pt x="0" y="1321660"/>
                  </a:cubicBezTo>
                  <a:cubicBezTo>
                    <a:pt x="0" y="776575"/>
                    <a:pt x="417693" y="329046"/>
                    <a:pt x="950518" y="282270"/>
                  </a:cubicBezTo>
                  <a:close/>
                </a:path>
              </a:pathLst>
            </a:custGeom>
            <a:gradFill flip="none" rotWithShape="1">
              <a:gsLst>
                <a:gs pos="0">
                  <a:schemeClr val="bg1"/>
                </a:gs>
                <a:gs pos="100000">
                  <a:srgbClr val="C8C8C8"/>
                </a:gs>
              </a:gsLst>
              <a:lin ang="19800000" scaled="0"/>
            </a:gradFill>
            <a:ln w="12700">
              <a:gradFill flip="none" rotWithShape="1">
                <a:gsLst>
                  <a:gs pos="53000">
                    <a:schemeClr val="bg1">
                      <a:alpha val="90000"/>
                    </a:schemeClr>
                  </a:gs>
                  <a:gs pos="100000">
                    <a:schemeClr val="tx1">
                      <a:lumMod val="50000"/>
                      <a:lumOff val="50000"/>
                    </a:schemeClr>
                  </a:gs>
                </a:gsLst>
                <a:lin ang="7200000" scaled="0"/>
              </a:gradFill>
            </a:ln>
            <a:effectLst>
              <a:outerShdw blurRad="482600" dist="203200" dir="8100000" algn="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eaLnBrk="0" fontAlgn="base" hangingPunct="0">
                <a:spcBef>
                  <a:spcPct val="0"/>
                </a:spcBef>
                <a:spcAft>
                  <a:spcPct val="0"/>
                </a:spcAft>
                <a:buFont typeface="Arial" panose="020b0604020202020204" pitchFamily="34" charset="0"/>
              </a:pPr>
              <a:endParaRPr lang="zh-CN" altLang="en-US" sz="4500">
                <a:solidFill>
                  <a:schemeClr val="accent2"/>
                </a:solidFill>
                <a:latin typeface="造字工房悦黑（非商用）纤细体" pitchFamily="50" charset="-122"/>
                <a:ea typeface="造字工房悦黑（非商用）纤细体" pitchFamily="50" charset="-122"/>
              </a:endParaRPr>
            </a:p>
          </p:txBody>
        </p:sp>
        <p:sp>
          <p:nvSpPr>
            <p:cNvPr id="256" name="矩形 255"/>
            <p:cNvSpPr/>
            <p:nvPr/>
          </p:nvSpPr>
          <p:spPr>
            <a:xfrm>
              <a:off x="6319078" y="2282991"/>
              <a:ext cx="1381747" cy="530915"/>
            </a:xfrm>
            <a:prstGeom prst="rect">
              <a:avLst/>
            </a:prstGeom>
          </p:spPr>
          <p:txBody>
            <a:bodyPr wrap="square">
              <a:spAutoFit/>
            </a:bodyPr>
            <a:lstStyle/>
            <a:p>
              <a:pPr algn="ctr"/>
              <a:r>
                <a:rPr lang="en-US" altLang="zh-CN" sz="1200">
                  <a:solidFill>
                    <a:schemeClr val="accent1"/>
                  </a:solidFill>
                  <a:latin typeface="造字工房悦黑（非商用）纤细体" pitchFamily="50" charset="-122"/>
                  <a:ea typeface="造字工房悦黑（非商用）纤细体" pitchFamily="50" charset="-122"/>
                  <a:cs typeface="UUS UN INCHIKE" panose="02020603070505020304" pitchFamily="18" charset="0"/>
                  <a:sym typeface="+mn-lt"/>
                </a:rPr>
                <a:t>CONTENT</a:t>
              </a:r>
              <a:endParaRPr lang="en-US" altLang="zh-CN" sz="1200">
                <a:solidFill>
                  <a:schemeClr val="accent1"/>
                </a:solidFill>
                <a:latin typeface="造字工房悦黑（非商用）纤细体" pitchFamily="50" charset="-122"/>
                <a:ea typeface="造字工房悦黑（非商用）纤细体" pitchFamily="50" charset="-122"/>
                <a:cs typeface="UUS UN INCHIKE" panose="02020603070505020304" pitchFamily="18" charset="0"/>
                <a:sym typeface="+mn-lt"/>
              </a:endParaRPr>
            </a:p>
            <a:p>
              <a:pPr algn="ctr"/>
              <a:r>
                <a:rPr lang="en-US" altLang="zh-CN" sz="825">
                  <a:solidFill>
                    <a:schemeClr val="accent2"/>
                  </a:solidFill>
                  <a:latin typeface="造字工房悦黑（非商用）纤细体" pitchFamily="50" charset="-122"/>
                  <a:ea typeface="造字工房悦黑（非商用）纤细体" pitchFamily="50" charset="-122"/>
                  <a:cs typeface="UUS UN INCHIKE" panose="02020603070505020304" pitchFamily="18" charset="0"/>
                  <a:sym typeface="+mn-lt"/>
                </a:rPr>
                <a:t>THE FUTURE IS BEFORE US AND DYNAMIC. </a:t>
              </a:r>
              <a:endParaRPr lang="zh-CN" altLang="en-US" sz="825">
                <a:solidFill>
                  <a:schemeClr val="accent2"/>
                </a:solidFill>
                <a:latin typeface="造字工房悦黑（非商用）纤细体" pitchFamily="50" charset="-122"/>
                <a:ea typeface="造字工房悦黑（非商用）纤细体" pitchFamily="50" charset="-122"/>
                <a:cs typeface="UUS UN INCHIKE" panose="02020603070505020304" pitchFamily="18" charset="0"/>
                <a:sym typeface="+mn-lt"/>
              </a:endParaRPr>
            </a:p>
          </p:txBody>
        </p:sp>
      </p:grpSp>
      <p:sp>
        <p:nvSpPr>
          <p:cNvPr id="257" name="矩形 256"/>
          <p:cNvSpPr/>
          <p:nvPr/>
        </p:nvSpPr>
        <p:spPr>
          <a:xfrm>
            <a:off x="3503540" y="3708240"/>
            <a:ext cx="1010213" cy="338554"/>
          </a:xfrm>
          <a:prstGeom prst="rect">
            <a:avLst/>
          </a:prstGeom>
        </p:spPr>
        <p:txBody>
          <a:bodyPr wrap="none">
            <a:spAutoFit/>
          </a:bodyPr>
          <a:lstStyle/>
          <a:p>
            <a:r>
              <a:rPr lang="en-US" altLang="zh-CN" sz="1600">
                <a:solidFill>
                  <a:schemeClr val="accent1"/>
                </a:solidFill>
                <a:latin typeface="造字工房悦黑（非商用）纤细体" pitchFamily="50" charset="-122"/>
                <a:ea typeface="造字工房悦黑（非商用）纤细体" pitchFamily="50" charset="-122"/>
                <a:cs typeface="UUS UN INCHIKE" panose="02020603070505020304" pitchFamily="18" charset="0"/>
                <a:sym typeface="+mn-lt"/>
              </a:rPr>
              <a:t>CONTENT</a:t>
            </a:r>
            <a:endParaRPr lang="en-US" altLang="zh-CN" sz="1600">
              <a:solidFill>
                <a:schemeClr val="accent1"/>
              </a:solidFill>
              <a:latin typeface="造字工房悦黑（非商用）纤细体" pitchFamily="50" charset="-122"/>
              <a:ea typeface="造字工房悦黑（非商用）纤细体" pitchFamily="50" charset="-122"/>
              <a:cs typeface="UUS UN INCHIKE" panose="02020603070505020304" pitchFamily="18" charset="0"/>
              <a:sym typeface="+mn-lt"/>
            </a:endParaRPr>
          </a:p>
        </p:txBody>
      </p:sp>
      <p:sp>
        <p:nvSpPr>
          <p:cNvPr id="258" name="矩形 257"/>
          <p:cNvSpPr/>
          <p:nvPr/>
        </p:nvSpPr>
        <p:spPr>
          <a:xfrm>
            <a:off x="3430688" y="4069070"/>
            <a:ext cx="4433459" cy="346249"/>
          </a:xfrm>
          <a:prstGeom prst="rect">
            <a:avLst/>
          </a:prstGeom>
        </p:spPr>
        <p:txBody>
          <a:bodyPr wrap="square">
            <a:spAutoFit/>
          </a:bodyPr>
          <a:lstStyle/>
          <a:p>
            <a:r>
              <a:rPr lang="en-US" altLang="zh-CN" sz="825">
                <a:solidFill>
                  <a:schemeClr val="accent2"/>
                </a:solidFill>
                <a:latin typeface="造字工房悦黑（非商用）纤细体" pitchFamily="50" charset="-122"/>
                <a:ea typeface="造字工房悦黑（非商用）纤细体" pitchFamily="50" charset="-122"/>
                <a:cs typeface="UUS UN INCHIKE" panose="02020603070505020304" pitchFamily="18" charset="0"/>
              </a:rPr>
              <a:t>The future is before us and dynamic. Everything we do will affect it. The future is before us and dynamic. The future is before us and dynamic.Everything we do will affect it</a:t>
            </a:r>
            <a:endParaRPr lang="en-US" altLang="zh-CN" sz="825">
              <a:solidFill>
                <a:schemeClr val="accent2"/>
              </a:solidFill>
              <a:latin typeface="造字工房悦黑（非商用）纤细体" pitchFamily="50" charset="-122"/>
              <a:ea typeface="造字工房悦黑（非商用）纤细体" pitchFamily="50" charset="-122"/>
              <a:cs typeface="UUS UN INCHIKE" panose="02020603070505020304" pitchFamily="18" charset="0"/>
            </a:endParaRPr>
          </a:p>
        </p:txBody>
      </p:sp>
    </p:spTree>
  </p:cSld>
  <p:clrMapOvr>
    <a:masterClrMapping/>
  </p:clrMapOvr>
  <mc:AlternateContent>
    <mc:Choice xmlns:p14="http://schemas.microsoft.com/office/powerpoint/2010/main" Requires="p14">
      <p:transition spd="med" advTm="6000" p14:dur="700">
        <p:fade/>
      </p:transition>
    </mc:Choice>
    <mc:Fallback>
      <p:transition spd="med" advTm="6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1" accel="16000" fill="hold" nodeType="after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2" presetClass="entr" presetSubtype="1" accel="16000" fill="hold" nodeType="afterEffect">
                                  <p:stCondLst>
                                    <p:cond delay="0"/>
                                  </p:stCondLst>
                                  <p:iterate type="wd">
                                    <p:tmPct val="10000"/>
                                  </p:iterate>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0-#ppt_h/2"/>
                                          </p:val>
                                        </p:tav>
                                        <p:tav tm="100000">
                                          <p:val>
                                            <p:strVal val="#ppt_y"/>
                                          </p:val>
                                        </p:tav>
                                      </p:tavLst>
                                    </p:anim>
                                  </p:childTnLst>
                                </p:cTn>
                              </p:par>
                            </p:childTnLst>
                          </p:cTn>
                        </p:par>
                        <p:par>
                          <p:cTn id="14" fill="hold" nodeType="afterGroup">
                            <p:stCondLst>
                              <p:cond delay="1000"/>
                            </p:stCondLst>
                            <p:childTnLst>
                              <p:par>
                                <p:cTn id="15" presetID="2" presetClass="entr" presetSubtype="1" accel="16000" fill="hold" nodeType="afterEffect">
                                  <p:stCondLst>
                                    <p:cond delay="0"/>
                                  </p:stCondLst>
                                  <p:iterate type="wd">
                                    <p:tmPct val="10000"/>
                                  </p:iterate>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0-#ppt_h/2"/>
                                          </p:val>
                                        </p:tav>
                                        <p:tav tm="100000">
                                          <p:val>
                                            <p:strVal val="#ppt_y"/>
                                          </p:val>
                                        </p:tav>
                                      </p:tavLst>
                                    </p:anim>
                                  </p:childTnLst>
                                </p:cTn>
                              </p:par>
                            </p:childTnLst>
                          </p:cTn>
                        </p:par>
                        <p:par>
                          <p:cTn id="19" fill="hold" nodeType="afterGroup">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57"/>
                                        </p:tgtEl>
                                        <p:attrNameLst>
                                          <p:attrName>style.visibility</p:attrName>
                                        </p:attrNameLst>
                                      </p:cBhvr>
                                      <p:to>
                                        <p:strVal val="visible"/>
                                      </p:to>
                                    </p:set>
                                    <p:anim calcmode="lin" valueType="num">
                                      <p:cBhvr additive="base">
                                        <p:cTn id="22" dur="500" fill="hold"/>
                                        <p:tgtEl>
                                          <p:spTgt spid="257"/>
                                        </p:tgtEl>
                                        <p:attrNameLst>
                                          <p:attrName>ppt_x</p:attrName>
                                        </p:attrNameLst>
                                      </p:cBhvr>
                                      <p:tavLst>
                                        <p:tav tm="0">
                                          <p:val>
                                            <p:strVal val="1+#ppt_w/2"/>
                                          </p:val>
                                        </p:tav>
                                        <p:tav tm="100000">
                                          <p:val>
                                            <p:strVal val="#ppt_x"/>
                                          </p:val>
                                        </p:tav>
                                      </p:tavLst>
                                    </p:anim>
                                    <p:anim calcmode="lin" valueType="num">
                                      <p:cBhvr additive="base">
                                        <p:cTn id="23" dur="500" fill="hold"/>
                                        <p:tgtEl>
                                          <p:spTgt spid="257"/>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258"/>
                                        </p:tgtEl>
                                        <p:attrNameLst>
                                          <p:attrName>style.visibility</p:attrName>
                                        </p:attrNameLst>
                                      </p:cBhvr>
                                      <p:to>
                                        <p:strVal val="visible"/>
                                      </p:to>
                                    </p:set>
                                    <p:anim calcmode="lin" valueType="num">
                                      <p:cBhvr additive="base">
                                        <p:cTn id="27" dur="500" fill="hold"/>
                                        <p:tgtEl>
                                          <p:spTgt spid="258"/>
                                        </p:tgtEl>
                                        <p:attrNameLst>
                                          <p:attrName>ppt_x</p:attrName>
                                        </p:attrNameLst>
                                      </p:cBhvr>
                                      <p:tavLst>
                                        <p:tav tm="0">
                                          <p:val>
                                            <p:strVal val="1+#ppt_w/2"/>
                                          </p:val>
                                        </p:tav>
                                        <p:tav tm="100000">
                                          <p:val>
                                            <p:strVal val="#ppt_x"/>
                                          </p:val>
                                        </p:tav>
                                      </p:tavLst>
                                    </p:anim>
                                    <p:anim calcmode="lin" valueType="num">
                                      <p:cBhvr additive="base">
                                        <p:cTn id="28" dur="500" fill="hold"/>
                                        <p:tgtEl>
                                          <p:spTgt spid="25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7" grpId="0"/>
      <p:bldP spid="258" grpId="0"/>
    </p:bldLst>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椭圆 3"/>
          <p:cNvSpPr/>
          <p:nvPr/>
        </p:nvSpPr>
        <p:spPr>
          <a:xfrm>
            <a:off x="3999367" y="1390148"/>
            <a:ext cx="1225777" cy="1225777"/>
          </a:xfrm>
          <a:prstGeom prst="ellipse">
            <a:avLst/>
          </a:prstGeom>
          <a:gradFill flip="none" rotWithShape="1">
            <a:gsLst>
              <a:gs pos="0">
                <a:schemeClr val="bg1"/>
              </a:gs>
              <a:gs pos="100000">
                <a:srgbClr val="C8C8C8"/>
              </a:gs>
            </a:gsLst>
            <a:lin ang="19800000" scaled="0"/>
          </a:gradFill>
          <a:ln w="12700">
            <a:gradFill flip="none" rotWithShape="1">
              <a:gsLst>
                <a:gs pos="53000">
                  <a:schemeClr val="bg1">
                    <a:alpha val="90000"/>
                  </a:schemeClr>
                </a:gs>
                <a:gs pos="100000">
                  <a:schemeClr val="tx1">
                    <a:lumMod val="50000"/>
                    <a:lumOff val="50000"/>
                  </a:schemeClr>
                </a:gs>
              </a:gsLst>
              <a:lin ang="7200000" scaled="0"/>
            </a:gradFill>
          </a:ln>
          <a:effectLst>
            <a:outerShdw blurRad="482600" dist="203200" dir="8100000" algn="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eaLnBrk="0" fontAlgn="base" hangingPunct="0">
              <a:spcBef>
                <a:spcPct val="0"/>
              </a:spcBef>
              <a:spcAft>
                <a:spcPct val="0"/>
              </a:spcAft>
              <a:buFont typeface="Arial" panose="020b0604020202020204" pitchFamily="34" charset="0"/>
            </a:pPr>
            <a:r>
              <a:rPr lang="en-US" altLang="zh-CN" sz="4500" b="1">
                <a:solidFill>
                  <a:schemeClr val="accent1"/>
                </a:solidFill>
                <a:latin typeface="造字工房悦黑（非商用）纤细体" pitchFamily="50" charset="-122"/>
                <a:ea typeface="造字工房悦黑（非商用）纤细体" pitchFamily="50" charset="-122"/>
              </a:rPr>
              <a:t>4</a:t>
            </a:r>
            <a:endParaRPr lang="zh-CN" altLang="en-US" sz="4500" b="1">
              <a:solidFill>
                <a:schemeClr val="accent1"/>
              </a:solidFill>
              <a:latin typeface="造字工房悦黑（非商用）纤细体" pitchFamily="50" charset="-122"/>
              <a:ea typeface="造字工房悦黑（非商用）纤细体" pitchFamily="50" charset="-122"/>
            </a:endParaRPr>
          </a:p>
        </p:txBody>
      </p:sp>
      <p:sp>
        <p:nvSpPr>
          <p:cNvPr id="5" name="矩形 4"/>
          <p:cNvSpPr/>
          <p:nvPr/>
        </p:nvSpPr>
        <p:spPr>
          <a:xfrm>
            <a:off x="3018030" y="2879330"/>
            <a:ext cx="3227165" cy="646331"/>
          </a:xfrm>
          <a:prstGeom prst="rect">
            <a:avLst/>
          </a:prstGeom>
        </p:spPr>
        <p:txBody>
          <a:bodyPr wrap="none">
            <a:spAutoFit/>
          </a:bodyPr>
          <a:lstStyle/>
          <a:p>
            <a:pPr>
              <a:defRPr/>
            </a:pPr>
            <a:r>
              <a:rPr lang="en-US" altLang="zh-CN" sz="3600">
                <a:solidFill>
                  <a:srgbClr val="3C3940"/>
                </a:solidFill>
                <a:latin typeface="造字工房悦黑（非商用）纤细体" pitchFamily="50" charset="-122"/>
                <a:ea typeface="造字工房悦黑（非商用）纤细体" pitchFamily="50" charset="-122"/>
                <a:cs typeface="UUS UN INCHIKE" panose="02020603070505020304" pitchFamily="18" charset="0"/>
                <a:sym typeface="+mn-lt"/>
              </a:rPr>
              <a:t>POWERPOINTER</a:t>
            </a:r>
            <a:endParaRPr lang="zh-CN" altLang="en-US" sz="3600">
              <a:solidFill>
                <a:srgbClr val="3C3940"/>
              </a:solidFill>
              <a:latin typeface="造字工房悦黑（非商用）纤细体" pitchFamily="50" charset="-122"/>
              <a:ea typeface="造字工房悦黑（非商用）纤细体" pitchFamily="50" charset="-122"/>
              <a:cs typeface="UUS UN INCHIKE" panose="02020603070505020304" pitchFamily="18" charset="0"/>
              <a:sym typeface="+mn-lt"/>
            </a:endParaRPr>
          </a:p>
        </p:txBody>
      </p:sp>
      <p:sp>
        <p:nvSpPr>
          <p:cNvPr id="6" name="矩形 5"/>
          <p:cNvSpPr/>
          <p:nvPr/>
        </p:nvSpPr>
        <p:spPr>
          <a:xfrm>
            <a:off x="2523362" y="3449418"/>
            <a:ext cx="4097276" cy="346249"/>
          </a:xfrm>
          <a:prstGeom prst="rect">
            <a:avLst/>
          </a:prstGeom>
        </p:spPr>
        <p:txBody>
          <a:bodyPr wrap="square">
            <a:spAutoFit/>
          </a:bodyPr>
          <a:lstStyle/>
          <a:p>
            <a:pPr algn="ctr"/>
            <a:r>
              <a:rPr lang="en-US" altLang="zh-CN" sz="825">
                <a:solidFill>
                  <a:schemeClr val="accent2"/>
                </a:solidFill>
                <a:latin typeface="造字工房悦黑（非商用）纤细体" pitchFamily="50" charset="-122"/>
                <a:ea typeface="造字工房悦黑（非商用）纤细体" pitchFamily="50" charset="-122"/>
                <a:cs typeface="UUS UN INCHIKE" panose="02020603070505020304" pitchFamily="18" charset="0"/>
              </a:rPr>
              <a:t>The future is before us and dynamic. Everything we do will affect it. The future is before us and dynamic. The future is before us and dynamic.</a:t>
            </a:r>
            <a:endParaRPr lang="zh-CN" altLang="en-US" sz="825">
              <a:solidFill>
                <a:schemeClr val="accent2"/>
              </a:solidFill>
              <a:latin typeface="造字工房悦黑（非商用）纤细体" pitchFamily="50" charset="-122"/>
              <a:ea typeface="造字工房悦黑（非商用）纤细体" pitchFamily="50" charset="-122"/>
              <a:cs typeface="UUS UN INCHIKE" panose="02020603070505020304" pitchFamily="18" charset="0"/>
            </a:endParaRPr>
          </a:p>
        </p:txBody>
      </p:sp>
    </p:spTree>
  </p:cSld>
  <p:clrMapOvr>
    <a:masterClrMapping/>
  </p:clrMapOvr>
  <mc:AlternateContent>
    <mc:Choice xmlns:p14="http://schemas.microsoft.com/office/powerpoint/2010/main" Requires="p14">
      <p:transition spd="med" advTm="6000" p14:dur="700">
        <p:fade/>
      </p:transition>
    </mc:Choice>
    <mc:Fallback>
      <p:transition spd="med" advTm="6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1" accel="16000" fill="hold" grpId="0" nodeType="afterEffect">
                                  <p:stCondLst>
                                    <p:cond delay="0"/>
                                  </p:stCondLst>
                                  <p:iterate type="wd">
                                    <p:tmPct val="10000"/>
                                  </p:iterate>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2" presetClass="entr" presetSubtype="4" fill="hold" grpId="0" nodeType="afterEffect">
                                  <p:stCondLst>
                                    <p:cond delay="0"/>
                                  </p:stCondLst>
                                  <p:iterate type="lt">
                                    <p:tmPct val="10000"/>
                                  </p:iterate>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ppt_x"/>
                                          </p:val>
                                        </p:tav>
                                        <p:tav tm="100000">
                                          <p:val>
                                            <p:strVal val="#ppt_x"/>
                                          </p:val>
                                        </p:tav>
                                      </p:tavLst>
                                    </p:anim>
                                    <p:anim calcmode="lin" valueType="num">
                                      <p:cBhvr additive="base">
                                        <p:cTn id="13" dur="1000" fill="hold"/>
                                        <p:tgtEl>
                                          <p:spTgt spid="5"/>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Lst>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椭圆 2"/>
          <p:cNvSpPr/>
          <p:nvPr/>
        </p:nvSpPr>
        <p:spPr>
          <a:xfrm>
            <a:off x="975393" y="1673436"/>
            <a:ext cx="2472245" cy="2396026"/>
          </a:xfrm>
          <a:prstGeom prst="ellipse">
            <a:avLst/>
          </a:prstGeom>
          <a:gradFill flip="none" rotWithShape="1">
            <a:gsLst>
              <a:gs pos="0">
                <a:schemeClr val="bg1"/>
              </a:gs>
              <a:gs pos="100000">
                <a:srgbClr val="C8C8C8"/>
              </a:gs>
            </a:gsLst>
            <a:lin ang="19800000" scaled="0"/>
          </a:gradFill>
          <a:ln w="12700">
            <a:gradFill flip="none" rotWithShape="1">
              <a:gsLst>
                <a:gs pos="53000">
                  <a:schemeClr val="bg1">
                    <a:alpha val="90000"/>
                  </a:schemeClr>
                </a:gs>
                <a:gs pos="100000">
                  <a:schemeClr val="tx1">
                    <a:lumMod val="50000"/>
                    <a:lumOff val="50000"/>
                  </a:schemeClr>
                </a:gs>
              </a:gsLst>
              <a:lin ang="7200000" scaled="0"/>
            </a:gradFill>
          </a:ln>
          <a:effectLst>
            <a:outerShdw blurRad="482600" dist="203200" dir="8100000" algn="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eaLnBrk="0" fontAlgn="base" hangingPunct="0">
              <a:spcBef>
                <a:spcPct val="0"/>
              </a:spcBef>
              <a:spcAft>
                <a:spcPct val="0"/>
              </a:spcAft>
              <a:buFont typeface="Arial" panose="020b0604020202020204" pitchFamily="34" charset="0"/>
            </a:pPr>
            <a:endParaRPr lang="zh-CN" altLang="en-US" sz="4500">
              <a:solidFill>
                <a:schemeClr val="accent1"/>
              </a:solidFill>
              <a:latin typeface="造字工房悦黑（非商用）纤细体" pitchFamily="50" charset="-122"/>
              <a:ea typeface="造字工房悦黑（非商用）纤细体" pitchFamily="50" charset="-122"/>
            </a:endParaRPr>
          </a:p>
        </p:txBody>
      </p:sp>
      <p:sp>
        <p:nvSpPr>
          <p:cNvPr id="4" name="椭圆 3"/>
          <p:cNvSpPr/>
          <p:nvPr/>
        </p:nvSpPr>
        <p:spPr>
          <a:xfrm>
            <a:off x="1321800" y="2290030"/>
            <a:ext cx="1779431" cy="1779431"/>
          </a:xfrm>
          <a:prstGeom prst="ellipse">
            <a:avLst/>
          </a:prstGeom>
          <a:gradFill flip="none" rotWithShape="1">
            <a:gsLst>
              <a:gs pos="0">
                <a:schemeClr val="bg1"/>
              </a:gs>
              <a:gs pos="100000">
                <a:srgbClr val="C8C8C8"/>
              </a:gs>
            </a:gsLst>
            <a:lin ang="19800000" scaled="0"/>
          </a:gradFill>
          <a:ln w="12700">
            <a:gradFill flip="none" rotWithShape="1">
              <a:gsLst>
                <a:gs pos="53000">
                  <a:schemeClr val="bg1">
                    <a:alpha val="90000"/>
                  </a:schemeClr>
                </a:gs>
                <a:gs pos="100000">
                  <a:schemeClr val="tx1">
                    <a:lumMod val="50000"/>
                    <a:lumOff val="50000"/>
                  </a:schemeClr>
                </a:gs>
              </a:gsLst>
              <a:lin ang="7200000" scaled="0"/>
            </a:gradFill>
          </a:ln>
          <a:effectLst>
            <a:outerShdw blurRad="482600" dist="203200" dir="8100000" algn="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eaLnBrk="0" fontAlgn="base" hangingPunct="0">
              <a:spcBef>
                <a:spcPct val="0"/>
              </a:spcBef>
              <a:spcAft>
                <a:spcPct val="0"/>
              </a:spcAft>
              <a:buFont typeface="Arial" panose="020b0604020202020204" pitchFamily="34" charset="0"/>
            </a:pPr>
            <a:endParaRPr lang="zh-CN" altLang="en-US" sz="4500">
              <a:solidFill>
                <a:schemeClr val="accent1"/>
              </a:solidFill>
              <a:latin typeface="造字工房悦黑（非商用）纤细体" pitchFamily="50" charset="-122"/>
              <a:ea typeface="造字工房悦黑（非商用）纤细体" pitchFamily="50" charset="-122"/>
            </a:endParaRPr>
          </a:p>
        </p:txBody>
      </p:sp>
      <p:sp>
        <p:nvSpPr>
          <p:cNvPr id="5" name="椭圆 4"/>
          <p:cNvSpPr/>
          <p:nvPr/>
        </p:nvSpPr>
        <p:spPr>
          <a:xfrm>
            <a:off x="1616001" y="2878434"/>
            <a:ext cx="1191028" cy="1191028"/>
          </a:xfrm>
          <a:prstGeom prst="ellipse">
            <a:avLst/>
          </a:prstGeom>
          <a:gradFill flip="none" rotWithShape="1">
            <a:gsLst>
              <a:gs pos="0">
                <a:schemeClr val="bg1"/>
              </a:gs>
              <a:gs pos="100000">
                <a:srgbClr val="C8C8C8"/>
              </a:gs>
            </a:gsLst>
            <a:lin ang="19800000" scaled="0"/>
          </a:gradFill>
          <a:ln w="12700">
            <a:gradFill flip="none" rotWithShape="1">
              <a:gsLst>
                <a:gs pos="53000">
                  <a:schemeClr val="bg1">
                    <a:alpha val="90000"/>
                  </a:schemeClr>
                </a:gs>
                <a:gs pos="100000">
                  <a:schemeClr val="tx1">
                    <a:lumMod val="50000"/>
                    <a:lumOff val="50000"/>
                  </a:schemeClr>
                </a:gs>
              </a:gsLst>
              <a:lin ang="7200000" scaled="0"/>
            </a:gradFill>
          </a:ln>
          <a:effectLst>
            <a:outerShdw blurRad="482600" dist="203200" dir="8100000" algn="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eaLnBrk="0" fontAlgn="base" hangingPunct="0">
              <a:spcBef>
                <a:spcPct val="0"/>
              </a:spcBef>
              <a:spcAft>
                <a:spcPct val="0"/>
              </a:spcAft>
              <a:buFont typeface="Arial" panose="020b0604020202020204" pitchFamily="34" charset="0"/>
            </a:pPr>
            <a:endParaRPr lang="zh-CN" altLang="en-US" sz="4500">
              <a:solidFill>
                <a:schemeClr val="accent1"/>
              </a:solidFill>
              <a:latin typeface="造字工房悦黑（非商用）纤细体" pitchFamily="50" charset="-122"/>
              <a:ea typeface="造字工房悦黑（非商用）纤细体" pitchFamily="50" charset="-122"/>
            </a:endParaRPr>
          </a:p>
        </p:txBody>
      </p:sp>
      <p:sp>
        <p:nvSpPr>
          <p:cNvPr id="14" name="文本框 13"/>
          <p:cNvSpPr txBox="1"/>
          <p:nvPr/>
        </p:nvSpPr>
        <p:spPr>
          <a:xfrm>
            <a:off x="2078845" y="3179746"/>
            <a:ext cx="265339" cy="600164"/>
          </a:xfrm>
          <a:prstGeom prst="rect">
            <a:avLst/>
          </a:prstGeom>
          <a:noFill/>
        </p:spPr>
        <p:txBody>
          <a:bodyPr wrap="square" rtlCol="0">
            <a:spAutoFit/>
          </a:bodyPr>
          <a:lstStyle/>
          <a:p>
            <a:pPr algn="ctr"/>
            <a:r>
              <a:rPr lang="en-US" altLang="zh-CN" sz="3300">
                <a:solidFill>
                  <a:schemeClr val="accent1"/>
                </a:solidFill>
                <a:latin typeface="造字工房悦黑（非商用）纤细体" pitchFamily="50" charset="-122"/>
                <a:ea typeface="造字工房悦黑（非商用）纤细体" pitchFamily="50" charset="-122"/>
              </a:rPr>
              <a:t>1</a:t>
            </a:r>
            <a:endParaRPr lang="zh-CN" altLang="en-US" sz="3300">
              <a:solidFill>
                <a:schemeClr val="accent1"/>
              </a:solidFill>
              <a:latin typeface="造字工房悦黑（非商用）纤细体" pitchFamily="50" charset="-122"/>
              <a:ea typeface="造字工房悦黑（非商用）纤细体" pitchFamily="50" charset="-122"/>
            </a:endParaRPr>
          </a:p>
        </p:txBody>
      </p:sp>
      <p:sp>
        <p:nvSpPr>
          <p:cNvPr id="15" name="文本框 14"/>
          <p:cNvSpPr txBox="1"/>
          <p:nvPr/>
        </p:nvSpPr>
        <p:spPr>
          <a:xfrm>
            <a:off x="2078845" y="2304124"/>
            <a:ext cx="265339" cy="600164"/>
          </a:xfrm>
          <a:prstGeom prst="rect">
            <a:avLst/>
          </a:prstGeom>
          <a:noFill/>
        </p:spPr>
        <p:txBody>
          <a:bodyPr wrap="square" rtlCol="0">
            <a:spAutoFit/>
          </a:bodyPr>
          <a:lstStyle/>
          <a:p>
            <a:pPr algn="ctr"/>
            <a:r>
              <a:rPr lang="en-US" altLang="zh-CN" sz="3300">
                <a:solidFill>
                  <a:schemeClr val="accent1"/>
                </a:solidFill>
                <a:latin typeface="造字工房悦黑（非商用）纤细体" pitchFamily="50" charset="-122"/>
                <a:ea typeface="造字工房悦黑（非商用）纤细体" pitchFamily="50" charset="-122"/>
              </a:rPr>
              <a:t>2</a:t>
            </a:r>
            <a:endParaRPr lang="zh-CN" altLang="en-US" sz="3300">
              <a:solidFill>
                <a:schemeClr val="accent1"/>
              </a:solidFill>
              <a:latin typeface="造字工房悦黑（非商用）纤细体" pitchFamily="50" charset="-122"/>
              <a:ea typeface="造字工房悦黑（非商用）纤细体" pitchFamily="50" charset="-122"/>
            </a:endParaRPr>
          </a:p>
        </p:txBody>
      </p:sp>
      <p:sp>
        <p:nvSpPr>
          <p:cNvPr id="16" name="文本框 15"/>
          <p:cNvSpPr txBox="1"/>
          <p:nvPr/>
        </p:nvSpPr>
        <p:spPr>
          <a:xfrm>
            <a:off x="2078845" y="1673435"/>
            <a:ext cx="265339" cy="600164"/>
          </a:xfrm>
          <a:prstGeom prst="rect">
            <a:avLst/>
          </a:prstGeom>
          <a:noFill/>
        </p:spPr>
        <p:txBody>
          <a:bodyPr wrap="square" rtlCol="0">
            <a:spAutoFit/>
          </a:bodyPr>
          <a:lstStyle/>
          <a:p>
            <a:pPr algn="ctr"/>
            <a:r>
              <a:rPr lang="en-US" altLang="zh-CN" sz="3300">
                <a:solidFill>
                  <a:schemeClr val="accent1"/>
                </a:solidFill>
                <a:latin typeface="造字工房悦黑（非商用）纤细体" pitchFamily="50" charset="-122"/>
                <a:ea typeface="造字工房悦黑（非商用）纤细体" pitchFamily="50" charset="-122"/>
              </a:rPr>
              <a:t>3</a:t>
            </a:r>
            <a:endParaRPr lang="zh-CN" altLang="en-US" sz="3300">
              <a:solidFill>
                <a:schemeClr val="accent1"/>
              </a:solidFill>
              <a:latin typeface="造字工房悦黑（非商用）纤细体" pitchFamily="50" charset="-122"/>
              <a:ea typeface="造字工房悦黑（非商用）纤细体" pitchFamily="50" charset="-122"/>
            </a:endParaRPr>
          </a:p>
        </p:txBody>
      </p:sp>
      <p:sp>
        <p:nvSpPr>
          <p:cNvPr id="23" name="Text Box 18"/>
          <p:cNvSpPr txBox="1">
            <a:spLocks noChangeArrowheads="1"/>
          </p:cNvSpPr>
          <p:nvPr/>
        </p:nvSpPr>
        <p:spPr bwMode="gray">
          <a:xfrm>
            <a:off x="3707904" y="265822"/>
            <a:ext cx="193951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zh-CN" sz="2000" spc="600">
                <a:solidFill>
                  <a:schemeClr val="accent2"/>
                </a:solidFill>
                <a:latin typeface="造字工房悦黑（非商用）纤细体" pitchFamily="50" charset="-122"/>
                <a:ea typeface="造字工房悦黑（非商用）纤细体" pitchFamily="50" charset="-122"/>
              </a:rPr>
              <a:t>HEADLINE</a:t>
            </a:r>
            <a:endParaRPr lang="zh-CN" altLang="en-US" sz="2000" spc="600">
              <a:solidFill>
                <a:schemeClr val="accent2"/>
              </a:solidFill>
              <a:latin typeface="造字工房悦黑（非商用）纤细体" pitchFamily="50" charset="-122"/>
              <a:ea typeface="造字工房悦黑（非商用）纤细体" pitchFamily="50" charset="-122"/>
            </a:endParaRPr>
          </a:p>
        </p:txBody>
      </p:sp>
      <p:cxnSp>
        <p:nvCxnSpPr>
          <p:cNvPr id="24" name="直接连接符​​ 14"/>
          <p:cNvCxnSpPr/>
          <p:nvPr/>
        </p:nvCxnSpPr>
        <p:spPr>
          <a:xfrm>
            <a:off x="5647418" y="468660"/>
            <a:ext cx="3057760" cy="0"/>
          </a:xfrm>
          <a:prstGeom prst="line">
            <a:avLst/>
          </a:prstGeom>
          <a:ln w="9525">
            <a:solidFill>
              <a:schemeClr val="accent3"/>
            </a:solidFill>
            <a:prstDash val="solid"/>
          </a:ln>
        </p:spPr>
        <p:style>
          <a:lnRef idx="1">
            <a:schemeClr val="accent1"/>
          </a:lnRef>
          <a:fillRef idx="0">
            <a:schemeClr val="accent1"/>
          </a:fillRef>
          <a:effectRef idx="0">
            <a:schemeClr val="accent1"/>
          </a:effectRef>
          <a:fontRef idx="minor">
            <a:schemeClr val="tx1"/>
          </a:fontRef>
        </p:style>
      </p:cxnSp>
      <p:cxnSp>
        <p:nvCxnSpPr>
          <p:cNvPr id="25" name="直接连接符​​ 14"/>
          <p:cNvCxnSpPr/>
          <p:nvPr/>
        </p:nvCxnSpPr>
        <p:spPr>
          <a:xfrm>
            <a:off x="362112" y="468660"/>
            <a:ext cx="3057760" cy="0"/>
          </a:xfrm>
          <a:prstGeom prst="line">
            <a:avLst/>
          </a:prstGeom>
          <a:ln w="9525">
            <a:solidFill>
              <a:schemeClr val="accent3"/>
            </a:solidFill>
            <a:prstDash val="solid"/>
          </a:ln>
        </p:spPr>
        <p:style>
          <a:lnRef idx="1">
            <a:schemeClr val="accent1"/>
          </a:lnRef>
          <a:fillRef idx="0">
            <a:schemeClr val="accent1"/>
          </a:fillRef>
          <a:effectRef idx="0">
            <a:schemeClr val="accent1"/>
          </a:effectRef>
          <a:fontRef idx="minor">
            <a:schemeClr val="tx1"/>
          </a:fontRef>
        </p:style>
      </p:cxnSp>
      <p:sp>
        <p:nvSpPr>
          <p:cNvPr id="26" name="五边形 25"/>
          <p:cNvSpPr/>
          <p:nvPr/>
        </p:nvSpPr>
        <p:spPr>
          <a:xfrm>
            <a:off x="4155810" y="1962489"/>
            <a:ext cx="1607921" cy="341635"/>
          </a:xfrm>
          <a:prstGeom prst="homePlate">
            <a:avLst/>
          </a:prstGeom>
          <a:solidFill>
            <a:srgbClr val="F3F3F3"/>
          </a:solidFill>
          <a:ln>
            <a:noFill/>
          </a:ln>
          <a:effectLst>
            <a:outerShdw blurRad="101600" sx="103000" sy="103000" algn="ctr"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25">
              <a:solidFill>
                <a:schemeClr val="accent2"/>
              </a:solidFill>
              <a:latin typeface="造字工房悦黑（非商用）纤细体" pitchFamily="50" charset="-122"/>
              <a:ea typeface="造字工房悦黑（非商用）纤细体" pitchFamily="50" charset="-122"/>
              <a:cs typeface="+mn-ea"/>
            </a:endParaRPr>
          </a:p>
        </p:txBody>
      </p:sp>
      <p:sp>
        <p:nvSpPr>
          <p:cNvPr id="27" name="矩形 26"/>
          <p:cNvSpPr/>
          <p:nvPr/>
        </p:nvSpPr>
        <p:spPr>
          <a:xfrm>
            <a:off x="4158431" y="1957172"/>
            <a:ext cx="909223" cy="307777"/>
          </a:xfrm>
          <a:prstGeom prst="rect">
            <a:avLst/>
          </a:prstGeom>
        </p:spPr>
        <p:txBody>
          <a:bodyPr wrap="none">
            <a:spAutoFit/>
          </a:bodyPr>
          <a:lstStyle/>
          <a:p>
            <a:r>
              <a:rPr lang="en-US" altLang="zh-CN" sz="1400">
                <a:solidFill>
                  <a:schemeClr val="accent1"/>
                </a:solidFill>
                <a:latin typeface="造字工房悦黑（非商用）纤细体" pitchFamily="50" charset="-122"/>
                <a:ea typeface="造字工房悦黑（非商用）纤细体" pitchFamily="50" charset="-122"/>
                <a:cs typeface="UUS UN INCHIKE" panose="02020603070505020304" pitchFamily="18" charset="0"/>
                <a:sym typeface="+mn-lt"/>
              </a:rPr>
              <a:t>CONTENT</a:t>
            </a:r>
            <a:endParaRPr lang="en-US" altLang="zh-CN" sz="1400">
              <a:solidFill>
                <a:schemeClr val="accent1"/>
              </a:solidFill>
              <a:latin typeface="造字工房悦黑（非商用）纤细体" pitchFamily="50" charset="-122"/>
              <a:ea typeface="造字工房悦黑（非商用）纤细体" pitchFamily="50" charset="-122"/>
              <a:cs typeface="UUS UN INCHIKE" panose="02020603070505020304" pitchFamily="18" charset="0"/>
              <a:sym typeface="+mn-lt"/>
            </a:endParaRPr>
          </a:p>
        </p:txBody>
      </p:sp>
      <p:sp>
        <p:nvSpPr>
          <p:cNvPr id="28" name="矩形 27"/>
          <p:cNvSpPr/>
          <p:nvPr/>
        </p:nvSpPr>
        <p:spPr>
          <a:xfrm>
            <a:off x="4085580" y="2318002"/>
            <a:ext cx="3988378" cy="346249"/>
          </a:xfrm>
          <a:prstGeom prst="rect">
            <a:avLst/>
          </a:prstGeom>
        </p:spPr>
        <p:txBody>
          <a:bodyPr wrap="square">
            <a:spAutoFit/>
          </a:bodyPr>
          <a:lstStyle/>
          <a:p>
            <a:r>
              <a:rPr lang="en-US" altLang="zh-CN" sz="825">
                <a:solidFill>
                  <a:schemeClr val="accent2"/>
                </a:solidFill>
                <a:latin typeface="造字工房悦黑（非商用）纤细体" pitchFamily="50" charset="-122"/>
                <a:ea typeface="造字工房悦黑（非商用）纤细体" pitchFamily="50" charset="-122"/>
                <a:cs typeface="UUS UN INCHIKE" panose="02020603070505020304" pitchFamily="18" charset="0"/>
              </a:rPr>
              <a:t>The future is before us and dynamic. Everything we do will affect it. The future is before us and dynamic. The future is before us and dynamic.Everything we do will affect it</a:t>
            </a:r>
            <a:endParaRPr lang="en-US" altLang="zh-CN" sz="825">
              <a:solidFill>
                <a:schemeClr val="accent2"/>
              </a:solidFill>
              <a:latin typeface="造字工房悦黑（非商用）纤细体" pitchFamily="50" charset="-122"/>
              <a:ea typeface="造字工房悦黑（非商用）纤细体" pitchFamily="50" charset="-122"/>
              <a:cs typeface="UUS UN INCHIKE" panose="02020603070505020304" pitchFamily="18" charset="0"/>
            </a:endParaRPr>
          </a:p>
        </p:txBody>
      </p:sp>
      <p:sp>
        <p:nvSpPr>
          <p:cNvPr id="29" name="五边形 28"/>
          <p:cNvSpPr/>
          <p:nvPr/>
        </p:nvSpPr>
        <p:spPr>
          <a:xfrm>
            <a:off x="4155810" y="2929227"/>
            <a:ext cx="1607921" cy="341635"/>
          </a:xfrm>
          <a:prstGeom prst="homePlate">
            <a:avLst/>
          </a:prstGeom>
          <a:solidFill>
            <a:srgbClr val="F3F3F3"/>
          </a:solidFill>
          <a:ln>
            <a:noFill/>
          </a:ln>
          <a:effectLst>
            <a:outerShdw blurRad="101600" sx="103000" sy="103000" algn="ctr"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25">
              <a:solidFill>
                <a:schemeClr val="accent2"/>
              </a:solidFill>
              <a:latin typeface="造字工房悦黑（非商用）纤细体" pitchFamily="50" charset="-122"/>
              <a:ea typeface="造字工房悦黑（非商用）纤细体" pitchFamily="50" charset="-122"/>
              <a:cs typeface="+mn-ea"/>
            </a:endParaRPr>
          </a:p>
        </p:txBody>
      </p:sp>
      <p:sp>
        <p:nvSpPr>
          <p:cNvPr id="30" name="矩形 29"/>
          <p:cNvSpPr/>
          <p:nvPr/>
        </p:nvSpPr>
        <p:spPr>
          <a:xfrm>
            <a:off x="4158431" y="2923910"/>
            <a:ext cx="909223" cy="307777"/>
          </a:xfrm>
          <a:prstGeom prst="rect">
            <a:avLst/>
          </a:prstGeom>
        </p:spPr>
        <p:txBody>
          <a:bodyPr wrap="none">
            <a:spAutoFit/>
          </a:bodyPr>
          <a:lstStyle/>
          <a:p>
            <a:r>
              <a:rPr lang="en-US" altLang="zh-CN" sz="1400">
                <a:solidFill>
                  <a:schemeClr val="accent1"/>
                </a:solidFill>
                <a:latin typeface="造字工房悦黑（非商用）纤细体" pitchFamily="50" charset="-122"/>
                <a:ea typeface="造字工房悦黑（非商用）纤细体" pitchFamily="50" charset="-122"/>
                <a:cs typeface="UUS UN INCHIKE" panose="02020603070505020304" pitchFamily="18" charset="0"/>
                <a:sym typeface="+mn-lt"/>
              </a:rPr>
              <a:t>CONTENT</a:t>
            </a:r>
            <a:endParaRPr lang="en-US" altLang="zh-CN" sz="1400">
              <a:solidFill>
                <a:schemeClr val="accent1"/>
              </a:solidFill>
              <a:latin typeface="造字工房悦黑（非商用）纤细体" pitchFamily="50" charset="-122"/>
              <a:ea typeface="造字工房悦黑（非商用）纤细体" pitchFamily="50" charset="-122"/>
              <a:cs typeface="UUS UN INCHIKE" panose="02020603070505020304" pitchFamily="18" charset="0"/>
              <a:sym typeface="+mn-lt"/>
            </a:endParaRPr>
          </a:p>
        </p:txBody>
      </p:sp>
      <p:sp>
        <p:nvSpPr>
          <p:cNvPr id="31" name="矩形 30"/>
          <p:cNvSpPr/>
          <p:nvPr/>
        </p:nvSpPr>
        <p:spPr>
          <a:xfrm>
            <a:off x="4085579" y="3284739"/>
            <a:ext cx="3988379" cy="346249"/>
          </a:xfrm>
          <a:prstGeom prst="rect">
            <a:avLst/>
          </a:prstGeom>
        </p:spPr>
        <p:txBody>
          <a:bodyPr wrap="square">
            <a:spAutoFit/>
          </a:bodyPr>
          <a:lstStyle/>
          <a:p>
            <a:r>
              <a:rPr lang="en-US" altLang="zh-CN" sz="825">
                <a:solidFill>
                  <a:schemeClr val="accent2"/>
                </a:solidFill>
                <a:latin typeface="造字工房悦黑（非商用）纤细体" pitchFamily="50" charset="-122"/>
                <a:ea typeface="造字工房悦黑（非商用）纤细体" pitchFamily="50" charset="-122"/>
                <a:cs typeface="UUS UN INCHIKE" panose="02020603070505020304" pitchFamily="18" charset="0"/>
              </a:rPr>
              <a:t>The future is before us and dynamic. Everything we do will affect it. The future is before us and dynamic. The future is before us and dynamic.Everything we do will affect it</a:t>
            </a:r>
            <a:endParaRPr lang="en-US" altLang="zh-CN" sz="825">
              <a:solidFill>
                <a:schemeClr val="accent2"/>
              </a:solidFill>
              <a:latin typeface="造字工房悦黑（非商用）纤细体" pitchFamily="50" charset="-122"/>
              <a:ea typeface="造字工房悦黑（非商用）纤细体" pitchFamily="50" charset="-122"/>
              <a:cs typeface="UUS UN INCHIKE" panose="02020603070505020304" pitchFamily="18" charset="0"/>
            </a:endParaRPr>
          </a:p>
        </p:txBody>
      </p:sp>
    </p:spTree>
  </p:cSld>
  <p:clrMapOvr>
    <a:masterClrMapping/>
  </p:clrMapOvr>
  <mc:AlternateContent>
    <mc:Choice xmlns:p14="http://schemas.microsoft.com/office/powerpoint/2010/main" Requires="p14">
      <p:transition spd="med" advTm="6000" p14:dur="700">
        <p:fade/>
      </p:transition>
    </mc:Choice>
    <mc:Fallback>
      <p:transition spd="med" advTm="6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1" accel="16000" fill="hold" grpId="0" nodeType="after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par>
                          <p:cTn id="13" fill="hold" nodeType="afterGroup">
                            <p:stCondLst>
                              <p:cond delay="1000"/>
                            </p:stCondLst>
                            <p:childTnLst>
                              <p:par>
                                <p:cTn id="14" presetID="2" presetClass="entr" presetSubtype="1" accel="16000" fill="hold" grpId="0" nodeType="afterEffect">
                                  <p:stCondLst>
                                    <p:cond delay="0"/>
                                  </p:stCondLst>
                                  <p:iterate type="wd">
                                    <p:tmPct val="10000"/>
                                  </p:iterate>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0-#ppt_h/2"/>
                                          </p:val>
                                        </p:tav>
                                        <p:tav tm="100000">
                                          <p:val>
                                            <p:strVal val="#ppt_y"/>
                                          </p:val>
                                        </p:tav>
                                      </p:tavLst>
                                    </p:anim>
                                  </p:childTnLst>
                                </p:cTn>
                              </p:par>
                            </p:childTnLst>
                          </p:cTn>
                        </p:par>
                        <p:par>
                          <p:cTn id="18" fill="hold" nodeType="afterGroup">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par>
                          <p:cTn id="22" fill="hold" nodeType="afterGroup">
                            <p:stCondLst>
                              <p:cond delay="2000"/>
                            </p:stCondLst>
                            <p:childTnLst>
                              <p:par>
                                <p:cTn id="23" presetID="2" presetClass="entr" presetSubtype="1" accel="16000" fill="hold" grpId="0" nodeType="afterEffect">
                                  <p:stCondLst>
                                    <p:cond delay="0"/>
                                  </p:stCondLst>
                                  <p:iterate type="wd">
                                    <p:tmPct val="10000"/>
                                  </p:iterate>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0-#ppt_h/2"/>
                                          </p:val>
                                        </p:tav>
                                        <p:tav tm="100000">
                                          <p:val>
                                            <p:strVal val="#ppt_y"/>
                                          </p:val>
                                        </p:tav>
                                      </p:tavLst>
                                    </p:anim>
                                  </p:childTnLst>
                                </p:cTn>
                              </p:par>
                            </p:childTnLst>
                          </p:cTn>
                        </p:par>
                        <p:par>
                          <p:cTn id="27" fill="hold" nodeType="afterGroup">
                            <p:stCondLst>
                              <p:cond delay="2500"/>
                            </p:stCondLst>
                            <p:childTnLst>
                              <p:par>
                                <p:cTn id="28" presetID="10" presetClass="entr" presetSubtype="0"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childTnLst>
                                </p:cTn>
                              </p:par>
                            </p:childTnLst>
                          </p:cTn>
                        </p:par>
                        <p:par>
                          <p:cTn id="31" fill="hold" nodeType="afterGroup">
                            <p:stCondLst>
                              <p:cond delay="3000"/>
                            </p:stCondLst>
                            <p:childTnLst>
                              <p:par>
                                <p:cTn id="32" presetID="2" presetClass="entr" presetSubtype="2" fill="hold" grpId="0"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additive="base">
                                        <p:cTn id="34" dur="500" fill="hold"/>
                                        <p:tgtEl>
                                          <p:spTgt spid="26"/>
                                        </p:tgtEl>
                                        <p:attrNameLst>
                                          <p:attrName>ppt_x</p:attrName>
                                        </p:attrNameLst>
                                      </p:cBhvr>
                                      <p:tavLst>
                                        <p:tav tm="0">
                                          <p:val>
                                            <p:strVal val="1+#ppt_w/2"/>
                                          </p:val>
                                        </p:tav>
                                        <p:tav tm="100000">
                                          <p:val>
                                            <p:strVal val="#ppt_x"/>
                                          </p:val>
                                        </p:tav>
                                      </p:tavLst>
                                    </p:anim>
                                    <p:anim calcmode="lin" valueType="num">
                                      <p:cBhvr additive="base">
                                        <p:cTn id="35" dur="500" fill="hold"/>
                                        <p:tgtEl>
                                          <p:spTgt spid="26"/>
                                        </p:tgtEl>
                                        <p:attrNameLst>
                                          <p:attrName>ppt_y</p:attrName>
                                        </p:attrNameLst>
                                      </p:cBhvr>
                                      <p:tavLst>
                                        <p:tav tm="0">
                                          <p:val>
                                            <p:strVal val="#ppt_y"/>
                                          </p:val>
                                        </p:tav>
                                        <p:tav tm="100000">
                                          <p:val>
                                            <p:strVal val="#ppt_y"/>
                                          </p:val>
                                        </p:tav>
                                      </p:tavLst>
                                    </p:anim>
                                  </p:childTnLst>
                                </p:cTn>
                              </p:par>
                            </p:childTnLst>
                          </p:cTn>
                        </p:par>
                        <p:par>
                          <p:cTn id="36" fill="hold" nodeType="afterGroup">
                            <p:stCondLst>
                              <p:cond delay="3500"/>
                            </p:stCondLst>
                            <p:childTnLst>
                              <p:par>
                                <p:cTn id="37" presetID="2" presetClass="entr" presetSubtype="2" fill="hold" grpId="0" nodeType="afterEffect">
                                  <p:stCondLst>
                                    <p:cond delay="0"/>
                                  </p:stCondLst>
                                  <p:childTnLst>
                                    <p:set>
                                      <p:cBhvr>
                                        <p:cTn id="38" dur="1" fill="hold">
                                          <p:stCondLst>
                                            <p:cond delay="0"/>
                                          </p:stCondLst>
                                        </p:cTn>
                                        <p:tgtEl>
                                          <p:spTgt spid="27"/>
                                        </p:tgtEl>
                                        <p:attrNameLst>
                                          <p:attrName>style.visibility</p:attrName>
                                        </p:attrNameLst>
                                      </p:cBhvr>
                                      <p:to>
                                        <p:strVal val="visible"/>
                                      </p:to>
                                    </p:set>
                                    <p:anim calcmode="lin" valueType="num">
                                      <p:cBhvr additive="base">
                                        <p:cTn id="39" dur="500" fill="hold"/>
                                        <p:tgtEl>
                                          <p:spTgt spid="27"/>
                                        </p:tgtEl>
                                        <p:attrNameLst>
                                          <p:attrName>ppt_x</p:attrName>
                                        </p:attrNameLst>
                                      </p:cBhvr>
                                      <p:tavLst>
                                        <p:tav tm="0">
                                          <p:val>
                                            <p:strVal val="1+#ppt_w/2"/>
                                          </p:val>
                                        </p:tav>
                                        <p:tav tm="100000">
                                          <p:val>
                                            <p:strVal val="#ppt_x"/>
                                          </p:val>
                                        </p:tav>
                                      </p:tavLst>
                                    </p:anim>
                                    <p:anim calcmode="lin" valueType="num">
                                      <p:cBhvr additive="base">
                                        <p:cTn id="40" dur="500" fill="hold"/>
                                        <p:tgtEl>
                                          <p:spTgt spid="27"/>
                                        </p:tgtEl>
                                        <p:attrNameLst>
                                          <p:attrName>ppt_y</p:attrName>
                                        </p:attrNameLst>
                                      </p:cBhvr>
                                      <p:tavLst>
                                        <p:tav tm="0">
                                          <p:val>
                                            <p:strVal val="#ppt_y"/>
                                          </p:val>
                                        </p:tav>
                                        <p:tav tm="100000">
                                          <p:val>
                                            <p:strVal val="#ppt_y"/>
                                          </p:val>
                                        </p:tav>
                                      </p:tavLst>
                                    </p:anim>
                                  </p:childTnLst>
                                </p:cTn>
                              </p:par>
                            </p:childTnLst>
                          </p:cTn>
                        </p:par>
                        <p:par>
                          <p:cTn id="41" fill="hold" nodeType="afterGroup">
                            <p:stCondLst>
                              <p:cond delay="4000"/>
                            </p:stCondLst>
                            <p:childTnLst>
                              <p:par>
                                <p:cTn id="42" presetID="2" presetClass="entr" presetSubtype="2"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additive="base">
                                        <p:cTn id="44" dur="500" fill="hold"/>
                                        <p:tgtEl>
                                          <p:spTgt spid="28"/>
                                        </p:tgtEl>
                                        <p:attrNameLst>
                                          <p:attrName>ppt_x</p:attrName>
                                        </p:attrNameLst>
                                      </p:cBhvr>
                                      <p:tavLst>
                                        <p:tav tm="0">
                                          <p:val>
                                            <p:strVal val="1+#ppt_w/2"/>
                                          </p:val>
                                        </p:tav>
                                        <p:tav tm="100000">
                                          <p:val>
                                            <p:strVal val="#ppt_x"/>
                                          </p:val>
                                        </p:tav>
                                      </p:tavLst>
                                    </p:anim>
                                    <p:anim calcmode="lin" valueType="num">
                                      <p:cBhvr additive="base">
                                        <p:cTn id="45" dur="500" fill="hold"/>
                                        <p:tgtEl>
                                          <p:spTgt spid="28"/>
                                        </p:tgtEl>
                                        <p:attrNameLst>
                                          <p:attrName>ppt_y</p:attrName>
                                        </p:attrNameLst>
                                      </p:cBhvr>
                                      <p:tavLst>
                                        <p:tav tm="0">
                                          <p:val>
                                            <p:strVal val="#ppt_y"/>
                                          </p:val>
                                        </p:tav>
                                        <p:tav tm="100000">
                                          <p:val>
                                            <p:strVal val="#ppt_y"/>
                                          </p:val>
                                        </p:tav>
                                      </p:tavLst>
                                    </p:anim>
                                  </p:childTnLst>
                                </p:cTn>
                              </p:par>
                            </p:childTnLst>
                          </p:cTn>
                        </p:par>
                        <p:par>
                          <p:cTn id="46" fill="hold" nodeType="afterGroup">
                            <p:stCondLst>
                              <p:cond delay="4500"/>
                            </p:stCondLst>
                            <p:childTnLst>
                              <p:par>
                                <p:cTn id="47" presetID="2" presetClass="entr" presetSubtype="2" fill="hold" grpId="0" nodeType="afterEffect">
                                  <p:stCondLst>
                                    <p:cond delay="0"/>
                                  </p:stCondLst>
                                  <p:childTnLst>
                                    <p:set>
                                      <p:cBhvr>
                                        <p:cTn id="48" dur="1" fill="hold">
                                          <p:stCondLst>
                                            <p:cond delay="0"/>
                                          </p:stCondLst>
                                        </p:cTn>
                                        <p:tgtEl>
                                          <p:spTgt spid="29"/>
                                        </p:tgtEl>
                                        <p:attrNameLst>
                                          <p:attrName>style.visibility</p:attrName>
                                        </p:attrNameLst>
                                      </p:cBhvr>
                                      <p:to>
                                        <p:strVal val="visible"/>
                                      </p:to>
                                    </p:set>
                                    <p:anim calcmode="lin" valueType="num">
                                      <p:cBhvr additive="base">
                                        <p:cTn id="49" dur="500" fill="hold"/>
                                        <p:tgtEl>
                                          <p:spTgt spid="29"/>
                                        </p:tgtEl>
                                        <p:attrNameLst>
                                          <p:attrName>ppt_x</p:attrName>
                                        </p:attrNameLst>
                                      </p:cBhvr>
                                      <p:tavLst>
                                        <p:tav tm="0">
                                          <p:val>
                                            <p:strVal val="1+#ppt_w/2"/>
                                          </p:val>
                                        </p:tav>
                                        <p:tav tm="100000">
                                          <p:val>
                                            <p:strVal val="#ppt_x"/>
                                          </p:val>
                                        </p:tav>
                                      </p:tavLst>
                                    </p:anim>
                                    <p:anim calcmode="lin" valueType="num">
                                      <p:cBhvr additive="base">
                                        <p:cTn id="50" dur="500" fill="hold"/>
                                        <p:tgtEl>
                                          <p:spTgt spid="29"/>
                                        </p:tgtEl>
                                        <p:attrNameLst>
                                          <p:attrName>ppt_y</p:attrName>
                                        </p:attrNameLst>
                                      </p:cBhvr>
                                      <p:tavLst>
                                        <p:tav tm="0">
                                          <p:val>
                                            <p:strVal val="#ppt_y"/>
                                          </p:val>
                                        </p:tav>
                                        <p:tav tm="100000">
                                          <p:val>
                                            <p:strVal val="#ppt_y"/>
                                          </p:val>
                                        </p:tav>
                                      </p:tavLst>
                                    </p:anim>
                                  </p:childTnLst>
                                </p:cTn>
                              </p:par>
                            </p:childTnLst>
                          </p:cTn>
                        </p:par>
                        <p:par>
                          <p:cTn id="51" fill="hold" nodeType="afterGroup">
                            <p:stCondLst>
                              <p:cond delay="5000"/>
                            </p:stCondLst>
                            <p:childTnLst>
                              <p:par>
                                <p:cTn id="52" presetID="2" presetClass="entr" presetSubtype="2"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1+#ppt_w/2"/>
                                          </p:val>
                                        </p:tav>
                                        <p:tav tm="100000">
                                          <p:val>
                                            <p:strVal val="#ppt_x"/>
                                          </p:val>
                                        </p:tav>
                                      </p:tavLst>
                                    </p:anim>
                                    <p:anim calcmode="lin" valueType="num">
                                      <p:cBhvr additive="base">
                                        <p:cTn id="55" dur="500" fill="hold"/>
                                        <p:tgtEl>
                                          <p:spTgt spid="30"/>
                                        </p:tgtEl>
                                        <p:attrNameLst>
                                          <p:attrName>ppt_y</p:attrName>
                                        </p:attrNameLst>
                                      </p:cBhvr>
                                      <p:tavLst>
                                        <p:tav tm="0">
                                          <p:val>
                                            <p:strVal val="#ppt_y"/>
                                          </p:val>
                                        </p:tav>
                                        <p:tav tm="100000">
                                          <p:val>
                                            <p:strVal val="#ppt_y"/>
                                          </p:val>
                                        </p:tav>
                                      </p:tavLst>
                                    </p:anim>
                                  </p:childTnLst>
                                </p:cTn>
                              </p:par>
                            </p:childTnLst>
                          </p:cTn>
                        </p:par>
                        <p:par>
                          <p:cTn id="56" fill="hold" nodeType="afterGroup">
                            <p:stCondLst>
                              <p:cond delay="5500"/>
                            </p:stCondLst>
                            <p:childTnLst>
                              <p:par>
                                <p:cTn id="57" presetID="2" presetClass="entr" presetSubtype="2"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1+#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14" grpId="0"/>
      <p:bldP spid="15" grpId="0"/>
      <p:bldP spid="16" grpId="0"/>
      <p:bldP spid="26" grpId="0" animBg="1"/>
      <p:bldP spid="27" grpId="0"/>
      <p:bldP spid="28" grpId="0"/>
      <p:bldP spid="29" grpId="0" animBg="1"/>
      <p:bldP spid="30" grpId="0"/>
      <p:bldP spid="31" grpId="0"/>
    </p:bldLst>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5" name="Text Box 18"/>
          <p:cNvSpPr txBox="1">
            <a:spLocks noChangeArrowheads="1"/>
          </p:cNvSpPr>
          <p:nvPr/>
        </p:nvSpPr>
        <p:spPr bwMode="gray">
          <a:xfrm>
            <a:off x="3707904" y="265822"/>
            <a:ext cx="186918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zh-CN" sz="2000" spc="600">
                <a:solidFill>
                  <a:schemeClr val="accent2"/>
                </a:solidFill>
                <a:latin typeface="造字工房悦黑（非商用）纤细体" pitchFamily="50" charset="-122"/>
                <a:ea typeface="造字工房悦黑（非商用）纤细体" pitchFamily="50" charset="-122"/>
              </a:rPr>
              <a:t>HEADLINE</a:t>
            </a:r>
            <a:endParaRPr lang="zh-CN" altLang="en-US" sz="2000" spc="600">
              <a:solidFill>
                <a:schemeClr val="accent2"/>
              </a:solidFill>
              <a:latin typeface="造字工房悦黑（非商用）纤细体" pitchFamily="50" charset="-122"/>
              <a:ea typeface="造字工房悦黑（非商用）纤细体" pitchFamily="50" charset="-122"/>
            </a:endParaRPr>
          </a:p>
        </p:txBody>
      </p:sp>
      <p:cxnSp>
        <p:nvCxnSpPr>
          <p:cNvPr id="19" name="直接连接符​​ 14"/>
          <p:cNvCxnSpPr/>
          <p:nvPr/>
        </p:nvCxnSpPr>
        <p:spPr>
          <a:xfrm>
            <a:off x="5647418" y="468660"/>
            <a:ext cx="3057760" cy="0"/>
          </a:xfrm>
          <a:prstGeom prst="line">
            <a:avLst/>
          </a:prstGeom>
          <a:ln w="9525">
            <a:solidFill>
              <a:schemeClr val="accent3"/>
            </a:solidFill>
            <a:prstDash val="solid"/>
          </a:ln>
        </p:spPr>
        <p:style>
          <a:lnRef idx="1">
            <a:schemeClr val="accent1"/>
          </a:lnRef>
          <a:fillRef idx="0">
            <a:schemeClr val="accent1"/>
          </a:fillRef>
          <a:effectRef idx="0">
            <a:schemeClr val="accent1"/>
          </a:effectRef>
          <a:fontRef idx="minor">
            <a:schemeClr val="tx1"/>
          </a:fontRef>
        </p:style>
      </p:cxnSp>
      <p:cxnSp>
        <p:nvCxnSpPr>
          <p:cNvPr id="20" name="直接连接符​​ 14"/>
          <p:cNvCxnSpPr/>
          <p:nvPr/>
        </p:nvCxnSpPr>
        <p:spPr>
          <a:xfrm>
            <a:off x="362112" y="468660"/>
            <a:ext cx="3057760" cy="0"/>
          </a:xfrm>
          <a:prstGeom prst="line">
            <a:avLst/>
          </a:prstGeom>
          <a:ln w="9525">
            <a:solidFill>
              <a:schemeClr val="accent3"/>
            </a:solidFill>
            <a:prstDash val="solid"/>
          </a:ln>
        </p:spPr>
        <p:style>
          <a:lnRef idx="1">
            <a:schemeClr val="accent1"/>
          </a:lnRef>
          <a:fillRef idx="0">
            <a:schemeClr val="accent1"/>
          </a:fillRef>
          <a:effectRef idx="0">
            <a:schemeClr val="accent1"/>
          </a:effectRef>
          <a:fontRef idx="minor">
            <a:schemeClr val="tx1"/>
          </a:fontRef>
        </p:style>
      </p:cxnSp>
      <p:sp>
        <p:nvSpPr>
          <p:cNvPr id="21" name="右箭头 17"/>
          <p:cNvSpPr>
            <a:spLocks noChangeArrowheads="1"/>
          </p:cNvSpPr>
          <p:nvPr/>
        </p:nvSpPr>
        <p:spPr bwMode="auto">
          <a:xfrm>
            <a:off x="5556858" y="2128096"/>
            <a:ext cx="1870932" cy="1133032"/>
          </a:xfrm>
          <a:prstGeom prst="rightArrow">
            <a:avLst>
              <a:gd name="adj1" fmla="val 69093"/>
              <a:gd name="adj2" fmla="val 44439"/>
            </a:avLst>
          </a:prstGeom>
          <a:gradFill flip="none" rotWithShape="1">
            <a:gsLst>
              <a:gs pos="0">
                <a:schemeClr val="bg1"/>
              </a:gs>
              <a:gs pos="100000">
                <a:srgbClr val="C8C8C8"/>
              </a:gs>
            </a:gsLst>
            <a:lin ang="19800000" scaled="0"/>
          </a:gradFill>
          <a:ln w="12700">
            <a:gradFill flip="none" rotWithShape="1">
              <a:gsLst>
                <a:gs pos="53000">
                  <a:schemeClr val="bg1">
                    <a:alpha val="90000"/>
                  </a:schemeClr>
                </a:gs>
                <a:gs pos="100000">
                  <a:schemeClr val="tx1">
                    <a:lumMod val="50000"/>
                    <a:lumOff val="50000"/>
                  </a:schemeClr>
                </a:gs>
              </a:gsLst>
              <a:lin ang="7200000" scaled="0"/>
            </a:gradFill>
          </a:ln>
          <a:effectLst>
            <a:outerShdw blurRad="482600" dist="203200" dir="8100000" algn="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eaLnBrk="0" fontAlgn="base" hangingPunct="0">
              <a:spcBef>
                <a:spcPct val="0"/>
              </a:spcBef>
              <a:spcAft>
                <a:spcPct val="0"/>
              </a:spcAft>
              <a:buFont typeface="Arial" panose="020b0604020202020204" pitchFamily="34" charset="0"/>
            </a:pPr>
            <a:endParaRPr lang="zh-CN" altLang="en-US" sz="4500">
              <a:solidFill>
                <a:schemeClr val="accent2"/>
              </a:solidFill>
              <a:latin typeface="造字工房悦黑（非商用）纤细体" pitchFamily="50" charset="-122"/>
              <a:ea typeface="造字工房悦黑（非商用）纤细体" pitchFamily="50" charset="-122"/>
            </a:endParaRPr>
          </a:p>
        </p:txBody>
      </p:sp>
      <p:sp>
        <p:nvSpPr>
          <p:cNvPr id="22" name="TextBox 18"/>
          <p:cNvSpPr txBox="1">
            <a:spLocks noChangeArrowheads="1"/>
          </p:cNvSpPr>
          <p:nvPr/>
        </p:nvSpPr>
        <p:spPr bwMode="auto">
          <a:xfrm>
            <a:off x="5577091" y="2544650"/>
            <a:ext cx="158767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en-US" altLang="zh-CN" sz="1400">
                <a:solidFill>
                  <a:schemeClr val="accent1"/>
                </a:solidFill>
                <a:latin typeface="造字工房悦黑（非商用）纤细体" pitchFamily="50" charset="-122"/>
                <a:ea typeface="造字工房悦黑（非商用）纤细体" pitchFamily="50" charset="-122"/>
                <a:cs typeface="UUS UN INCHIKE" panose="02020603070505020304" pitchFamily="18" charset="0"/>
                <a:sym typeface="+mn-lt"/>
              </a:rPr>
              <a:t>CONTENT</a:t>
            </a:r>
            <a:endParaRPr lang="en-US" altLang="zh-CN" sz="1400">
              <a:solidFill>
                <a:schemeClr val="accent1"/>
              </a:solidFill>
              <a:latin typeface="造字工房悦黑（非商用）纤细体" pitchFamily="50" charset="-122"/>
              <a:ea typeface="造字工房悦黑（非商用）纤细体" pitchFamily="50" charset="-122"/>
              <a:cs typeface="UUS UN INCHIKE" panose="02020603070505020304" pitchFamily="18" charset="0"/>
              <a:sym typeface="+mn-lt"/>
            </a:endParaRPr>
          </a:p>
        </p:txBody>
      </p:sp>
      <p:sp>
        <p:nvSpPr>
          <p:cNvPr id="23" name="右箭头 19"/>
          <p:cNvSpPr>
            <a:spLocks noChangeArrowheads="1"/>
          </p:cNvSpPr>
          <p:nvPr/>
        </p:nvSpPr>
        <p:spPr bwMode="auto">
          <a:xfrm flipH="1">
            <a:off x="1273474" y="2118573"/>
            <a:ext cx="3472887" cy="1134223"/>
          </a:xfrm>
          <a:prstGeom prst="rightArrow">
            <a:avLst>
              <a:gd name="adj1" fmla="val 69093"/>
              <a:gd name="adj2" fmla="val 44412"/>
            </a:avLst>
          </a:prstGeom>
          <a:gradFill flip="none" rotWithShape="1">
            <a:gsLst>
              <a:gs pos="0">
                <a:schemeClr val="bg1"/>
              </a:gs>
              <a:gs pos="100000">
                <a:srgbClr val="C8C8C8"/>
              </a:gs>
            </a:gsLst>
            <a:lin ang="19800000" scaled="0"/>
          </a:gradFill>
          <a:ln w="12700">
            <a:gradFill flip="none" rotWithShape="1">
              <a:gsLst>
                <a:gs pos="53000">
                  <a:schemeClr val="bg1">
                    <a:alpha val="90000"/>
                  </a:schemeClr>
                </a:gs>
                <a:gs pos="100000">
                  <a:schemeClr val="tx1">
                    <a:lumMod val="50000"/>
                    <a:lumOff val="50000"/>
                  </a:schemeClr>
                </a:gs>
              </a:gsLst>
              <a:lin ang="7200000" scaled="0"/>
            </a:gradFill>
          </a:ln>
          <a:effectLst>
            <a:outerShdw blurRad="482600" dist="203200" dir="8100000" algn="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eaLnBrk="0" fontAlgn="base" hangingPunct="0">
              <a:spcBef>
                <a:spcPct val="0"/>
              </a:spcBef>
              <a:spcAft>
                <a:spcPct val="0"/>
              </a:spcAft>
              <a:buFont typeface="Arial" panose="020b0604020202020204" pitchFamily="34" charset="0"/>
            </a:pPr>
            <a:endParaRPr lang="zh-CN" altLang="en-US" sz="4500">
              <a:solidFill>
                <a:schemeClr val="accent2"/>
              </a:solidFill>
              <a:latin typeface="造字工房悦黑（非商用）纤细体" pitchFamily="50" charset="-122"/>
              <a:ea typeface="造字工房悦黑（非商用）纤细体" pitchFamily="50" charset="-122"/>
            </a:endParaRPr>
          </a:p>
        </p:txBody>
      </p:sp>
      <p:sp>
        <p:nvSpPr>
          <p:cNvPr id="24" name="TextBox 20"/>
          <p:cNvSpPr txBox="1">
            <a:spLocks noChangeArrowheads="1"/>
          </p:cNvSpPr>
          <p:nvPr/>
        </p:nvSpPr>
        <p:spPr bwMode="auto">
          <a:xfrm>
            <a:off x="1760250" y="2533939"/>
            <a:ext cx="131988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en-US" altLang="zh-CN" sz="1400">
                <a:solidFill>
                  <a:schemeClr val="accent1"/>
                </a:solidFill>
                <a:latin typeface="造字工房悦黑（非商用）纤细体" pitchFamily="50" charset="-122"/>
                <a:ea typeface="造字工房悦黑（非商用）纤细体" pitchFamily="50" charset="-122"/>
                <a:cs typeface="UUS UN INCHIKE" panose="02020603070505020304" pitchFamily="18" charset="0"/>
                <a:sym typeface="+mn-lt"/>
              </a:rPr>
              <a:t>CONTENT</a:t>
            </a:r>
            <a:endParaRPr lang="en-US" altLang="zh-CN" sz="1400">
              <a:solidFill>
                <a:schemeClr val="accent1"/>
              </a:solidFill>
              <a:latin typeface="造字工房悦黑（非商用）纤细体" pitchFamily="50" charset="-122"/>
              <a:ea typeface="造字工房悦黑（非商用）纤细体" pitchFamily="50" charset="-122"/>
              <a:cs typeface="UUS UN INCHIKE" panose="02020603070505020304" pitchFamily="18" charset="0"/>
              <a:sym typeface="+mn-lt"/>
            </a:endParaRPr>
          </a:p>
        </p:txBody>
      </p:sp>
      <p:sp>
        <p:nvSpPr>
          <p:cNvPr id="25" name="右箭头 21"/>
          <p:cNvSpPr>
            <a:spLocks noChangeArrowheads="1"/>
          </p:cNvSpPr>
          <p:nvPr/>
        </p:nvSpPr>
        <p:spPr bwMode="auto">
          <a:xfrm rot="5400000" flipH="1">
            <a:off x="4458343" y="1011726"/>
            <a:ext cx="1403198" cy="1134222"/>
          </a:xfrm>
          <a:prstGeom prst="rightArrow">
            <a:avLst>
              <a:gd name="adj1" fmla="val 69093"/>
              <a:gd name="adj2" fmla="val 44394"/>
            </a:avLst>
          </a:prstGeom>
          <a:gradFill flip="none" rotWithShape="1">
            <a:gsLst>
              <a:gs pos="0">
                <a:schemeClr val="bg1"/>
              </a:gs>
              <a:gs pos="100000">
                <a:srgbClr val="C8C8C8"/>
              </a:gs>
            </a:gsLst>
            <a:lin ang="19800000" scaled="0"/>
          </a:gradFill>
          <a:ln w="12700">
            <a:gradFill flip="none" rotWithShape="1">
              <a:gsLst>
                <a:gs pos="53000">
                  <a:schemeClr val="bg1">
                    <a:alpha val="90000"/>
                  </a:schemeClr>
                </a:gs>
                <a:gs pos="100000">
                  <a:schemeClr val="tx1">
                    <a:lumMod val="50000"/>
                    <a:lumOff val="50000"/>
                  </a:schemeClr>
                </a:gs>
              </a:gsLst>
              <a:lin ang="7200000" scaled="0"/>
            </a:gradFill>
          </a:ln>
          <a:effectLst>
            <a:outerShdw blurRad="482600" dist="203200" dir="8100000" algn="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eaLnBrk="0" fontAlgn="base" hangingPunct="0">
              <a:spcBef>
                <a:spcPct val="0"/>
              </a:spcBef>
              <a:spcAft>
                <a:spcPct val="0"/>
              </a:spcAft>
              <a:buFont typeface="Arial" panose="020b0604020202020204" pitchFamily="34" charset="0"/>
            </a:pPr>
            <a:endParaRPr lang="zh-CN" altLang="en-US" sz="4500">
              <a:solidFill>
                <a:schemeClr val="accent2"/>
              </a:solidFill>
              <a:latin typeface="造字工房悦黑（非商用）纤细体" pitchFamily="50" charset="-122"/>
              <a:ea typeface="造字工房悦黑（非商用）纤细体" pitchFamily="50" charset="-122"/>
            </a:endParaRPr>
          </a:p>
        </p:txBody>
      </p:sp>
      <p:sp>
        <p:nvSpPr>
          <p:cNvPr id="26" name="TextBox 22"/>
          <p:cNvSpPr txBox="1">
            <a:spLocks noChangeArrowheads="1"/>
          </p:cNvSpPr>
          <p:nvPr/>
        </p:nvSpPr>
        <p:spPr bwMode="auto">
          <a:xfrm>
            <a:off x="4946095" y="1279513"/>
            <a:ext cx="400110" cy="892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en-US" altLang="zh-CN" sz="1400">
                <a:solidFill>
                  <a:schemeClr val="accent1"/>
                </a:solidFill>
                <a:latin typeface="造字工房悦黑（非商用）纤细体" pitchFamily="50" charset="-122"/>
                <a:ea typeface="造字工房悦黑（非商用）纤细体" pitchFamily="50" charset="-122"/>
                <a:cs typeface="UUS UN INCHIKE" panose="02020603070505020304" pitchFamily="18" charset="0"/>
                <a:sym typeface="+mn-lt"/>
              </a:rPr>
              <a:t>CONTENT</a:t>
            </a:r>
            <a:endParaRPr lang="en-US" altLang="zh-CN" sz="1400">
              <a:solidFill>
                <a:schemeClr val="accent1"/>
              </a:solidFill>
              <a:latin typeface="造字工房悦黑（非商用）纤细体" pitchFamily="50" charset="-122"/>
              <a:ea typeface="造字工房悦黑（非商用）纤细体" pitchFamily="50" charset="-122"/>
              <a:cs typeface="UUS UN INCHIKE" panose="02020603070505020304" pitchFamily="18" charset="0"/>
              <a:sym typeface="+mn-lt"/>
            </a:endParaRPr>
          </a:p>
        </p:txBody>
      </p:sp>
      <p:sp>
        <p:nvSpPr>
          <p:cNvPr id="27" name="右箭头 23"/>
          <p:cNvSpPr>
            <a:spLocks noChangeArrowheads="1"/>
          </p:cNvSpPr>
          <p:nvPr/>
        </p:nvSpPr>
        <p:spPr bwMode="auto">
          <a:xfrm rot="16200000" flipH="1" flipV="1">
            <a:off x="4310762" y="3364671"/>
            <a:ext cx="1681696" cy="1134223"/>
          </a:xfrm>
          <a:prstGeom prst="rightArrow">
            <a:avLst>
              <a:gd name="adj1" fmla="val 69093"/>
              <a:gd name="adj2" fmla="val 44384"/>
            </a:avLst>
          </a:prstGeom>
          <a:gradFill flip="none" rotWithShape="1">
            <a:gsLst>
              <a:gs pos="0">
                <a:schemeClr val="bg1"/>
              </a:gs>
              <a:gs pos="100000">
                <a:srgbClr val="C8C8C8"/>
              </a:gs>
            </a:gsLst>
            <a:lin ang="19800000" scaled="0"/>
          </a:gradFill>
          <a:ln w="12700">
            <a:gradFill flip="none" rotWithShape="1">
              <a:gsLst>
                <a:gs pos="53000">
                  <a:schemeClr val="bg1">
                    <a:alpha val="90000"/>
                  </a:schemeClr>
                </a:gs>
                <a:gs pos="100000">
                  <a:schemeClr val="tx1">
                    <a:lumMod val="50000"/>
                    <a:lumOff val="50000"/>
                  </a:schemeClr>
                </a:gs>
              </a:gsLst>
              <a:lin ang="7200000" scaled="0"/>
            </a:gradFill>
          </a:ln>
          <a:effectLst>
            <a:outerShdw blurRad="482600" dist="203200" dir="8100000" algn="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eaLnBrk="0" fontAlgn="base" hangingPunct="0">
              <a:spcBef>
                <a:spcPct val="0"/>
              </a:spcBef>
              <a:spcAft>
                <a:spcPct val="0"/>
              </a:spcAft>
              <a:buFont typeface="Arial" panose="020b0604020202020204" pitchFamily="34" charset="0"/>
            </a:pPr>
            <a:endParaRPr lang="zh-CN" altLang="en-US" sz="4500">
              <a:solidFill>
                <a:schemeClr val="accent2"/>
              </a:solidFill>
              <a:latin typeface="造字工房悦黑（非商用）纤细体" pitchFamily="50" charset="-122"/>
              <a:ea typeface="造字工房悦黑（非商用）纤细体" pitchFamily="50" charset="-122"/>
            </a:endParaRPr>
          </a:p>
        </p:txBody>
      </p:sp>
      <p:sp>
        <p:nvSpPr>
          <p:cNvPr id="28" name="TextBox 24"/>
          <p:cNvSpPr txBox="1">
            <a:spLocks noChangeArrowheads="1"/>
          </p:cNvSpPr>
          <p:nvPr/>
        </p:nvSpPr>
        <p:spPr bwMode="auto">
          <a:xfrm>
            <a:off x="4954427" y="3208762"/>
            <a:ext cx="400110" cy="1188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en-US" altLang="zh-CN" sz="1400">
                <a:solidFill>
                  <a:schemeClr val="accent1"/>
                </a:solidFill>
                <a:latin typeface="造字工房悦黑（非商用）纤细体" pitchFamily="50" charset="-122"/>
                <a:ea typeface="造字工房悦黑（非商用）纤细体" pitchFamily="50" charset="-122"/>
                <a:cs typeface="UUS UN INCHIKE" panose="02020603070505020304" pitchFamily="18" charset="0"/>
                <a:sym typeface="+mn-lt"/>
              </a:rPr>
              <a:t>CONTENT</a:t>
            </a:r>
            <a:endParaRPr lang="en-US" altLang="zh-CN" sz="1400">
              <a:solidFill>
                <a:schemeClr val="accent1"/>
              </a:solidFill>
              <a:latin typeface="造字工房悦黑（非商用）纤细体" pitchFamily="50" charset="-122"/>
              <a:ea typeface="造字工房悦黑（非商用）纤细体" pitchFamily="50" charset="-122"/>
              <a:cs typeface="UUS UN INCHIKE" panose="02020603070505020304" pitchFamily="18" charset="0"/>
              <a:sym typeface="+mn-lt"/>
            </a:endParaRPr>
          </a:p>
        </p:txBody>
      </p:sp>
      <p:sp>
        <p:nvSpPr>
          <p:cNvPr id="55" name="矩形 54"/>
          <p:cNvSpPr/>
          <p:nvPr/>
        </p:nvSpPr>
        <p:spPr>
          <a:xfrm>
            <a:off x="6039571" y="3465585"/>
            <a:ext cx="2040978" cy="657872"/>
          </a:xfrm>
          <a:prstGeom prst="rect">
            <a:avLst/>
          </a:prstGeom>
        </p:spPr>
        <p:txBody>
          <a:bodyPr wrap="square">
            <a:spAutoFit/>
          </a:bodyPr>
          <a:lstStyle/>
          <a:p>
            <a:r>
              <a:rPr lang="en-US" altLang="zh-CN" sz="1200">
                <a:solidFill>
                  <a:schemeClr val="accent1"/>
                </a:solidFill>
                <a:latin typeface="造字工房悦黑（非商用）纤细体" pitchFamily="50" charset="-122"/>
                <a:ea typeface="造字工房悦黑（非商用）纤细体" pitchFamily="50" charset="-122"/>
                <a:cs typeface="UUS UN INCHIKE" panose="02020603070505020304" pitchFamily="18" charset="0"/>
                <a:sym typeface="+mn-lt"/>
              </a:rPr>
              <a:t>CONTENT</a:t>
            </a:r>
            <a:endParaRPr lang="en-US" altLang="zh-CN" sz="1200">
              <a:solidFill>
                <a:schemeClr val="accent1"/>
              </a:solidFill>
              <a:latin typeface="造字工房悦黑（非商用）纤细体" pitchFamily="50" charset="-122"/>
              <a:ea typeface="造字工房悦黑（非商用）纤细体" pitchFamily="50" charset="-122"/>
              <a:cs typeface="UUS UN INCHIKE" panose="02020603070505020304" pitchFamily="18" charset="0"/>
              <a:sym typeface="+mn-lt"/>
            </a:endParaRPr>
          </a:p>
          <a:p>
            <a:r>
              <a:rPr lang="en-US" altLang="zh-CN" sz="825">
                <a:solidFill>
                  <a:schemeClr val="accent2"/>
                </a:solidFill>
                <a:latin typeface="造字工房悦黑（非商用）纤细体" pitchFamily="50" charset="-122"/>
                <a:ea typeface="造字工房悦黑（非商用）纤细体" pitchFamily="50" charset="-122"/>
                <a:cs typeface="UUS UN INCHIKE" panose="02020603070505020304" pitchFamily="18" charset="0"/>
                <a:sym typeface="+mn-lt"/>
              </a:rPr>
              <a:t>The future is before us and dynamic. </a:t>
            </a:r>
            <a:r>
              <a:rPr lang="en-US" altLang="zh-CN" sz="825">
                <a:solidFill>
                  <a:schemeClr val="accent2"/>
                </a:solidFill>
                <a:latin typeface="造字工房悦黑（非商用）纤细体" pitchFamily="50" charset="-122"/>
                <a:ea typeface="造字工房悦黑（非商用）纤细体" pitchFamily="50" charset="-122"/>
                <a:cs typeface="UUS UN INCHIKE" panose="02020603070505020304" pitchFamily="18" charset="0"/>
              </a:rPr>
              <a:t>Everything we do will affect it. </a:t>
            </a:r>
            <a:r>
              <a:rPr lang="en-US" altLang="zh-CN" sz="825">
                <a:solidFill>
                  <a:schemeClr val="accent2"/>
                </a:solidFill>
                <a:latin typeface="造字工房悦黑（非商用）纤细体" pitchFamily="50" charset="-122"/>
                <a:ea typeface="造字工房悦黑（非商用）纤细体" pitchFamily="50" charset="-122"/>
                <a:cs typeface="UUS UN INCHIKE" panose="02020603070505020304" pitchFamily="18" charset="0"/>
                <a:sym typeface="+mn-lt"/>
              </a:rPr>
              <a:t>The future is before us and dynamic. </a:t>
            </a:r>
            <a:endParaRPr lang="zh-CN" altLang="en-US" sz="825">
              <a:solidFill>
                <a:schemeClr val="accent2"/>
              </a:solidFill>
              <a:latin typeface="造字工房悦黑（非商用）纤细体" pitchFamily="50" charset="-122"/>
              <a:ea typeface="造字工房悦黑（非商用）纤细体" pitchFamily="50" charset="-122"/>
              <a:cs typeface="UUS UN INCHIKE" panose="02020603070505020304" pitchFamily="18" charset="0"/>
              <a:sym typeface="+mn-lt"/>
            </a:endParaRPr>
          </a:p>
        </p:txBody>
      </p:sp>
      <p:sp>
        <p:nvSpPr>
          <p:cNvPr id="56" name="矩形 55"/>
          <p:cNvSpPr/>
          <p:nvPr/>
        </p:nvSpPr>
        <p:spPr>
          <a:xfrm>
            <a:off x="2150193" y="1502686"/>
            <a:ext cx="2040979" cy="657872"/>
          </a:xfrm>
          <a:prstGeom prst="rect">
            <a:avLst/>
          </a:prstGeom>
        </p:spPr>
        <p:txBody>
          <a:bodyPr wrap="square">
            <a:spAutoFit/>
          </a:bodyPr>
          <a:lstStyle/>
          <a:p>
            <a:r>
              <a:rPr lang="en-US" altLang="zh-CN" sz="1200">
                <a:solidFill>
                  <a:schemeClr val="accent1"/>
                </a:solidFill>
                <a:latin typeface="造字工房悦黑（非商用）纤细体" pitchFamily="50" charset="-122"/>
                <a:ea typeface="造字工房悦黑（非商用）纤细体" pitchFamily="50" charset="-122"/>
                <a:cs typeface="UUS UN INCHIKE" panose="02020603070505020304" pitchFamily="18" charset="0"/>
                <a:sym typeface="+mn-lt"/>
              </a:rPr>
              <a:t>CONTENT</a:t>
            </a:r>
            <a:endParaRPr lang="en-US" altLang="zh-CN" sz="1200">
              <a:solidFill>
                <a:schemeClr val="accent1"/>
              </a:solidFill>
              <a:latin typeface="造字工房悦黑（非商用）纤细体" pitchFamily="50" charset="-122"/>
              <a:ea typeface="造字工房悦黑（非商用）纤细体" pitchFamily="50" charset="-122"/>
              <a:cs typeface="UUS UN INCHIKE" panose="02020603070505020304" pitchFamily="18" charset="0"/>
              <a:sym typeface="+mn-lt"/>
            </a:endParaRPr>
          </a:p>
          <a:p>
            <a:r>
              <a:rPr lang="en-US" altLang="zh-CN" sz="825">
                <a:solidFill>
                  <a:schemeClr val="accent2"/>
                </a:solidFill>
                <a:latin typeface="造字工房悦黑（非商用）纤细体" pitchFamily="50" charset="-122"/>
                <a:ea typeface="造字工房悦黑（非商用）纤细体" pitchFamily="50" charset="-122"/>
                <a:cs typeface="UUS UN INCHIKE" panose="02020603070505020304" pitchFamily="18" charset="0"/>
                <a:sym typeface="+mn-lt"/>
              </a:rPr>
              <a:t>The future is before us and dynamic. </a:t>
            </a:r>
            <a:r>
              <a:rPr lang="en-US" altLang="zh-CN" sz="825">
                <a:solidFill>
                  <a:schemeClr val="accent2"/>
                </a:solidFill>
                <a:latin typeface="造字工房悦黑（非商用）纤细体" pitchFamily="50" charset="-122"/>
                <a:ea typeface="造字工房悦黑（非商用）纤细体" pitchFamily="50" charset="-122"/>
                <a:cs typeface="UUS UN INCHIKE" panose="02020603070505020304" pitchFamily="18" charset="0"/>
              </a:rPr>
              <a:t>Everything we do will affect it. </a:t>
            </a:r>
            <a:r>
              <a:rPr lang="en-US" altLang="zh-CN" sz="825">
                <a:solidFill>
                  <a:schemeClr val="accent2"/>
                </a:solidFill>
                <a:latin typeface="造字工房悦黑（非商用）纤细体" pitchFamily="50" charset="-122"/>
                <a:ea typeface="造字工房悦黑（非商用）纤细体" pitchFamily="50" charset="-122"/>
                <a:cs typeface="UUS UN INCHIKE" panose="02020603070505020304" pitchFamily="18" charset="0"/>
                <a:sym typeface="+mn-lt"/>
              </a:rPr>
              <a:t>The future is before us and dynamic. </a:t>
            </a:r>
            <a:endParaRPr lang="zh-CN" altLang="en-US" sz="825">
              <a:solidFill>
                <a:schemeClr val="accent2"/>
              </a:solidFill>
              <a:latin typeface="造字工房悦黑（非商用）纤细体" pitchFamily="50" charset="-122"/>
              <a:ea typeface="造字工房悦黑（非商用）纤细体" pitchFamily="50" charset="-122"/>
              <a:cs typeface="UUS UN INCHIKE" panose="02020603070505020304" pitchFamily="18" charset="0"/>
              <a:sym typeface="+mn-lt"/>
            </a:endParaRPr>
          </a:p>
        </p:txBody>
      </p:sp>
    </p:spTree>
  </p:cSld>
  <p:clrMapOvr>
    <a:masterClrMapping/>
  </p:clrMapOvr>
  <mc:AlternateContent>
    <mc:Choice xmlns:p14="http://schemas.microsoft.com/office/powerpoint/2010/main" Requires="p14">
      <p:transition spd="med" advTm="6000" p14:dur="700">
        <p:fade/>
      </p:transition>
    </mc:Choice>
    <mc:Fallback>
      <p:transition spd="med" advTm="6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p:tgtEl>
                                          <p:spTgt spid="23"/>
                                        </p:tgtEl>
                                        <p:attrNameLst>
                                          <p:attrName>ppt_x</p:attrName>
                                        </p:attrNameLst>
                                      </p:cBhvr>
                                      <p:tavLst>
                                        <p:tav tm="0">
                                          <p:val>
                                            <p:strVal val="#ppt_x+#ppt_w*1.125000"/>
                                          </p:val>
                                        </p:tav>
                                        <p:tav tm="100000">
                                          <p:val>
                                            <p:strVal val="#ppt_x"/>
                                          </p:val>
                                        </p:tav>
                                      </p:tavLst>
                                    </p:anim>
                                    <p:animEffect transition="in" filter="wipe(left)">
                                      <p:cBhvr>
                                        <p:cTn id="8" dur="500"/>
                                        <p:tgtEl>
                                          <p:spTgt spid="23"/>
                                        </p:tgtEl>
                                      </p:cBhvr>
                                    </p:animEffect>
                                  </p:childTnLst>
                                </p:cTn>
                              </p:par>
                              <p:par>
                                <p:cTn id="9" presetID="12" presetClass="entr" presetSubtype="8"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p:tgtEl>
                                          <p:spTgt spid="21"/>
                                        </p:tgtEl>
                                        <p:attrNameLst>
                                          <p:attrName>ppt_x</p:attrName>
                                        </p:attrNameLst>
                                      </p:cBhvr>
                                      <p:tavLst>
                                        <p:tav tm="0">
                                          <p:val>
                                            <p:strVal val="#ppt_x-#ppt_w*1.125000"/>
                                          </p:val>
                                        </p:tav>
                                        <p:tav tm="100000">
                                          <p:val>
                                            <p:strVal val="#ppt_x"/>
                                          </p:val>
                                        </p:tav>
                                      </p:tavLst>
                                    </p:anim>
                                    <p:animEffect transition="in" filter="wipe(right)">
                                      <p:cBhvr>
                                        <p:cTn id="12" dur="500"/>
                                        <p:tgtEl>
                                          <p:spTgt spid="21"/>
                                        </p:tgtEl>
                                      </p:cBhvr>
                                    </p:animEffect>
                                  </p:childTnLst>
                                </p:cTn>
                              </p:par>
                              <p:par>
                                <p:cTn id="13" presetID="12" presetClass="entr" presetSubtype="4"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500"/>
                                        <p:tgtEl>
                                          <p:spTgt spid="25"/>
                                        </p:tgtEl>
                                        <p:attrNameLst>
                                          <p:attrName>ppt_y</p:attrName>
                                        </p:attrNameLst>
                                      </p:cBhvr>
                                      <p:tavLst>
                                        <p:tav tm="0">
                                          <p:val>
                                            <p:strVal val="#ppt_y+#ppt_h*1.125000"/>
                                          </p:val>
                                        </p:tav>
                                        <p:tav tm="100000">
                                          <p:val>
                                            <p:strVal val="#ppt_y"/>
                                          </p:val>
                                        </p:tav>
                                      </p:tavLst>
                                    </p:anim>
                                    <p:animEffect transition="in" filter="wipe(up)">
                                      <p:cBhvr>
                                        <p:cTn id="16" dur="500"/>
                                        <p:tgtEl>
                                          <p:spTgt spid="25"/>
                                        </p:tgtEl>
                                      </p:cBhvr>
                                    </p:animEffect>
                                  </p:childTnLst>
                                </p:cTn>
                              </p:par>
                              <p:par>
                                <p:cTn id="17" presetID="12" presetClass="entr" presetSubtype="4"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p:tgtEl>
                                          <p:spTgt spid="26"/>
                                        </p:tgtEl>
                                        <p:attrNameLst>
                                          <p:attrName>ppt_y</p:attrName>
                                        </p:attrNameLst>
                                      </p:cBhvr>
                                      <p:tavLst>
                                        <p:tav tm="0">
                                          <p:val>
                                            <p:strVal val="#ppt_y+#ppt_h*1.125000"/>
                                          </p:val>
                                        </p:tav>
                                        <p:tav tm="100000">
                                          <p:val>
                                            <p:strVal val="#ppt_y"/>
                                          </p:val>
                                        </p:tav>
                                      </p:tavLst>
                                    </p:anim>
                                    <p:animEffect transition="in" filter="wipe(up)">
                                      <p:cBhvr>
                                        <p:cTn id="20" dur="500"/>
                                        <p:tgtEl>
                                          <p:spTgt spid="26"/>
                                        </p:tgtEl>
                                      </p:cBhvr>
                                    </p:animEffect>
                                  </p:childTnLst>
                                </p:cTn>
                              </p:par>
                              <p:par>
                                <p:cTn id="21" presetID="12" presetClass="entr" presetSubtype="1"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500"/>
                                        <p:tgtEl>
                                          <p:spTgt spid="27"/>
                                        </p:tgtEl>
                                        <p:attrNameLst>
                                          <p:attrName>ppt_y</p:attrName>
                                        </p:attrNameLst>
                                      </p:cBhvr>
                                      <p:tavLst>
                                        <p:tav tm="0">
                                          <p:val>
                                            <p:strVal val="#ppt_y-#ppt_h*1.125000"/>
                                          </p:val>
                                        </p:tav>
                                        <p:tav tm="100000">
                                          <p:val>
                                            <p:strVal val="#ppt_y"/>
                                          </p:val>
                                        </p:tav>
                                      </p:tavLst>
                                    </p:anim>
                                    <p:animEffect transition="in" filter="wipe(down)">
                                      <p:cBhvr>
                                        <p:cTn id="24" dur="500"/>
                                        <p:tgtEl>
                                          <p:spTgt spid="27"/>
                                        </p:tgtEl>
                                      </p:cBhvr>
                                    </p:animEffect>
                                  </p:childTnLst>
                                </p:cTn>
                              </p:par>
                              <p:par>
                                <p:cTn id="25" presetID="12" presetClass="entr" presetSubtype="2"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additive="base">
                                        <p:cTn id="27" dur="500"/>
                                        <p:tgtEl>
                                          <p:spTgt spid="24"/>
                                        </p:tgtEl>
                                        <p:attrNameLst>
                                          <p:attrName>ppt_x</p:attrName>
                                        </p:attrNameLst>
                                      </p:cBhvr>
                                      <p:tavLst>
                                        <p:tav tm="0">
                                          <p:val>
                                            <p:strVal val="#ppt_x+#ppt_w*1.125000"/>
                                          </p:val>
                                        </p:tav>
                                        <p:tav tm="100000">
                                          <p:val>
                                            <p:strVal val="#ppt_x"/>
                                          </p:val>
                                        </p:tav>
                                      </p:tavLst>
                                    </p:anim>
                                    <p:animEffect transition="in" filter="wipe(left)">
                                      <p:cBhvr>
                                        <p:cTn id="28" dur="500"/>
                                        <p:tgtEl>
                                          <p:spTgt spid="24"/>
                                        </p:tgtEl>
                                      </p:cBhvr>
                                    </p:animEffect>
                                  </p:childTnLst>
                                </p:cTn>
                              </p:par>
                              <p:par>
                                <p:cTn id="29" presetID="12" presetClass="entr" presetSubtype="1"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additive="base">
                                        <p:cTn id="31" dur="500"/>
                                        <p:tgtEl>
                                          <p:spTgt spid="28"/>
                                        </p:tgtEl>
                                        <p:attrNameLst>
                                          <p:attrName>ppt_y</p:attrName>
                                        </p:attrNameLst>
                                      </p:cBhvr>
                                      <p:tavLst>
                                        <p:tav tm="0">
                                          <p:val>
                                            <p:strVal val="#ppt_y-#ppt_h*1.125000"/>
                                          </p:val>
                                        </p:tav>
                                        <p:tav tm="100000">
                                          <p:val>
                                            <p:strVal val="#ppt_y"/>
                                          </p:val>
                                        </p:tav>
                                      </p:tavLst>
                                    </p:anim>
                                    <p:animEffect transition="in" filter="wipe(down)">
                                      <p:cBhvr>
                                        <p:cTn id="32" dur="500"/>
                                        <p:tgtEl>
                                          <p:spTgt spid="28"/>
                                        </p:tgtEl>
                                      </p:cBhvr>
                                    </p:animEffect>
                                  </p:childTnLst>
                                </p:cTn>
                              </p:par>
                              <p:par>
                                <p:cTn id="33" presetID="12" presetClass="entr" presetSubtype="8"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p:tgtEl>
                                          <p:spTgt spid="22"/>
                                        </p:tgtEl>
                                        <p:attrNameLst>
                                          <p:attrName>ppt_x</p:attrName>
                                        </p:attrNameLst>
                                      </p:cBhvr>
                                      <p:tavLst>
                                        <p:tav tm="0">
                                          <p:val>
                                            <p:strVal val="#ppt_x-#ppt_w*1.125000"/>
                                          </p:val>
                                        </p:tav>
                                        <p:tav tm="100000">
                                          <p:val>
                                            <p:strVal val="#ppt_x"/>
                                          </p:val>
                                        </p:tav>
                                      </p:tavLst>
                                    </p:anim>
                                    <p:animEffect transition="in" filter="wipe(right)">
                                      <p:cBhvr>
                                        <p:cTn id="36" dur="500"/>
                                        <p:tgtEl>
                                          <p:spTgt spid="22"/>
                                        </p:tgtEl>
                                      </p:cBhvr>
                                    </p:animEffect>
                                  </p:childTnLst>
                                </p:cTn>
                              </p:par>
                            </p:childTnLst>
                          </p:cTn>
                        </p:par>
                        <p:par>
                          <p:cTn id="37" fill="hold" nodeType="afterGroup">
                            <p:stCondLst>
                              <p:cond delay="500"/>
                            </p:stCondLst>
                            <p:childTnLst>
                              <p:par>
                                <p:cTn id="38" presetID="2" presetClass="entr" presetSubtype="2" fill="hold" grpId="0" nodeType="afterEffect">
                                  <p:stCondLst>
                                    <p:cond delay="0"/>
                                  </p:stCondLst>
                                  <p:childTnLst>
                                    <p:set>
                                      <p:cBhvr>
                                        <p:cTn id="39" dur="1" fill="hold">
                                          <p:stCondLst>
                                            <p:cond delay="0"/>
                                          </p:stCondLst>
                                        </p:cTn>
                                        <p:tgtEl>
                                          <p:spTgt spid="55"/>
                                        </p:tgtEl>
                                        <p:attrNameLst>
                                          <p:attrName>style.visibility</p:attrName>
                                        </p:attrNameLst>
                                      </p:cBhvr>
                                      <p:to>
                                        <p:strVal val="visible"/>
                                      </p:to>
                                    </p:set>
                                    <p:anim calcmode="lin" valueType="num">
                                      <p:cBhvr additive="base">
                                        <p:cTn id="40" dur="500" fill="hold"/>
                                        <p:tgtEl>
                                          <p:spTgt spid="55"/>
                                        </p:tgtEl>
                                        <p:attrNameLst>
                                          <p:attrName>ppt_x</p:attrName>
                                        </p:attrNameLst>
                                      </p:cBhvr>
                                      <p:tavLst>
                                        <p:tav tm="0">
                                          <p:val>
                                            <p:strVal val="1+#ppt_w/2"/>
                                          </p:val>
                                        </p:tav>
                                        <p:tav tm="100000">
                                          <p:val>
                                            <p:strVal val="#ppt_x"/>
                                          </p:val>
                                        </p:tav>
                                      </p:tavLst>
                                    </p:anim>
                                    <p:anim calcmode="lin" valueType="num">
                                      <p:cBhvr additive="base">
                                        <p:cTn id="41" dur="500" fill="hold"/>
                                        <p:tgtEl>
                                          <p:spTgt spid="55"/>
                                        </p:tgtEl>
                                        <p:attrNameLst>
                                          <p:attrName>ppt_y</p:attrName>
                                        </p:attrNameLst>
                                      </p:cBhvr>
                                      <p:tavLst>
                                        <p:tav tm="0">
                                          <p:val>
                                            <p:strVal val="#ppt_y"/>
                                          </p:val>
                                        </p:tav>
                                        <p:tav tm="100000">
                                          <p:val>
                                            <p:strVal val="#ppt_y"/>
                                          </p:val>
                                        </p:tav>
                                      </p:tavLst>
                                    </p:anim>
                                  </p:childTnLst>
                                </p:cTn>
                              </p:par>
                            </p:childTnLst>
                          </p:cTn>
                        </p:par>
                        <p:par>
                          <p:cTn id="42" fill="hold" nodeType="afterGroup">
                            <p:stCondLst>
                              <p:cond delay="1000"/>
                            </p:stCondLst>
                            <p:childTnLst>
                              <p:par>
                                <p:cTn id="43" presetID="2" presetClass="entr" presetSubtype="2" fill="hold" grpId="0" nodeType="afterEffect">
                                  <p:stCondLst>
                                    <p:cond delay="0"/>
                                  </p:stCondLst>
                                  <p:childTnLst>
                                    <p:set>
                                      <p:cBhvr>
                                        <p:cTn id="44" dur="1" fill="hold">
                                          <p:stCondLst>
                                            <p:cond delay="0"/>
                                          </p:stCondLst>
                                        </p:cTn>
                                        <p:tgtEl>
                                          <p:spTgt spid="56"/>
                                        </p:tgtEl>
                                        <p:attrNameLst>
                                          <p:attrName>style.visibility</p:attrName>
                                        </p:attrNameLst>
                                      </p:cBhvr>
                                      <p:to>
                                        <p:strVal val="visible"/>
                                      </p:to>
                                    </p:set>
                                    <p:anim calcmode="lin" valueType="num">
                                      <p:cBhvr additive="base">
                                        <p:cTn id="45" dur="500" fill="hold"/>
                                        <p:tgtEl>
                                          <p:spTgt spid="56"/>
                                        </p:tgtEl>
                                        <p:attrNameLst>
                                          <p:attrName>ppt_x</p:attrName>
                                        </p:attrNameLst>
                                      </p:cBhvr>
                                      <p:tavLst>
                                        <p:tav tm="0">
                                          <p:val>
                                            <p:strVal val="1+#ppt_w/2"/>
                                          </p:val>
                                        </p:tav>
                                        <p:tav tm="100000">
                                          <p:val>
                                            <p:strVal val="#ppt_x"/>
                                          </p:val>
                                        </p:tav>
                                      </p:tavLst>
                                    </p:anim>
                                    <p:anim calcmode="lin" valueType="num">
                                      <p:cBhvr additive="base">
                                        <p:cTn id="46" dur="500" fill="hold"/>
                                        <p:tgtEl>
                                          <p:spTgt spid="5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p:bldP spid="23" grpId="0" animBg="1"/>
      <p:bldP spid="24" grpId="0"/>
      <p:bldP spid="25" grpId="0" animBg="1"/>
      <p:bldP spid="26" grpId="0"/>
      <p:bldP spid="27" grpId="0" animBg="1"/>
      <p:bldP spid="28" grpId="0"/>
      <p:bldP spid="55" grpId="0"/>
      <p:bldP spid="56" grpId="0"/>
    </p:bldLst>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aphicFrame>
        <p:nvGraphicFramePr>
          <p:cNvPr id="7" name="图表 6"/>
          <p:cNvGraphicFramePr/>
          <p:nvPr/>
        </p:nvGraphicFramePr>
        <p:xfrm>
          <a:off x="-840105" y="1769201"/>
          <a:ext cx="11241405" cy="3068864"/>
        </p:xfrm>
        <a:graphic>
          <a:graphicData uri="http://schemas.openxmlformats.org/drawingml/2006/chart">
            <c:chart xmlns:c="http://schemas.openxmlformats.org/drawingml/2006/chart" r:id="rId3"/>
          </a:graphicData>
        </a:graphic>
      </p:graphicFrame>
      <p:sp>
        <p:nvSpPr>
          <p:cNvPr id="10" name="任意多边形 9"/>
          <p:cNvSpPr/>
          <p:nvPr/>
        </p:nvSpPr>
        <p:spPr>
          <a:xfrm rot="2108601" flipV="1">
            <a:off x="3228973" y="948875"/>
            <a:ext cx="1443482" cy="1640649"/>
          </a:xfrm>
          <a:custGeom>
            <a:gdLst>
              <a:gd name="connsiteX0" fmla="*/ 962321 w 1924642"/>
              <a:gd name="connsiteY0" fmla="*/ 2187532 h 2187532"/>
              <a:gd name="connsiteX1" fmla="*/ 1924642 w 1924642"/>
              <a:gd name="connsiteY1" fmla="*/ 1225211 h 2187532"/>
              <a:gd name="connsiteX2" fmla="*/ 1156262 w 1924642"/>
              <a:gd name="connsiteY2" fmla="*/ 282441 h 2187532"/>
              <a:gd name="connsiteX3" fmla="*/ 1123212 w 1924642"/>
              <a:gd name="connsiteY3" fmla="*/ 277397 h 2187532"/>
              <a:gd name="connsiteX4" fmla="*/ 962322 w 1924642"/>
              <a:gd name="connsiteY4" fmla="*/ 0 h 2187532"/>
              <a:gd name="connsiteX5" fmla="*/ 801432 w 1924642"/>
              <a:gd name="connsiteY5" fmla="*/ 277397 h 2187532"/>
              <a:gd name="connsiteX6" fmla="*/ 768380 w 1924642"/>
              <a:gd name="connsiteY6" fmla="*/ 282441 h 2187532"/>
              <a:gd name="connsiteX7" fmla="*/ 0 w 1924642"/>
              <a:gd name="connsiteY7" fmla="*/ 1225211 h 2187532"/>
              <a:gd name="connsiteX8" fmla="*/ 962321 w 1924642"/>
              <a:gd name="connsiteY8" fmla="*/ 2187532 h 218753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24641" h="2187532">
                <a:moveTo>
                  <a:pt x="962321" y="2187532"/>
                </a:moveTo>
                <a:cubicBezTo>
                  <a:pt x="1493796" y="2187532"/>
                  <a:pt x="1924642" y="1756686"/>
                  <a:pt x="1924642" y="1225211"/>
                </a:cubicBezTo>
                <a:cubicBezTo>
                  <a:pt x="1924642" y="760170"/>
                  <a:pt x="1594776" y="372174"/>
                  <a:pt x="1156262" y="282441"/>
                </a:cubicBezTo>
                <a:lnTo>
                  <a:pt x="1123212" y="277397"/>
                </a:lnTo>
                <a:lnTo>
                  <a:pt x="962322" y="0"/>
                </a:lnTo>
                <a:lnTo>
                  <a:pt x="801432" y="277397"/>
                </a:lnTo>
                <a:lnTo>
                  <a:pt x="768380" y="282441"/>
                </a:lnTo>
                <a:cubicBezTo>
                  <a:pt x="329866" y="372174"/>
                  <a:pt x="0" y="760170"/>
                  <a:pt x="0" y="1225211"/>
                </a:cubicBezTo>
                <a:cubicBezTo>
                  <a:pt x="0" y="1756686"/>
                  <a:pt x="430846" y="2187532"/>
                  <a:pt x="962321" y="2187532"/>
                </a:cubicBezTo>
                <a:close/>
              </a:path>
            </a:pathLst>
          </a:custGeom>
          <a:gradFill flip="none" rotWithShape="1">
            <a:gsLst>
              <a:gs pos="0">
                <a:schemeClr val="bg1"/>
              </a:gs>
              <a:gs pos="100000">
                <a:srgbClr val="C8C8C8"/>
              </a:gs>
            </a:gsLst>
            <a:lin ang="19800000" scaled="0"/>
          </a:gradFill>
          <a:ln w="12700">
            <a:gradFill flip="none" rotWithShape="1">
              <a:gsLst>
                <a:gs pos="53000">
                  <a:schemeClr val="bg1">
                    <a:alpha val="90000"/>
                  </a:schemeClr>
                </a:gs>
                <a:gs pos="100000">
                  <a:schemeClr val="tx1">
                    <a:lumMod val="50000"/>
                    <a:lumOff val="50000"/>
                  </a:schemeClr>
                </a:gs>
              </a:gsLst>
              <a:lin ang="7200000" scaled="0"/>
            </a:gradFill>
          </a:ln>
          <a:effectLst>
            <a:outerShdw blurRad="482600" dist="63500" dir="8100000" algn="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buFont typeface="Arial" panose="020b0604020202020204" pitchFamily="34" charset="0"/>
            </a:pPr>
            <a:endParaRPr lang="zh-CN" altLang="en-US" sz="3300">
              <a:solidFill>
                <a:schemeClr val="accent2"/>
              </a:solidFill>
              <a:latin typeface="造字工房悦黑（非商用）纤细体" pitchFamily="50" charset="-122"/>
              <a:ea typeface="造字工房悦黑（非商用）纤细体" pitchFamily="50" charset="-122"/>
            </a:endParaRPr>
          </a:p>
        </p:txBody>
      </p:sp>
      <p:sp>
        <p:nvSpPr>
          <p:cNvPr id="11" name="矩形 10"/>
          <p:cNvSpPr/>
          <p:nvPr/>
        </p:nvSpPr>
        <p:spPr>
          <a:xfrm>
            <a:off x="3474466" y="1534646"/>
            <a:ext cx="1114408" cy="369332"/>
          </a:xfrm>
          <a:prstGeom prst="rect">
            <a:avLst/>
          </a:prstGeom>
        </p:spPr>
        <p:txBody>
          <a:bodyPr wrap="none">
            <a:spAutoFit/>
          </a:bodyPr>
          <a:lstStyle/>
          <a:p>
            <a:r>
              <a:rPr lang="en-US" altLang="zh-CN" sz="1800">
                <a:solidFill>
                  <a:schemeClr val="accent1"/>
                </a:solidFill>
                <a:latin typeface="造字工房悦黑（非商用）纤细体" pitchFamily="50" charset="-122"/>
                <a:ea typeface="造字工房悦黑（非商用）纤细体" pitchFamily="50" charset="-122"/>
                <a:cs typeface="UUS UN INCHIKE" panose="02020603070505020304" pitchFamily="18" charset="0"/>
                <a:sym typeface="+mn-lt"/>
              </a:rPr>
              <a:t>CONTENT</a:t>
            </a:r>
            <a:endParaRPr lang="en-US" altLang="zh-CN" sz="1800">
              <a:solidFill>
                <a:schemeClr val="accent1"/>
              </a:solidFill>
              <a:latin typeface="造字工房悦黑（非商用）纤细体" pitchFamily="50" charset="-122"/>
              <a:ea typeface="造字工房悦黑（非商用）纤细体" pitchFamily="50" charset="-122"/>
              <a:cs typeface="UUS UN INCHIKE" panose="02020603070505020304" pitchFamily="18" charset="0"/>
              <a:sym typeface="+mn-lt"/>
            </a:endParaRPr>
          </a:p>
        </p:txBody>
      </p:sp>
      <p:sp>
        <p:nvSpPr>
          <p:cNvPr id="6" name="Text Box 18"/>
          <p:cNvSpPr txBox="1">
            <a:spLocks noChangeArrowheads="1"/>
          </p:cNvSpPr>
          <p:nvPr/>
        </p:nvSpPr>
        <p:spPr bwMode="gray">
          <a:xfrm>
            <a:off x="3707904" y="265822"/>
            <a:ext cx="193951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zh-CN" sz="2000" spc="600">
                <a:solidFill>
                  <a:schemeClr val="accent2"/>
                </a:solidFill>
                <a:latin typeface="造字工房悦黑（非商用）纤细体" pitchFamily="50" charset="-122"/>
                <a:ea typeface="造字工房悦黑（非商用）纤细体" pitchFamily="50" charset="-122"/>
              </a:rPr>
              <a:t>HEADLINE</a:t>
            </a:r>
            <a:endParaRPr lang="zh-CN" altLang="en-US" sz="2000" spc="600">
              <a:solidFill>
                <a:schemeClr val="accent2"/>
              </a:solidFill>
              <a:latin typeface="造字工房悦黑（非商用）纤细体" pitchFamily="50" charset="-122"/>
              <a:ea typeface="造字工房悦黑（非商用）纤细体" pitchFamily="50" charset="-122"/>
            </a:endParaRPr>
          </a:p>
        </p:txBody>
      </p:sp>
      <p:cxnSp>
        <p:nvCxnSpPr>
          <p:cNvPr id="8" name="直接连接符​​ 14"/>
          <p:cNvCxnSpPr/>
          <p:nvPr/>
        </p:nvCxnSpPr>
        <p:spPr>
          <a:xfrm>
            <a:off x="5647418" y="468660"/>
            <a:ext cx="3057760" cy="0"/>
          </a:xfrm>
          <a:prstGeom prst="line">
            <a:avLst/>
          </a:prstGeom>
          <a:ln w="9525">
            <a:solidFill>
              <a:schemeClr val="accent3"/>
            </a:solidFill>
            <a:prstDash val="solid"/>
          </a:ln>
        </p:spPr>
        <p:style>
          <a:lnRef idx="1">
            <a:schemeClr val="accent1"/>
          </a:lnRef>
          <a:fillRef idx="0">
            <a:schemeClr val="accent1"/>
          </a:fillRef>
          <a:effectRef idx="0">
            <a:schemeClr val="accent1"/>
          </a:effectRef>
          <a:fontRef idx="minor">
            <a:schemeClr val="tx1"/>
          </a:fontRef>
        </p:style>
      </p:cxnSp>
      <p:cxnSp>
        <p:nvCxnSpPr>
          <p:cNvPr id="9" name="直接连接符​​ 14"/>
          <p:cNvCxnSpPr/>
          <p:nvPr/>
        </p:nvCxnSpPr>
        <p:spPr>
          <a:xfrm>
            <a:off x="362112" y="468660"/>
            <a:ext cx="3057760" cy="0"/>
          </a:xfrm>
          <a:prstGeom prst="line">
            <a:avLst/>
          </a:prstGeom>
          <a:ln w="9525">
            <a:solidFill>
              <a:schemeClr val="accent3"/>
            </a:solidFill>
            <a:prstDash val="solid"/>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mc:Choice xmlns:p14="http://schemas.microsoft.com/office/powerpoint/2010/main" Requires="p14">
      <p:transition spd="med" advTm="6000" p14:dur="700">
        <p:fade/>
      </p:transition>
    </mc:Choice>
    <mc:Fallback>
      <p:transition spd="med" advTm="6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left)">
                                      <p:cBhvr>
                                        <p:cTn id="7" dur="500"/>
                                        <p:tgtEl>
                                          <p:spTgt spid="7">
                                            <p:graphicEl>
                                              <a:chart seriesIdx="-3" categoryIdx="-3" bldStep="gridLegend"/>
                                            </p:graphic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graphicEl>
                                              <a:chart seriesIdx="0" categoryIdx="-4" bldStep="series"/>
                                            </p:graphicEl>
                                          </p:spTgt>
                                        </p:tgtEl>
                                        <p:attrNameLst>
                                          <p:attrName>style.visibility</p:attrName>
                                        </p:attrNameLst>
                                      </p:cBhvr>
                                      <p:to>
                                        <p:strVal val="visible"/>
                                      </p:to>
                                    </p:set>
                                    <p:animEffect transition="in" filter="wipe(left)">
                                      <p:cBhvr>
                                        <p:cTn id="11" dur="500"/>
                                        <p:tgtEl>
                                          <p:spTgt spid="7">
                                            <p:graphicEl>
                                              <a:chart seriesIdx="0" categoryIdx="-4" bldStep="series"/>
                                            </p:graphic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7">
                                            <p:graphicEl>
                                              <a:chart seriesIdx="1" categoryIdx="-4" bldStep="series"/>
                                            </p:graphicEl>
                                          </p:spTgt>
                                        </p:tgtEl>
                                        <p:attrNameLst>
                                          <p:attrName>style.visibility</p:attrName>
                                        </p:attrNameLst>
                                      </p:cBhvr>
                                      <p:to>
                                        <p:strVal val="visible"/>
                                      </p:to>
                                    </p:set>
                                    <p:animEffect transition="in" filter="wipe(left)">
                                      <p:cBhvr>
                                        <p:cTn id="15" dur="500"/>
                                        <p:tgtEl>
                                          <p:spTgt spid="7">
                                            <p:graphicEl>
                                              <a:chart seriesIdx="1" categoryIdx="-4" bldStep="series"/>
                                            </p:graphicEl>
                                          </p:spTgt>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7">
                                            <p:graphicEl>
                                              <a:chart seriesIdx="2" categoryIdx="-4" bldStep="series"/>
                                            </p:graphicEl>
                                          </p:spTgt>
                                        </p:tgtEl>
                                        <p:attrNameLst>
                                          <p:attrName>style.visibility</p:attrName>
                                        </p:attrNameLst>
                                      </p:cBhvr>
                                      <p:to>
                                        <p:strVal val="visible"/>
                                      </p:to>
                                    </p:set>
                                    <p:animEffect transition="in" filter="wipe(left)">
                                      <p:cBhvr>
                                        <p:cTn id="19" dur="500"/>
                                        <p:tgtEl>
                                          <p:spTgt spid="7">
                                            <p:graphicEl>
                                              <a:chart seriesIdx="2" categoryIdx="-4" bldStep="series"/>
                                            </p:graphicEl>
                                          </p:spTgt>
                                        </p:tgtEl>
                                      </p:cBhvr>
                                    </p:animEffect>
                                  </p:childTnLst>
                                </p:cTn>
                              </p:par>
                            </p:childTnLst>
                          </p:cTn>
                        </p:par>
                        <p:par>
                          <p:cTn id="20" fill="hold" nodeType="afterGroup">
                            <p:stCondLst>
                              <p:cond delay="2000"/>
                            </p:stCondLst>
                            <p:childTnLst>
                              <p:par>
                                <p:cTn id="21" presetID="2" presetClass="entr" presetSubtype="1" decel="66000" fill="hold" grpId="0" nodeType="afterEffect">
                                  <p:stCondLst>
                                    <p:cond delay="0"/>
                                  </p:stCondLst>
                                  <p:iterate type="wd">
                                    <p:tmPct val="10000"/>
                                  </p:iterate>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0-#ppt_h/2"/>
                                          </p:val>
                                        </p:tav>
                                        <p:tav tm="100000">
                                          <p:val>
                                            <p:strVal val="#ppt_y"/>
                                          </p:val>
                                        </p:tav>
                                      </p:tavLst>
                                    </p:anim>
                                  </p:childTnLst>
                                </p:cTn>
                              </p:par>
                            </p:childTnLst>
                          </p:cTn>
                        </p:par>
                        <p:par>
                          <p:cTn id="25" fill="hold" nodeType="afterGroup">
                            <p:stCondLst>
                              <p:cond delay="2500"/>
                            </p:stCondLst>
                            <p:childTnLst>
                              <p:par>
                                <p:cTn id="26" presetID="2" presetClass="entr" presetSubtype="2"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500" fill="hold"/>
                                        <p:tgtEl>
                                          <p:spTgt spid="11"/>
                                        </p:tgtEl>
                                        <p:attrNameLst>
                                          <p:attrName>ppt_x</p:attrName>
                                        </p:attrNameLst>
                                      </p:cBhvr>
                                      <p:tavLst>
                                        <p:tav tm="0">
                                          <p:val>
                                            <p:strVal val="1+#ppt_w/2"/>
                                          </p:val>
                                        </p:tav>
                                        <p:tav tm="100000">
                                          <p:val>
                                            <p:strVal val="#ppt_x"/>
                                          </p:val>
                                        </p:tav>
                                      </p:tavLst>
                                    </p:anim>
                                    <p:anim calcmode="lin" valueType="num">
                                      <p:cBhvr additive="base">
                                        <p:cTn id="29"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Graphic spid="7" grpId="0">
        <p:bldSub>
          <a:bldChart bld="series"/>
        </p:bldSub>
      </p:bldGraphic>
    </p:bldLst>
  </p:timing>
</p:sld>
</file>

<file path=ppt/slides/slide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椭圆 2"/>
          <p:cNvSpPr/>
          <p:nvPr/>
        </p:nvSpPr>
        <p:spPr>
          <a:xfrm>
            <a:off x="1217926" y="1457379"/>
            <a:ext cx="1836964" cy="1836964"/>
          </a:xfrm>
          <a:prstGeom prst="ellipse">
            <a:avLst/>
          </a:prstGeom>
          <a:no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accent2"/>
              </a:solidFill>
              <a:latin typeface="造字工房悦黑（非商用）纤细体" pitchFamily="50" charset="-122"/>
              <a:ea typeface="造字工房悦黑（非商用）纤细体" pitchFamily="50" charset="-122"/>
            </a:endParaRPr>
          </a:p>
        </p:txBody>
      </p:sp>
      <p:sp>
        <p:nvSpPr>
          <p:cNvPr id="4" name="椭圆 3"/>
          <p:cNvSpPr/>
          <p:nvPr/>
        </p:nvSpPr>
        <p:spPr>
          <a:xfrm>
            <a:off x="2916098" y="1457379"/>
            <a:ext cx="1836964" cy="1836964"/>
          </a:xfrm>
          <a:prstGeom prst="ellipse">
            <a:avLst/>
          </a:prstGeom>
          <a:no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accent2"/>
              </a:solidFill>
              <a:latin typeface="造字工房悦黑（非商用）纤细体" pitchFamily="50" charset="-122"/>
              <a:ea typeface="造字工房悦黑（非商用）纤细体" pitchFamily="50" charset="-122"/>
            </a:endParaRPr>
          </a:p>
        </p:txBody>
      </p:sp>
      <p:sp>
        <p:nvSpPr>
          <p:cNvPr id="5" name="椭圆 4"/>
          <p:cNvSpPr/>
          <p:nvPr/>
        </p:nvSpPr>
        <p:spPr>
          <a:xfrm>
            <a:off x="4614270" y="1457379"/>
            <a:ext cx="1836964" cy="1836964"/>
          </a:xfrm>
          <a:prstGeom prst="ellipse">
            <a:avLst/>
          </a:prstGeom>
          <a:no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accent2"/>
              </a:solidFill>
              <a:latin typeface="造字工房悦黑（非商用）纤细体" pitchFamily="50" charset="-122"/>
              <a:ea typeface="造字工房悦黑（非商用）纤细体" pitchFamily="50" charset="-122"/>
            </a:endParaRPr>
          </a:p>
        </p:txBody>
      </p:sp>
      <p:sp>
        <p:nvSpPr>
          <p:cNvPr id="6" name="椭圆 5"/>
          <p:cNvSpPr/>
          <p:nvPr/>
        </p:nvSpPr>
        <p:spPr>
          <a:xfrm>
            <a:off x="6312442" y="1457379"/>
            <a:ext cx="1836964" cy="1836964"/>
          </a:xfrm>
          <a:prstGeom prst="ellipse">
            <a:avLst/>
          </a:prstGeom>
          <a:no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accent2"/>
              </a:solidFill>
              <a:latin typeface="造字工房悦黑（非商用）纤细体" pitchFamily="50" charset="-122"/>
              <a:ea typeface="造字工房悦黑（非商用）纤细体" pitchFamily="50" charset="-122"/>
            </a:endParaRPr>
          </a:p>
        </p:txBody>
      </p:sp>
      <p:sp>
        <p:nvSpPr>
          <p:cNvPr id="7" name="椭圆 6"/>
          <p:cNvSpPr/>
          <p:nvPr/>
        </p:nvSpPr>
        <p:spPr>
          <a:xfrm>
            <a:off x="852808" y="2024999"/>
            <a:ext cx="701721" cy="701721"/>
          </a:xfrm>
          <a:prstGeom prst="ellipse">
            <a:avLst/>
          </a:prstGeom>
          <a:gradFill flip="none" rotWithShape="1">
            <a:gsLst>
              <a:gs pos="0">
                <a:schemeClr val="bg1"/>
              </a:gs>
              <a:gs pos="100000">
                <a:srgbClr val="C8C8C8"/>
              </a:gs>
            </a:gsLst>
            <a:lin ang="19800000" scaled="0"/>
          </a:gradFill>
          <a:ln w="12700">
            <a:gradFill flip="none" rotWithShape="1">
              <a:gsLst>
                <a:gs pos="53000">
                  <a:schemeClr val="bg1">
                    <a:alpha val="90000"/>
                  </a:schemeClr>
                </a:gs>
                <a:gs pos="100000">
                  <a:schemeClr val="tx1">
                    <a:lumMod val="50000"/>
                    <a:lumOff val="50000"/>
                  </a:schemeClr>
                </a:gs>
              </a:gsLst>
              <a:lin ang="7200000" scaled="0"/>
            </a:gradFill>
          </a:ln>
          <a:effectLst>
            <a:outerShdw blurRad="482600" dist="63500" dir="8100000" algn="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eaLnBrk="0" fontAlgn="base" hangingPunct="0">
              <a:spcBef>
                <a:spcPct val="0"/>
              </a:spcBef>
              <a:spcAft>
                <a:spcPct val="0"/>
              </a:spcAft>
              <a:buFont typeface="Arial" panose="020b0604020202020204" pitchFamily="34" charset="0"/>
            </a:pPr>
            <a:r>
              <a:rPr lang="en-US" altLang="zh-CN" sz="3300">
                <a:solidFill>
                  <a:schemeClr val="accent1"/>
                </a:solidFill>
                <a:latin typeface="造字工房悦黑（非商用）纤细体" pitchFamily="50" charset="-122"/>
                <a:ea typeface="造字工房悦黑（非商用）纤细体" pitchFamily="50" charset="-122"/>
              </a:rPr>
              <a:t>1</a:t>
            </a:r>
            <a:endParaRPr lang="zh-CN" altLang="en-US" sz="3300">
              <a:solidFill>
                <a:schemeClr val="accent1"/>
              </a:solidFill>
              <a:latin typeface="造字工房悦黑（非商用）纤细体" pitchFamily="50" charset="-122"/>
              <a:ea typeface="造字工房悦黑（非商用）纤细体" pitchFamily="50" charset="-122"/>
            </a:endParaRPr>
          </a:p>
        </p:txBody>
      </p:sp>
      <p:sp>
        <p:nvSpPr>
          <p:cNvPr id="8" name="椭圆 7"/>
          <p:cNvSpPr/>
          <p:nvPr/>
        </p:nvSpPr>
        <p:spPr>
          <a:xfrm>
            <a:off x="2599964" y="2024999"/>
            <a:ext cx="701721" cy="701721"/>
          </a:xfrm>
          <a:prstGeom prst="ellipse">
            <a:avLst/>
          </a:prstGeom>
          <a:gradFill flip="none" rotWithShape="1">
            <a:gsLst>
              <a:gs pos="0">
                <a:schemeClr val="bg1"/>
              </a:gs>
              <a:gs pos="100000">
                <a:srgbClr val="C8C8C8"/>
              </a:gs>
            </a:gsLst>
            <a:lin ang="19800000" scaled="0"/>
          </a:gradFill>
          <a:ln w="12700">
            <a:gradFill flip="none" rotWithShape="1">
              <a:gsLst>
                <a:gs pos="53000">
                  <a:schemeClr val="bg1">
                    <a:alpha val="90000"/>
                  </a:schemeClr>
                </a:gs>
                <a:gs pos="100000">
                  <a:schemeClr val="tx1">
                    <a:lumMod val="50000"/>
                    <a:lumOff val="50000"/>
                  </a:schemeClr>
                </a:gs>
              </a:gsLst>
              <a:lin ang="7200000" scaled="0"/>
            </a:gradFill>
          </a:ln>
          <a:effectLst>
            <a:outerShdw blurRad="482600" dist="63500" dir="8100000" algn="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eaLnBrk="0" fontAlgn="base" hangingPunct="0">
              <a:spcBef>
                <a:spcPct val="0"/>
              </a:spcBef>
              <a:spcAft>
                <a:spcPct val="0"/>
              </a:spcAft>
              <a:buFont typeface="Arial" panose="020b0604020202020204" pitchFamily="34" charset="0"/>
            </a:pPr>
            <a:r>
              <a:rPr lang="en-US" altLang="zh-CN" sz="3300">
                <a:solidFill>
                  <a:schemeClr val="accent1"/>
                </a:solidFill>
                <a:latin typeface="造字工房悦黑（非商用）纤细体" pitchFamily="50" charset="-122"/>
                <a:ea typeface="造字工房悦黑（非商用）纤细体" pitchFamily="50" charset="-122"/>
              </a:rPr>
              <a:t>2</a:t>
            </a:r>
            <a:endParaRPr lang="zh-CN" altLang="en-US" sz="3300">
              <a:solidFill>
                <a:schemeClr val="accent1"/>
              </a:solidFill>
              <a:latin typeface="造字工房悦黑（非商用）纤细体" pitchFamily="50" charset="-122"/>
              <a:ea typeface="造字工房悦黑（非商用）纤细体" pitchFamily="50" charset="-122"/>
            </a:endParaRPr>
          </a:p>
        </p:txBody>
      </p:sp>
      <p:sp>
        <p:nvSpPr>
          <p:cNvPr id="9" name="椭圆 8"/>
          <p:cNvSpPr/>
          <p:nvPr/>
        </p:nvSpPr>
        <p:spPr>
          <a:xfrm>
            <a:off x="4347120" y="2024999"/>
            <a:ext cx="701721" cy="701721"/>
          </a:xfrm>
          <a:prstGeom prst="ellipse">
            <a:avLst/>
          </a:prstGeom>
          <a:gradFill flip="none" rotWithShape="1">
            <a:gsLst>
              <a:gs pos="0">
                <a:schemeClr val="bg1"/>
              </a:gs>
              <a:gs pos="100000">
                <a:srgbClr val="C8C8C8"/>
              </a:gs>
            </a:gsLst>
            <a:lin ang="19800000" scaled="0"/>
          </a:gradFill>
          <a:ln w="12700">
            <a:gradFill flip="none" rotWithShape="1">
              <a:gsLst>
                <a:gs pos="53000">
                  <a:schemeClr val="bg1">
                    <a:alpha val="90000"/>
                  </a:schemeClr>
                </a:gs>
                <a:gs pos="100000">
                  <a:schemeClr val="tx1">
                    <a:lumMod val="50000"/>
                    <a:lumOff val="50000"/>
                  </a:schemeClr>
                </a:gs>
              </a:gsLst>
              <a:lin ang="7200000" scaled="0"/>
            </a:gradFill>
          </a:ln>
          <a:effectLst>
            <a:outerShdw blurRad="482600" dist="63500" dir="8100000" algn="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eaLnBrk="0" fontAlgn="base" hangingPunct="0">
              <a:spcBef>
                <a:spcPct val="0"/>
              </a:spcBef>
              <a:spcAft>
                <a:spcPct val="0"/>
              </a:spcAft>
              <a:buFont typeface="Arial" panose="020b0604020202020204" pitchFamily="34" charset="0"/>
            </a:pPr>
            <a:r>
              <a:rPr lang="en-US" altLang="zh-CN" sz="3300">
                <a:solidFill>
                  <a:schemeClr val="accent1"/>
                </a:solidFill>
                <a:latin typeface="造字工房悦黑（非商用）纤细体" pitchFamily="50" charset="-122"/>
                <a:ea typeface="造字工房悦黑（非商用）纤细体" pitchFamily="50" charset="-122"/>
              </a:rPr>
              <a:t>3</a:t>
            </a:r>
            <a:endParaRPr lang="zh-CN" altLang="en-US" sz="3300">
              <a:solidFill>
                <a:schemeClr val="accent1"/>
              </a:solidFill>
              <a:latin typeface="造字工房悦黑（非商用）纤细体" pitchFamily="50" charset="-122"/>
              <a:ea typeface="造字工房悦黑（非商用）纤细体" pitchFamily="50" charset="-122"/>
            </a:endParaRPr>
          </a:p>
        </p:txBody>
      </p:sp>
      <p:sp>
        <p:nvSpPr>
          <p:cNvPr id="10" name="椭圆 9"/>
          <p:cNvSpPr/>
          <p:nvPr/>
        </p:nvSpPr>
        <p:spPr>
          <a:xfrm>
            <a:off x="6041206" y="2024999"/>
            <a:ext cx="701721" cy="701721"/>
          </a:xfrm>
          <a:prstGeom prst="ellipse">
            <a:avLst/>
          </a:prstGeom>
          <a:gradFill flip="none" rotWithShape="1">
            <a:gsLst>
              <a:gs pos="0">
                <a:schemeClr val="bg1"/>
              </a:gs>
              <a:gs pos="100000">
                <a:srgbClr val="C8C8C8"/>
              </a:gs>
            </a:gsLst>
            <a:lin ang="19800000" scaled="0"/>
          </a:gradFill>
          <a:ln w="12700">
            <a:gradFill flip="none" rotWithShape="1">
              <a:gsLst>
                <a:gs pos="53000">
                  <a:schemeClr val="bg1">
                    <a:alpha val="90000"/>
                  </a:schemeClr>
                </a:gs>
                <a:gs pos="100000">
                  <a:schemeClr val="tx1">
                    <a:lumMod val="50000"/>
                    <a:lumOff val="50000"/>
                  </a:schemeClr>
                </a:gs>
              </a:gsLst>
              <a:lin ang="7200000" scaled="0"/>
            </a:gradFill>
          </a:ln>
          <a:effectLst>
            <a:outerShdw blurRad="482600" dist="63500" dir="8100000" algn="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eaLnBrk="0" fontAlgn="base" hangingPunct="0">
              <a:spcBef>
                <a:spcPct val="0"/>
              </a:spcBef>
              <a:spcAft>
                <a:spcPct val="0"/>
              </a:spcAft>
              <a:buFont typeface="Arial" panose="020b0604020202020204" pitchFamily="34" charset="0"/>
            </a:pPr>
            <a:r>
              <a:rPr lang="en-US" altLang="zh-CN" sz="3300">
                <a:solidFill>
                  <a:schemeClr val="accent1"/>
                </a:solidFill>
                <a:latin typeface="造字工房悦黑（非商用）纤细体" pitchFamily="50" charset="-122"/>
                <a:ea typeface="造字工房悦黑（非商用）纤细体" pitchFamily="50" charset="-122"/>
              </a:rPr>
              <a:t>4</a:t>
            </a:r>
            <a:endParaRPr lang="zh-CN" altLang="en-US" sz="3300">
              <a:solidFill>
                <a:schemeClr val="accent1"/>
              </a:solidFill>
              <a:latin typeface="造字工房悦黑（非商用）纤细体" pitchFamily="50" charset="-122"/>
              <a:ea typeface="造字工房悦黑（非商用）纤细体" pitchFamily="50" charset="-122"/>
            </a:endParaRPr>
          </a:p>
        </p:txBody>
      </p:sp>
      <p:sp>
        <p:nvSpPr>
          <p:cNvPr id="12" name="矩形 11"/>
          <p:cNvSpPr/>
          <p:nvPr/>
        </p:nvSpPr>
        <p:spPr>
          <a:xfrm>
            <a:off x="1589751" y="2225820"/>
            <a:ext cx="1010213" cy="338554"/>
          </a:xfrm>
          <a:prstGeom prst="rect">
            <a:avLst/>
          </a:prstGeom>
        </p:spPr>
        <p:txBody>
          <a:bodyPr wrap="none">
            <a:spAutoFit/>
          </a:bodyPr>
          <a:lstStyle/>
          <a:p>
            <a:r>
              <a:rPr lang="en-US" altLang="zh-CN" sz="1600">
                <a:solidFill>
                  <a:schemeClr val="accent2"/>
                </a:solidFill>
                <a:latin typeface="造字工房悦黑（非商用）纤细体" pitchFamily="50" charset="-122"/>
                <a:ea typeface="造字工房悦黑（非商用）纤细体" pitchFamily="50" charset="-122"/>
                <a:cs typeface="UUS UN INCHIKE" panose="02020603070505020304" pitchFamily="18" charset="0"/>
                <a:sym typeface="+mn-lt"/>
              </a:rPr>
              <a:t>CONTENT</a:t>
            </a:r>
            <a:endParaRPr lang="en-US" altLang="zh-CN" sz="1600">
              <a:solidFill>
                <a:schemeClr val="accent2"/>
              </a:solidFill>
              <a:latin typeface="造字工房悦黑（非商用）纤细体" pitchFamily="50" charset="-122"/>
              <a:ea typeface="造字工房悦黑（非商用）纤细体" pitchFamily="50" charset="-122"/>
              <a:cs typeface="UUS UN INCHIKE" panose="02020603070505020304" pitchFamily="18" charset="0"/>
              <a:sym typeface="+mn-lt"/>
            </a:endParaRPr>
          </a:p>
        </p:txBody>
      </p:sp>
      <p:sp>
        <p:nvSpPr>
          <p:cNvPr id="13" name="矩形 12"/>
          <p:cNvSpPr/>
          <p:nvPr/>
        </p:nvSpPr>
        <p:spPr>
          <a:xfrm>
            <a:off x="3358458" y="2225820"/>
            <a:ext cx="1010213" cy="338554"/>
          </a:xfrm>
          <a:prstGeom prst="rect">
            <a:avLst/>
          </a:prstGeom>
        </p:spPr>
        <p:txBody>
          <a:bodyPr wrap="none">
            <a:spAutoFit/>
          </a:bodyPr>
          <a:lstStyle/>
          <a:p>
            <a:r>
              <a:rPr lang="en-US" altLang="zh-CN" sz="1600">
                <a:solidFill>
                  <a:schemeClr val="accent2"/>
                </a:solidFill>
                <a:latin typeface="造字工房悦黑（非商用）纤细体" pitchFamily="50" charset="-122"/>
                <a:ea typeface="造字工房悦黑（非商用）纤细体" pitchFamily="50" charset="-122"/>
                <a:cs typeface="UUS UN INCHIKE" panose="02020603070505020304" pitchFamily="18" charset="0"/>
                <a:sym typeface="+mn-lt"/>
              </a:rPr>
              <a:t>CONTENT</a:t>
            </a:r>
            <a:endParaRPr lang="en-US" altLang="zh-CN" sz="1600">
              <a:solidFill>
                <a:schemeClr val="accent2"/>
              </a:solidFill>
              <a:latin typeface="造字工房悦黑（非商用）纤细体" pitchFamily="50" charset="-122"/>
              <a:ea typeface="造字工房悦黑（非商用）纤细体" pitchFamily="50" charset="-122"/>
              <a:cs typeface="UUS UN INCHIKE" panose="02020603070505020304" pitchFamily="18" charset="0"/>
              <a:sym typeface="+mn-lt"/>
            </a:endParaRPr>
          </a:p>
        </p:txBody>
      </p:sp>
      <p:sp>
        <p:nvSpPr>
          <p:cNvPr id="14" name="矩形 13"/>
          <p:cNvSpPr/>
          <p:nvPr/>
        </p:nvSpPr>
        <p:spPr>
          <a:xfrm>
            <a:off x="5102835" y="2225820"/>
            <a:ext cx="1010213" cy="338554"/>
          </a:xfrm>
          <a:prstGeom prst="rect">
            <a:avLst/>
          </a:prstGeom>
        </p:spPr>
        <p:txBody>
          <a:bodyPr wrap="none">
            <a:spAutoFit/>
          </a:bodyPr>
          <a:lstStyle/>
          <a:p>
            <a:r>
              <a:rPr lang="en-US" altLang="zh-CN" sz="1600">
                <a:solidFill>
                  <a:schemeClr val="accent2"/>
                </a:solidFill>
                <a:latin typeface="造字工房悦黑（非商用）纤细体" pitchFamily="50" charset="-122"/>
                <a:ea typeface="造字工房悦黑（非商用）纤细体" pitchFamily="50" charset="-122"/>
                <a:cs typeface="UUS UN INCHIKE" panose="02020603070505020304" pitchFamily="18" charset="0"/>
                <a:sym typeface="+mn-lt"/>
              </a:rPr>
              <a:t>CONTENT</a:t>
            </a:r>
            <a:endParaRPr lang="en-US" altLang="zh-CN" sz="1600">
              <a:solidFill>
                <a:schemeClr val="accent2"/>
              </a:solidFill>
              <a:latin typeface="造字工房悦黑（非商用）纤细体" pitchFamily="50" charset="-122"/>
              <a:ea typeface="造字工房悦黑（非商用）纤细体" pitchFamily="50" charset="-122"/>
              <a:cs typeface="UUS UN INCHIKE" panose="02020603070505020304" pitchFamily="18" charset="0"/>
              <a:sym typeface="+mn-lt"/>
            </a:endParaRPr>
          </a:p>
        </p:txBody>
      </p:sp>
      <p:sp>
        <p:nvSpPr>
          <p:cNvPr id="15" name="矩形 14"/>
          <p:cNvSpPr/>
          <p:nvPr/>
        </p:nvSpPr>
        <p:spPr>
          <a:xfrm>
            <a:off x="6795213" y="2225820"/>
            <a:ext cx="1010213" cy="338554"/>
          </a:xfrm>
          <a:prstGeom prst="rect">
            <a:avLst/>
          </a:prstGeom>
        </p:spPr>
        <p:txBody>
          <a:bodyPr wrap="none">
            <a:spAutoFit/>
          </a:bodyPr>
          <a:lstStyle/>
          <a:p>
            <a:r>
              <a:rPr lang="en-US" altLang="zh-CN" sz="1600">
                <a:solidFill>
                  <a:schemeClr val="accent2"/>
                </a:solidFill>
                <a:latin typeface="造字工房悦黑（非商用）纤细体" pitchFamily="50" charset="-122"/>
                <a:ea typeface="造字工房悦黑（非商用）纤细体" pitchFamily="50" charset="-122"/>
                <a:cs typeface="UUS UN INCHIKE" panose="02020603070505020304" pitchFamily="18" charset="0"/>
                <a:sym typeface="+mn-lt"/>
              </a:rPr>
              <a:t>CONTENT</a:t>
            </a:r>
            <a:endParaRPr lang="en-US" altLang="zh-CN" sz="1600">
              <a:solidFill>
                <a:schemeClr val="accent2"/>
              </a:solidFill>
              <a:latin typeface="造字工房悦黑（非商用）纤细体" pitchFamily="50" charset="-122"/>
              <a:ea typeface="造字工房悦黑（非商用）纤细体" pitchFamily="50" charset="-122"/>
              <a:cs typeface="UUS UN INCHIKE" panose="02020603070505020304" pitchFamily="18" charset="0"/>
              <a:sym typeface="+mn-lt"/>
            </a:endParaRPr>
          </a:p>
        </p:txBody>
      </p:sp>
      <p:sp>
        <p:nvSpPr>
          <p:cNvPr id="16" name="矩形 15"/>
          <p:cNvSpPr/>
          <p:nvPr/>
        </p:nvSpPr>
        <p:spPr>
          <a:xfrm>
            <a:off x="768281" y="3664465"/>
            <a:ext cx="7838933" cy="473206"/>
          </a:xfrm>
          <a:prstGeom prst="rect">
            <a:avLst/>
          </a:prstGeom>
        </p:spPr>
        <p:txBody>
          <a:bodyPr wrap="square">
            <a:spAutoFit/>
          </a:bodyPr>
          <a:lstStyle/>
          <a:p>
            <a:pPr algn="ctr"/>
            <a:r>
              <a:rPr lang="en-US" altLang="zh-CN" sz="825">
                <a:solidFill>
                  <a:schemeClr val="accent2"/>
                </a:solidFill>
                <a:latin typeface="造字工房悦黑（非商用）纤细体" pitchFamily="50" charset="-122"/>
                <a:ea typeface="造字工房悦黑（非商用）纤细体" pitchFamily="50" charset="-122"/>
                <a:cs typeface="UUS UN INCHIKE" panose="02020603070505020304" pitchFamily="18" charset="0"/>
              </a:rPr>
              <a:t> The future is before us and dynamic. Everything we do will affect it. The future is before us and dynamic. The future is before us and dynamic.Everything we do will affect it. The future is before us and</a:t>
            </a:r>
            <a:r>
              <a:rPr lang="zh-CN" altLang="en-US" sz="825">
                <a:solidFill>
                  <a:schemeClr val="accent2"/>
                </a:solidFill>
                <a:latin typeface="造字工房悦黑（非商用）纤细体" pitchFamily="50" charset="-122"/>
                <a:ea typeface="造字工房悦黑（非商用）纤细体" pitchFamily="50" charset="-122"/>
                <a:cs typeface="UUS UN INCHIKE" panose="02020603070505020304" pitchFamily="18" charset="0"/>
              </a:rPr>
              <a:t>香山素材</a:t>
            </a:r>
            <a:r>
              <a:rPr lang="en-US" altLang="zh-CN" sz="825">
                <a:solidFill>
                  <a:schemeClr val="accent2"/>
                </a:solidFill>
                <a:latin typeface="造字工房悦黑（非商用）纤细体" pitchFamily="50" charset="-122"/>
                <a:ea typeface="造字工房悦黑（非商用）纤细体" pitchFamily="50" charset="-122"/>
                <a:cs typeface="UUS UN INCHIKE" panose="02020603070505020304" pitchFamily="18" charset="0"/>
              </a:rPr>
              <a:t>it. The future is before us and dynamic.The future is before us and dynamic.Everything we do will affect it. </a:t>
            </a:r>
            <a:endParaRPr lang="en-US" altLang="zh-CN" sz="825">
              <a:solidFill>
                <a:schemeClr val="accent2"/>
              </a:solidFill>
              <a:latin typeface="造字工房悦黑（非商用）纤细体" pitchFamily="50" charset="-122"/>
              <a:ea typeface="造字工房悦黑（非商用）纤细体" pitchFamily="50" charset="-122"/>
              <a:cs typeface="UUS UN INCHIKE" panose="02020603070505020304" pitchFamily="18" charset="0"/>
            </a:endParaRPr>
          </a:p>
        </p:txBody>
      </p:sp>
      <p:sp>
        <p:nvSpPr>
          <p:cNvPr id="17" name="Text Box 18"/>
          <p:cNvSpPr txBox="1">
            <a:spLocks noChangeArrowheads="1"/>
          </p:cNvSpPr>
          <p:nvPr/>
        </p:nvSpPr>
        <p:spPr bwMode="gray">
          <a:xfrm>
            <a:off x="3707904" y="265822"/>
            <a:ext cx="183484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000" spc="600">
                <a:solidFill>
                  <a:schemeClr val="accent2"/>
                </a:solidFill>
                <a:latin typeface="造字工房悦黑（非商用）纤细体" pitchFamily="50" charset="-122"/>
                <a:ea typeface="造字工房悦黑（非商用）纤细体" pitchFamily="50" charset="-122"/>
              </a:rPr>
              <a:t>标题内容</a:t>
            </a:r>
            <a:endParaRPr lang="zh-CN" altLang="en-US" sz="2000" spc="600">
              <a:solidFill>
                <a:schemeClr val="accent2"/>
              </a:solidFill>
              <a:latin typeface="造字工房悦黑（非商用）纤细体" pitchFamily="50" charset="-122"/>
              <a:ea typeface="造字工房悦黑（非商用）纤细体" pitchFamily="50" charset="-122"/>
            </a:endParaRPr>
          </a:p>
        </p:txBody>
      </p:sp>
      <p:cxnSp>
        <p:nvCxnSpPr>
          <p:cNvPr id="18" name="直接连接符​​ 14"/>
          <p:cNvCxnSpPr/>
          <p:nvPr/>
        </p:nvCxnSpPr>
        <p:spPr>
          <a:xfrm>
            <a:off x="5647418" y="468660"/>
            <a:ext cx="3057760" cy="0"/>
          </a:xfrm>
          <a:prstGeom prst="line">
            <a:avLst/>
          </a:prstGeom>
          <a:ln w="9525">
            <a:solidFill>
              <a:schemeClr val="accent3"/>
            </a:solidFill>
            <a:prstDash val="solid"/>
          </a:ln>
        </p:spPr>
        <p:style>
          <a:lnRef idx="1">
            <a:schemeClr val="accent1"/>
          </a:lnRef>
          <a:fillRef idx="0">
            <a:schemeClr val="accent1"/>
          </a:fillRef>
          <a:effectRef idx="0">
            <a:schemeClr val="accent1"/>
          </a:effectRef>
          <a:fontRef idx="minor">
            <a:schemeClr val="tx1"/>
          </a:fontRef>
        </p:style>
      </p:cxnSp>
      <p:cxnSp>
        <p:nvCxnSpPr>
          <p:cNvPr id="19" name="直接连接符​​ 14"/>
          <p:cNvCxnSpPr/>
          <p:nvPr/>
        </p:nvCxnSpPr>
        <p:spPr>
          <a:xfrm>
            <a:off x="362112" y="468660"/>
            <a:ext cx="3057760" cy="0"/>
          </a:xfrm>
          <a:prstGeom prst="line">
            <a:avLst/>
          </a:prstGeom>
          <a:ln w="9525">
            <a:solidFill>
              <a:schemeClr val="accent3"/>
            </a:solidFill>
            <a:prstDash val="solid"/>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mc:Choice xmlns:p14="http://schemas.microsoft.com/office/powerpoint/2010/main" Requires="p14">
      <p:transition spd="med" advTm="6000" p14:dur="700">
        <p:fade/>
      </p:transition>
    </mc:Choice>
    <mc:Fallback>
      <p:transition spd="med" advTm="6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1" accel="16000" fill="hold" grpId="0" nodeType="afterEffect">
                                  <p:stCondLst>
                                    <p:cond delay="0"/>
                                  </p:stCondLst>
                                  <p:iterate type="wd">
                                    <p:tmPct val="10000"/>
                                  </p:iterate>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par>
                          <p:cTn id="13" fill="hold" nodeType="afterGroup">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500" fill="hold"/>
                                        <p:tgtEl>
                                          <p:spTgt spid="12"/>
                                        </p:tgtEl>
                                        <p:attrNameLst>
                                          <p:attrName>ppt_x</p:attrName>
                                        </p:attrNameLst>
                                      </p:cBhvr>
                                      <p:tavLst>
                                        <p:tav tm="0">
                                          <p:val>
                                            <p:strVal val="1+#ppt_w/2"/>
                                          </p:val>
                                        </p:tav>
                                        <p:tav tm="100000">
                                          <p:val>
                                            <p:strVal val="#ppt_x"/>
                                          </p:val>
                                        </p:tav>
                                      </p:tavLst>
                                    </p:anim>
                                    <p:anim calcmode="lin" valueType="num">
                                      <p:cBhvr additive="base">
                                        <p:cTn id="17" dur="500" fill="hold"/>
                                        <p:tgtEl>
                                          <p:spTgt spid="12"/>
                                        </p:tgtEl>
                                        <p:attrNameLst>
                                          <p:attrName>ppt_y</p:attrName>
                                        </p:attrNameLst>
                                      </p:cBhvr>
                                      <p:tavLst>
                                        <p:tav tm="0">
                                          <p:val>
                                            <p:strVal val="#ppt_y"/>
                                          </p:val>
                                        </p:tav>
                                        <p:tav tm="100000">
                                          <p:val>
                                            <p:strVal val="#ppt_y"/>
                                          </p:val>
                                        </p:tav>
                                      </p:tavLst>
                                    </p:anim>
                                  </p:childTnLst>
                                </p:cTn>
                              </p:par>
                            </p:childTnLst>
                          </p:cTn>
                        </p:par>
                        <p:par>
                          <p:cTn id="18" fill="hold" nodeType="afterGroup">
                            <p:stCondLst>
                              <p:cond delay="1500"/>
                            </p:stCondLst>
                            <p:childTnLst>
                              <p:par>
                                <p:cTn id="19" presetID="2" presetClass="entr" presetSubtype="1" accel="16000" fill="hold" grpId="0" nodeType="afterEffect">
                                  <p:stCondLst>
                                    <p:cond delay="0"/>
                                  </p:stCondLst>
                                  <p:iterate type="wd">
                                    <p:tmPct val="10000"/>
                                  </p:iterate>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0-#ppt_h/2"/>
                                          </p:val>
                                        </p:tav>
                                        <p:tav tm="100000">
                                          <p:val>
                                            <p:strVal val="#ppt_y"/>
                                          </p:val>
                                        </p:tav>
                                      </p:tavLst>
                                    </p:anim>
                                  </p:childTnLst>
                                </p:cTn>
                              </p:par>
                            </p:childTnLst>
                          </p:cTn>
                        </p:par>
                        <p:par>
                          <p:cTn id="23" fill="hold" nodeType="afterGroup">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childTnLst>
                                </p:cTn>
                              </p:par>
                            </p:childTnLst>
                          </p:cTn>
                        </p:par>
                        <p:par>
                          <p:cTn id="27" fill="hold" nodeType="afterGroup">
                            <p:stCondLst>
                              <p:cond delay="2500"/>
                            </p:stCondLst>
                            <p:childTnLst>
                              <p:par>
                                <p:cTn id="28" presetID="2" presetClass="entr" presetSubtype="2" fill="hold" grpId="0"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500" fill="hold"/>
                                        <p:tgtEl>
                                          <p:spTgt spid="13"/>
                                        </p:tgtEl>
                                        <p:attrNameLst>
                                          <p:attrName>ppt_x</p:attrName>
                                        </p:attrNameLst>
                                      </p:cBhvr>
                                      <p:tavLst>
                                        <p:tav tm="0">
                                          <p:val>
                                            <p:strVal val="1+#ppt_w/2"/>
                                          </p:val>
                                        </p:tav>
                                        <p:tav tm="100000">
                                          <p:val>
                                            <p:strVal val="#ppt_x"/>
                                          </p:val>
                                        </p:tav>
                                      </p:tavLst>
                                    </p:anim>
                                    <p:anim calcmode="lin" valueType="num">
                                      <p:cBhvr additive="base">
                                        <p:cTn id="31" dur="500" fill="hold"/>
                                        <p:tgtEl>
                                          <p:spTgt spid="13"/>
                                        </p:tgtEl>
                                        <p:attrNameLst>
                                          <p:attrName>ppt_y</p:attrName>
                                        </p:attrNameLst>
                                      </p:cBhvr>
                                      <p:tavLst>
                                        <p:tav tm="0">
                                          <p:val>
                                            <p:strVal val="#ppt_y"/>
                                          </p:val>
                                        </p:tav>
                                        <p:tav tm="100000">
                                          <p:val>
                                            <p:strVal val="#ppt_y"/>
                                          </p:val>
                                        </p:tav>
                                      </p:tavLst>
                                    </p:anim>
                                  </p:childTnLst>
                                </p:cTn>
                              </p:par>
                            </p:childTnLst>
                          </p:cTn>
                        </p:par>
                        <p:par>
                          <p:cTn id="32" fill="hold" nodeType="afterGroup">
                            <p:stCondLst>
                              <p:cond delay="3000"/>
                            </p:stCondLst>
                            <p:childTnLst>
                              <p:par>
                                <p:cTn id="33" presetID="2" presetClass="entr" presetSubtype="1" accel="16000" fill="hold" grpId="0" nodeType="afterEffect">
                                  <p:stCondLst>
                                    <p:cond delay="0"/>
                                  </p:stCondLst>
                                  <p:iterate type="wd">
                                    <p:tmPct val="10000"/>
                                  </p:iterate>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ppt_x"/>
                                          </p:val>
                                        </p:tav>
                                        <p:tav tm="100000">
                                          <p:val>
                                            <p:strVal val="#ppt_x"/>
                                          </p:val>
                                        </p:tav>
                                      </p:tavLst>
                                    </p:anim>
                                    <p:anim calcmode="lin" valueType="num">
                                      <p:cBhvr additive="base">
                                        <p:cTn id="36" dur="500" fill="hold"/>
                                        <p:tgtEl>
                                          <p:spTgt spid="9"/>
                                        </p:tgtEl>
                                        <p:attrNameLst>
                                          <p:attrName>ppt_y</p:attrName>
                                        </p:attrNameLst>
                                      </p:cBhvr>
                                      <p:tavLst>
                                        <p:tav tm="0">
                                          <p:val>
                                            <p:strVal val="0-#ppt_h/2"/>
                                          </p:val>
                                        </p:tav>
                                        <p:tav tm="100000">
                                          <p:val>
                                            <p:strVal val="#ppt_y"/>
                                          </p:val>
                                        </p:tav>
                                      </p:tavLst>
                                    </p:anim>
                                  </p:childTnLst>
                                </p:cTn>
                              </p:par>
                            </p:childTnLst>
                          </p:cTn>
                        </p:par>
                        <p:par>
                          <p:cTn id="37" fill="hold" nodeType="afterGroup">
                            <p:stCondLst>
                              <p:cond delay="3500"/>
                            </p:stCondLst>
                            <p:childTnLst>
                              <p:par>
                                <p:cTn id="38" presetID="10" presetClass="entr" presetSubtype="0" fill="hold" grpId="0" nodeType="after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fade">
                                      <p:cBhvr>
                                        <p:cTn id="40" dur="500"/>
                                        <p:tgtEl>
                                          <p:spTgt spid="5"/>
                                        </p:tgtEl>
                                      </p:cBhvr>
                                    </p:animEffect>
                                  </p:childTnLst>
                                </p:cTn>
                              </p:par>
                            </p:childTnLst>
                          </p:cTn>
                        </p:par>
                        <p:par>
                          <p:cTn id="41" fill="hold" nodeType="afterGroup">
                            <p:stCondLst>
                              <p:cond delay="4000"/>
                            </p:stCondLst>
                            <p:childTnLst>
                              <p:par>
                                <p:cTn id="42" presetID="2" presetClass="entr" presetSubtype="2"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additive="base">
                                        <p:cTn id="44" dur="500" fill="hold"/>
                                        <p:tgtEl>
                                          <p:spTgt spid="14"/>
                                        </p:tgtEl>
                                        <p:attrNameLst>
                                          <p:attrName>ppt_x</p:attrName>
                                        </p:attrNameLst>
                                      </p:cBhvr>
                                      <p:tavLst>
                                        <p:tav tm="0">
                                          <p:val>
                                            <p:strVal val="1+#ppt_w/2"/>
                                          </p:val>
                                        </p:tav>
                                        <p:tav tm="100000">
                                          <p:val>
                                            <p:strVal val="#ppt_x"/>
                                          </p:val>
                                        </p:tav>
                                      </p:tavLst>
                                    </p:anim>
                                    <p:anim calcmode="lin" valueType="num">
                                      <p:cBhvr additive="base">
                                        <p:cTn id="45" dur="500" fill="hold"/>
                                        <p:tgtEl>
                                          <p:spTgt spid="14"/>
                                        </p:tgtEl>
                                        <p:attrNameLst>
                                          <p:attrName>ppt_y</p:attrName>
                                        </p:attrNameLst>
                                      </p:cBhvr>
                                      <p:tavLst>
                                        <p:tav tm="0">
                                          <p:val>
                                            <p:strVal val="#ppt_y"/>
                                          </p:val>
                                        </p:tav>
                                        <p:tav tm="100000">
                                          <p:val>
                                            <p:strVal val="#ppt_y"/>
                                          </p:val>
                                        </p:tav>
                                      </p:tavLst>
                                    </p:anim>
                                  </p:childTnLst>
                                </p:cTn>
                              </p:par>
                            </p:childTnLst>
                          </p:cTn>
                        </p:par>
                        <p:par>
                          <p:cTn id="46" fill="hold" nodeType="afterGroup">
                            <p:stCondLst>
                              <p:cond delay="4500"/>
                            </p:stCondLst>
                            <p:childTnLst>
                              <p:par>
                                <p:cTn id="47" presetID="2" presetClass="entr" presetSubtype="1" accel="16000" fill="hold" grpId="0" nodeType="afterEffect">
                                  <p:stCondLst>
                                    <p:cond delay="0"/>
                                  </p:stCondLst>
                                  <p:iterate type="wd">
                                    <p:tmPct val="10000"/>
                                  </p:iterate>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500" fill="hold"/>
                                        <p:tgtEl>
                                          <p:spTgt spid="10"/>
                                        </p:tgtEl>
                                        <p:attrNameLst>
                                          <p:attrName>ppt_x</p:attrName>
                                        </p:attrNameLst>
                                      </p:cBhvr>
                                      <p:tavLst>
                                        <p:tav tm="0">
                                          <p:val>
                                            <p:strVal val="#ppt_x"/>
                                          </p:val>
                                        </p:tav>
                                        <p:tav tm="100000">
                                          <p:val>
                                            <p:strVal val="#ppt_x"/>
                                          </p:val>
                                        </p:tav>
                                      </p:tavLst>
                                    </p:anim>
                                    <p:anim calcmode="lin" valueType="num">
                                      <p:cBhvr additive="base">
                                        <p:cTn id="50" dur="500" fill="hold"/>
                                        <p:tgtEl>
                                          <p:spTgt spid="10"/>
                                        </p:tgtEl>
                                        <p:attrNameLst>
                                          <p:attrName>ppt_y</p:attrName>
                                        </p:attrNameLst>
                                      </p:cBhvr>
                                      <p:tavLst>
                                        <p:tav tm="0">
                                          <p:val>
                                            <p:strVal val="0-#ppt_h/2"/>
                                          </p:val>
                                        </p:tav>
                                        <p:tav tm="100000">
                                          <p:val>
                                            <p:strVal val="#ppt_y"/>
                                          </p:val>
                                        </p:tav>
                                      </p:tavLst>
                                    </p:anim>
                                  </p:childTnLst>
                                </p:cTn>
                              </p:par>
                            </p:childTnLst>
                          </p:cTn>
                        </p:par>
                        <p:par>
                          <p:cTn id="51" fill="hold" nodeType="afterGroup">
                            <p:stCondLst>
                              <p:cond delay="5000"/>
                            </p:stCondLst>
                            <p:childTnLst>
                              <p:par>
                                <p:cTn id="52" presetID="2" presetClass="entr" presetSubtype="2" fill="hold" grpId="0" nodeType="afterEffect">
                                  <p:stCondLst>
                                    <p:cond delay="0"/>
                                  </p:stCondLst>
                                  <p:childTnLst>
                                    <p:set>
                                      <p:cBhvr>
                                        <p:cTn id="53" dur="1" fill="hold">
                                          <p:stCondLst>
                                            <p:cond delay="0"/>
                                          </p:stCondLst>
                                        </p:cTn>
                                        <p:tgtEl>
                                          <p:spTgt spid="15"/>
                                        </p:tgtEl>
                                        <p:attrNameLst>
                                          <p:attrName>style.visibility</p:attrName>
                                        </p:attrNameLst>
                                      </p:cBhvr>
                                      <p:to>
                                        <p:strVal val="visible"/>
                                      </p:to>
                                    </p:set>
                                    <p:anim calcmode="lin" valueType="num">
                                      <p:cBhvr additive="base">
                                        <p:cTn id="54" dur="500" fill="hold"/>
                                        <p:tgtEl>
                                          <p:spTgt spid="15"/>
                                        </p:tgtEl>
                                        <p:attrNameLst>
                                          <p:attrName>ppt_x</p:attrName>
                                        </p:attrNameLst>
                                      </p:cBhvr>
                                      <p:tavLst>
                                        <p:tav tm="0">
                                          <p:val>
                                            <p:strVal val="1+#ppt_w/2"/>
                                          </p:val>
                                        </p:tav>
                                        <p:tav tm="100000">
                                          <p:val>
                                            <p:strVal val="#ppt_x"/>
                                          </p:val>
                                        </p:tav>
                                      </p:tavLst>
                                    </p:anim>
                                    <p:anim calcmode="lin" valueType="num">
                                      <p:cBhvr additive="base">
                                        <p:cTn id="55" dur="500" fill="hold"/>
                                        <p:tgtEl>
                                          <p:spTgt spid="15"/>
                                        </p:tgtEl>
                                        <p:attrNameLst>
                                          <p:attrName>ppt_y</p:attrName>
                                        </p:attrNameLst>
                                      </p:cBhvr>
                                      <p:tavLst>
                                        <p:tav tm="0">
                                          <p:val>
                                            <p:strVal val="#ppt_y"/>
                                          </p:val>
                                        </p:tav>
                                        <p:tav tm="100000">
                                          <p:val>
                                            <p:strVal val="#ppt_y"/>
                                          </p:val>
                                        </p:tav>
                                      </p:tavLst>
                                    </p:anim>
                                  </p:childTnLst>
                                </p:cTn>
                              </p:par>
                            </p:childTnLst>
                          </p:cTn>
                        </p:par>
                        <p:par>
                          <p:cTn id="56" fill="hold" nodeType="afterGroup">
                            <p:stCondLst>
                              <p:cond delay="5500"/>
                            </p:stCondLst>
                            <p:childTnLst>
                              <p:par>
                                <p:cTn id="57" presetID="10" presetClass="entr" presetSubtype="0" fill="hold" grpId="0" nodeType="afterEffect">
                                  <p:stCondLst>
                                    <p:cond delay="0"/>
                                  </p:stCondLst>
                                  <p:childTnLst>
                                    <p:set>
                                      <p:cBhvr>
                                        <p:cTn id="58" dur="1" fill="hold">
                                          <p:stCondLst>
                                            <p:cond delay="0"/>
                                          </p:stCondLst>
                                        </p:cTn>
                                        <p:tgtEl>
                                          <p:spTgt spid="6"/>
                                        </p:tgtEl>
                                        <p:attrNameLst>
                                          <p:attrName>style.visibility</p:attrName>
                                        </p:attrNameLst>
                                      </p:cBhvr>
                                      <p:to>
                                        <p:strVal val="visible"/>
                                      </p:to>
                                    </p:set>
                                    <p:animEffect transition="in" filter="fade">
                                      <p:cBhvr>
                                        <p:cTn id="59" dur="500"/>
                                        <p:tgtEl>
                                          <p:spTgt spid="6"/>
                                        </p:tgtEl>
                                      </p:cBhvr>
                                    </p:animEffect>
                                  </p:childTnLst>
                                </p:cTn>
                              </p:par>
                            </p:childTnLst>
                          </p:cTn>
                        </p:par>
                        <p:par>
                          <p:cTn id="60" fill="hold" nodeType="afterGroup">
                            <p:stCondLst>
                              <p:cond delay="6000"/>
                            </p:stCondLst>
                            <p:childTnLst>
                              <p:par>
                                <p:cTn id="61" presetID="2" presetClass="entr" presetSubtype="2" fill="hold" grpId="0" nodeType="afterEffect">
                                  <p:stCondLst>
                                    <p:cond delay="0"/>
                                  </p:stCondLst>
                                  <p:childTnLst>
                                    <p:set>
                                      <p:cBhvr>
                                        <p:cTn id="62" dur="1" fill="hold">
                                          <p:stCondLst>
                                            <p:cond delay="0"/>
                                          </p:stCondLst>
                                        </p:cTn>
                                        <p:tgtEl>
                                          <p:spTgt spid="16"/>
                                        </p:tgtEl>
                                        <p:attrNameLst>
                                          <p:attrName>style.visibility</p:attrName>
                                        </p:attrNameLst>
                                      </p:cBhvr>
                                      <p:to>
                                        <p:strVal val="visible"/>
                                      </p:to>
                                    </p:set>
                                    <p:anim calcmode="lin" valueType="num">
                                      <p:cBhvr additive="base">
                                        <p:cTn id="63" dur="500" fill="hold"/>
                                        <p:tgtEl>
                                          <p:spTgt spid="16"/>
                                        </p:tgtEl>
                                        <p:attrNameLst>
                                          <p:attrName>ppt_x</p:attrName>
                                        </p:attrNameLst>
                                      </p:cBhvr>
                                      <p:tavLst>
                                        <p:tav tm="0">
                                          <p:val>
                                            <p:strVal val="1+#ppt_w/2"/>
                                          </p:val>
                                        </p:tav>
                                        <p:tav tm="100000">
                                          <p:val>
                                            <p:strVal val="#ppt_x"/>
                                          </p:val>
                                        </p:tav>
                                      </p:tavLst>
                                    </p:anim>
                                    <p:anim calcmode="lin" valueType="num">
                                      <p:cBhvr additive="base">
                                        <p:cTn id="64"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2" grpId="0"/>
      <p:bldP spid="13" grpId="0"/>
      <p:bldP spid="14" grpId="0"/>
      <p:bldP spid="15" grpId="0"/>
      <p:bldP spid="16" grpId="0"/>
    </p:bldLst>
  </p:timing>
</p:sld>
</file>

<file path=ppt/slides/slide2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7" name="Text Box 18"/>
          <p:cNvSpPr txBox="1">
            <a:spLocks noChangeArrowheads="1"/>
          </p:cNvSpPr>
          <p:nvPr/>
        </p:nvSpPr>
        <p:spPr bwMode="gray">
          <a:xfrm>
            <a:off x="3707904" y="265822"/>
            <a:ext cx="183484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000" spc="600">
                <a:solidFill>
                  <a:schemeClr val="accent2"/>
                </a:solidFill>
                <a:latin typeface="造字工房悦黑（非商用）纤细体" pitchFamily="50" charset="-122"/>
                <a:ea typeface="造字工房悦黑（非商用）纤细体" pitchFamily="50" charset="-122"/>
              </a:rPr>
              <a:t>标题内容</a:t>
            </a:r>
            <a:endParaRPr lang="zh-CN" altLang="en-US" sz="2000" spc="600">
              <a:solidFill>
                <a:schemeClr val="accent2"/>
              </a:solidFill>
              <a:latin typeface="造字工房悦黑（非商用）纤细体" pitchFamily="50" charset="-122"/>
              <a:ea typeface="造字工房悦黑（非商用）纤细体" pitchFamily="50" charset="-122"/>
            </a:endParaRPr>
          </a:p>
        </p:txBody>
      </p:sp>
      <p:cxnSp>
        <p:nvCxnSpPr>
          <p:cNvPr id="18" name="直接连接符​​ 14"/>
          <p:cNvCxnSpPr/>
          <p:nvPr/>
        </p:nvCxnSpPr>
        <p:spPr>
          <a:xfrm>
            <a:off x="5647418" y="468660"/>
            <a:ext cx="3057760" cy="0"/>
          </a:xfrm>
          <a:prstGeom prst="line">
            <a:avLst/>
          </a:prstGeom>
          <a:ln w="9525">
            <a:solidFill>
              <a:schemeClr val="accent3"/>
            </a:solidFill>
            <a:prstDash val="solid"/>
          </a:ln>
        </p:spPr>
        <p:style>
          <a:lnRef idx="1">
            <a:schemeClr val="accent1"/>
          </a:lnRef>
          <a:fillRef idx="0">
            <a:schemeClr val="accent1"/>
          </a:fillRef>
          <a:effectRef idx="0">
            <a:schemeClr val="accent1"/>
          </a:effectRef>
          <a:fontRef idx="minor">
            <a:schemeClr val="tx1"/>
          </a:fontRef>
        </p:style>
      </p:cxnSp>
      <p:cxnSp>
        <p:nvCxnSpPr>
          <p:cNvPr id="19" name="直接连接符​​ 14"/>
          <p:cNvCxnSpPr/>
          <p:nvPr/>
        </p:nvCxnSpPr>
        <p:spPr>
          <a:xfrm>
            <a:off x="362112" y="468660"/>
            <a:ext cx="3057760" cy="0"/>
          </a:xfrm>
          <a:prstGeom prst="line">
            <a:avLst/>
          </a:prstGeom>
          <a:ln w="9525">
            <a:solidFill>
              <a:schemeClr val="accent3"/>
            </a:solidFill>
            <a:prstDash val="solid"/>
          </a:ln>
        </p:spPr>
        <p:style>
          <a:lnRef idx="1">
            <a:schemeClr val="accent1"/>
          </a:lnRef>
          <a:fillRef idx="0">
            <a:schemeClr val="accent1"/>
          </a:fillRef>
          <a:effectRef idx="0">
            <a:schemeClr val="accent1"/>
          </a:effectRef>
          <a:fontRef idx="minor">
            <a:schemeClr val="tx1"/>
          </a:fontRef>
        </p:style>
      </p:cxnSp>
      <p:grpSp>
        <p:nvGrpSpPr>
          <p:cNvPr id="20" name="组合 19"/>
          <p:cNvGrpSpPr/>
          <p:nvPr/>
        </p:nvGrpSpPr>
        <p:grpSpPr>
          <a:xfrm>
            <a:off x="3586836" y="1519101"/>
            <a:ext cx="5118342" cy="2780569"/>
            <a:chOff x="3586836" y="1425316"/>
            <a:chExt cx="5567057" cy="3024336"/>
          </a:xfrm>
        </p:grpSpPr>
        <p:grpSp>
          <p:nvGrpSpPr>
            <p:cNvPr id="21" name="Group 5"/>
            <p:cNvGrpSpPr/>
            <p:nvPr/>
          </p:nvGrpSpPr>
          <p:grpSpPr>
            <a:xfrm>
              <a:off x="3586836" y="1425316"/>
              <a:ext cx="5567057" cy="3024336"/>
              <a:chOff x="3937441" y="1178069"/>
              <a:chExt cx="8247063" cy="4394994"/>
            </a:xfrm>
          </p:grpSpPr>
          <p:sp>
            <p:nvSpPr>
              <p:cNvPr id="23" name="AutoShape 2"/>
              <p:cNvSpPr/>
              <p:nvPr/>
            </p:nvSpPr>
            <p:spPr bwMode="auto">
              <a:xfrm>
                <a:off x="4851841" y="1178069"/>
                <a:ext cx="6407150" cy="4279107"/>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21600" y="20453"/>
                    </a:moveTo>
                    <a:cubicBezTo>
                      <a:pt x="21600" y="21086"/>
                      <a:pt x="21251" y="21599"/>
                      <a:pt x="20820" y="21599"/>
                    </a:cubicBezTo>
                    <a:lnTo>
                      <a:pt x="779" y="21599"/>
                    </a:lnTo>
                    <a:cubicBezTo>
                      <a:pt x="348" y="21599"/>
                      <a:pt x="0" y="21086"/>
                      <a:pt x="0" y="20453"/>
                    </a:cubicBezTo>
                    <a:lnTo>
                      <a:pt x="0" y="1146"/>
                    </a:lnTo>
                    <a:cubicBezTo>
                      <a:pt x="0" y="513"/>
                      <a:pt x="348" y="0"/>
                      <a:pt x="779" y="0"/>
                    </a:cubicBezTo>
                    <a:lnTo>
                      <a:pt x="20820" y="0"/>
                    </a:lnTo>
                    <a:cubicBezTo>
                      <a:pt x="21251" y="0"/>
                      <a:pt x="21600" y="513"/>
                      <a:pt x="21600" y="1146"/>
                    </a:cubicBezTo>
                    <a:cubicBezTo>
                      <a:pt x="21600" y="1146"/>
                      <a:pt x="21600" y="20453"/>
                      <a:pt x="21600" y="20453"/>
                    </a:cubicBezTo>
                    <a:close/>
                  </a:path>
                </a:pathLst>
              </a:custGeom>
              <a:solidFill>
                <a:srgbClr val="484849"/>
              </a:solidFill>
              <a:ln w="38100" cap="flat" cmpd="sng">
                <a:solidFill>
                  <a:srgbClr val="6E6D6E"/>
                </a:solidFill>
                <a:prstDash val="solid"/>
                <a:miter lim="0"/>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9050" tIns="19050" rIns="19050" bIns="19050" anchor="ctr"/>
              <a:lstStyle>
                <a:lvl1pPr defTabSz="457200">
                  <a:defRPr sz="5600">
                    <a:solidFill>
                      <a:srgbClr val="000000"/>
                    </a:solidFill>
                    <a:latin typeface="Gill Sans" charset="0"/>
                    <a:ea typeface="Gill Sans" charset="0"/>
                    <a:cs typeface="Gill Sans" charset="0"/>
                    <a:sym typeface="Gill Sans" charset="0"/>
                  </a:defRPr>
                </a:lvl1pPr>
                <a:lvl2pPr defTabSz="457200">
                  <a:defRPr sz="5600">
                    <a:solidFill>
                      <a:srgbClr val="000000"/>
                    </a:solidFill>
                    <a:latin typeface="Gill Sans" charset="0"/>
                    <a:ea typeface="Gill Sans" charset="0"/>
                    <a:cs typeface="Gill Sans" charset="0"/>
                    <a:sym typeface="Gill Sans" charset="0"/>
                  </a:defRPr>
                </a:lvl2pPr>
                <a:lvl3pPr defTabSz="457200">
                  <a:defRPr sz="5600">
                    <a:solidFill>
                      <a:srgbClr val="000000"/>
                    </a:solidFill>
                    <a:latin typeface="Gill Sans" charset="0"/>
                    <a:ea typeface="Gill Sans" charset="0"/>
                    <a:cs typeface="Gill Sans" charset="0"/>
                    <a:sym typeface="Gill Sans" charset="0"/>
                  </a:defRPr>
                </a:lvl3pPr>
                <a:lvl4pPr defTabSz="457200">
                  <a:defRPr sz="5600">
                    <a:solidFill>
                      <a:srgbClr val="000000"/>
                    </a:solidFill>
                    <a:latin typeface="Gill Sans" charset="0"/>
                    <a:ea typeface="Gill Sans" charset="0"/>
                    <a:cs typeface="Gill Sans" charset="0"/>
                    <a:sym typeface="Gill Sans" charset="0"/>
                  </a:defRPr>
                </a:lvl4pPr>
                <a:lvl5pPr defTabSz="457200">
                  <a:defRPr sz="5600">
                    <a:solidFill>
                      <a:srgbClr val="000000"/>
                    </a:solidFill>
                    <a:latin typeface="Gill Sans" charset="0"/>
                    <a:ea typeface="Gill Sans" charset="0"/>
                    <a:cs typeface="Gill Sans" charset="0"/>
                    <a:sym typeface="Gill Sans" charset="0"/>
                  </a:defRPr>
                </a:lvl5pPr>
                <a:lvl6pPr marL="18288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6pPr>
                <a:lvl7pPr marL="22860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7pPr>
                <a:lvl8pPr marL="27432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8pPr>
                <a:lvl9pPr marL="32004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9pPr>
              </a:lstStyle>
              <a:p>
                <a:pPr algn="ctr" eaLnBrk="1">
                  <a:defRPr/>
                </a:pPr>
                <a:endParaRPr lang="en-US" sz="1100">
                  <a:solidFill>
                    <a:srgbClr val="FFFFFF"/>
                  </a:solidFill>
                  <a:effectLst>
                    <a:outerShdw blurRad="38100" dist="38100" dir="2700000" algn="tl">
                      <a:srgbClr val="000000"/>
                    </a:outerShdw>
                  </a:effectLst>
                </a:endParaRPr>
              </a:p>
            </p:txBody>
          </p:sp>
          <p:sp>
            <p:nvSpPr>
              <p:cNvPr id="24" name="AutoShape 3"/>
              <p:cNvSpPr/>
              <p:nvPr/>
            </p:nvSpPr>
            <p:spPr bwMode="auto">
              <a:xfrm>
                <a:off x="4870891" y="1190769"/>
                <a:ext cx="5091907" cy="4279107"/>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21600" y="21599"/>
                    </a:moveTo>
                    <a:lnTo>
                      <a:pt x="980" y="21599"/>
                    </a:lnTo>
                    <a:cubicBezTo>
                      <a:pt x="438" y="21599"/>
                      <a:pt x="0" y="21086"/>
                      <a:pt x="0" y="20453"/>
                    </a:cubicBezTo>
                    <a:lnTo>
                      <a:pt x="0" y="1146"/>
                    </a:lnTo>
                    <a:cubicBezTo>
                      <a:pt x="0" y="513"/>
                      <a:pt x="438" y="0"/>
                      <a:pt x="980" y="0"/>
                    </a:cubicBezTo>
                    <a:lnTo>
                      <a:pt x="15217" y="0"/>
                    </a:lnTo>
                    <a:cubicBezTo>
                      <a:pt x="15217" y="0"/>
                      <a:pt x="21600" y="21599"/>
                      <a:pt x="21600" y="21599"/>
                    </a:cubicBezTo>
                    <a:close/>
                  </a:path>
                </a:pathLst>
              </a:custGeom>
              <a:solidFill>
                <a:srgbClr val="424242"/>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9050" tIns="19050" rIns="19050" bIns="19050" anchor="ctr"/>
              <a:lstStyle>
                <a:lvl1pPr defTabSz="457200">
                  <a:defRPr sz="5600">
                    <a:solidFill>
                      <a:srgbClr val="000000"/>
                    </a:solidFill>
                    <a:latin typeface="Gill Sans" charset="0"/>
                    <a:ea typeface="Gill Sans" charset="0"/>
                    <a:cs typeface="Gill Sans" charset="0"/>
                    <a:sym typeface="Gill Sans" charset="0"/>
                  </a:defRPr>
                </a:lvl1pPr>
                <a:lvl2pPr defTabSz="457200">
                  <a:defRPr sz="5600">
                    <a:solidFill>
                      <a:srgbClr val="000000"/>
                    </a:solidFill>
                    <a:latin typeface="Gill Sans" charset="0"/>
                    <a:ea typeface="Gill Sans" charset="0"/>
                    <a:cs typeface="Gill Sans" charset="0"/>
                    <a:sym typeface="Gill Sans" charset="0"/>
                  </a:defRPr>
                </a:lvl2pPr>
                <a:lvl3pPr defTabSz="457200">
                  <a:defRPr sz="5600">
                    <a:solidFill>
                      <a:srgbClr val="000000"/>
                    </a:solidFill>
                    <a:latin typeface="Gill Sans" charset="0"/>
                    <a:ea typeface="Gill Sans" charset="0"/>
                    <a:cs typeface="Gill Sans" charset="0"/>
                    <a:sym typeface="Gill Sans" charset="0"/>
                  </a:defRPr>
                </a:lvl3pPr>
                <a:lvl4pPr defTabSz="457200">
                  <a:defRPr sz="5600">
                    <a:solidFill>
                      <a:srgbClr val="000000"/>
                    </a:solidFill>
                    <a:latin typeface="Gill Sans" charset="0"/>
                    <a:ea typeface="Gill Sans" charset="0"/>
                    <a:cs typeface="Gill Sans" charset="0"/>
                    <a:sym typeface="Gill Sans" charset="0"/>
                  </a:defRPr>
                </a:lvl4pPr>
                <a:lvl5pPr defTabSz="457200">
                  <a:defRPr sz="5600">
                    <a:solidFill>
                      <a:srgbClr val="000000"/>
                    </a:solidFill>
                    <a:latin typeface="Gill Sans" charset="0"/>
                    <a:ea typeface="Gill Sans" charset="0"/>
                    <a:cs typeface="Gill Sans" charset="0"/>
                    <a:sym typeface="Gill Sans" charset="0"/>
                  </a:defRPr>
                </a:lvl5pPr>
                <a:lvl6pPr marL="18288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6pPr>
                <a:lvl7pPr marL="22860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7pPr>
                <a:lvl8pPr marL="27432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8pPr>
                <a:lvl9pPr marL="32004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9pPr>
              </a:lstStyle>
              <a:p>
                <a:pPr algn="ctr" eaLnBrk="1">
                  <a:defRPr/>
                </a:pPr>
                <a:endParaRPr lang="en-US" sz="1100">
                  <a:solidFill>
                    <a:srgbClr val="FFFFFF"/>
                  </a:solidFill>
                  <a:effectLst>
                    <a:outerShdw blurRad="38100" dist="38100" dir="2700000" algn="tl">
                      <a:srgbClr val="000000"/>
                    </a:outerShdw>
                  </a:effectLst>
                </a:endParaRPr>
              </a:p>
            </p:txBody>
          </p:sp>
          <p:sp>
            <p:nvSpPr>
              <p:cNvPr id="25" name="AutoShape 4"/>
              <p:cNvSpPr/>
              <p:nvPr/>
            </p:nvSpPr>
            <p:spPr bwMode="auto">
              <a:xfrm>
                <a:off x="8058591" y="1214928"/>
                <a:ext cx="108744" cy="107157"/>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21600" y="10794"/>
                    </a:moveTo>
                    <a:cubicBezTo>
                      <a:pt x="21600" y="16761"/>
                      <a:pt x="16755" y="21599"/>
                      <a:pt x="10791" y="21599"/>
                    </a:cubicBezTo>
                    <a:cubicBezTo>
                      <a:pt x="4831" y="21599"/>
                      <a:pt x="0" y="16761"/>
                      <a:pt x="0" y="10794"/>
                    </a:cubicBezTo>
                    <a:cubicBezTo>
                      <a:pt x="0" y="4832"/>
                      <a:pt x="4831" y="0"/>
                      <a:pt x="10791" y="0"/>
                    </a:cubicBezTo>
                    <a:cubicBezTo>
                      <a:pt x="16755" y="0"/>
                      <a:pt x="21600" y="4832"/>
                      <a:pt x="21600" y="10794"/>
                    </a:cubicBezTo>
                    <a:close/>
                  </a:path>
                </a:pathLst>
              </a:custGeom>
              <a:solidFill>
                <a:srgbClr val="232323"/>
              </a:solidFill>
              <a:ln w="12700" cap="flat" cmpd="sng">
                <a:solidFill>
                  <a:srgbClr val="232323"/>
                </a:solidFill>
                <a:prstDash val="solid"/>
                <a:miter lim="0"/>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9050" tIns="19050" rIns="19050" bIns="19050" anchor="ctr"/>
              <a:lstStyle>
                <a:lvl1pPr defTabSz="457200">
                  <a:defRPr sz="5600">
                    <a:solidFill>
                      <a:srgbClr val="000000"/>
                    </a:solidFill>
                    <a:latin typeface="Gill Sans" charset="0"/>
                    <a:ea typeface="Gill Sans" charset="0"/>
                    <a:cs typeface="Gill Sans" charset="0"/>
                    <a:sym typeface="Gill Sans" charset="0"/>
                  </a:defRPr>
                </a:lvl1pPr>
                <a:lvl2pPr defTabSz="457200">
                  <a:defRPr sz="5600">
                    <a:solidFill>
                      <a:srgbClr val="000000"/>
                    </a:solidFill>
                    <a:latin typeface="Gill Sans" charset="0"/>
                    <a:ea typeface="Gill Sans" charset="0"/>
                    <a:cs typeface="Gill Sans" charset="0"/>
                    <a:sym typeface="Gill Sans" charset="0"/>
                  </a:defRPr>
                </a:lvl2pPr>
                <a:lvl3pPr defTabSz="457200">
                  <a:defRPr sz="5600">
                    <a:solidFill>
                      <a:srgbClr val="000000"/>
                    </a:solidFill>
                    <a:latin typeface="Gill Sans" charset="0"/>
                    <a:ea typeface="Gill Sans" charset="0"/>
                    <a:cs typeface="Gill Sans" charset="0"/>
                    <a:sym typeface="Gill Sans" charset="0"/>
                  </a:defRPr>
                </a:lvl3pPr>
                <a:lvl4pPr defTabSz="457200">
                  <a:defRPr sz="5600">
                    <a:solidFill>
                      <a:srgbClr val="000000"/>
                    </a:solidFill>
                    <a:latin typeface="Gill Sans" charset="0"/>
                    <a:ea typeface="Gill Sans" charset="0"/>
                    <a:cs typeface="Gill Sans" charset="0"/>
                    <a:sym typeface="Gill Sans" charset="0"/>
                  </a:defRPr>
                </a:lvl4pPr>
                <a:lvl5pPr defTabSz="457200">
                  <a:defRPr sz="5600">
                    <a:solidFill>
                      <a:srgbClr val="000000"/>
                    </a:solidFill>
                    <a:latin typeface="Gill Sans" charset="0"/>
                    <a:ea typeface="Gill Sans" charset="0"/>
                    <a:cs typeface="Gill Sans" charset="0"/>
                    <a:sym typeface="Gill Sans" charset="0"/>
                  </a:defRPr>
                </a:lvl5pPr>
                <a:lvl6pPr marL="18288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6pPr>
                <a:lvl7pPr marL="22860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7pPr>
                <a:lvl8pPr marL="27432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8pPr>
                <a:lvl9pPr marL="32004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9pPr>
              </a:lstStyle>
              <a:p>
                <a:pPr algn="ctr" eaLnBrk="1">
                  <a:defRPr/>
                </a:pPr>
                <a:endParaRPr lang="en-US" sz="1100">
                  <a:solidFill>
                    <a:srgbClr val="FFFFFF"/>
                  </a:solidFill>
                  <a:effectLst>
                    <a:outerShdw blurRad="38100" dist="38100" dir="2700000" algn="tl">
                      <a:srgbClr val="000000"/>
                    </a:outerShdw>
                  </a:effectLst>
                </a:endParaRPr>
              </a:p>
            </p:txBody>
          </p:sp>
          <p:sp>
            <p:nvSpPr>
              <p:cNvPr id="26" name="AutoShape 5"/>
              <p:cNvSpPr/>
              <p:nvPr/>
            </p:nvSpPr>
            <p:spPr bwMode="auto">
              <a:xfrm>
                <a:off x="5118541" y="1374919"/>
                <a:ext cx="5899150" cy="3750469"/>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21599" y="21599"/>
                    </a:moveTo>
                    <a:lnTo>
                      <a:pt x="0" y="21599"/>
                    </a:lnTo>
                    <a:lnTo>
                      <a:pt x="0" y="0"/>
                    </a:lnTo>
                    <a:lnTo>
                      <a:pt x="21599" y="0"/>
                    </a:lnTo>
                    <a:cubicBezTo>
                      <a:pt x="21599" y="0"/>
                      <a:pt x="21599" y="21599"/>
                      <a:pt x="21599" y="21599"/>
                    </a:cubicBezTo>
                    <a:close/>
                  </a:path>
                </a:pathLst>
              </a:custGeom>
              <a:solidFill>
                <a:srgbClr val="000000"/>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9050" tIns="19050" rIns="19050" bIns="19050" anchor="ctr"/>
              <a:lstStyle>
                <a:lvl1pPr defTabSz="457200">
                  <a:defRPr sz="5600">
                    <a:solidFill>
                      <a:srgbClr val="000000"/>
                    </a:solidFill>
                    <a:latin typeface="Gill Sans" charset="0"/>
                    <a:ea typeface="Gill Sans" charset="0"/>
                    <a:cs typeface="Gill Sans" charset="0"/>
                    <a:sym typeface="Gill Sans" charset="0"/>
                  </a:defRPr>
                </a:lvl1pPr>
                <a:lvl2pPr defTabSz="457200">
                  <a:defRPr sz="5600">
                    <a:solidFill>
                      <a:srgbClr val="000000"/>
                    </a:solidFill>
                    <a:latin typeface="Gill Sans" charset="0"/>
                    <a:ea typeface="Gill Sans" charset="0"/>
                    <a:cs typeface="Gill Sans" charset="0"/>
                    <a:sym typeface="Gill Sans" charset="0"/>
                  </a:defRPr>
                </a:lvl2pPr>
                <a:lvl3pPr defTabSz="457200">
                  <a:defRPr sz="5600">
                    <a:solidFill>
                      <a:srgbClr val="000000"/>
                    </a:solidFill>
                    <a:latin typeface="Gill Sans" charset="0"/>
                    <a:ea typeface="Gill Sans" charset="0"/>
                    <a:cs typeface="Gill Sans" charset="0"/>
                    <a:sym typeface="Gill Sans" charset="0"/>
                  </a:defRPr>
                </a:lvl3pPr>
                <a:lvl4pPr defTabSz="457200">
                  <a:defRPr sz="5600">
                    <a:solidFill>
                      <a:srgbClr val="000000"/>
                    </a:solidFill>
                    <a:latin typeface="Gill Sans" charset="0"/>
                    <a:ea typeface="Gill Sans" charset="0"/>
                    <a:cs typeface="Gill Sans" charset="0"/>
                    <a:sym typeface="Gill Sans" charset="0"/>
                  </a:defRPr>
                </a:lvl4pPr>
                <a:lvl5pPr defTabSz="457200">
                  <a:defRPr sz="5600">
                    <a:solidFill>
                      <a:srgbClr val="000000"/>
                    </a:solidFill>
                    <a:latin typeface="Gill Sans" charset="0"/>
                    <a:ea typeface="Gill Sans" charset="0"/>
                    <a:cs typeface="Gill Sans" charset="0"/>
                    <a:sym typeface="Gill Sans" charset="0"/>
                  </a:defRPr>
                </a:lvl5pPr>
                <a:lvl6pPr marL="18288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6pPr>
                <a:lvl7pPr marL="22860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7pPr>
                <a:lvl8pPr marL="27432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8pPr>
                <a:lvl9pPr marL="32004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9pPr>
              </a:lstStyle>
              <a:p>
                <a:pPr algn="ctr" eaLnBrk="1">
                  <a:defRPr/>
                </a:pPr>
                <a:endParaRPr lang="en-US" sz="1100">
                  <a:solidFill>
                    <a:srgbClr val="FFFFFF"/>
                  </a:solidFill>
                  <a:effectLst>
                    <a:outerShdw blurRad="38100" dist="38100" dir="2700000" algn="tl">
                      <a:srgbClr val="DCDEE0"/>
                    </a:outerShdw>
                  </a:effectLst>
                </a:endParaRPr>
              </a:p>
            </p:txBody>
          </p:sp>
          <p:sp>
            <p:nvSpPr>
              <p:cNvPr id="27" name="AutoShape 6"/>
              <p:cNvSpPr/>
              <p:nvPr/>
            </p:nvSpPr>
            <p:spPr bwMode="auto">
              <a:xfrm>
                <a:off x="3937441" y="5330969"/>
                <a:ext cx="8247063" cy="242094"/>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20999" y="0"/>
                    </a:moveTo>
                    <a:lnTo>
                      <a:pt x="20988" y="0"/>
                    </a:lnTo>
                    <a:lnTo>
                      <a:pt x="611" y="0"/>
                    </a:lnTo>
                    <a:lnTo>
                      <a:pt x="600" y="0"/>
                    </a:lnTo>
                    <a:cubicBezTo>
                      <a:pt x="268" y="0"/>
                      <a:pt x="0" y="4463"/>
                      <a:pt x="0" y="9970"/>
                    </a:cubicBezTo>
                    <a:lnTo>
                      <a:pt x="0" y="11632"/>
                    </a:lnTo>
                    <a:cubicBezTo>
                      <a:pt x="0" y="17137"/>
                      <a:pt x="268" y="21599"/>
                      <a:pt x="600" y="21599"/>
                    </a:cubicBezTo>
                    <a:lnTo>
                      <a:pt x="611" y="21599"/>
                    </a:lnTo>
                    <a:lnTo>
                      <a:pt x="20988" y="21599"/>
                    </a:lnTo>
                    <a:lnTo>
                      <a:pt x="20999" y="21599"/>
                    </a:lnTo>
                    <a:cubicBezTo>
                      <a:pt x="21331" y="21599"/>
                      <a:pt x="21600" y="17137"/>
                      <a:pt x="21600" y="11632"/>
                    </a:cubicBezTo>
                    <a:lnTo>
                      <a:pt x="21600" y="9970"/>
                    </a:lnTo>
                    <a:cubicBezTo>
                      <a:pt x="21600" y="4463"/>
                      <a:pt x="21331" y="0"/>
                      <a:pt x="20999" y="0"/>
                    </a:cubicBezTo>
                    <a:close/>
                  </a:path>
                </a:pathLst>
              </a:custGeom>
              <a:solidFill>
                <a:schemeClr val="tx1">
                  <a:lumMod val="50000"/>
                  <a:lumOff val="50000"/>
                </a:schemeClr>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9050" tIns="19050" rIns="19050" bIns="19050" anchor="ctr"/>
              <a:lstStyle>
                <a:lvl1pPr defTabSz="457200">
                  <a:defRPr sz="5600">
                    <a:solidFill>
                      <a:srgbClr val="000000"/>
                    </a:solidFill>
                    <a:latin typeface="Gill Sans" charset="0"/>
                    <a:ea typeface="Gill Sans" charset="0"/>
                    <a:cs typeface="Gill Sans" charset="0"/>
                    <a:sym typeface="Gill Sans" charset="0"/>
                  </a:defRPr>
                </a:lvl1pPr>
                <a:lvl2pPr defTabSz="457200">
                  <a:defRPr sz="5600">
                    <a:solidFill>
                      <a:srgbClr val="000000"/>
                    </a:solidFill>
                    <a:latin typeface="Gill Sans" charset="0"/>
                    <a:ea typeface="Gill Sans" charset="0"/>
                    <a:cs typeface="Gill Sans" charset="0"/>
                    <a:sym typeface="Gill Sans" charset="0"/>
                  </a:defRPr>
                </a:lvl2pPr>
                <a:lvl3pPr defTabSz="457200">
                  <a:defRPr sz="5600">
                    <a:solidFill>
                      <a:srgbClr val="000000"/>
                    </a:solidFill>
                    <a:latin typeface="Gill Sans" charset="0"/>
                    <a:ea typeface="Gill Sans" charset="0"/>
                    <a:cs typeface="Gill Sans" charset="0"/>
                    <a:sym typeface="Gill Sans" charset="0"/>
                  </a:defRPr>
                </a:lvl3pPr>
                <a:lvl4pPr defTabSz="457200">
                  <a:defRPr sz="5600">
                    <a:solidFill>
                      <a:srgbClr val="000000"/>
                    </a:solidFill>
                    <a:latin typeface="Gill Sans" charset="0"/>
                    <a:ea typeface="Gill Sans" charset="0"/>
                    <a:cs typeface="Gill Sans" charset="0"/>
                    <a:sym typeface="Gill Sans" charset="0"/>
                  </a:defRPr>
                </a:lvl4pPr>
                <a:lvl5pPr defTabSz="457200">
                  <a:defRPr sz="5600">
                    <a:solidFill>
                      <a:srgbClr val="000000"/>
                    </a:solidFill>
                    <a:latin typeface="Gill Sans" charset="0"/>
                    <a:ea typeface="Gill Sans" charset="0"/>
                    <a:cs typeface="Gill Sans" charset="0"/>
                    <a:sym typeface="Gill Sans" charset="0"/>
                  </a:defRPr>
                </a:lvl5pPr>
                <a:lvl6pPr marL="18288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6pPr>
                <a:lvl7pPr marL="22860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7pPr>
                <a:lvl8pPr marL="27432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8pPr>
                <a:lvl9pPr marL="32004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9pPr>
              </a:lstStyle>
              <a:p>
                <a:pPr algn="ctr" eaLnBrk="1">
                  <a:defRPr/>
                </a:pPr>
                <a:endParaRPr lang="en-US" sz="1100">
                  <a:solidFill>
                    <a:srgbClr val="FFFFFF"/>
                  </a:solidFill>
                  <a:effectLst>
                    <a:outerShdw blurRad="38100" dist="38100" dir="2700000" algn="tl">
                      <a:srgbClr val="000000"/>
                    </a:outerShdw>
                  </a:effectLst>
                </a:endParaRPr>
              </a:p>
            </p:txBody>
          </p:sp>
          <p:sp>
            <p:nvSpPr>
              <p:cNvPr id="28" name="AutoShape 7"/>
              <p:cNvSpPr/>
              <p:nvPr/>
            </p:nvSpPr>
            <p:spPr bwMode="auto">
              <a:xfrm>
                <a:off x="3937441" y="5330969"/>
                <a:ext cx="8247063" cy="130175"/>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ubicBezTo>
                      <a:pt x="0" y="21599"/>
                      <a:pt x="0" y="0"/>
                      <a:pt x="0" y="0"/>
                    </a:cubicBezTo>
                    <a:close/>
                  </a:path>
                </a:pathLst>
              </a:custGeom>
              <a:solidFill>
                <a:schemeClr val="bg1">
                  <a:lumMod val="75000"/>
                </a:schemeClr>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9050" tIns="19050" rIns="19050" bIns="19050" anchor="ctr"/>
              <a:lstStyle>
                <a:lvl1pPr defTabSz="457200">
                  <a:defRPr sz="5600">
                    <a:solidFill>
                      <a:srgbClr val="000000"/>
                    </a:solidFill>
                    <a:latin typeface="Gill Sans" charset="0"/>
                    <a:ea typeface="Gill Sans" charset="0"/>
                    <a:cs typeface="Gill Sans" charset="0"/>
                    <a:sym typeface="Gill Sans" charset="0"/>
                  </a:defRPr>
                </a:lvl1pPr>
                <a:lvl2pPr defTabSz="457200">
                  <a:defRPr sz="5600">
                    <a:solidFill>
                      <a:srgbClr val="000000"/>
                    </a:solidFill>
                    <a:latin typeface="Gill Sans" charset="0"/>
                    <a:ea typeface="Gill Sans" charset="0"/>
                    <a:cs typeface="Gill Sans" charset="0"/>
                    <a:sym typeface="Gill Sans" charset="0"/>
                  </a:defRPr>
                </a:lvl2pPr>
                <a:lvl3pPr defTabSz="457200">
                  <a:defRPr sz="5600">
                    <a:solidFill>
                      <a:srgbClr val="000000"/>
                    </a:solidFill>
                    <a:latin typeface="Gill Sans" charset="0"/>
                    <a:ea typeface="Gill Sans" charset="0"/>
                    <a:cs typeface="Gill Sans" charset="0"/>
                    <a:sym typeface="Gill Sans" charset="0"/>
                  </a:defRPr>
                </a:lvl3pPr>
                <a:lvl4pPr defTabSz="457200">
                  <a:defRPr sz="5600">
                    <a:solidFill>
                      <a:srgbClr val="000000"/>
                    </a:solidFill>
                    <a:latin typeface="Gill Sans" charset="0"/>
                    <a:ea typeface="Gill Sans" charset="0"/>
                    <a:cs typeface="Gill Sans" charset="0"/>
                    <a:sym typeface="Gill Sans" charset="0"/>
                  </a:defRPr>
                </a:lvl4pPr>
                <a:lvl5pPr defTabSz="457200">
                  <a:defRPr sz="5600">
                    <a:solidFill>
                      <a:srgbClr val="000000"/>
                    </a:solidFill>
                    <a:latin typeface="Gill Sans" charset="0"/>
                    <a:ea typeface="Gill Sans" charset="0"/>
                    <a:cs typeface="Gill Sans" charset="0"/>
                    <a:sym typeface="Gill Sans" charset="0"/>
                  </a:defRPr>
                </a:lvl5pPr>
                <a:lvl6pPr marL="18288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6pPr>
                <a:lvl7pPr marL="22860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7pPr>
                <a:lvl8pPr marL="27432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8pPr>
                <a:lvl9pPr marL="32004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9pPr>
              </a:lstStyle>
              <a:p>
                <a:pPr algn="ctr" eaLnBrk="1">
                  <a:defRPr/>
                </a:pPr>
                <a:endParaRPr lang="en-US" sz="1100">
                  <a:solidFill>
                    <a:srgbClr val="FFFFFF"/>
                  </a:solidFill>
                  <a:effectLst>
                    <a:outerShdw blurRad="38100" dist="38100" dir="2700000" algn="tl">
                      <a:srgbClr val="000000"/>
                    </a:outerShdw>
                  </a:effectLst>
                </a:endParaRPr>
              </a:p>
            </p:txBody>
          </p:sp>
        </p:grpSp>
        <p:sp>
          <p:nvSpPr>
            <p:cNvPr id="22" name="矩形 29"/>
            <p:cNvSpPr>
              <a:spLocks noChangeAspect="1" noChangeArrowheads="1"/>
            </p:cNvSpPr>
            <p:nvPr/>
          </p:nvSpPr>
          <p:spPr bwMode="auto">
            <a:xfrm>
              <a:off x="4384120" y="1554754"/>
              <a:ext cx="3982133" cy="2586839"/>
            </a:xfrm>
            <a:prstGeom prst="rect">
              <a:avLst/>
            </a:prstGeom>
            <a:blipFill dpi="0" rotWithShape="1">
              <a:blip r:embed="rId3"/>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34" name="五边形 33"/>
          <p:cNvSpPr/>
          <p:nvPr/>
        </p:nvSpPr>
        <p:spPr>
          <a:xfrm>
            <a:off x="698424" y="1524418"/>
            <a:ext cx="1607921" cy="341635"/>
          </a:xfrm>
          <a:prstGeom prst="homePlate">
            <a:avLst/>
          </a:prstGeom>
          <a:solidFill>
            <a:srgbClr val="F3F3F3"/>
          </a:solidFill>
          <a:ln>
            <a:noFill/>
          </a:ln>
          <a:effectLst>
            <a:outerShdw blurRad="101600" sx="103000" sy="103000" algn="ctr"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25">
              <a:solidFill>
                <a:schemeClr val="accent2"/>
              </a:solidFill>
              <a:latin typeface="造字工房悦黑（非商用）纤细体" pitchFamily="50" charset="-122"/>
              <a:ea typeface="造字工房悦黑（非商用）纤细体" pitchFamily="50" charset="-122"/>
              <a:cs typeface="+mn-ea"/>
            </a:endParaRPr>
          </a:p>
        </p:txBody>
      </p:sp>
      <p:sp>
        <p:nvSpPr>
          <p:cNvPr id="35" name="矩形 34"/>
          <p:cNvSpPr/>
          <p:nvPr/>
        </p:nvSpPr>
        <p:spPr>
          <a:xfrm>
            <a:off x="701045" y="1519101"/>
            <a:ext cx="909223" cy="307777"/>
          </a:xfrm>
          <a:prstGeom prst="rect">
            <a:avLst/>
          </a:prstGeom>
        </p:spPr>
        <p:txBody>
          <a:bodyPr wrap="none">
            <a:spAutoFit/>
          </a:bodyPr>
          <a:lstStyle/>
          <a:p>
            <a:r>
              <a:rPr lang="en-US" altLang="zh-CN" sz="1400">
                <a:solidFill>
                  <a:schemeClr val="accent1"/>
                </a:solidFill>
                <a:latin typeface="造字工房悦黑（非商用）纤细体" pitchFamily="50" charset="-122"/>
                <a:ea typeface="造字工房悦黑（非商用）纤细体" pitchFamily="50" charset="-122"/>
                <a:cs typeface="UUS UN INCHIKE" panose="02020603070505020304" pitchFamily="18" charset="0"/>
                <a:sym typeface="+mn-lt"/>
              </a:rPr>
              <a:t>CONTENT</a:t>
            </a:r>
            <a:endParaRPr lang="en-US" altLang="zh-CN" sz="1400">
              <a:solidFill>
                <a:schemeClr val="accent1"/>
              </a:solidFill>
              <a:latin typeface="造字工房悦黑（非商用）纤细体" pitchFamily="50" charset="-122"/>
              <a:ea typeface="造字工房悦黑（非商用）纤细体" pitchFamily="50" charset="-122"/>
              <a:cs typeface="UUS UN INCHIKE" panose="02020603070505020304" pitchFamily="18" charset="0"/>
              <a:sym typeface="+mn-lt"/>
            </a:endParaRPr>
          </a:p>
        </p:txBody>
      </p:sp>
      <p:sp>
        <p:nvSpPr>
          <p:cNvPr id="36" name="矩形 35"/>
          <p:cNvSpPr/>
          <p:nvPr/>
        </p:nvSpPr>
        <p:spPr>
          <a:xfrm>
            <a:off x="628194" y="1879931"/>
            <a:ext cx="2863805" cy="346249"/>
          </a:xfrm>
          <a:prstGeom prst="rect">
            <a:avLst/>
          </a:prstGeom>
        </p:spPr>
        <p:txBody>
          <a:bodyPr wrap="square">
            <a:spAutoFit/>
          </a:bodyPr>
          <a:lstStyle/>
          <a:p>
            <a:r>
              <a:rPr lang="en-US" altLang="zh-CN" sz="825">
                <a:solidFill>
                  <a:schemeClr val="accent2"/>
                </a:solidFill>
                <a:latin typeface="造字工房悦黑（非商用）纤细体" pitchFamily="50" charset="-122"/>
                <a:ea typeface="造字工房悦黑（非商用）纤细体" pitchFamily="50" charset="-122"/>
                <a:cs typeface="UUS UN INCHIKE" panose="02020603070505020304" pitchFamily="18" charset="0"/>
              </a:rPr>
              <a:t>The future is before us and dynamic. Everything we do will affect it. The future is before us and dynamic. The future</a:t>
            </a:r>
            <a:endParaRPr lang="en-US" altLang="zh-CN" sz="825">
              <a:solidFill>
                <a:schemeClr val="accent2"/>
              </a:solidFill>
              <a:latin typeface="造字工房悦黑（非商用）纤细体" pitchFamily="50" charset="-122"/>
              <a:ea typeface="造字工房悦黑（非商用）纤细体" pitchFamily="50" charset="-122"/>
              <a:cs typeface="UUS UN INCHIKE" panose="02020603070505020304" pitchFamily="18" charset="0"/>
            </a:endParaRPr>
          </a:p>
        </p:txBody>
      </p:sp>
      <p:sp>
        <p:nvSpPr>
          <p:cNvPr id="37" name="五边形 36"/>
          <p:cNvSpPr/>
          <p:nvPr/>
        </p:nvSpPr>
        <p:spPr>
          <a:xfrm>
            <a:off x="698424" y="2678934"/>
            <a:ext cx="1607921" cy="341635"/>
          </a:xfrm>
          <a:prstGeom prst="homePlate">
            <a:avLst/>
          </a:prstGeom>
          <a:solidFill>
            <a:srgbClr val="F3F3F3"/>
          </a:solidFill>
          <a:ln>
            <a:noFill/>
          </a:ln>
          <a:effectLst>
            <a:outerShdw blurRad="101600" sx="103000" sy="103000" algn="ctr"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25">
              <a:solidFill>
                <a:schemeClr val="accent2"/>
              </a:solidFill>
              <a:latin typeface="造字工房悦黑（非商用）纤细体" pitchFamily="50" charset="-122"/>
              <a:ea typeface="造字工房悦黑（非商用）纤细体" pitchFamily="50" charset="-122"/>
              <a:cs typeface="+mn-ea"/>
            </a:endParaRPr>
          </a:p>
        </p:txBody>
      </p:sp>
      <p:sp>
        <p:nvSpPr>
          <p:cNvPr id="38" name="矩形 37"/>
          <p:cNvSpPr/>
          <p:nvPr/>
        </p:nvSpPr>
        <p:spPr>
          <a:xfrm>
            <a:off x="701045" y="2673617"/>
            <a:ext cx="909223" cy="307777"/>
          </a:xfrm>
          <a:prstGeom prst="rect">
            <a:avLst/>
          </a:prstGeom>
        </p:spPr>
        <p:txBody>
          <a:bodyPr wrap="none">
            <a:spAutoFit/>
          </a:bodyPr>
          <a:lstStyle/>
          <a:p>
            <a:r>
              <a:rPr lang="en-US" altLang="zh-CN" sz="1400">
                <a:solidFill>
                  <a:schemeClr val="accent1"/>
                </a:solidFill>
                <a:latin typeface="造字工房悦黑（非商用）纤细体" pitchFamily="50" charset="-122"/>
                <a:ea typeface="造字工房悦黑（非商用）纤细体" pitchFamily="50" charset="-122"/>
                <a:cs typeface="UUS UN INCHIKE" panose="02020603070505020304" pitchFamily="18" charset="0"/>
                <a:sym typeface="+mn-lt"/>
              </a:rPr>
              <a:t>CONTENT</a:t>
            </a:r>
            <a:endParaRPr lang="en-US" altLang="zh-CN" sz="1400">
              <a:solidFill>
                <a:schemeClr val="accent1"/>
              </a:solidFill>
              <a:latin typeface="造字工房悦黑（非商用）纤细体" pitchFamily="50" charset="-122"/>
              <a:ea typeface="造字工房悦黑（非商用）纤细体" pitchFamily="50" charset="-122"/>
              <a:cs typeface="UUS UN INCHIKE" panose="02020603070505020304" pitchFamily="18" charset="0"/>
              <a:sym typeface="+mn-lt"/>
            </a:endParaRPr>
          </a:p>
        </p:txBody>
      </p:sp>
      <p:sp>
        <p:nvSpPr>
          <p:cNvPr id="39" name="矩形 38"/>
          <p:cNvSpPr/>
          <p:nvPr/>
        </p:nvSpPr>
        <p:spPr>
          <a:xfrm>
            <a:off x="628194" y="3042610"/>
            <a:ext cx="2700920" cy="346249"/>
          </a:xfrm>
          <a:prstGeom prst="rect">
            <a:avLst/>
          </a:prstGeom>
        </p:spPr>
        <p:txBody>
          <a:bodyPr wrap="square">
            <a:spAutoFit/>
          </a:bodyPr>
          <a:lstStyle/>
          <a:p>
            <a:r>
              <a:rPr lang="en-US" altLang="zh-CN" sz="825">
                <a:solidFill>
                  <a:schemeClr val="accent2"/>
                </a:solidFill>
                <a:latin typeface="造字工房悦黑（非商用）纤细体" pitchFamily="50" charset="-122"/>
                <a:ea typeface="造字工房悦黑（非商用）纤细体" pitchFamily="50" charset="-122"/>
                <a:cs typeface="UUS UN INCHIKE" panose="02020603070505020304" pitchFamily="18" charset="0"/>
              </a:rPr>
              <a:t>The future is before us and dynamic. Everything we do will affect it. The future is before us and dynamic. The future</a:t>
            </a:r>
            <a:endParaRPr lang="en-US" altLang="zh-CN" sz="825">
              <a:solidFill>
                <a:schemeClr val="accent2"/>
              </a:solidFill>
              <a:latin typeface="造字工房悦黑（非商用）纤细体" pitchFamily="50" charset="-122"/>
              <a:ea typeface="造字工房悦黑（非商用）纤细体" pitchFamily="50" charset="-122"/>
              <a:cs typeface="UUS UN INCHIKE" panose="02020603070505020304" pitchFamily="18" charset="0"/>
            </a:endParaRPr>
          </a:p>
        </p:txBody>
      </p:sp>
    </p:spTree>
  </p:cSld>
  <p:clrMapOvr>
    <a:masterClrMapping/>
  </p:clrMapOvr>
  <mc:AlternateContent>
    <mc:Choice xmlns:p14="http://schemas.microsoft.com/office/powerpoint/2010/main" Requires="p14">
      <p:transition spd="med" advTm="6000" p14:dur="700">
        <p:fade/>
      </p:transition>
    </mc:Choice>
    <mc:Fallback>
      <p:transition spd="med" advTm="6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additive="base">
                                        <p:cTn id="12" dur="500" fill="hold"/>
                                        <p:tgtEl>
                                          <p:spTgt spid="34"/>
                                        </p:tgtEl>
                                        <p:attrNameLst>
                                          <p:attrName>ppt_x</p:attrName>
                                        </p:attrNameLst>
                                      </p:cBhvr>
                                      <p:tavLst>
                                        <p:tav tm="0">
                                          <p:val>
                                            <p:strVal val="1+#ppt_w/2"/>
                                          </p:val>
                                        </p:tav>
                                        <p:tav tm="100000">
                                          <p:val>
                                            <p:strVal val="#ppt_x"/>
                                          </p:val>
                                        </p:tav>
                                      </p:tavLst>
                                    </p:anim>
                                    <p:anim calcmode="lin" valueType="num">
                                      <p:cBhvr additive="base">
                                        <p:cTn id="13" dur="500" fill="hold"/>
                                        <p:tgtEl>
                                          <p:spTgt spid="34"/>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 calcmode="lin" valueType="num">
                                      <p:cBhvr additive="base">
                                        <p:cTn id="17" dur="500" fill="hold"/>
                                        <p:tgtEl>
                                          <p:spTgt spid="35"/>
                                        </p:tgtEl>
                                        <p:attrNameLst>
                                          <p:attrName>ppt_x</p:attrName>
                                        </p:attrNameLst>
                                      </p:cBhvr>
                                      <p:tavLst>
                                        <p:tav tm="0">
                                          <p:val>
                                            <p:strVal val="1+#ppt_w/2"/>
                                          </p:val>
                                        </p:tav>
                                        <p:tav tm="100000">
                                          <p:val>
                                            <p:strVal val="#ppt_x"/>
                                          </p:val>
                                        </p:tav>
                                      </p:tavLst>
                                    </p:anim>
                                    <p:anim calcmode="lin" valueType="num">
                                      <p:cBhvr additive="base">
                                        <p:cTn id="18" dur="500" fill="hold"/>
                                        <p:tgtEl>
                                          <p:spTgt spid="35"/>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36"/>
                                        </p:tgtEl>
                                        <p:attrNameLst>
                                          <p:attrName>style.visibility</p:attrName>
                                        </p:attrNameLst>
                                      </p:cBhvr>
                                      <p:to>
                                        <p:strVal val="visible"/>
                                      </p:to>
                                    </p:set>
                                    <p:anim calcmode="lin" valueType="num">
                                      <p:cBhvr additive="base">
                                        <p:cTn id="22" dur="500" fill="hold"/>
                                        <p:tgtEl>
                                          <p:spTgt spid="36"/>
                                        </p:tgtEl>
                                        <p:attrNameLst>
                                          <p:attrName>ppt_x</p:attrName>
                                        </p:attrNameLst>
                                      </p:cBhvr>
                                      <p:tavLst>
                                        <p:tav tm="0">
                                          <p:val>
                                            <p:strVal val="1+#ppt_w/2"/>
                                          </p:val>
                                        </p:tav>
                                        <p:tav tm="100000">
                                          <p:val>
                                            <p:strVal val="#ppt_x"/>
                                          </p:val>
                                        </p:tav>
                                      </p:tavLst>
                                    </p:anim>
                                    <p:anim calcmode="lin" valueType="num">
                                      <p:cBhvr additive="base">
                                        <p:cTn id="23" dur="500" fill="hold"/>
                                        <p:tgtEl>
                                          <p:spTgt spid="36"/>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fill="hold"/>
                                        <p:tgtEl>
                                          <p:spTgt spid="37"/>
                                        </p:tgtEl>
                                        <p:attrNameLst>
                                          <p:attrName>ppt_x</p:attrName>
                                        </p:attrNameLst>
                                      </p:cBhvr>
                                      <p:tavLst>
                                        <p:tav tm="0">
                                          <p:val>
                                            <p:strVal val="1+#ppt_w/2"/>
                                          </p:val>
                                        </p:tav>
                                        <p:tav tm="100000">
                                          <p:val>
                                            <p:strVal val="#ppt_x"/>
                                          </p:val>
                                        </p:tav>
                                      </p:tavLst>
                                    </p:anim>
                                    <p:anim calcmode="lin" valueType="num">
                                      <p:cBhvr additive="base">
                                        <p:cTn id="28" dur="500" fill="hold"/>
                                        <p:tgtEl>
                                          <p:spTgt spid="37"/>
                                        </p:tgtEl>
                                        <p:attrNameLst>
                                          <p:attrName>ppt_y</p:attrName>
                                        </p:attrNameLst>
                                      </p:cBhvr>
                                      <p:tavLst>
                                        <p:tav tm="0">
                                          <p:val>
                                            <p:strVal val="#ppt_y"/>
                                          </p:val>
                                        </p:tav>
                                        <p:tav tm="100000">
                                          <p:val>
                                            <p:strVal val="#ppt_y"/>
                                          </p:val>
                                        </p:tav>
                                      </p:tavLst>
                                    </p:anim>
                                  </p:childTnLst>
                                </p:cTn>
                              </p:par>
                            </p:childTnLst>
                          </p:cTn>
                        </p:par>
                        <p:par>
                          <p:cTn id="29" fill="hold" nodeType="afterGroup">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8"/>
                                        </p:tgtEl>
                                        <p:attrNameLst>
                                          <p:attrName>style.visibility</p:attrName>
                                        </p:attrNameLst>
                                      </p:cBhvr>
                                      <p:to>
                                        <p:strVal val="visible"/>
                                      </p:to>
                                    </p:set>
                                    <p:anim calcmode="lin" valueType="num">
                                      <p:cBhvr additive="base">
                                        <p:cTn id="32" dur="500" fill="hold"/>
                                        <p:tgtEl>
                                          <p:spTgt spid="38"/>
                                        </p:tgtEl>
                                        <p:attrNameLst>
                                          <p:attrName>ppt_x</p:attrName>
                                        </p:attrNameLst>
                                      </p:cBhvr>
                                      <p:tavLst>
                                        <p:tav tm="0">
                                          <p:val>
                                            <p:strVal val="1+#ppt_w/2"/>
                                          </p:val>
                                        </p:tav>
                                        <p:tav tm="100000">
                                          <p:val>
                                            <p:strVal val="#ppt_x"/>
                                          </p:val>
                                        </p:tav>
                                      </p:tavLst>
                                    </p:anim>
                                    <p:anim calcmode="lin" valueType="num">
                                      <p:cBhvr additive="base">
                                        <p:cTn id="33" dur="500" fill="hold"/>
                                        <p:tgtEl>
                                          <p:spTgt spid="38"/>
                                        </p:tgtEl>
                                        <p:attrNameLst>
                                          <p:attrName>ppt_y</p:attrName>
                                        </p:attrNameLst>
                                      </p:cBhvr>
                                      <p:tavLst>
                                        <p:tav tm="0">
                                          <p:val>
                                            <p:strVal val="#ppt_y"/>
                                          </p:val>
                                        </p:tav>
                                        <p:tav tm="100000">
                                          <p:val>
                                            <p:strVal val="#ppt_y"/>
                                          </p:val>
                                        </p:tav>
                                      </p:tavLst>
                                    </p:anim>
                                  </p:childTnLst>
                                </p:cTn>
                              </p:par>
                            </p:childTnLst>
                          </p:cTn>
                        </p:par>
                        <p:par>
                          <p:cTn id="34" fill="hold" nodeType="afterGroup">
                            <p:stCondLst>
                              <p:cond delay="3000"/>
                            </p:stCondLst>
                            <p:childTnLst>
                              <p:par>
                                <p:cTn id="35" presetID="2" presetClass="entr" presetSubtype="2"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additive="base">
                                        <p:cTn id="37" dur="500" fill="hold"/>
                                        <p:tgtEl>
                                          <p:spTgt spid="39"/>
                                        </p:tgtEl>
                                        <p:attrNameLst>
                                          <p:attrName>ppt_x</p:attrName>
                                        </p:attrNameLst>
                                      </p:cBhvr>
                                      <p:tavLst>
                                        <p:tav tm="0">
                                          <p:val>
                                            <p:strVal val="1+#ppt_w/2"/>
                                          </p:val>
                                        </p:tav>
                                        <p:tav tm="100000">
                                          <p:val>
                                            <p:strVal val="#ppt_x"/>
                                          </p:val>
                                        </p:tav>
                                      </p:tavLst>
                                    </p:anim>
                                    <p:anim calcmode="lin" valueType="num">
                                      <p:cBhvr additive="base">
                                        <p:cTn id="38" dur="500" fill="hold"/>
                                        <p:tgtEl>
                                          <p:spTgt spid="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p:bldP spid="36" grpId="0"/>
      <p:bldP spid="37" grpId="0" animBg="1"/>
      <p:bldP spid="38" grpId="0"/>
      <p:bldP spid="39" grpId="0"/>
    </p:bldLst>
  </p:timing>
</p:sld>
</file>

<file path=ppt/slides/slide2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矩形 1"/>
          <p:cNvSpPr/>
          <p:nvPr/>
        </p:nvSpPr>
        <p:spPr>
          <a:xfrm>
            <a:off x="1588710" y="1744940"/>
            <a:ext cx="5966579" cy="707886"/>
          </a:xfrm>
          <a:prstGeom prst="rect">
            <a:avLst/>
          </a:prstGeom>
        </p:spPr>
        <p:txBody>
          <a:bodyPr wrap="square">
            <a:spAutoFit/>
          </a:bodyPr>
          <a:lstStyle/>
          <a:p>
            <a:pPr algn="ctr"/>
            <a:r>
              <a:rPr kumimoji="1" lang="en-US" altLang="zh-CN" sz="4000" b="1">
                <a:solidFill>
                  <a:schemeClr val="accent1"/>
                </a:solidFill>
                <a:latin typeface="造字工房悦黑（非商用）纤细体" pitchFamily="50" charset="-122"/>
                <a:ea typeface="造字工房悦黑（非商用）纤细体" pitchFamily="50" charset="-122"/>
              </a:rPr>
              <a:t>THANKYOU</a:t>
            </a:r>
            <a:endParaRPr kumimoji="1" lang="en-US" altLang="zh-CN" sz="4000" b="1">
              <a:solidFill>
                <a:schemeClr val="accent1"/>
              </a:solidFill>
              <a:latin typeface="造字工房悦黑（非商用）纤细体" pitchFamily="50" charset="-122"/>
              <a:ea typeface="造字工房悦黑（非商用）纤细体" pitchFamily="50" charset="-122"/>
            </a:endParaRPr>
          </a:p>
        </p:txBody>
      </p:sp>
      <p:sp>
        <p:nvSpPr>
          <p:cNvPr id="3" name="矩形 2"/>
          <p:cNvSpPr/>
          <p:nvPr/>
        </p:nvSpPr>
        <p:spPr>
          <a:xfrm>
            <a:off x="2489557" y="2510701"/>
            <a:ext cx="4732556" cy="253916"/>
          </a:xfrm>
          <a:prstGeom prst="rect">
            <a:avLst/>
          </a:prstGeom>
        </p:spPr>
        <p:txBody>
          <a:bodyPr wrap="square" lIns="68580" tIns="34290" rIns="68580" bIns="34290">
            <a:spAutoFit/>
          </a:bodyPr>
          <a:lstStyle/>
          <a:p>
            <a:pPr algn="just"/>
            <a:r>
              <a:rPr lang="en-US" altLang="zh-CN" sz="1200">
                <a:solidFill>
                  <a:schemeClr val="accent2"/>
                </a:solidFill>
                <a:latin typeface="Source Han Sans ExtraLight" panose="020b0200000000000000" pitchFamily="34" charset="-122"/>
                <a:ea typeface="Source Han Sans ExtraLight" panose="020b0200000000000000" pitchFamily="34" charset="-122"/>
                <a:cs typeface="Arial" panose="020b0604020202020204" pitchFamily="34" charset="0"/>
              </a:rPr>
              <a:t>The Concepts National Income And National Product Have</a:t>
            </a:r>
            <a:endParaRPr lang="en-US" altLang="zh-CN" sz="1200">
              <a:solidFill>
                <a:schemeClr val="accent2"/>
              </a:solidFill>
              <a:latin typeface="Source Han Sans ExtraLight" panose="020b0200000000000000" pitchFamily="34" charset="-122"/>
              <a:ea typeface="Source Han Sans ExtraLight" panose="020b0200000000000000" pitchFamily="34" charset="-122"/>
              <a:cs typeface="Arial" panose="020b0604020202020204" pitchFamily="34" charset="0"/>
            </a:endParaRPr>
          </a:p>
        </p:txBody>
      </p:sp>
      <p:sp>
        <p:nvSpPr>
          <p:cNvPr id="11" name="Freeform 9"/>
          <p:cNvSpPr>
            <a:spLocks noEditPoints="1"/>
          </p:cNvSpPr>
          <p:nvPr/>
        </p:nvSpPr>
        <p:spPr bwMode="auto">
          <a:xfrm>
            <a:off x="0" y="3819525"/>
            <a:ext cx="9144000" cy="1323975"/>
          </a:xfrm>
          <a:custGeom>
            <a:gdLst>
              <a:gd name="T0" fmla="*/ 7933 w 8000"/>
              <a:gd name="T1" fmla="*/ 1418 h 1542"/>
              <a:gd name="T2" fmla="*/ 7832 w 8000"/>
              <a:gd name="T3" fmla="*/ 1315 h 1542"/>
              <a:gd name="T4" fmla="*/ 7738 w 8000"/>
              <a:gd name="T5" fmla="*/ 1352 h 1542"/>
              <a:gd name="T6" fmla="*/ 7673 w 8000"/>
              <a:gd name="T7" fmla="*/ 1336 h 1542"/>
              <a:gd name="T8" fmla="*/ 7538 w 8000"/>
              <a:gd name="T9" fmla="*/ 1313 h 1542"/>
              <a:gd name="T10" fmla="*/ 7430 w 8000"/>
              <a:gd name="T11" fmla="*/ 1287 h 1542"/>
              <a:gd name="T12" fmla="*/ 7292 w 8000"/>
              <a:gd name="T13" fmla="*/ 1358 h 1542"/>
              <a:gd name="T14" fmla="*/ 7170 w 8000"/>
              <a:gd name="T15" fmla="*/ 1352 h 1542"/>
              <a:gd name="T16" fmla="*/ 6993 w 8000"/>
              <a:gd name="T17" fmla="*/ 1400 h 1542"/>
              <a:gd name="T18" fmla="*/ 6886 w 8000"/>
              <a:gd name="T19" fmla="*/ 1357 h 1542"/>
              <a:gd name="T20" fmla="*/ 6766 w 8000"/>
              <a:gd name="T21" fmla="*/ 1380 h 1542"/>
              <a:gd name="T22" fmla="*/ 6640 w 8000"/>
              <a:gd name="T23" fmla="*/ 1194 h 1542"/>
              <a:gd name="T24" fmla="*/ 6505 w 8000"/>
              <a:gd name="T25" fmla="*/ 1157 h 1542"/>
              <a:gd name="T26" fmla="*/ 6381 w 8000"/>
              <a:gd name="T27" fmla="*/ 1311 h 1542"/>
              <a:gd name="T28" fmla="*/ 6242 w 8000"/>
              <a:gd name="T29" fmla="*/ 1181 h 1542"/>
              <a:gd name="T30" fmla="*/ 5688 w 8000"/>
              <a:gd name="T31" fmla="*/ 818 h 1542"/>
              <a:gd name="T32" fmla="*/ 5396 w 8000"/>
              <a:gd name="T33" fmla="*/ 674 h 1542"/>
              <a:gd name="T34" fmla="*/ 5346 w 8000"/>
              <a:gd name="T35" fmla="*/ 615 h 1542"/>
              <a:gd name="T36" fmla="*/ 5292 w 8000"/>
              <a:gd name="T37" fmla="*/ 1274 h 1542"/>
              <a:gd name="T38" fmla="*/ 5007 w 8000"/>
              <a:gd name="T39" fmla="*/ 1089 h 1542"/>
              <a:gd name="T40" fmla="*/ 4819 w 8000"/>
              <a:gd name="T41" fmla="*/ 685 h 1542"/>
              <a:gd name="T42" fmla="*/ 4540 w 8000"/>
              <a:gd name="T43" fmla="*/ 1250 h 1542"/>
              <a:gd name="T44" fmla="*/ 4474 w 8000"/>
              <a:gd name="T45" fmla="*/ 1255 h 1542"/>
              <a:gd name="T46" fmla="*/ 4398 w 8000"/>
              <a:gd name="T47" fmla="*/ 1265 h 1542"/>
              <a:gd name="T48" fmla="*/ 4286 w 8000"/>
              <a:gd name="T49" fmla="*/ 1131 h 1542"/>
              <a:gd name="T50" fmla="*/ 4046 w 8000"/>
              <a:gd name="T51" fmla="*/ 1117 h 1542"/>
              <a:gd name="T52" fmla="*/ 3923 w 8000"/>
              <a:gd name="T53" fmla="*/ 975 h 1542"/>
              <a:gd name="T54" fmla="*/ 3742 w 8000"/>
              <a:gd name="T55" fmla="*/ 1095 h 1542"/>
              <a:gd name="T56" fmla="*/ 3585 w 8000"/>
              <a:gd name="T57" fmla="*/ 1415 h 1542"/>
              <a:gd name="T58" fmla="*/ 3463 w 8000"/>
              <a:gd name="T59" fmla="*/ 1255 h 1542"/>
              <a:gd name="T60" fmla="*/ 3390 w 8000"/>
              <a:gd name="T61" fmla="*/ 372 h 1542"/>
              <a:gd name="T62" fmla="*/ 3367 w 8000"/>
              <a:gd name="T63" fmla="*/ 187 h 1542"/>
              <a:gd name="T64" fmla="*/ 3329 w 8000"/>
              <a:gd name="T65" fmla="*/ 695 h 1542"/>
              <a:gd name="T66" fmla="*/ 2997 w 8000"/>
              <a:gd name="T67" fmla="*/ 1479 h 1542"/>
              <a:gd name="T68" fmla="*/ 2797 w 8000"/>
              <a:gd name="T69" fmla="*/ 1119 h 1542"/>
              <a:gd name="T70" fmla="*/ 2628 w 8000"/>
              <a:gd name="T71" fmla="*/ 1372 h 1542"/>
              <a:gd name="T72" fmla="*/ 2470 w 8000"/>
              <a:gd name="T73" fmla="*/ 1378 h 1542"/>
              <a:gd name="T74" fmla="*/ 2310 w 8000"/>
              <a:gd name="T75" fmla="*/ 1440 h 1542"/>
              <a:gd name="T76" fmla="*/ 2152 w 8000"/>
              <a:gd name="T77" fmla="*/ 1391 h 1542"/>
              <a:gd name="T78" fmla="*/ 2055 w 8000"/>
              <a:gd name="T79" fmla="*/ 1463 h 1542"/>
              <a:gd name="T80" fmla="*/ 1975 w 8000"/>
              <a:gd name="T81" fmla="*/ 1479 h 1542"/>
              <a:gd name="T82" fmla="*/ 1805 w 8000"/>
              <a:gd name="T83" fmla="*/ 1456 h 1542"/>
              <a:gd name="T84" fmla="*/ 1673 w 8000"/>
              <a:gd name="T85" fmla="*/ 1470 h 1542"/>
              <a:gd name="T86" fmla="*/ 1531 w 8000"/>
              <a:gd name="T87" fmla="*/ 1408 h 1542"/>
              <a:gd name="T88" fmla="*/ 1443 w 8000"/>
              <a:gd name="T89" fmla="*/ 1266 h 1542"/>
              <a:gd name="T90" fmla="*/ 1253 w 8000"/>
              <a:gd name="T91" fmla="*/ 1422 h 1542"/>
              <a:gd name="T92" fmla="*/ 1155 w 8000"/>
              <a:gd name="T93" fmla="*/ 1402 h 1542"/>
              <a:gd name="T94" fmla="*/ 1051 w 8000"/>
              <a:gd name="T95" fmla="*/ 1390 h 1542"/>
              <a:gd name="T96" fmla="*/ 969 w 8000"/>
              <a:gd name="T97" fmla="*/ 1224 h 1542"/>
              <a:gd name="T98" fmla="*/ 843 w 8000"/>
              <a:gd name="T99" fmla="*/ 1375 h 1542"/>
              <a:gd name="T100" fmla="*/ 664 w 8000"/>
              <a:gd name="T101" fmla="*/ 1427 h 1542"/>
              <a:gd name="T102" fmla="*/ 515 w 8000"/>
              <a:gd name="T103" fmla="*/ 1242 h 1542"/>
              <a:gd name="T104" fmla="*/ 320 w 8000"/>
              <a:gd name="T105" fmla="*/ 1246 h 1542"/>
              <a:gd name="T106" fmla="*/ 218 w 8000"/>
              <a:gd name="T107" fmla="*/ 1342 h 1542"/>
              <a:gd name="T108" fmla="*/ 56 w 8000"/>
              <a:gd name="T109" fmla="*/ 1357 h 1542"/>
              <a:gd name="T110" fmla="*/ 3369 w 8000"/>
              <a:gd name="T111" fmla="*/ 1408 h 1542"/>
              <a:gd name="T112" fmla="*/ 3356 w 8000"/>
              <a:gd name="T113" fmla="*/ 1141 h 1542"/>
              <a:gd name="T114" fmla="*/ 3356 w 8000"/>
              <a:gd name="T115" fmla="*/ 872 h 1542"/>
              <a:gd name="T116" fmla="*/ 3356 w 8000"/>
              <a:gd name="T117" fmla="*/ 756 h 154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000" h="1542">
                <a:moveTo>
                  <a:pt x="7978" y="1472"/>
                </a:moveTo>
                <a:cubicBezTo>
                  <a:pt x="7978" y="1462"/>
                  <a:pt x="7978" y="1462"/>
                  <a:pt x="7978" y="1462"/>
                </a:cubicBezTo>
                <a:cubicBezTo>
                  <a:pt x="7966" y="1462"/>
                  <a:pt x="7966" y="1462"/>
                  <a:pt x="7966" y="1462"/>
                </a:cubicBezTo>
                <a:cubicBezTo>
                  <a:pt x="7966" y="1436"/>
                  <a:pt x="7966" y="1436"/>
                  <a:pt x="7966" y="1436"/>
                </a:cubicBezTo>
                <a:cubicBezTo>
                  <a:pt x="7955" y="1436"/>
                  <a:pt x="7955" y="1436"/>
                  <a:pt x="7955" y="1436"/>
                </a:cubicBezTo>
                <a:cubicBezTo>
                  <a:pt x="7955" y="1420"/>
                  <a:pt x="7955" y="1420"/>
                  <a:pt x="7955" y="1420"/>
                </a:cubicBezTo>
                <a:cubicBezTo>
                  <a:pt x="7941" y="1420"/>
                  <a:pt x="7941" y="1420"/>
                  <a:pt x="7941" y="1420"/>
                </a:cubicBezTo>
                <a:cubicBezTo>
                  <a:pt x="7941" y="1428"/>
                  <a:pt x="7941" y="1428"/>
                  <a:pt x="7941" y="1428"/>
                </a:cubicBezTo>
                <a:cubicBezTo>
                  <a:pt x="7933" y="1428"/>
                  <a:pt x="7933" y="1428"/>
                  <a:pt x="7933" y="1428"/>
                </a:cubicBezTo>
                <a:cubicBezTo>
                  <a:pt x="7933" y="1418"/>
                  <a:pt x="7933" y="1418"/>
                  <a:pt x="7933" y="1418"/>
                </a:cubicBezTo>
                <a:cubicBezTo>
                  <a:pt x="7916" y="1418"/>
                  <a:pt x="7916" y="1418"/>
                  <a:pt x="7916" y="1418"/>
                </a:cubicBezTo>
                <a:cubicBezTo>
                  <a:pt x="7916" y="1433"/>
                  <a:pt x="7916" y="1433"/>
                  <a:pt x="7916" y="1433"/>
                </a:cubicBezTo>
                <a:cubicBezTo>
                  <a:pt x="7895" y="1433"/>
                  <a:pt x="7895" y="1433"/>
                  <a:pt x="7895" y="1433"/>
                </a:cubicBezTo>
                <a:cubicBezTo>
                  <a:pt x="7895" y="1335"/>
                  <a:pt x="7895" y="1335"/>
                  <a:pt x="7895" y="1335"/>
                </a:cubicBezTo>
                <a:cubicBezTo>
                  <a:pt x="7879" y="1335"/>
                  <a:pt x="7879" y="1335"/>
                  <a:pt x="7879" y="1335"/>
                </a:cubicBezTo>
                <a:cubicBezTo>
                  <a:pt x="7855" y="1316"/>
                  <a:pt x="7855" y="1316"/>
                  <a:pt x="7855" y="1316"/>
                </a:cubicBezTo>
                <a:cubicBezTo>
                  <a:pt x="7855" y="1300"/>
                  <a:pt x="7855" y="1300"/>
                  <a:pt x="7855" y="1300"/>
                </a:cubicBezTo>
                <a:cubicBezTo>
                  <a:pt x="7843" y="1300"/>
                  <a:pt x="7843" y="1300"/>
                  <a:pt x="7843" y="1300"/>
                </a:cubicBezTo>
                <a:cubicBezTo>
                  <a:pt x="7843" y="1315"/>
                  <a:pt x="7843" y="1315"/>
                  <a:pt x="7843" y="1315"/>
                </a:cubicBezTo>
                <a:cubicBezTo>
                  <a:pt x="7832" y="1315"/>
                  <a:pt x="7832" y="1315"/>
                  <a:pt x="7832" y="1315"/>
                </a:cubicBezTo>
                <a:cubicBezTo>
                  <a:pt x="7832" y="1300"/>
                  <a:pt x="7832" y="1300"/>
                  <a:pt x="7832" y="1300"/>
                </a:cubicBezTo>
                <a:cubicBezTo>
                  <a:pt x="7821" y="1300"/>
                  <a:pt x="7821" y="1300"/>
                  <a:pt x="7821" y="1300"/>
                </a:cubicBezTo>
                <a:cubicBezTo>
                  <a:pt x="7821" y="1315"/>
                  <a:pt x="7821" y="1315"/>
                  <a:pt x="7821" y="1315"/>
                </a:cubicBezTo>
                <a:cubicBezTo>
                  <a:pt x="7806" y="1335"/>
                  <a:pt x="7806" y="1335"/>
                  <a:pt x="7806" y="1335"/>
                </a:cubicBezTo>
                <a:cubicBezTo>
                  <a:pt x="7789" y="1335"/>
                  <a:pt x="7789" y="1335"/>
                  <a:pt x="7789" y="1335"/>
                </a:cubicBezTo>
                <a:cubicBezTo>
                  <a:pt x="7789" y="1436"/>
                  <a:pt x="7789" y="1436"/>
                  <a:pt x="7789" y="1436"/>
                </a:cubicBezTo>
                <a:cubicBezTo>
                  <a:pt x="7749" y="1436"/>
                  <a:pt x="7749" y="1436"/>
                  <a:pt x="7749" y="1436"/>
                </a:cubicBezTo>
                <a:cubicBezTo>
                  <a:pt x="7749" y="1345"/>
                  <a:pt x="7749" y="1345"/>
                  <a:pt x="7749" y="1345"/>
                </a:cubicBezTo>
                <a:cubicBezTo>
                  <a:pt x="7738" y="1345"/>
                  <a:pt x="7738" y="1345"/>
                  <a:pt x="7738" y="1345"/>
                </a:cubicBezTo>
                <a:cubicBezTo>
                  <a:pt x="7738" y="1352"/>
                  <a:pt x="7738" y="1352"/>
                  <a:pt x="7738" y="1352"/>
                </a:cubicBezTo>
                <a:cubicBezTo>
                  <a:pt x="7724" y="1352"/>
                  <a:pt x="7724" y="1352"/>
                  <a:pt x="7724" y="1352"/>
                </a:cubicBezTo>
                <a:cubicBezTo>
                  <a:pt x="7724" y="1337"/>
                  <a:pt x="7724" y="1337"/>
                  <a:pt x="7724" y="1337"/>
                </a:cubicBezTo>
                <a:cubicBezTo>
                  <a:pt x="7713" y="1337"/>
                  <a:pt x="7713" y="1337"/>
                  <a:pt x="7713" y="1337"/>
                </a:cubicBezTo>
                <a:cubicBezTo>
                  <a:pt x="7713" y="1321"/>
                  <a:pt x="7713" y="1321"/>
                  <a:pt x="7713" y="1321"/>
                </a:cubicBezTo>
                <a:cubicBezTo>
                  <a:pt x="7697" y="1321"/>
                  <a:pt x="7697" y="1321"/>
                  <a:pt x="7697" y="1321"/>
                </a:cubicBezTo>
                <a:cubicBezTo>
                  <a:pt x="7697" y="1336"/>
                  <a:pt x="7697" y="1336"/>
                  <a:pt x="7697" y="1336"/>
                </a:cubicBezTo>
                <a:cubicBezTo>
                  <a:pt x="7687" y="1336"/>
                  <a:pt x="7687" y="1336"/>
                  <a:pt x="7687" y="1336"/>
                </a:cubicBezTo>
                <a:cubicBezTo>
                  <a:pt x="7687" y="1324"/>
                  <a:pt x="7687" y="1324"/>
                  <a:pt x="7687" y="1324"/>
                </a:cubicBezTo>
                <a:cubicBezTo>
                  <a:pt x="7673" y="1324"/>
                  <a:pt x="7673" y="1324"/>
                  <a:pt x="7673" y="1324"/>
                </a:cubicBezTo>
                <a:cubicBezTo>
                  <a:pt x="7673" y="1336"/>
                  <a:pt x="7673" y="1336"/>
                  <a:pt x="7673" y="1336"/>
                </a:cubicBezTo>
                <a:cubicBezTo>
                  <a:pt x="7659" y="1336"/>
                  <a:pt x="7659" y="1336"/>
                  <a:pt x="7659" y="1336"/>
                </a:cubicBezTo>
                <a:cubicBezTo>
                  <a:pt x="7659" y="1326"/>
                  <a:pt x="7659" y="1326"/>
                  <a:pt x="7659" y="1326"/>
                </a:cubicBezTo>
                <a:cubicBezTo>
                  <a:pt x="7645" y="1326"/>
                  <a:pt x="7645" y="1326"/>
                  <a:pt x="7645" y="1326"/>
                </a:cubicBezTo>
                <a:cubicBezTo>
                  <a:pt x="7645" y="1356"/>
                  <a:pt x="7645" y="1356"/>
                  <a:pt x="7645" y="1356"/>
                </a:cubicBezTo>
                <a:cubicBezTo>
                  <a:pt x="7616" y="1356"/>
                  <a:pt x="7616" y="1356"/>
                  <a:pt x="7616" y="1356"/>
                </a:cubicBezTo>
                <a:cubicBezTo>
                  <a:pt x="7616" y="1439"/>
                  <a:pt x="7616" y="1439"/>
                  <a:pt x="7616" y="1439"/>
                </a:cubicBezTo>
                <a:cubicBezTo>
                  <a:pt x="7581" y="1439"/>
                  <a:pt x="7581" y="1439"/>
                  <a:pt x="7581" y="1439"/>
                </a:cubicBezTo>
                <a:cubicBezTo>
                  <a:pt x="7581" y="1337"/>
                  <a:pt x="7581" y="1337"/>
                  <a:pt x="7581" y="1337"/>
                </a:cubicBezTo>
                <a:cubicBezTo>
                  <a:pt x="7557" y="1337"/>
                  <a:pt x="7557" y="1337"/>
                  <a:pt x="7557" y="1337"/>
                </a:cubicBezTo>
                <a:cubicBezTo>
                  <a:pt x="7538" y="1313"/>
                  <a:pt x="7538" y="1313"/>
                  <a:pt x="7538" y="1313"/>
                </a:cubicBezTo>
                <a:cubicBezTo>
                  <a:pt x="7497" y="1313"/>
                  <a:pt x="7497" y="1313"/>
                  <a:pt x="7497" y="1313"/>
                </a:cubicBezTo>
                <a:cubicBezTo>
                  <a:pt x="7497" y="1416"/>
                  <a:pt x="7497" y="1416"/>
                  <a:pt x="7497" y="1416"/>
                </a:cubicBezTo>
                <a:cubicBezTo>
                  <a:pt x="7483" y="1416"/>
                  <a:pt x="7483" y="1416"/>
                  <a:pt x="7483" y="1416"/>
                </a:cubicBezTo>
                <a:cubicBezTo>
                  <a:pt x="7483" y="1314"/>
                  <a:pt x="7483" y="1314"/>
                  <a:pt x="7483" y="1314"/>
                </a:cubicBezTo>
                <a:cubicBezTo>
                  <a:pt x="7465" y="1285"/>
                  <a:pt x="7465" y="1285"/>
                  <a:pt x="7465" y="1285"/>
                </a:cubicBezTo>
                <a:cubicBezTo>
                  <a:pt x="7452" y="1285"/>
                  <a:pt x="7452" y="1285"/>
                  <a:pt x="7452" y="1285"/>
                </a:cubicBezTo>
                <a:cubicBezTo>
                  <a:pt x="7452" y="1291"/>
                  <a:pt x="7452" y="1291"/>
                  <a:pt x="7452" y="1291"/>
                </a:cubicBezTo>
                <a:cubicBezTo>
                  <a:pt x="7441" y="1291"/>
                  <a:pt x="7441" y="1291"/>
                  <a:pt x="7441" y="1291"/>
                </a:cubicBezTo>
                <a:cubicBezTo>
                  <a:pt x="7441" y="1287"/>
                  <a:pt x="7441" y="1287"/>
                  <a:pt x="7441" y="1287"/>
                </a:cubicBezTo>
                <a:cubicBezTo>
                  <a:pt x="7430" y="1287"/>
                  <a:pt x="7430" y="1287"/>
                  <a:pt x="7430" y="1287"/>
                </a:cubicBezTo>
                <a:cubicBezTo>
                  <a:pt x="7430" y="1301"/>
                  <a:pt x="7430" y="1301"/>
                  <a:pt x="7430" y="1301"/>
                </a:cubicBezTo>
                <a:cubicBezTo>
                  <a:pt x="7383" y="1301"/>
                  <a:pt x="7383" y="1301"/>
                  <a:pt x="7383" y="1301"/>
                </a:cubicBezTo>
                <a:cubicBezTo>
                  <a:pt x="7383" y="1286"/>
                  <a:pt x="7383" y="1286"/>
                  <a:pt x="7383" y="1286"/>
                </a:cubicBezTo>
                <a:cubicBezTo>
                  <a:pt x="7370" y="1261"/>
                  <a:pt x="7370" y="1261"/>
                  <a:pt x="7370" y="1261"/>
                </a:cubicBezTo>
                <a:cubicBezTo>
                  <a:pt x="7326" y="1261"/>
                  <a:pt x="7326" y="1261"/>
                  <a:pt x="7326" y="1261"/>
                </a:cubicBezTo>
                <a:cubicBezTo>
                  <a:pt x="7326" y="1286"/>
                  <a:pt x="7326" y="1286"/>
                  <a:pt x="7326" y="1286"/>
                </a:cubicBezTo>
                <a:cubicBezTo>
                  <a:pt x="7297" y="1286"/>
                  <a:pt x="7297" y="1286"/>
                  <a:pt x="7297" y="1286"/>
                </a:cubicBezTo>
                <a:cubicBezTo>
                  <a:pt x="7297" y="1303"/>
                  <a:pt x="7297" y="1303"/>
                  <a:pt x="7297" y="1303"/>
                </a:cubicBezTo>
                <a:cubicBezTo>
                  <a:pt x="7292" y="1303"/>
                  <a:pt x="7292" y="1303"/>
                  <a:pt x="7292" y="1303"/>
                </a:cubicBezTo>
                <a:cubicBezTo>
                  <a:pt x="7292" y="1358"/>
                  <a:pt x="7292" y="1358"/>
                  <a:pt x="7292" y="1358"/>
                </a:cubicBezTo>
                <a:cubicBezTo>
                  <a:pt x="7281" y="1358"/>
                  <a:pt x="7281" y="1358"/>
                  <a:pt x="7281" y="1358"/>
                </a:cubicBezTo>
                <a:cubicBezTo>
                  <a:pt x="7281" y="1302"/>
                  <a:pt x="7281" y="1302"/>
                  <a:pt x="7281" y="1302"/>
                </a:cubicBezTo>
                <a:cubicBezTo>
                  <a:pt x="7273" y="1302"/>
                  <a:pt x="7273" y="1302"/>
                  <a:pt x="7273" y="1302"/>
                </a:cubicBezTo>
                <a:cubicBezTo>
                  <a:pt x="7273" y="1279"/>
                  <a:pt x="7273" y="1279"/>
                  <a:pt x="7273" y="1279"/>
                </a:cubicBezTo>
                <a:cubicBezTo>
                  <a:pt x="7210" y="1279"/>
                  <a:pt x="7210" y="1279"/>
                  <a:pt x="7210" y="1279"/>
                </a:cubicBezTo>
                <a:cubicBezTo>
                  <a:pt x="7210" y="1303"/>
                  <a:pt x="7210" y="1303"/>
                  <a:pt x="7210" y="1303"/>
                </a:cubicBezTo>
                <a:cubicBezTo>
                  <a:pt x="7179" y="1303"/>
                  <a:pt x="7179" y="1303"/>
                  <a:pt x="7179" y="1303"/>
                </a:cubicBezTo>
                <a:cubicBezTo>
                  <a:pt x="7179" y="1323"/>
                  <a:pt x="7179" y="1323"/>
                  <a:pt x="7179" y="1323"/>
                </a:cubicBezTo>
                <a:cubicBezTo>
                  <a:pt x="7170" y="1323"/>
                  <a:pt x="7170" y="1323"/>
                  <a:pt x="7170" y="1323"/>
                </a:cubicBezTo>
                <a:cubicBezTo>
                  <a:pt x="7170" y="1352"/>
                  <a:pt x="7170" y="1352"/>
                  <a:pt x="7170" y="1352"/>
                </a:cubicBezTo>
                <a:cubicBezTo>
                  <a:pt x="7090" y="1352"/>
                  <a:pt x="7090" y="1352"/>
                  <a:pt x="7090" y="1352"/>
                </a:cubicBezTo>
                <a:cubicBezTo>
                  <a:pt x="7090" y="1362"/>
                  <a:pt x="7090" y="1362"/>
                  <a:pt x="7090" y="1362"/>
                </a:cubicBezTo>
                <a:cubicBezTo>
                  <a:pt x="7069" y="1362"/>
                  <a:pt x="7069" y="1362"/>
                  <a:pt x="7069" y="1362"/>
                </a:cubicBezTo>
                <a:cubicBezTo>
                  <a:pt x="7069" y="1308"/>
                  <a:pt x="7069" y="1308"/>
                  <a:pt x="7069" y="1308"/>
                </a:cubicBezTo>
                <a:cubicBezTo>
                  <a:pt x="7036" y="1308"/>
                  <a:pt x="7036" y="1308"/>
                  <a:pt x="7036" y="1308"/>
                </a:cubicBezTo>
                <a:cubicBezTo>
                  <a:pt x="7036" y="1291"/>
                  <a:pt x="7036" y="1291"/>
                  <a:pt x="7036" y="1291"/>
                </a:cubicBezTo>
                <a:cubicBezTo>
                  <a:pt x="7010" y="1291"/>
                  <a:pt x="7010" y="1291"/>
                  <a:pt x="7010" y="1291"/>
                </a:cubicBezTo>
                <a:cubicBezTo>
                  <a:pt x="7010" y="1305"/>
                  <a:pt x="7010" y="1305"/>
                  <a:pt x="7010" y="1305"/>
                </a:cubicBezTo>
                <a:cubicBezTo>
                  <a:pt x="6993" y="1305"/>
                  <a:pt x="6993" y="1305"/>
                  <a:pt x="6993" y="1305"/>
                </a:cubicBezTo>
                <a:cubicBezTo>
                  <a:pt x="6993" y="1400"/>
                  <a:pt x="6993" y="1400"/>
                  <a:pt x="6993" y="1400"/>
                </a:cubicBezTo>
                <a:cubicBezTo>
                  <a:pt x="6972" y="1400"/>
                  <a:pt x="6972" y="1400"/>
                  <a:pt x="6972" y="1400"/>
                </a:cubicBezTo>
                <a:cubicBezTo>
                  <a:pt x="6972" y="1391"/>
                  <a:pt x="6972" y="1391"/>
                  <a:pt x="6972" y="1391"/>
                </a:cubicBezTo>
                <a:cubicBezTo>
                  <a:pt x="6952" y="1391"/>
                  <a:pt x="6952" y="1391"/>
                  <a:pt x="6952" y="1391"/>
                </a:cubicBezTo>
                <a:cubicBezTo>
                  <a:pt x="6952" y="1405"/>
                  <a:pt x="6952" y="1405"/>
                  <a:pt x="6952" y="1405"/>
                </a:cubicBezTo>
                <a:cubicBezTo>
                  <a:pt x="6936" y="1405"/>
                  <a:pt x="6936" y="1405"/>
                  <a:pt x="6936" y="1405"/>
                </a:cubicBezTo>
                <a:cubicBezTo>
                  <a:pt x="6936" y="1375"/>
                  <a:pt x="6936" y="1375"/>
                  <a:pt x="6936" y="1375"/>
                </a:cubicBezTo>
                <a:cubicBezTo>
                  <a:pt x="6922" y="1375"/>
                  <a:pt x="6922" y="1375"/>
                  <a:pt x="6922" y="1375"/>
                </a:cubicBezTo>
                <a:cubicBezTo>
                  <a:pt x="6922" y="1357"/>
                  <a:pt x="6922" y="1357"/>
                  <a:pt x="6922" y="1357"/>
                </a:cubicBezTo>
                <a:cubicBezTo>
                  <a:pt x="6906" y="1357"/>
                  <a:pt x="6906" y="1357"/>
                  <a:pt x="6906" y="1357"/>
                </a:cubicBezTo>
                <a:cubicBezTo>
                  <a:pt x="6886" y="1357"/>
                  <a:pt x="6886" y="1357"/>
                  <a:pt x="6886" y="1357"/>
                </a:cubicBezTo>
                <a:cubicBezTo>
                  <a:pt x="6886" y="1348"/>
                  <a:pt x="6886" y="1348"/>
                  <a:pt x="6886" y="1348"/>
                </a:cubicBezTo>
                <a:cubicBezTo>
                  <a:pt x="6852" y="1348"/>
                  <a:pt x="6852" y="1348"/>
                  <a:pt x="6852" y="1348"/>
                </a:cubicBezTo>
                <a:cubicBezTo>
                  <a:pt x="6852" y="1334"/>
                  <a:pt x="6852" y="1334"/>
                  <a:pt x="6852" y="1334"/>
                </a:cubicBezTo>
                <a:cubicBezTo>
                  <a:pt x="6839" y="1334"/>
                  <a:pt x="6839" y="1334"/>
                  <a:pt x="6839" y="1334"/>
                </a:cubicBezTo>
                <a:cubicBezTo>
                  <a:pt x="6839" y="1344"/>
                  <a:pt x="6839" y="1344"/>
                  <a:pt x="6839" y="1344"/>
                </a:cubicBezTo>
                <a:cubicBezTo>
                  <a:pt x="6786" y="1344"/>
                  <a:pt x="6786" y="1344"/>
                  <a:pt x="6786" y="1344"/>
                </a:cubicBezTo>
                <a:cubicBezTo>
                  <a:pt x="6786" y="1355"/>
                  <a:pt x="6786" y="1355"/>
                  <a:pt x="6786" y="1355"/>
                </a:cubicBezTo>
                <a:cubicBezTo>
                  <a:pt x="6776" y="1355"/>
                  <a:pt x="6776" y="1355"/>
                  <a:pt x="6776" y="1355"/>
                </a:cubicBezTo>
                <a:cubicBezTo>
                  <a:pt x="6776" y="1370"/>
                  <a:pt x="6776" y="1370"/>
                  <a:pt x="6776" y="1370"/>
                </a:cubicBezTo>
                <a:cubicBezTo>
                  <a:pt x="6766" y="1380"/>
                  <a:pt x="6766" y="1380"/>
                  <a:pt x="6766" y="1380"/>
                </a:cubicBezTo>
                <a:cubicBezTo>
                  <a:pt x="6766" y="1411"/>
                  <a:pt x="6766" y="1411"/>
                  <a:pt x="6766" y="1411"/>
                </a:cubicBezTo>
                <a:cubicBezTo>
                  <a:pt x="6755" y="1411"/>
                  <a:pt x="6755" y="1411"/>
                  <a:pt x="6755" y="1411"/>
                </a:cubicBezTo>
                <a:cubicBezTo>
                  <a:pt x="6755" y="1381"/>
                  <a:pt x="6755" y="1381"/>
                  <a:pt x="6755" y="1381"/>
                </a:cubicBezTo>
                <a:cubicBezTo>
                  <a:pt x="6744" y="1367"/>
                  <a:pt x="6744" y="1367"/>
                  <a:pt x="6744" y="1367"/>
                </a:cubicBezTo>
                <a:cubicBezTo>
                  <a:pt x="6744" y="1291"/>
                  <a:pt x="6744" y="1291"/>
                  <a:pt x="6744" y="1291"/>
                </a:cubicBezTo>
                <a:cubicBezTo>
                  <a:pt x="6727" y="1291"/>
                  <a:pt x="6727" y="1291"/>
                  <a:pt x="6727" y="1291"/>
                </a:cubicBezTo>
                <a:cubicBezTo>
                  <a:pt x="6727" y="1217"/>
                  <a:pt x="6727" y="1217"/>
                  <a:pt x="6727" y="1217"/>
                </a:cubicBezTo>
                <a:cubicBezTo>
                  <a:pt x="6670" y="1217"/>
                  <a:pt x="6670" y="1217"/>
                  <a:pt x="6670" y="1217"/>
                </a:cubicBezTo>
                <a:cubicBezTo>
                  <a:pt x="6670" y="1194"/>
                  <a:pt x="6670" y="1194"/>
                  <a:pt x="6670" y="1194"/>
                </a:cubicBezTo>
                <a:cubicBezTo>
                  <a:pt x="6640" y="1194"/>
                  <a:pt x="6640" y="1194"/>
                  <a:pt x="6640" y="1194"/>
                </a:cubicBezTo>
                <a:cubicBezTo>
                  <a:pt x="6640" y="1246"/>
                  <a:pt x="6640" y="1246"/>
                  <a:pt x="6640" y="1246"/>
                </a:cubicBezTo>
                <a:cubicBezTo>
                  <a:pt x="6625" y="1246"/>
                  <a:pt x="6625" y="1246"/>
                  <a:pt x="6625" y="1246"/>
                </a:cubicBezTo>
                <a:cubicBezTo>
                  <a:pt x="6625" y="1229"/>
                  <a:pt x="6625" y="1229"/>
                  <a:pt x="6625" y="1229"/>
                </a:cubicBezTo>
                <a:cubicBezTo>
                  <a:pt x="6625" y="1229"/>
                  <a:pt x="6614" y="1229"/>
                  <a:pt x="6609" y="1229"/>
                </a:cubicBezTo>
                <a:cubicBezTo>
                  <a:pt x="6604" y="1229"/>
                  <a:pt x="6604" y="1246"/>
                  <a:pt x="6604" y="1246"/>
                </a:cubicBezTo>
                <a:cubicBezTo>
                  <a:pt x="6604" y="1293"/>
                  <a:pt x="6604" y="1293"/>
                  <a:pt x="6604" y="1293"/>
                </a:cubicBezTo>
                <a:cubicBezTo>
                  <a:pt x="6562" y="1293"/>
                  <a:pt x="6562" y="1293"/>
                  <a:pt x="6562" y="1293"/>
                </a:cubicBezTo>
                <a:cubicBezTo>
                  <a:pt x="6562" y="1130"/>
                  <a:pt x="6562" y="1130"/>
                  <a:pt x="6562" y="1130"/>
                </a:cubicBezTo>
                <a:cubicBezTo>
                  <a:pt x="6505" y="1130"/>
                  <a:pt x="6505" y="1130"/>
                  <a:pt x="6505" y="1130"/>
                </a:cubicBezTo>
                <a:cubicBezTo>
                  <a:pt x="6505" y="1157"/>
                  <a:pt x="6505" y="1157"/>
                  <a:pt x="6505" y="1157"/>
                </a:cubicBezTo>
                <a:cubicBezTo>
                  <a:pt x="6481" y="1157"/>
                  <a:pt x="6477" y="1169"/>
                  <a:pt x="6477" y="1169"/>
                </a:cubicBezTo>
                <a:cubicBezTo>
                  <a:pt x="6450" y="1169"/>
                  <a:pt x="6450" y="1169"/>
                  <a:pt x="6450" y="1169"/>
                </a:cubicBezTo>
                <a:cubicBezTo>
                  <a:pt x="6450" y="1202"/>
                  <a:pt x="6450" y="1202"/>
                  <a:pt x="6450" y="1202"/>
                </a:cubicBezTo>
                <a:cubicBezTo>
                  <a:pt x="6438" y="1202"/>
                  <a:pt x="6438" y="1202"/>
                  <a:pt x="6438" y="1202"/>
                </a:cubicBezTo>
                <a:cubicBezTo>
                  <a:pt x="6438" y="1333"/>
                  <a:pt x="6438" y="1333"/>
                  <a:pt x="6438" y="1333"/>
                </a:cubicBezTo>
                <a:cubicBezTo>
                  <a:pt x="6415" y="1333"/>
                  <a:pt x="6415" y="1333"/>
                  <a:pt x="6415" y="1333"/>
                </a:cubicBezTo>
                <a:cubicBezTo>
                  <a:pt x="6415" y="1315"/>
                  <a:pt x="6415" y="1315"/>
                  <a:pt x="6415" y="1315"/>
                </a:cubicBezTo>
                <a:cubicBezTo>
                  <a:pt x="6401" y="1301"/>
                  <a:pt x="6401" y="1301"/>
                  <a:pt x="6401" y="1301"/>
                </a:cubicBezTo>
                <a:cubicBezTo>
                  <a:pt x="6394" y="1301"/>
                  <a:pt x="6394" y="1301"/>
                  <a:pt x="6394" y="1301"/>
                </a:cubicBezTo>
                <a:cubicBezTo>
                  <a:pt x="6381" y="1311"/>
                  <a:pt x="6381" y="1311"/>
                  <a:pt x="6381" y="1311"/>
                </a:cubicBezTo>
                <a:cubicBezTo>
                  <a:pt x="6381" y="1078"/>
                  <a:pt x="6381" y="1078"/>
                  <a:pt x="6381" y="1078"/>
                </a:cubicBezTo>
                <a:cubicBezTo>
                  <a:pt x="6322" y="1065"/>
                  <a:pt x="6322" y="1065"/>
                  <a:pt x="6322" y="1065"/>
                </a:cubicBezTo>
                <a:cubicBezTo>
                  <a:pt x="6297" y="1065"/>
                  <a:pt x="6297" y="1065"/>
                  <a:pt x="6297" y="1065"/>
                </a:cubicBezTo>
                <a:cubicBezTo>
                  <a:pt x="6297" y="1080"/>
                  <a:pt x="6297" y="1080"/>
                  <a:pt x="6297" y="1080"/>
                </a:cubicBezTo>
                <a:cubicBezTo>
                  <a:pt x="6280" y="1080"/>
                  <a:pt x="6280" y="1080"/>
                  <a:pt x="6280" y="1080"/>
                </a:cubicBezTo>
                <a:cubicBezTo>
                  <a:pt x="6280" y="1135"/>
                  <a:pt x="6280" y="1135"/>
                  <a:pt x="6280" y="1135"/>
                </a:cubicBezTo>
                <a:cubicBezTo>
                  <a:pt x="6264" y="1135"/>
                  <a:pt x="6264" y="1135"/>
                  <a:pt x="6264" y="1135"/>
                </a:cubicBezTo>
                <a:cubicBezTo>
                  <a:pt x="6264" y="1207"/>
                  <a:pt x="6264" y="1207"/>
                  <a:pt x="6264" y="1207"/>
                </a:cubicBezTo>
                <a:cubicBezTo>
                  <a:pt x="6242" y="1207"/>
                  <a:pt x="6242" y="1207"/>
                  <a:pt x="6242" y="1207"/>
                </a:cubicBezTo>
                <a:cubicBezTo>
                  <a:pt x="6242" y="1181"/>
                  <a:pt x="6242" y="1181"/>
                  <a:pt x="6242" y="1181"/>
                </a:cubicBezTo>
                <a:cubicBezTo>
                  <a:pt x="6214" y="1181"/>
                  <a:pt x="6214" y="1181"/>
                  <a:pt x="6214" y="1181"/>
                </a:cubicBezTo>
                <a:cubicBezTo>
                  <a:pt x="6214" y="1098"/>
                  <a:pt x="6214" y="1098"/>
                  <a:pt x="6214" y="1098"/>
                </a:cubicBezTo>
                <a:cubicBezTo>
                  <a:pt x="6196" y="1098"/>
                  <a:pt x="6196" y="1098"/>
                  <a:pt x="6196" y="1098"/>
                </a:cubicBezTo>
                <a:cubicBezTo>
                  <a:pt x="6196" y="1048"/>
                  <a:pt x="6196" y="1048"/>
                  <a:pt x="6196" y="1048"/>
                </a:cubicBezTo>
                <a:cubicBezTo>
                  <a:pt x="6114" y="1039"/>
                  <a:pt x="6114" y="1039"/>
                  <a:pt x="6114" y="1039"/>
                </a:cubicBezTo>
                <a:cubicBezTo>
                  <a:pt x="6114" y="1024"/>
                  <a:pt x="6114" y="1024"/>
                  <a:pt x="6114" y="1024"/>
                </a:cubicBezTo>
                <a:cubicBezTo>
                  <a:pt x="5961" y="1014"/>
                  <a:pt x="5961" y="1014"/>
                  <a:pt x="5961" y="1014"/>
                </a:cubicBezTo>
                <a:cubicBezTo>
                  <a:pt x="5961" y="823"/>
                  <a:pt x="5961" y="823"/>
                  <a:pt x="5961" y="823"/>
                </a:cubicBezTo>
                <a:cubicBezTo>
                  <a:pt x="5826" y="790"/>
                  <a:pt x="5826" y="790"/>
                  <a:pt x="5826" y="790"/>
                </a:cubicBezTo>
                <a:cubicBezTo>
                  <a:pt x="5688" y="818"/>
                  <a:pt x="5688" y="818"/>
                  <a:pt x="5688" y="818"/>
                </a:cubicBezTo>
                <a:cubicBezTo>
                  <a:pt x="5688" y="1359"/>
                  <a:pt x="5688" y="1359"/>
                  <a:pt x="5688" y="1359"/>
                </a:cubicBezTo>
                <a:cubicBezTo>
                  <a:pt x="5605" y="1359"/>
                  <a:pt x="5605" y="1359"/>
                  <a:pt x="5605" y="1359"/>
                </a:cubicBezTo>
                <a:cubicBezTo>
                  <a:pt x="5605" y="451"/>
                  <a:pt x="5605" y="451"/>
                  <a:pt x="5605" y="451"/>
                </a:cubicBezTo>
                <a:cubicBezTo>
                  <a:pt x="5468" y="487"/>
                  <a:pt x="5468" y="487"/>
                  <a:pt x="5468" y="487"/>
                </a:cubicBezTo>
                <a:cubicBezTo>
                  <a:pt x="5468" y="1274"/>
                  <a:pt x="5468" y="1274"/>
                  <a:pt x="5468" y="1274"/>
                </a:cubicBezTo>
                <a:cubicBezTo>
                  <a:pt x="5414" y="1274"/>
                  <a:pt x="5414" y="1274"/>
                  <a:pt x="5414" y="1274"/>
                </a:cubicBezTo>
                <a:cubicBezTo>
                  <a:pt x="5414" y="683"/>
                  <a:pt x="5414" y="683"/>
                  <a:pt x="5414" y="683"/>
                </a:cubicBezTo>
                <a:cubicBezTo>
                  <a:pt x="5404" y="683"/>
                  <a:pt x="5404" y="683"/>
                  <a:pt x="5404" y="683"/>
                </a:cubicBezTo>
                <a:cubicBezTo>
                  <a:pt x="5404" y="674"/>
                  <a:pt x="5404" y="674"/>
                  <a:pt x="5404" y="674"/>
                </a:cubicBezTo>
                <a:cubicBezTo>
                  <a:pt x="5396" y="674"/>
                  <a:pt x="5396" y="674"/>
                  <a:pt x="5396" y="674"/>
                </a:cubicBezTo>
                <a:cubicBezTo>
                  <a:pt x="5396" y="655"/>
                  <a:pt x="5396" y="655"/>
                  <a:pt x="5396" y="655"/>
                </a:cubicBezTo>
                <a:cubicBezTo>
                  <a:pt x="5384" y="655"/>
                  <a:pt x="5384" y="655"/>
                  <a:pt x="5384" y="655"/>
                </a:cubicBezTo>
                <a:cubicBezTo>
                  <a:pt x="5384" y="634"/>
                  <a:pt x="5384" y="634"/>
                  <a:pt x="5384" y="634"/>
                </a:cubicBezTo>
                <a:cubicBezTo>
                  <a:pt x="5367" y="634"/>
                  <a:pt x="5367" y="634"/>
                  <a:pt x="5367" y="634"/>
                </a:cubicBezTo>
                <a:cubicBezTo>
                  <a:pt x="5367" y="615"/>
                  <a:pt x="5367" y="615"/>
                  <a:pt x="5367" y="615"/>
                </a:cubicBezTo>
                <a:cubicBezTo>
                  <a:pt x="5360" y="615"/>
                  <a:pt x="5360" y="615"/>
                  <a:pt x="5360" y="615"/>
                </a:cubicBezTo>
                <a:cubicBezTo>
                  <a:pt x="5360" y="593"/>
                  <a:pt x="5360" y="593"/>
                  <a:pt x="5360" y="593"/>
                </a:cubicBezTo>
                <a:cubicBezTo>
                  <a:pt x="5353" y="532"/>
                  <a:pt x="5353" y="532"/>
                  <a:pt x="5353" y="532"/>
                </a:cubicBezTo>
                <a:cubicBezTo>
                  <a:pt x="5346" y="593"/>
                  <a:pt x="5346" y="593"/>
                  <a:pt x="5346" y="593"/>
                </a:cubicBezTo>
                <a:cubicBezTo>
                  <a:pt x="5346" y="615"/>
                  <a:pt x="5346" y="615"/>
                  <a:pt x="5346" y="615"/>
                </a:cubicBezTo>
                <a:cubicBezTo>
                  <a:pt x="5339" y="615"/>
                  <a:pt x="5339" y="615"/>
                  <a:pt x="5339" y="615"/>
                </a:cubicBezTo>
                <a:cubicBezTo>
                  <a:pt x="5339" y="634"/>
                  <a:pt x="5339" y="634"/>
                  <a:pt x="5339" y="634"/>
                </a:cubicBezTo>
                <a:cubicBezTo>
                  <a:pt x="5322" y="634"/>
                  <a:pt x="5322" y="634"/>
                  <a:pt x="5322" y="634"/>
                </a:cubicBezTo>
                <a:cubicBezTo>
                  <a:pt x="5322" y="655"/>
                  <a:pt x="5322" y="655"/>
                  <a:pt x="5322" y="655"/>
                </a:cubicBezTo>
                <a:cubicBezTo>
                  <a:pt x="5310" y="655"/>
                  <a:pt x="5310" y="655"/>
                  <a:pt x="5310" y="655"/>
                </a:cubicBezTo>
                <a:cubicBezTo>
                  <a:pt x="5310" y="674"/>
                  <a:pt x="5310" y="674"/>
                  <a:pt x="5310" y="674"/>
                </a:cubicBezTo>
                <a:cubicBezTo>
                  <a:pt x="5302" y="674"/>
                  <a:pt x="5302" y="674"/>
                  <a:pt x="5302" y="674"/>
                </a:cubicBezTo>
                <a:cubicBezTo>
                  <a:pt x="5302" y="683"/>
                  <a:pt x="5302" y="683"/>
                  <a:pt x="5302" y="683"/>
                </a:cubicBezTo>
                <a:cubicBezTo>
                  <a:pt x="5292" y="683"/>
                  <a:pt x="5292" y="683"/>
                  <a:pt x="5292" y="683"/>
                </a:cubicBezTo>
                <a:cubicBezTo>
                  <a:pt x="5292" y="1274"/>
                  <a:pt x="5292" y="1274"/>
                  <a:pt x="5292" y="1274"/>
                </a:cubicBezTo>
                <a:cubicBezTo>
                  <a:pt x="5260" y="1274"/>
                  <a:pt x="5260" y="1274"/>
                  <a:pt x="5260" y="1274"/>
                </a:cubicBezTo>
                <a:cubicBezTo>
                  <a:pt x="5260" y="792"/>
                  <a:pt x="5260" y="792"/>
                  <a:pt x="5260" y="792"/>
                </a:cubicBezTo>
                <a:cubicBezTo>
                  <a:pt x="5098" y="792"/>
                  <a:pt x="5098" y="792"/>
                  <a:pt x="5098" y="792"/>
                </a:cubicBezTo>
                <a:cubicBezTo>
                  <a:pt x="5073" y="817"/>
                  <a:pt x="5073" y="817"/>
                  <a:pt x="5073" y="817"/>
                </a:cubicBezTo>
                <a:cubicBezTo>
                  <a:pt x="5073" y="1219"/>
                  <a:pt x="5073" y="1219"/>
                  <a:pt x="5073" y="1219"/>
                </a:cubicBezTo>
                <a:cubicBezTo>
                  <a:pt x="5044" y="1219"/>
                  <a:pt x="5044" y="1219"/>
                  <a:pt x="5044" y="1219"/>
                </a:cubicBezTo>
                <a:cubicBezTo>
                  <a:pt x="5031" y="1237"/>
                  <a:pt x="5031" y="1237"/>
                  <a:pt x="5031" y="1237"/>
                </a:cubicBezTo>
                <a:cubicBezTo>
                  <a:pt x="5031" y="1419"/>
                  <a:pt x="5031" y="1419"/>
                  <a:pt x="5031" y="1419"/>
                </a:cubicBezTo>
                <a:cubicBezTo>
                  <a:pt x="5007" y="1419"/>
                  <a:pt x="5007" y="1419"/>
                  <a:pt x="5007" y="1419"/>
                </a:cubicBezTo>
                <a:cubicBezTo>
                  <a:pt x="5007" y="1089"/>
                  <a:pt x="5007" y="1089"/>
                  <a:pt x="5007" y="1089"/>
                </a:cubicBezTo>
                <a:cubicBezTo>
                  <a:pt x="4993" y="1089"/>
                  <a:pt x="4993" y="1089"/>
                  <a:pt x="4993" y="1089"/>
                </a:cubicBezTo>
                <a:cubicBezTo>
                  <a:pt x="4993" y="1050"/>
                  <a:pt x="4993" y="1050"/>
                  <a:pt x="4993" y="1050"/>
                </a:cubicBezTo>
                <a:cubicBezTo>
                  <a:pt x="4981" y="1050"/>
                  <a:pt x="4981" y="1050"/>
                  <a:pt x="4981" y="1050"/>
                </a:cubicBezTo>
                <a:cubicBezTo>
                  <a:pt x="4981" y="1026"/>
                  <a:pt x="4981" y="1026"/>
                  <a:pt x="4981" y="1026"/>
                </a:cubicBezTo>
                <a:cubicBezTo>
                  <a:pt x="4959" y="1026"/>
                  <a:pt x="4959" y="1026"/>
                  <a:pt x="4959" y="1026"/>
                </a:cubicBezTo>
                <a:cubicBezTo>
                  <a:pt x="4945" y="1016"/>
                  <a:pt x="4945" y="1016"/>
                  <a:pt x="4945" y="1016"/>
                </a:cubicBezTo>
                <a:cubicBezTo>
                  <a:pt x="4945" y="887"/>
                  <a:pt x="4945" y="887"/>
                  <a:pt x="4945" y="887"/>
                </a:cubicBezTo>
                <a:cubicBezTo>
                  <a:pt x="4841" y="919"/>
                  <a:pt x="4841" y="919"/>
                  <a:pt x="4841" y="919"/>
                </a:cubicBezTo>
                <a:cubicBezTo>
                  <a:pt x="4819" y="902"/>
                  <a:pt x="4819" y="902"/>
                  <a:pt x="4819" y="902"/>
                </a:cubicBezTo>
                <a:cubicBezTo>
                  <a:pt x="4819" y="685"/>
                  <a:pt x="4819" y="685"/>
                  <a:pt x="4819" y="685"/>
                </a:cubicBezTo>
                <a:cubicBezTo>
                  <a:pt x="4750" y="668"/>
                  <a:pt x="4750" y="668"/>
                  <a:pt x="4750" y="668"/>
                </a:cubicBezTo>
                <a:cubicBezTo>
                  <a:pt x="4616" y="723"/>
                  <a:pt x="4616" y="723"/>
                  <a:pt x="4616" y="723"/>
                </a:cubicBezTo>
                <a:cubicBezTo>
                  <a:pt x="4616" y="734"/>
                  <a:pt x="4616" y="734"/>
                  <a:pt x="4616" y="734"/>
                </a:cubicBezTo>
                <a:cubicBezTo>
                  <a:pt x="4593" y="720"/>
                  <a:pt x="4593" y="720"/>
                  <a:pt x="4593" y="720"/>
                </a:cubicBezTo>
                <a:cubicBezTo>
                  <a:pt x="4574" y="720"/>
                  <a:pt x="4574" y="720"/>
                  <a:pt x="4574" y="720"/>
                </a:cubicBezTo>
                <a:cubicBezTo>
                  <a:pt x="4574" y="740"/>
                  <a:pt x="4574" y="740"/>
                  <a:pt x="4574" y="740"/>
                </a:cubicBezTo>
                <a:cubicBezTo>
                  <a:pt x="4551" y="740"/>
                  <a:pt x="4551" y="740"/>
                  <a:pt x="4551" y="740"/>
                </a:cubicBezTo>
                <a:cubicBezTo>
                  <a:pt x="4551" y="807"/>
                  <a:pt x="4551" y="807"/>
                  <a:pt x="4551" y="807"/>
                </a:cubicBezTo>
                <a:cubicBezTo>
                  <a:pt x="4540" y="807"/>
                  <a:pt x="4540" y="807"/>
                  <a:pt x="4540" y="807"/>
                </a:cubicBezTo>
                <a:cubicBezTo>
                  <a:pt x="4540" y="1250"/>
                  <a:pt x="4540" y="1250"/>
                  <a:pt x="4540" y="1250"/>
                </a:cubicBezTo>
                <a:cubicBezTo>
                  <a:pt x="4523" y="1250"/>
                  <a:pt x="4523" y="1250"/>
                  <a:pt x="4523" y="1250"/>
                </a:cubicBezTo>
                <a:cubicBezTo>
                  <a:pt x="4516" y="1237"/>
                  <a:pt x="4516" y="1237"/>
                  <a:pt x="4516" y="1237"/>
                </a:cubicBezTo>
                <a:cubicBezTo>
                  <a:pt x="4516" y="1205"/>
                  <a:pt x="4516" y="1205"/>
                  <a:pt x="4516" y="1205"/>
                </a:cubicBezTo>
                <a:cubicBezTo>
                  <a:pt x="4500" y="1205"/>
                  <a:pt x="4500" y="1205"/>
                  <a:pt x="4500" y="1205"/>
                </a:cubicBezTo>
                <a:cubicBezTo>
                  <a:pt x="4500" y="1239"/>
                  <a:pt x="4500" y="1239"/>
                  <a:pt x="4500" y="1239"/>
                </a:cubicBezTo>
                <a:cubicBezTo>
                  <a:pt x="4495" y="1234"/>
                  <a:pt x="4495" y="1234"/>
                  <a:pt x="4495" y="1234"/>
                </a:cubicBezTo>
                <a:cubicBezTo>
                  <a:pt x="4495" y="1245"/>
                  <a:pt x="4495" y="1245"/>
                  <a:pt x="4495" y="1245"/>
                </a:cubicBezTo>
                <a:cubicBezTo>
                  <a:pt x="4482" y="1245"/>
                  <a:pt x="4482" y="1245"/>
                  <a:pt x="4482" y="1245"/>
                </a:cubicBezTo>
                <a:cubicBezTo>
                  <a:pt x="4482" y="1255"/>
                  <a:pt x="4482" y="1255"/>
                  <a:pt x="4482" y="1255"/>
                </a:cubicBezTo>
                <a:cubicBezTo>
                  <a:pt x="4474" y="1255"/>
                  <a:pt x="4474" y="1255"/>
                  <a:pt x="4474" y="1255"/>
                </a:cubicBezTo>
                <a:cubicBezTo>
                  <a:pt x="4474" y="1263"/>
                  <a:pt x="4474" y="1263"/>
                  <a:pt x="4474" y="1263"/>
                </a:cubicBezTo>
                <a:cubicBezTo>
                  <a:pt x="4452" y="1263"/>
                  <a:pt x="4452" y="1263"/>
                  <a:pt x="4452" y="1263"/>
                </a:cubicBezTo>
                <a:cubicBezTo>
                  <a:pt x="4452" y="1251"/>
                  <a:pt x="4452" y="1251"/>
                  <a:pt x="4452" y="1251"/>
                </a:cubicBezTo>
                <a:cubicBezTo>
                  <a:pt x="4468" y="1248"/>
                  <a:pt x="4468" y="1248"/>
                  <a:pt x="4468" y="1248"/>
                </a:cubicBezTo>
                <a:cubicBezTo>
                  <a:pt x="4468" y="1242"/>
                  <a:pt x="4468" y="1242"/>
                  <a:pt x="4468" y="1242"/>
                </a:cubicBezTo>
                <a:cubicBezTo>
                  <a:pt x="4407" y="1242"/>
                  <a:pt x="4407" y="1242"/>
                  <a:pt x="4407" y="1242"/>
                </a:cubicBezTo>
                <a:cubicBezTo>
                  <a:pt x="4409" y="1247"/>
                  <a:pt x="4409" y="1247"/>
                  <a:pt x="4409" y="1247"/>
                </a:cubicBezTo>
                <a:cubicBezTo>
                  <a:pt x="4421" y="1249"/>
                  <a:pt x="4421" y="1249"/>
                  <a:pt x="4421" y="1249"/>
                </a:cubicBezTo>
                <a:cubicBezTo>
                  <a:pt x="4421" y="1260"/>
                  <a:pt x="4421" y="1260"/>
                  <a:pt x="4421" y="1260"/>
                </a:cubicBezTo>
                <a:cubicBezTo>
                  <a:pt x="4398" y="1265"/>
                  <a:pt x="4398" y="1265"/>
                  <a:pt x="4398" y="1265"/>
                </a:cubicBezTo>
                <a:cubicBezTo>
                  <a:pt x="4369" y="1201"/>
                  <a:pt x="4369" y="1201"/>
                  <a:pt x="4369" y="1201"/>
                </a:cubicBezTo>
                <a:cubicBezTo>
                  <a:pt x="4369" y="1161"/>
                  <a:pt x="4369" y="1161"/>
                  <a:pt x="4369" y="1161"/>
                </a:cubicBezTo>
                <a:cubicBezTo>
                  <a:pt x="4369" y="948"/>
                  <a:pt x="4369" y="948"/>
                  <a:pt x="4369" y="948"/>
                </a:cubicBezTo>
                <a:cubicBezTo>
                  <a:pt x="4369" y="948"/>
                  <a:pt x="4379" y="944"/>
                  <a:pt x="4379" y="932"/>
                </a:cubicBezTo>
                <a:cubicBezTo>
                  <a:pt x="4379" y="920"/>
                  <a:pt x="4346" y="917"/>
                  <a:pt x="4333" y="917"/>
                </a:cubicBezTo>
                <a:cubicBezTo>
                  <a:pt x="4320" y="917"/>
                  <a:pt x="4287" y="920"/>
                  <a:pt x="4287" y="932"/>
                </a:cubicBezTo>
                <a:cubicBezTo>
                  <a:pt x="4287" y="944"/>
                  <a:pt x="4297" y="948"/>
                  <a:pt x="4297" y="948"/>
                </a:cubicBezTo>
                <a:cubicBezTo>
                  <a:pt x="4297" y="1161"/>
                  <a:pt x="4297" y="1161"/>
                  <a:pt x="4297" y="1161"/>
                </a:cubicBezTo>
                <a:cubicBezTo>
                  <a:pt x="4286" y="1161"/>
                  <a:pt x="4286" y="1161"/>
                  <a:pt x="4286" y="1161"/>
                </a:cubicBezTo>
                <a:cubicBezTo>
                  <a:pt x="4286" y="1131"/>
                  <a:pt x="4286" y="1131"/>
                  <a:pt x="4286" y="1131"/>
                </a:cubicBezTo>
                <a:cubicBezTo>
                  <a:pt x="4238" y="1091"/>
                  <a:pt x="4238" y="1091"/>
                  <a:pt x="4238" y="1091"/>
                </a:cubicBezTo>
                <a:cubicBezTo>
                  <a:pt x="4238" y="974"/>
                  <a:pt x="4238" y="974"/>
                  <a:pt x="4238" y="974"/>
                </a:cubicBezTo>
                <a:cubicBezTo>
                  <a:pt x="4223" y="974"/>
                  <a:pt x="4223" y="974"/>
                  <a:pt x="4223" y="974"/>
                </a:cubicBezTo>
                <a:cubicBezTo>
                  <a:pt x="4166" y="1010"/>
                  <a:pt x="4166" y="1010"/>
                  <a:pt x="4166" y="1010"/>
                </a:cubicBezTo>
                <a:cubicBezTo>
                  <a:pt x="4166" y="995"/>
                  <a:pt x="4166" y="995"/>
                  <a:pt x="4166" y="995"/>
                </a:cubicBezTo>
                <a:cubicBezTo>
                  <a:pt x="4087" y="995"/>
                  <a:pt x="4087" y="995"/>
                  <a:pt x="4087" y="995"/>
                </a:cubicBezTo>
                <a:cubicBezTo>
                  <a:pt x="4087" y="1012"/>
                  <a:pt x="4087" y="1012"/>
                  <a:pt x="4087" y="1012"/>
                </a:cubicBezTo>
                <a:cubicBezTo>
                  <a:pt x="4069" y="1012"/>
                  <a:pt x="4069" y="1012"/>
                  <a:pt x="4069" y="1012"/>
                </a:cubicBezTo>
                <a:cubicBezTo>
                  <a:pt x="4069" y="1130"/>
                  <a:pt x="4069" y="1130"/>
                  <a:pt x="4069" y="1130"/>
                </a:cubicBezTo>
                <a:cubicBezTo>
                  <a:pt x="4046" y="1117"/>
                  <a:pt x="4046" y="1117"/>
                  <a:pt x="4046" y="1117"/>
                </a:cubicBezTo>
                <a:cubicBezTo>
                  <a:pt x="4046" y="1088"/>
                  <a:pt x="4046" y="1088"/>
                  <a:pt x="4046" y="1088"/>
                </a:cubicBezTo>
                <a:cubicBezTo>
                  <a:pt x="4039" y="1088"/>
                  <a:pt x="4039" y="1088"/>
                  <a:pt x="4039" y="1088"/>
                </a:cubicBezTo>
                <a:cubicBezTo>
                  <a:pt x="4039" y="1118"/>
                  <a:pt x="4039" y="1118"/>
                  <a:pt x="4039" y="1118"/>
                </a:cubicBezTo>
                <a:cubicBezTo>
                  <a:pt x="4032" y="1118"/>
                  <a:pt x="4032" y="1118"/>
                  <a:pt x="4032" y="1118"/>
                </a:cubicBezTo>
                <a:cubicBezTo>
                  <a:pt x="4032" y="1061"/>
                  <a:pt x="4032" y="1061"/>
                  <a:pt x="4032" y="1061"/>
                </a:cubicBezTo>
                <a:cubicBezTo>
                  <a:pt x="3989" y="1061"/>
                  <a:pt x="3989" y="1061"/>
                  <a:pt x="3989" y="1061"/>
                </a:cubicBezTo>
                <a:cubicBezTo>
                  <a:pt x="3989" y="1052"/>
                  <a:pt x="3984" y="1018"/>
                  <a:pt x="3943" y="995"/>
                </a:cubicBezTo>
                <a:cubicBezTo>
                  <a:pt x="3943" y="975"/>
                  <a:pt x="3943" y="975"/>
                  <a:pt x="3943" y="975"/>
                </a:cubicBezTo>
                <a:cubicBezTo>
                  <a:pt x="3933" y="975"/>
                  <a:pt x="3933" y="975"/>
                  <a:pt x="3933" y="975"/>
                </a:cubicBezTo>
                <a:cubicBezTo>
                  <a:pt x="3923" y="975"/>
                  <a:pt x="3923" y="975"/>
                  <a:pt x="3923" y="975"/>
                </a:cubicBezTo>
                <a:cubicBezTo>
                  <a:pt x="3923" y="995"/>
                  <a:pt x="3923" y="995"/>
                  <a:pt x="3923" y="995"/>
                </a:cubicBezTo>
                <a:cubicBezTo>
                  <a:pt x="3882" y="1018"/>
                  <a:pt x="3877" y="1052"/>
                  <a:pt x="3877" y="1061"/>
                </a:cubicBezTo>
                <a:cubicBezTo>
                  <a:pt x="3877" y="1070"/>
                  <a:pt x="3885" y="1078"/>
                  <a:pt x="3885" y="1078"/>
                </a:cubicBezTo>
                <a:cubicBezTo>
                  <a:pt x="3859" y="1078"/>
                  <a:pt x="3859" y="1078"/>
                  <a:pt x="3859" y="1078"/>
                </a:cubicBezTo>
                <a:cubicBezTo>
                  <a:pt x="3846" y="1078"/>
                  <a:pt x="3846" y="1078"/>
                  <a:pt x="3846" y="1078"/>
                </a:cubicBezTo>
                <a:cubicBezTo>
                  <a:pt x="3809" y="1051"/>
                  <a:pt x="3809" y="1051"/>
                  <a:pt x="3809" y="1051"/>
                </a:cubicBezTo>
                <a:cubicBezTo>
                  <a:pt x="3781" y="1070"/>
                  <a:pt x="3781" y="1070"/>
                  <a:pt x="3781" y="1070"/>
                </a:cubicBezTo>
                <a:cubicBezTo>
                  <a:pt x="3770" y="1080"/>
                  <a:pt x="3770" y="1080"/>
                  <a:pt x="3770" y="1080"/>
                </a:cubicBezTo>
                <a:cubicBezTo>
                  <a:pt x="3742" y="1080"/>
                  <a:pt x="3742" y="1080"/>
                  <a:pt x="3742" y="1080"/>
                </a:cubicBezTo>
                <a:cubicBezTo>
                  <a:pt x="3742" y="1095"/>
                  <a:pt x="3742" y="1095"/>
                  <a:pt x="3742" y="1095"/>
                </a:cubicBezTo>
                <a:cubicBezTo>
                  <a:pt x="3759" y="1095"/>
                  <a:pt x="3763" y="1109"/>
                  <a:pt x="3763" y="1109"/>
                </a:cubicBezTo>
                <a:cubicBezTo>
                  <a:pt x="3763" y="1133"/>
                  <a:pt x="3763" y="1133"/>
                  <a:pt x="3763" y="1133"/>
                </a:cubicBezTo>
                <a:cubicBezTo>
                  <a:pt x="3734" y="1133"/>
                  <a:pt x="3734" y="1133"/>
                  <a:pt x="3734" y="1133"/>
                </a:cubicBezTo>
                <a:cubicBezTo>
                  <a:pt x="3734" y="1123"/>
                  <a:pt x="3734" y="1123"/>
                  <a:pt x="3734" y="1123"/>
                </a:cubicBezTo>
                <a:cubicBezTo>
                  <a:pt x="3673" y="1123"/>
                  <a:pt x="3673" y="1123"/>
                  <a:pt x="3673" y="1123"/>
                </a:cubicBezTo>
                <a:cubicBezTo>
                  <a:pt x="3673" y="1147"/>
                  <a:pt x="3673" y="1147"/>
                  <a:pt x="3673" y="1147"/>
                </a:cubicBezTo>
                <a:cubicBezTo>
                  <a:pt x="3635" y="1147"/>
                  <a:pt x="3635" y="1147"/>
                  <a:pt x="3635" y="1147"/>
                </a:cubicBezTo>
                <a:cubicBezTo>
                  <a:pt x="3635" y="1405"/>
                  <a:pt x="3635" y="1405"/>
                  <a:pt x="3635" y="1405"/>
                </a:cubicBezTo>
                <a:cubicBezTo>
                  <a:pt x="3585" y="1405"/>
                  <a:pt x="3585" y="1405"/>
                  <a:pt x="3585" y="1405"/>
                </a:cubicBezTo>
                <a:cubicBezTo>
                  <a:pt x="3585" y="1415"/>
                  <a:pt x="3585" y="1415"/>
                  <a:pt x="3585" y="1415"/>
                </a:cubicBezTo>
                <a:cubicBezTo>
                  <a:pt x="3576" y="1415"/>
                  <a:pt x="3576" y="1415"/>
                  <a:pt x="3576" y="1415"/>
                </a:cubicBezTo>
                <a:cubicBezTo>
                  <a:pt x="3576" y="1437"/>
                  <a:pt x="3576" y="1437"/>
                  <a:pt x="3576" y="1437"/>
                </a:cubicBezTo>
                <a:cubicBezTo>
                  <a:pt x="3565" y="1437"/>
                  <a:pt x="3565" y="1437"/>
                  <a:pt x="3565" y="1437"/>
                </a:cubicBezTo>
                <a:cubicBezTo>
                  <a:pt x="3565" y="1403"/>
                  <a:pt x="3565" y="1403"/>
                  <a:pt x="3565" y="1403"/>
                </a:cubicBezTo>
                <a:cubicBezTo>
                  <a:pt x="3528" y="1403"/>
                  <a:pt x="3528" y="1403"/>
                  <a:pt x="3528" y="1403"/>
                </a:cubicBezTo>
                <a:cubicBezTo>
                  <a:pt x="3528" y="1259"/>
                  <a:pt x="3528" y="1259"/>
                  <a:pt x="3528" y="1259"/>
                </a:cubicBezTo>
                <a:cubicBezTo>
                  <a:pt x="3478" y="1259"/>
                  <a:pt x="3478" y="1259"/>
                  <a:pt x="3478" y="1259"/>
                </a:cubicBezTo>
                <a:cubicBezTo>
                  <a:pt x="3478" y="1245"/>
                  <a:pt x="3478" y="1245"/>
                  <a:pt x="3478" y="1245"/>
                </a:cubicBezTo>
                <a:cubicBezTo>
                  <a:pt x="3463" y="1245"/>
                  <a:pt x="3463" y="1245"/>
                  <a:pt x="3463" y="1245"/>
                </a:cubicBezTo>
                <a:cubicBezTo>
                  <a:pt x="3463" y="1255"/>
                  <a:pt x="3463" y="1255"/>
                  <a:pt x="3463" y="1255"/>
                </a:cubicBezTo>
                <a:cubicBezTo>
                  <a:pt x="3455" y="1255"/>
                  <a:pt x="3455" y="1255"/>
                  <a:pt x="3455" y="1255"/>
                </a:cubicBezTo>
                <a:cubicBezTo>
                  <a:pt x="3456" y="1252"/>
                  <a:pt x="3456" y="1248"/>
                  <a:pt x="3456" y="1245"/>
                </a:cubicBezTo>
                <a:cubicBezTo>
                  <a:pt x="3456" y="1211"/>
                  <a:pt x="3436" y="1182"/>
                  <a:pt x="3407" y="1169"/>
                </a:cubicBezTo>
                <a:cubicBezTo>
                  <a:pt x="3407" y="700"/>
                  <a:pt x="3407" y="700"/>
                  <a:pt x="3407" y="700"/>
                </a:cubicBezTo>
                <a:cubicBezTo>
                  <a:pt x="3431" y="688"/>
                  <a:pt x="3447" y="663"/>
                  <a:pt x="3447" y="634"/>
                </a:cubicBezTo>
                <a:cubicBezTo>
                  <a:pt x="3447" y="598"/>
                  <a:pt x="3421" y="567"/>
                  <a:pt x="3387" y="560"/>
                </a:cubicBezTo>
                <a:cubicBezTo>
                  <a:pt x="3383" y="430"/>
                  <a:pt x="3383" y="430"/>
                  <a:pt x="3383" y="430"/>
                </a:cubicBezTo>
                <a:cubicBezTo>
                  <a:pt x="3391" y="426"/>
                  <a:pt x="3397" y="417"/>
                  <a:pt x="3397" y="407"/>
                </a:cubicBezTo>
                <a:cubicBezTo>
                  <a:pt x="3397" y="400"/>
                  <a:pt x="3394" y="394"/>
                  <a:pt x="3390" y="389"/>
                </a:cubicBezTo>
                <a:cubicBezTo>
                  <a:pt x="3390" y="372"/>
                  <a:pt x="3390" y="372"/>
                  <a:pt x="3390" y="372"/>
                </a:cubicBezTo>
                <a:cubicBezTo>
                  <a:pt x="3382" y="372"/>
                  <a:pt x="3382" y="372"/>
                  <a:pt x="3382" y="372"/>
                </a:cubicBezTo>
                <a:cubicBezTo>
                  <a:pt x="3382" y="269"/>
                  <a:pt x="3382" y="269"/>
                  <a:pt x="3382" y="269"/>
                </a:cubicBezTo>
                <a:cubicBezTo>
                  <a:pt x="3377" y="269"/>
                  <a:pt x="3377" y="269"/>
                  <a:pt x="3377" y="269"/>
                </a:cubicBezTo>
                <a:cubicBezTo>
                  <a:pt x="3377" y="187"/>
                  <a:pt x="3377" y="187"/>
                  <a:pt x="3377" y="187"/>
                </a:cubicBezTo>
                <a:cubicBezTo>
                  <a:pt x="3377" y="187"/>
                  <a:pt x="3385" y="187"/>
                  <a:pt x="3385" y="177"/>
                </a:cubicBezTo>
                <a:cubicBezTo>
                  <a:pt x="3385" y="167"/>
                  <a:pt x="3377" y="170"/>
                  <a:pt x="3377" y="170"/>
                </a:cubicBezTo>
                <a:cubicBezTo>
                  <a:pt x="3372" y="0"/>
                  <a:pt x="3372" y="0"/>
                  <a:pt x="3372" y="0"/>
                </a:cubicBezTo>
                <a:cubicBezTo>
                  <a:pt x="3367" y="170"/>
                  <a:pt x="3367" y="170"/>
                  <a:pt x="3367" y="170"/>
                </a:cubicBezTo>
                <a:cubicBezTo>
                  <a:pt x="3367" y="170"/>
                  <a:pt x="3359" y="167"/>
                  <a:pt x="3359" y="177"/>
                </a:cubicBezTo>
                <a:cubicBezTo>
                  <a:pt x="3359" y="187"/>
                  <a:pt x="3367" y="187"/>
                  <a:pt x="3367" y="187"/>
                </a:cubicBezTo>
                <a:cubicBezTo>
                  <a:pt x="3367" y="269"/>
                  <a:pt x="3367" y="269"/>
                  <a:pt x="3367" y="269"/>
                </a:cubicBezTo>
                <a:cubicBezTo>
                  <a:pt x="3362" y="269"/>
                  <a:pt x="3362" y="269"/>
                  <a:pt x="3362" y="269"/>
                </a:cubicBezTo>
                <a:cubicBezTo>
                  <a:pt x="3362" y="372"/>
                  <a:pt x="3362" y="372"/>
                  <a:pt x="3362" y="372"/>
                </a:cubicBezTo>
                <a:cubicBezTo>
                  <a:pt x="3354" y="372"/>
                  <a:pt x="3354" y="372"/>
                  <a:pt x="3354" y="372"/>
                </a:cubicBezTo>
                <a:cubicBezTo>
                  <a:pt x="3354" y="389"/>
                  <a:pt x="3354" y="389"/>
                  <a:pt x="3354" y="389"/>
                </a:cubicBezTo>
                <a:cubicBezTo>
                  <a:pt x="3350" y="394"/>
                  <a:pt x="3347" y="400"/>
                  <a:pt x="3347" y="407"/>
                </a:cubicBezTo>
                <a:cubicBezTo>
                  <a:pt x="3347" y="417"/>
                  <a:pt x="3353" y="426"/>
                  <a:pt x="3361" y="430"/>
                </a:cubicBezTo>
                <a:cubicBezTo>
                  <a:pt x="3357" y="560"/>
                  <a:pt x="3357" y="560"/>
                  <a:pt x="3357" y="560"/>
                </a:cubicBezTo>
                <a:cubicBezTo>
                  <a:pt x="3323" y="567"/>
                  <a:pt x="3297" y="598"/>
                  <a:pt x="3297" y="634"/>
                </a:cubicBezTo>
                <a:cubicBezTo>
                  <a:pt x="3297" y="659"/>
                  <a:pt x="3310" y="682"/>
                  <a:pt x="3329" y="695"/>
                </a:cubicBezTo>
                <a:cubicBezTo>
                  <a:pt x="3329" y="1173"/>
                  <a:pt x="3329" y="1173"/>
                  <a:pt x="3329" y="1173"/>
                </a:cubicBezTo>
                <a:cubicBezTo>
                  <a:pt x="3304" y="1188"/>
                  <a:pt x="3288" y="1214"/>
                  <a:pt x="3288" y="1245"/>
                </a:cubicBezTo>
                <a:cubicBezTo>
                  <a:pt x="3288" y="1276"/>
                  <a:pt x="3304" y="1302"/>
                  <a:pt x="3329" y="1317"/>
                </a:cubicBezTo>
                <a:cubicBezTo>
                  <a:pt x="3329" y="1343"/>
                  <a:pt x="3329" y="1343"/>
                  <a:pt x="3329" y="1343"/>
                </a:cubicBezTo>
                <a:cubicBezTo>
                  <a:pt x="3287" y="1479"/>
                  <a:pt x="3287" y="1479"/>
                  <a:pt x="3287" y="1479"/>
                </a:cubicBezTo>
                <a:cubicBezTo>
                  <a:pt x="3180" y="1479"/>
                  <a:pt x="3180" y="1479"/>
                  <a:pt x="3180" y="1479"/>
                </a:cubicBezTo>
                <a:cubicBezTo>
                  <a:pt x="3180" y="1420"/>
                  <a:pt x="3180" y="1420"/>
                  <a:pt x="3180" y="1420"/>
                </a:cubicBezTo>
                <a:cubicBezTo>
                  <a:pt x="3132" y="1420"/>
                  <a:pt x="3132" y="1420"/>
                  <a:pt x="3132" y="1420"/>
                </a:cubicBezTo>
                <a:cubicBezTo>
                  <a:pt x="3132" y="1479"/>
                  <a:pt x="3132" y="1479"/>
                  <a:pt x="3132" y="1479"/>
                </a:cubicBezTo>
                <a:cubicBezTo>
                  <a:pt x="2997" y="1479"/>
                  <a:pt x="2997" y="1479"/>
                  <a:pt x="2997" y="1479"/>
                </a:cubicBezTo>
                <a:cubicBezTo>
                  <a:pt x="2997" y="1395"/>
                  <a:pt x="2997" y="1395"/>
                  <a:pt x="2997" y="1395"/>
                </a:cubicBezTo>
                <a:cubicBezTo>
                  <a:pt x="2850" y="1372"/>
                  <a:pt x="2850" y="1372"/>
                  <a:pt x="2850" y="1372"/>
                </a:cubicBezTo>
                <a:cubicBezTo>
                  <a:pt x="2850" y="1279"/>
                  <a:pt x="2850" y="1279"/>
                  <a:pt x="2850" y="1279"/>
                </a:cubicBezTo>
                <a:cubicBezTo>
                  <a:pt x="2844" y="1271"/>
                  <a:pt x="2844" y="1271"/>
                  <a:pt x="2844" y="1271"/>
                </a:cubicBezTo>
                <a:cubicBezTo>
                  <a:pt x="2844" y="1227"/>
                  <a:pt x="2844" y="1227"/>
                  <a:pt x="2844" y="1227"/>
                </a:cubicBezTo>
                <a:cubicBezTo>
                  <a:pt x="2838" y="1223"/>
                  <a:pt x="2838" y="1223"/>
                  <a:pt x="2838" y="1223"/>
                </a:cubicBezTo>
                <a:cubicBezTo>
                  <a:pt x="2838" y="1194"/>
                  <a:pt x="2838" y="1194"/>
                  <a:pt x="2838" y="1194"/>
                </a:cubicBezTo>
                <a:cubicBezTo>
                  <a:pt x="2818" y="1177"/>
                  <a:pt x="2818" y="1177"/>
                  <a:pt x="2818" y="1177"/>
                </a:cubicBezTo>
                <a:cubicBezTo>
                  <a:pt x="2803" y="1177"/>
                  <a:pt x="2803" y="1177"/>
                  <a:pt x="2803" y="1177"/>
                </a:cubicBezTo>
                <a:cubicBezTo>
                  <a:pt x="2797" y="1119"/>
                  <a:pt x="2797" y="1119"/>
                  <a:pt x="2797" y="1119"/>
                </a:cubicBezTo>
                <a:cubicBezTo>
                  <a:pt x="2791" y="1177"/>
                  <a:pt x="2791" y="1177"/>
                  <a:pt x="2791" y="1177"/>
                </a:cubicBezTo>
                <a:cubicBezTo>
                  <a:pt x="2776" y="1177"/>
                  <a:pt x="2776" y="1177"/>
                  <a:pt x="2776" y="1177"/>
                </a:cubicBezTo>
                <a:cubicBezTo>
                  <a:pt x="2756" y="1194"/>
                  <a:pt x="2756" y="1194"/>
                  <a:pt x="2756" y="1194"/>
                </a:cubicBezTo>
                <a:cubicBezTo>
                  <a:pt x="2756" y="1223"/>
                  <a:pt x="2756" y="1223"/>
                  <a:pt x="2756" y="1223"/>
                </a:cubicBezTo>
                <a:cubicBezTo>
                  <a:pt x="2750" y="1227"/>
                  <a:pt x="2750" y="1227"/>
                  <a:pt x="2750" y="1227"/>
                </a:cubicBezTo>
                <a:cubicBezTo>
                  <a:pt x="2750" y="1271"/>
                  <a:pt x="2750" y="1271"/>
                  <a:pt x="2750" y="1271"/>
                </a:cubicBezTo>
                <a:cubicBezTo>
                  <a:pt x="2744" y="1279"/>
                  <a:pt x="2744" y="1279"/>
                  <a:pt x="2744" y="1279"/>
                </a:cubicBezTo>
                <a:cubicBezTo>
                  <a:pt x="2744" y="1341"/>
                  <a:pt x="2744" y="1341"/>
                  <a:pt x="2744" y="1341"/>
                </a:cubicBezTo>
                <a:cubicBezTo>
                  <a:pt x="2744" y="1341"/>
                  <a:pt x="2733" y="1330"/>
                  <a:pt x="2701" y="1330"/>
                </a:cubicBezTo>
                <a:cubicBezTo>
                  <a:pt x="2658" y="1330"/>
                  <a:pt x="2628" y="1372"/>
                  <a:pt x="2628" y="1372"/>
                </a:cubicBezTo>
                <a:cubicBezTo>
                  <a:pt x="2572" y="1372"/>
                  <a:pt x="2572" y="1372"/>
                  <a:pt x="2572" y="1372"/>
                </a:cubicBezTo>
                <a:cubicBezTo>
                  <a:pt x="2572" y="1389"/>
                  <a:pt x="2572" y="1389"/>
                  <a:pt x="2572" y="1389"/>
                </a:cubicBezTo>
                <a:cubicBezTo>
                  <a:pt x="2553" y="1389"/>
                  <a:pt x="2553" y="1389"/>
                  <a:pt x="2553" y="1389"/>
                </a:cubicBezTo>
                <a:cubicBezTo>
                  <a:pt x="2553" y="1382"/>
                  <a:pt x="2553" y="1382"/>
                  <a:pt x="2553" y="1382"/>
                </a:cubicBezTo>
                <a:cubicBezTo>
                  <a:pt x="2510" y="1382"/>
                  <a:pt x="2510" y="1382"/>
                  <a:pt x="2510" y="1382"/>
                </a:cubicBezTo>
                <a:cubicBezTo>
                  <a:pt x="2502" y="1393"/>
                  <a:pt x="2502" y="1393"/>
                  <a:pt x="2502" y="1393"/>
                </a:cubicBezTo>
                <a:cubicBezTo>
                  <a:pt x="2478" y="1393"/>
                  <a:pt x="2478" y="1393"/>
                  <a:pt x="2478" y="1393"/>
                </a:cubicBezTo>
                <a:cubicBezTo>
                  <a:pt x="2478" y="1402"/>
                  <a:pt x="2478" y="1402"/>
                  <a:pt x="2478" y="1402"/>
                </a:cubicBezTo>
                <a:cubicBezTo>
                  <a:pt x="2470" y="1402"/>
                  <a:pt x="2470" y="1402"/>
                  <a:pt x="2470" y="1402"/>
                </a:cubicBezTo>
                <a:cubicBezTo>
                  <a:pt x="2470" y="1378"/>
                  <a:pt x="2470" y="1378"/>
                  <a:pt x="2470" y="1378"/>
                </a:cubicBezTo>
                <a:cubicBezTo>
                  <a:pt x="2443" y="1378"/>
                  <a:pt x="2443" y="1378"/>
                  <a:pt x="2443" y="1378"/>
                </a:cubicBezTo>
                <a:cubicBezTo>
                  <a:pt x="2432" y="1388"/>
                  <a:pt x="2432" y="1388"/>
                  <a:pt x="2432" y="1388"/>
                </a:cubicBezTo>
                <a:cubicBezTo>
                  <a:pt x="2417" y="1388"/>
                  <a:pt x="2417" y="1388"/>
                  <a:pt x="2417" y="1388"/>
                </a:cubicBezTo>
                <a:cubicBezTo>
                  <a:pt x="2408" y="1375"/>
                  <a:pt x="2408" y="1375"/>
                  <a:pt x="2408" y="1375"/>
                </a:cubicBezTo>
                <a:cubicBezTo>
                  <a:pt x="2393" y="1375"/>
                  <a:pt x="2393" y="1375"/>
                  <a:pt x="2393" y="1375"/>
                </a:cubicBezTo>
                <a:cubicBezTo>
                  <a:pt x="2381" y="1388"/>
                  <a:pt x="2381" y="1388"/>
                  <a:pt x="2381" y="1388"/>
                </a:cubicBezTo>
                <a:cubicBezTo>
                  <a:pt x="2365" y="1388"/>
                  <a:pt x="2365" y="1388"/>
                  <a:pt x="2365" y="1388"/>
                </a:cubicBezTo>
                <a:cubicBezTo>
                  <a:pt x="2365" y="1465"/>
                  <a:pt x="2365" y="1465"/>
                  <a:pt x="2365" y="1465"/>
                </a:cubicBezTo>
                <a:cubicBezTo>
                  <a:pt x="2310" y="1465"/>
                  <a:pt x="2310" y="1465"/>
                  <a:pt x="2310" y="1465"/>
                </a:cubicBezTo>
                <a:cubicBezTo>
                  <a:pt x="2310" y="1440"/>
                  <a:pt x="2310" y="1440"/>
                  <a:pt x="2310" y="1440"/>
                </a:cubicBezTo>
                <a:cubicBezTo>
                  <a:pt x="2284" y="1420"/>
                  <a:pt x="2284" y="1420"/>
                  <a:pt x="2284" y="1420"/>
                </a:cubicBezTo>
                <a:cubicBezTo>
                  <a:pt x="2279" y="1380"/>
                  <a:pt x="2279" y="1380"/>
                  <a:pt x="2279" y="1380"/>
                </a:cubicBezTo>
                <a:cubicBezTo>
                  <a:pt x="2273" y="1419"/>
                  <a:pt x="2273" y="1419"/>
                  <a:pt x="2273" y="1419"/>
                </a:cubicBezTo>
                <a:cubicBezTo>
                  <a:pt x="2243" y="1442"/>
                  <a:pt x="2243" y="1442"/>
                  <a:pt x="2243" y="1442"/>
                </a:cubicBezTo>
                <a:cubicBezTo>
                  <a:pt x="2243" y="1458"/>
                  <a:pt x="2243" y="1458"/>
                  <a:pt x="2243" y="1458"/>
                </a:cubicBezTo>
                <a:cubicBezTo>
                  <a:pt x="2199" y="1458"/>
                  <a:pt x="2199" y="1458"/>
                  <a:pt x="2199" y="1458"/>
                </a:cubicBezTo>
                <a:cubicBezTo>
                  <a:pt x="2199" y="1402"/>
                  <a:pt x="2199" y="1402"/>
                  <a:pt x="2199" y="1402"/>
                </a:cubicBezTo>
                <a:cubicBezTo>
                  <a:pt x="2177" y="1402"/>
                  <a:pt x="2177" y="1402"/>
                  <a:pt x="2177" y="1402"/>
                </a:cubicBezTo>
                <a:cubicBezTo>
                  <a:pt x="2177" y="1391"/>
                  <a:pt x="2177" y="1391"/>
                  <a:pt x="2177" y="1391"/>
                </a:cubicBezTo>
                <a:cubicBezTo>
                  <a:pt x="2152" y="1391"/>
                  <a:pt x="2152" y="1391"/>
                  <a:pt x="2152" y="1391"/>
                </a:cubicBezTo>
                <a:cubicBezTo>
                  <a:pt x="2152" y="1410"/>
                  <a:pt x="2152" y="1410"/>
                  <a:pt x="2152" y="1410"/>
                </a:cubicBezTo>
                <a:cubicBezTo>
                  <a:pt x="2139" y="1410"/>
                  <a:pt x="2139" y="1410"/>
                  <a:pt x="2139" y="1410"/>
                </a:cubicBezTo>
                <a:cubicBezTo>
                  <a:pt x="2139" y="1371"/>
                  <a:pt x="2139" y="1371"/>
                  <a:pt x="2139" y="1371"/>
                </a:cubicBezTo>
                <a:cubicBezTo>
                  <a:pt x="2093" y="1371"/>
                  <a:pt x="2093" y="1371"/>
                  <a:pt x="2093" y="1371"/>
                </a:cubicBezTo>
                <a:cubicBezTo>
                  <a:pt x="2093" y="1436"/>
                  <a:pt x="2093" y="1436"/>
                  <a:pt x="2093" y="1436"/>
                </a:cubicBezTo>
                <a:cubicBezTo>
                  <a:pt x="2077" y="1436"/>
                  <a:pt x="2077" y="1436"/>
                  <a:pt x="2077" y="1436"/>
                </a:cubicBezTo>
                <a:cubicBezTo>
                  <a:pt x="2077" y="1454"/>
                  <a:pt x="2077" y="1454"/>
                  <a:pt x="2077" y="1454"/>
                </a:cubicBezTo>
                <a:cubicBezTo>
                  <a:pt x="2068" y="1454"/>
                  <a:pt x="2068" y="1454"/>
                  <a:pt x="2068" y="1454"/>
                </a:cubicBezTo>
                <a:cubicBezTo>
                  <a:pt x="2068" y="1463"/>
                  <a:pt x="2068" y="1463"/>
                  <a:pt x="2068" y="1463"/>
                </a:cubicBezTo>
                <a:cubicBezTo>
                  <a:pt x="2055" y="1463"/>
                  <a:pt x="2055" y="1463"/>
                  <a:pt x="2055" y="1463"/>
                </a:cubicBezTo>
                <a:cubicBezTo>
                  <a:pt x="2055" y="1454"/>
                  <a:pt x="2055" y="1454"/>
                  <a:pt x="2055" y="1454"/>
                </a:cubicBezTo>
                <a:cubicBezTo>
                  <a:pt x="2033" y="1454"/>
                  <a:pt x="2033" y="1454"/>
                  <a:pt x="2033" y="1454"/>
                </a:cubicBezTo>
                <a:cubicBezTo>
                  <a:pt x="2033" y="1462"/>
                  <a:pt x="2033" y="1462"/>
                  <a:pt x="2033" y="1462"/>
                </a:cubicBezTo>
                <a:cubicBezTo>
                  <a:pt x="2004" y="1462"/>
                  <a:pt x="2004" y="1462"/>
                  <a:pt x="2004" y="1462"/>
                </a:cubicBezTo>
                <a:cubicBezTo>
                  <a:pt x="2004" y="1471"/>
                  <a:pt x="2004" y="1471"/>
                  <a:pt x="2004" y="1471"/>
                </a:cubicBezTo>
                <a:cubicBezTo>
                  <a:pt x="1996" y="1471"/>
                  <a:pt x="1996" y="1471"/>
                  <a:pt x="1996" y="1471"/>
                </a:cubicBezTo>
                <a:cubicBezTo>
                  <a:pt x="1996" y="1463"/>
                  <a:pt x="1996" y="1463"/>
                  <a:pt x="1996" y="1463"/>
                </a:cubicBezTo>
                <a:cubicBezTo>
                  <a:pt x="1983" y="1463"/>
                  <a:pt x="1983" y="1463"/>
                  <a:pt x="1983" y="1463"/>
                </a:cubicBezTo>
                <a:cubicBezTo>
                  <a:pt x="1983" y="1479"/>
                  <a:pt x="1983" y="1479"/>
                  <a:pt x="1983" y="1479"/>
                </a:cubicBezTo>
                <a:cubicBezTo>
                  <a:pt x="1975" y="1479"/>
                  <a:pt x="1975" y="1479"/>
                  <a:pt x="1975" y="1479"/>
                </a:cubicBezTo>
                <a:cubicBezTo>
                  <a:pt x="1975" y="1343"/>
                  <a:pt x="1975" y="1343"/>
                  <a:pt x="1975" y="1343"/>
                </a:cubicBezTo>
                <a:cubicBezTo>
                  <a:pt x="1952" y="1343"/>
                  <a:pt x="1952" y="1343"/>
                  <a:pt x="1952" y="1343"/>
                </a:cubicBezTo>
                <a:cubicBezTo>
                  <a:pt x="1952" y="1352"/>
                  <a:pt x="1952" y="1352"/>
                  <a:pt x="1952" y="1352"/>
                </a:cubicBezTo>
                <a:cubicBezTo>
                  <a:pt x="1943" y="1352"/>
                  <a:pt x="1943" y="1352"/>
                  <a:pt x="1943" y="1352"/>
                </a:cubicBezTo>
                <a:cubicBezTo>
                  <a:pt x="1935" y="1335"/>
                  <a:pt x="1935" y="1335"/>
                  <a:pt x="1935" y="1335"/>
                </a:cubicBezTo>
                <a:cubicBezTo>
                  <a:pt x="1921" y="1335"/>
                  <a:pt x="1921" y="1335"/>
                  <a:pt x="1921" y="1335"/>
                </a:cubicBezTo>
                <a:cubicBezTo>
                  <a:pt x="1912" y="1352"/>
                  <a:pt x="1912" y="1352"/>
                  <a:pt x="1912" y="1352"/>
                </a:cubicBezTo>
                <a:cubicBezTo>
                  <a:pt x="1877" y="1352"/>
                  <a:pt x="1877" y="1352"/>
                  <a:pt x="1877" y="1352"/>
                </a:cubicBezTo>
                <a:cubicBezTo>
                  <a:pt x="1877" y="1456"/>
                  <a:pt x="1877" y="1456"/>
                  <a:pt x="1877" y="1456"/>
                </a:cubicBezTo>
                <a:cubicBezTo>
                  <a:pt x="1805" y="1456"/>
                  <a:pt x="1805" y="1456"/>
                  <a:pt x="1805" y="1456"/>
                </a:cubicBezTo>
                <a:cubicBezTo>
                  <a:pt x="1791" y="1442"/>
                  <a:pt x="1791" y="1442"/>
                  <a:pt x="1791" y="1442"/>
                </a:cubicBezTo>
                <a:cubicBezTo>
                  <a:pt x="1781" y="1452"/>
                  <a:pt x="1781" y="1452"/>
                  <a:pt x="1781" y="1452"/>
                </a:cubicBezTo>
                <a:cubicBezTo>
                  <a:pt x="1771" y="1452"/>
                  <a:pt x="1771" y="1452"/>
                  <a:pt x="1771" y="1452"/>
                </a:cubicBezTo>
                <a:cubicBezTo>
                  <a:pt x="1756" y="1438"/>
                  <a:pt x="1756" y="1438"/>
                  <a:pt x="1756" y="1438"/>
                </a:cubicBezTo>
                <a:cubicBezTo>
                  <a:pt x="1744" y="1438"/>
                  <a:pt x="1744" y="1438"/>
                  <a:pt x="1744" y="1438"/>
                </a:cubicBezTo>
                <a:cubicBezTo>
                  <a:pt x="1731" y="1448"/>
                  <a:pt x="1731" y="1448"/>
                  <a:pt x="1731" y="1448"/>
                </a:cubicBezTo>
                <a:cubicBezTo>
                  <a:pt x="1699" y="1448"/>
                  <a:pt x="1699" y="1448"/>
                  <a:pt x="1699" y="1448"/>
                </a:cubicBezTo>
                <a:cubicBezTo>
                  <a:pt x="1699" y="1438"/>
                  <a:pt x="1699" y="1438"/>
                  <a:pt x="1699" y="1438"/>
                </a:cubicBezTo>
                <a:cubicBezTo>
                  <a:pt x="1673" y="1438"/>
                  <a:pt x="1673" y="1438"/>
                  <a:pt x="1673" y="1438"/>
                </a:cubicBezTo>
                <a:cubicBezTo>
                  <a:pt x="1673" y="1470"/>
                  <a:pt x="1673" y="1470"/>
                  <a:pt x="1673" y="1470"/>
                </a:cubicBezTo>
                <a:cubicBezTo>
                  <a:pt x="1656" y="1470"/>
                  <a:pt x="1656" y="1470"/>
                  <a:pt x="1656" y="1470"/>
                </a:cubicBezTo>
                <a:cubicBezTo>
                  <a:pt x="1656" y="1459"/>
                  <a:pt x="1656" y="1459"/>
                  <a:pt x="1656" y="1459"/>
                </a:cubicBezTo>
                <a:cubicBezTo>
                  <a:pt x="1619" y="1459"/>
                  <a:pt x="1619" y="1459"/>
                  <a:pt x="1619" y="1459"/>
                </a:cubicBezTo>
                <a:cubicBezTo>
                  <a:pt x="1619" y="1448"/>
                  <a:pt x="1619" y="1448"/>
                  <a:pt x="1619" y="1448"/>
                </a:cubicBezTo>
                <a:cubicBezTo>
                  <a:pt x="1587" y="1448"/>
                  <a:pt x="1587" y="1448"/>
                  <a:pt x="1587" y="1448"/>
                </a:cubicBezTo>
                <a:cubicBezTo>
                  <a:pt x="1587" y="1459"/>
                  <a:pt x="1587" y="1459"/>
                  <a:pt x="1587" y="1459"/>
                </a:cubicBezTo>
                <a:cubicBezTo>
                  <a:pt x="1563" y="1459"/>
                  <a:pt x="1563" y="1459"/>
                  <a:pt x="1563" y="1459"/>
                </a:cubicBezTo>
                <a:cubicBezTo>
                  <a:pt x="1563" y="1407"/>
                  <a:pt x="1563" y="1407"/>
                  <a:pt x="1563" y="1407"/>
                </a:cubicBezTo>
                <a:cubicBezTo>
                  <a:pt x="1531" y="1394"/>
                  <a:pt x="1531" y="1394"/>
                  <a:pt x="1531" y="1394"/>
                </a:cubicBezTo>
                <a:cubicBezTo>
                  <a:pt x="1531" y="1408"/>
                  <a:pt x="1531" y="1408"/>
                  <a:pt x="1531" y="1408"/>
                </a:cubicBezTo>
                <a:cubicBezTo>
                  <a:pt x="1524" y="1408"/>
                  <a:pt x="1524" y="1408"/>
                  <a:pt x="1524" y="1408"/>
                </a:cubicBezTo>
                <a:cubicBezTo>
                  <a:pt x="1524" y="1331"/>
                  <a:pt x="1524" y="1331"/>
                  <a:pt x="1524" y="1331"/>
                </a:cubicBezTo>
                <a:cubicBezTo>
                  <a:pt x="1507" y="1331"/>
                  <a:pt x="1507" y="1331"/>
                  <a:pt x="1507" y="1331"/>
                </a:cubicBezTo>
                <a:cubicBezTo>
                  <a:pt x="1507" y="1308"/>
                  <a:pt x="1507" y="1308"/>
                  <a:pt x="1507" y="1308"/>
                </a:cubicBezTo>
                <a:cubicBezTo>
                  <a:pt x="1479" y="1308"/>
                  <a:pt x="1479" y="1308"/>
                  <a:pt x="1479" y="1308"/>
                </a:cubicBezTo>
                <a:cubicBezTo>
                  <a:pt x="1479" y="1282"/>
                  <a:pt x="1479" y="1282"/>
                  <a:pt x="1479" y="1282"/>
                </a:cubicBezTo>
                <a:cubicBezTo>
                  <a:pt x="1465" y="1282"/>
                  <a:pt x="1465" y="1282"/>
                  <a:pt x="1465" y="1282"/>
                </a:cubicBezTo>
                <a:cubicBezTo>
                  <a:pt x="1465" y="1308"/>
                  <a:pt x="1465" y="1308"/>
                  <a:pt x="1465" y="1308"/>
                </a:cubicBezTo>
                <a:cubicBezTo>
                  <a:pt x="1443" y="1308"/>
                  <a:pt x="1443" y="1308"/>
                  <a:pt x="1443" y="1308"/>
                </a:cubicBezTo>
                <a:cubicBezTo>
                  <a:pt x="1443" y="1266"/>
                  <a:pt x="1443" y="1266"/>
                  <a:pt x="1443" y="1266"/>
                </a:cubicBezTo>
                <a:cubicBezTo>
                  <a:pt x="1443" y="1266"/>
                  <a:pt x="1412" y="1232"/>
                  <a:pt x="1389" y="1232"/>
                </a:cubicBezTo>
                <a:cubicBezTo>
                  <a:pt x="1367" y="1232"/>
                  <a:pt x="1337" y="1270"/>
                  <a:pt x="1337" y="1270"/>
                </a:cubicBezTo>
                <a:cubicBezTo>
                  <a:pt x="1337" y="1359"/>
                  <a:pt x="1337" y="1359"/>
                  <a:pt x="1337" y="1359"/>
                </a:cubicBezTo>
                <a:cubicBezTo>
                  <a:pt x="1315" y="1359"/>
                  <a:pt x="1315" y="1359"/>
                  <a:pt x="1315" y="1359"/>
                </a:cubicBezTo>
                <a:cubicBezTo>
                  <a:pt x="1315" y="1418"/>
                  <a:pt x="1315" y="1418"/>
                  <a:pt x="1315" y="1418"/>
                </a:cubicBezTo>
                <a:cubicBezTo>
                  <a:pt x="1275" y="1432"/>
                  <a:pt x="1275" y="1432"/>
                  <a:pt x="1275" y="1432"/>
                </a:cubicBezTo>
                <a:cubicBezTo>
                  <a:pt x="1275" y="1446"/>
                  <a:pt x="1275" y="1446"/>
                  <a:pt x="1275" y="1446"/>
                </a:cubicBezTo>
                <a:cubicBezTo>
                  <a:pt x="1267" y="1446"/>
                  <a:pt x="1267" y="1446"/>
                  <a:pt x="1267" y="1446"/>
                </a:cubicBezTo>
                <a:cubicBezTo>
                  <a:pt x="1267" y="1422"/>
                  <a:pt x="1267" y="1422"/>
                  <a:pt x="1267" y="1422"/>
                </a:cubicBezTo>
                <a:cubicBezTo>
                  <a:pt x="1253" y="1422"/>
                  <a:pt x="1253" y="1422"/>
                  <a:pt x="1253" y="1422"/>
                </a:cubicBezTo>
                <a:cubicBezTo>
                  <a:pt x="1235" y="1395"/>
                  <a:pt x="1235" y="1395"/>
                  <a:pt x="1235" y="1395"/>
                </a:cubicBezTo>
                <a:cubicBezTo>
                  <a:pt x="1213" y="1416"/>
                  <a:pt x="1213" y="1416"/>
                  <a:pt x="1213" y="1416"/>
                </a:cubicBezTo>
                <a:cubicBezTo>
                  <a:pt x="1213" y="1399"/>
                  <a:pt x="1213" y="1399"/>
                  <a:pt x="1213" y="1399"/>
                </a:cubicBezTo>
                <a:cubicBezTo>
                  <a:pt x="1200" y="1399"/>
                  <a:pt x="1200" y="1399"/>
                  <a:pt x="1200" y="1399"/>
                </a:cubicBezTo>
                <a:cubicBezTo>
                  <a:pt x="1200" y="1410"/>
                  <a:pt x="1200" y="1410"/>
                  <a:pt x="1200" y="1410"/>
                </a:cubicBezTo>
                <a:cubicBezTo>
                  <a:pt x="1189" y="1410"/>
                  <a:pt x="1189" y="1410"/>
                  <a:pt x="1189" y="1410"/>
                </a:cubicBezTo>
                <a:cubicBezTo>
                  <a:pt x="1189" y="1392"/>
                  <a:pt x="1189" y="1392"/>
                  <a:pt x="1189" y="1392"/>
                </a:cubicBezTo>
                <a:cubicBezTo>
                  <a:pt x="1164" y="1392"/>
                  <a:pt x="1164" y="1392"/>
                  <a:pt x="1164" y="1392"/>
                </a:cubicBezTo>
                <a:cubicBezTo>
                  <a:pt x="1164" y="1402"/>
                  <a:pt x="1164" y="1402"/>
                  <a:pt x="1164" y="1402"/>
                </a:cubicBezTo>
                <a:cubicBezTo>
                  <a:pt x="1155" y="1402"/>
                  <a:pt x="1155" y="1402"/>
                  <a:pt x="1155" y="1402"/>
                </a:cubicBezTo>
                <a:cubicBezTo>
                  <a:pt x="1155" y="1418"/>
                  <a:pt x="1155" y="1418"/>
                  <a:pt x="1155" y="1418"/>
                </a:cubicBezTo>
                <a:cubicBezTo>
                  <a:pt x="1133" y="1418"/>
                  <a:pt x="1133" y="1418"/>
                  <a:pt x="1133" y="1418"/>
                </a:cubicBezTo>
                <a:cubicBezTo>
                  <a:pt x="1133" y="1397"/>
                  <a:pt x="1133" y="1397"/>
                  <a:pt x="1133" y="1397"/>
                </a:cubicBezTo>
                <a:cubicBezTo>
                  <a:pt x="1123" y="1397"/>
                  <a:pt x="1123" y="1397"/>
                  <a:pt x="1123" y="1397"/>
                </a:cubicBezTo>
                <a:cubicBezTo>
                  <a:pt x="1112" y="1386"/>
                  <a:pt x="1112" y="1386"/>
                  <a:pt x="1112" y="1386"/>
                </a:cubicBezTo>
                <a:cubicBezTo>
                  <a:pt x="1104" y="1391"/>
                  <a:pt x="1104" y="1391"/>
                  <a:pt x="1104" y="1391"/>
                </a:cubicBezTo>
                <a:cubicBezTo>
                  <a:pt x="1095" y="1391"/>
                  <a:pt x="1095" y="1391"/>
                  <a:pt x="1095" y="1391"/>
                </a:cubicBezTo>
                <a:cubicBezTo>
                  <a:pt x="1076" y="1368"/>
                  <a:pt x="1076" y="1368"/>
                  <a:pt x="1076" y="1368"/>
                </a:cubicBezTo>
                <a:cubicBezTo>
                  <a:pt x="1063" y="1390"/>
                  <a:pt x="1063" y="1390"/>
                  <a:pt x="1063" y="1390"/>
                </a:cubicBezTo>
                <a:cubicBezTo>
                  <a:pt x="1051" y="1390"/>
                  <a:pt x="1051" y="1390"/>
                  <a:pt x="1051" y="1390"/>
                </a:cubicBezTo>
                <a:cubicBezTo>
                  <a:pt x="1051" y="1371"/>
                  <a:pt x="1051" y="1371"/>
                  <a:pt x="1051" y="1371"/>
                </a:cubicBezTo>
                <a:cubicBezTo>
                  <a:pt x="1031" y="1371"/>
                  <a:pt x="1031" y="1371"/>
                  <a:pt x="1031" y="1371"/>
                </a:cubicBezTo>
                <a:cubicBezTo>
                  <a:pt x="1031" y="1391"/>
                  <a:pt x="1031" y="1391"/>
                  <a:pt x="1031" y="1391"/>
                </a:cubicBezTo>
                <a:cubicBezTo>
                  <a:pt x="1020" y="1403"/>
                  <a:pt x="1020" y="1403"/>
                  <a:pt x="1020" y="1403"/>
                </a:cubicBezTo>
                <a:cubicBezTo>
                  <a:pt x="1012" y="1403"/>
                  <a:pt x="1012" y="1403"/>
                  <a:pt x="1012" y="1403"/>
                </a:cubicBezTo>
                <a:cubicBezTo>
                  <a:pt x="1012" y="1376"/>
                  <a:pt x="1012" y="1376"/>
                  <a:pt x="1012" y="1376"/>
                </a:cubicBezTo>
                <a:cubicBezTo>
                  <a:pt x="999" y="1376"/>
                  <a:pt x="999" y="1376"/>
                  <a:pt x="999" y="1376"/>
                </a:cubicBezTo>
                <a:cubicBezTo>
                  <a:pt x="988" y="1359"/>
                  <a:pt x="988" y="1359"/>
                  <a:pt x="988" y="1359"/>
                </a:cubicBezTo>
                <a:cubicBezTo>
                  <a:pt x="969" y="1382"/>
                  <a:pt x="969" y="1382"/>
                  <a:pt x="969" y="1382"/>
                </a:cubicBezTo>
                <a:cubicBezTo>
                  <a:pt x="969" y="1224"/>
                  <a:pt x="969" y="1224"/>
                  <a:pt x="969" y="1224"/>
                </a:cubicBezTo>
                <a:cubicBezTo>
                  <a:pt x="943" y="1224"/>
                  <a:pt x="943" y="1224"/>
                  <a:pt x="943" y="1224"/>
                </a:cubicBezTo>
                <a:cubicBezTo>
                  <a:pt x="943" y="1212"/>
                  <a:pt x="943" y="1212"/>
                  <a:pt x="943" y="1212"/>
                </a:cubicBezTo>
                <a:cubicBezTo>
                  <a:pt x="969" y="1212"/>
                  <a:pt x="969" y="1212"/>
                  <a:pt x="969" y="1212"/>
                </a:cubicBezTo>
                <a:cubicBezTo>
                  <a:pt x="969" y="1204"/>
                  <a:pt x="969" y="1204"/>
                  <a:pt x="969" y="1204"/>
                </a:cubicBezTo>
                <a:cubicBezTo>
                  <a:pt x="847" y="1204"/>
                  <a:pt x="847" y="1204"/>
                  <a:pt x="847" y="1204"/>
                </a:cubicBezTo>
                <a:cubicBezTo>
                  <a:pt x="847" y="1211"/>
                  <a:pt x="847" y="1211"/>
                  <a:pt x="847" y="1211"/>
                </a:cubicBezTo>
                <a:cubicBezTo>
                  <a:pt x="857" y="1211"/>
                  <a:pt x="857" y="1211"/>
                  <a:pt x="857" y="1211"/>
                </a:cubicBezTo>
                <a:cubicBezTo>
                  <a:pt x="857" y="1224"/>
                  <a:pt x="857" y="1224"/>
                  <a:pt x="857" y="1224"/>
                </a:cubicBezTo>
                <a:cubicBezTo>
                  <a:pt x="843" y="1224"/>
                  <a:pt x="843" y="1224"/>
                  <a:pt x="843" y="1224"/>
                </a:cubicBezTo>
                <a:cubicBezTo>
                  <a:pt x="843" y="1375"/>
                  <a:pt x="843" y="1375"/>
                  <a:pt x="843" y="1375"/>
                </a:cubicBezTo>
                <a:cubicBezTo>
                  <a:pt x="828" y="1375"/>
                  <a:pt x="828" y="1375"/>
                  <a:pt x="828" y="1375"/>
                </a:cubicBezTo>
                <a:cubicBezTo>
                  <a:pt x="828" y="1387"/>
                  <a:pt x="828" y="1387"/>
                  <a:pt x="828" y="1387"/>
                </a:cubicBezTo>
                <a:cubicBezTo>
                  <a:pt x="816" y="1387"/>
                  <a:pt x="816" y="1387"/>
                  <a:pt x="816" y="1387"/>
                </a:cubicBezTo>
                <a:cubicBezTo>
                  <a:pt x="816" y="1403"/>
                  <a:pt x="816" y="1403"/>
                  <a:pt x="816" y="1403"/>
                </a:cubicBezTo>
                <a:cubicBezTo>
                  <a:pt x="804" y="1403"/>
                  <a:pt x="804" y="1403"/>
                  <a:pt x="804" y="1403"/>
                </a:cubicBezTo>
                <a:cubicBezTo>
                  <a:pt x="787" y="1394"/>
                  <a:pt x="787" y="1394"/>
                  <a:pt x="787" y="1394"/>
                </a:cubicBezTo>
                <a:cubicBezTo>
                  <a:pt x="787" y="1194"/>
                  <a:pt x="787" y="1194"/>
                  <a:pt x="787" y="1194"/>
                </a:cubicBezTo>
                <a:cubicBezTo>
                  <a:pt x="691" y="1194"/>
                  <a:pt x="691" y="1194"/>
                  <a:pt x="691" y="1194"/>
                </a:cubicBezTo>
                <a:cubicBezTo>
                  <a:pt x="691" y="1427"/>
                  <a:pt x="691" y="1427"/>
                  <a:pt x="691" y="1427"/>
                </a:cubicBezTo>
                <a:cubicBezTo>
                  <a:pt x="664" y="1427"/>
                  <a:pt x="664" y="1427"/>
                  <a:pt x="664" y="1427"/>
                </a:cubicBezTo>
                <a:cubicBezTo>
                  <a:pt x="664" y="1446"/>
                  <a:pt x="664" y="1446"/>
                  <a:pt x="664" y="1446"/>
                </a:cubicBezTo>
                <a:cubicBezTo>
                  <a:pt x="640" y="1446"/>
                  <a:pt x="640" y="1446"/>
                  <a:pt x="640" y="1446"/>
                </a:cubicBezTo>
                <a:cubicBezTo>
                  <a:pt x="640" y="1436"/>
                  <a:pt x="640" y="1436"/>
                  <a:pt x="640" y="1436"/>
                </a:cubicBezTo>
                <a:cubicBezTo>
                  <a:pt x="625" y="1436"/>
                  <a:pt x="625" y="1436"/>
                  <a:pt x="625" y="1436"/>
                </a:cubicBezTo>
                <a:cubicBezTo>
                  <a:pt x="625" y="1238"/>
                  <a:pt x="625" y="1238"/>
                  <a:pt x="625" y="1238"/>
                </a:cubicBezTo>
                <a:cubicBezTo>
                  <a:pt x="601" y="1238"/>
                  <a:pt x="601" y="1238"/>
                  <a:pt x="601" y="1238"/>
                </a:cubicBezTo>
                <a:cubicBezTo>
                  <a:pt x="601" y="1228"/>
                  <a:pt x="601" y="1228"/>
                  <a:pt x="601" y="1228"/>
                </a:cubicBezTo>
                <a:cubicBezTo>
                  <a:pt x="536" y="1228"/>
                  <a:pt x="536" y="1228"/>
                  <a:pt x="536" y="1228"/>
                </a:cubicBezTo>
                <a:cubicBezTo>
                  <a:pt x="536" y="1242"/>
                  <a:pt x="536" y="1242"/>
                  <a:pt x="536" y="1242"/>
                </a:cubicBezTo>
                <a:cubicBezTo>
                  <a:pt x="515" y="1242"/>
                  <a:pt x="515" y="1242"/>
                  <a:pt x="515" y="1242"/>
                </a:cubicBezTo>
                <a:cubicBezTo>
                  <a:pt x="515" y="1227"/>
                  <a:pt x="515" y="1227"/>
                  <a:pt x="515" y="1227"/>
                </a:cubicBezTo>
                <a:cubicBezTo>
                  <a:pt x="501" y="1227"/>
                  <a:pt x="501" y="1227"/>
                  <a:pt x="501" y="1227"/>
                </a:cubicBezTo>
                <a:cubicBezTo>
                  <a:pt x="501" y="1227"/>
                  <a:pt x="487" y="1170"/>
                  <a:pt x="456" y="1170"/>
                </a:cubicBezTo>
                <a:cubicBezTo>
                  <a:pt x="425" y="1170"/>
                  <a:pt x="401" y="1224"/>
                  <a:pt x="401" y="1224"/>
                </a:cubicBezTo>
                <a:cubicBezTo>
                  <a:pt x="392" y="1224"/>
                  <a:pt x="392" y="1224"/>
                  <a:pt x="392" y="1224"/>
                </a:cubicBezTo>
                <a:cubicBezTo>
                  <a:pt x="392" y="1243"/>
                  <a:pt x="392" y="1243"/>
                  <a:pt x="392" y="1243"/>
                </a:cubicBezTo>
                <a:cubicBezTo>
                  <a:pt x="373" y="1243"/>
                  <a:pt x="373" y="1243"/>
                  <a:pt x="373" y="1243"/>
                </a:cubicBezTo>
                <a:cubicBezTo>
                  <a:pt x="373" y="1234"/>
                  <a:pt x="373" y="1234"/>
                  <a:pt x="373" y="1234"/>
                </a:cubicBezTo>
                <a:cubicBezTo>
                  <a:pt x="320" y="1234"/>
                  <a:pt x="320" y="1234"/>
                  <a:pt x="320" y="1234"/>
                </a:cubicBezTo>
                <a:cubicBezTo>
                  <a:pt x="320" y="1246"/>
                  <a:pt x="320" y="1246"/>
                  <a:pt x="320" y="1246"/>
                </a:cubicBezTo>
                <a:cubicBezTo>
                  <a:pt x="303" y="1246"/>
                  <a:pt x="303" y="1246"/>
                  <a:pt x="303" y="1246"/>
                </a:cubicBezTo>
                <a:cubicBezTo>
                  <a:pt x="288" y="1257"/>
                  <a:pt x="288" y="1257"/>
                  <a:pt x="288" y="1257"/>
                </a:cubicBezTo>
                <a:cubicBezTo>
                  <a:pt x="288" y="1331"/>
                  <a:pt x="288" y="1331"/>
                  <a:pt x="288" y="1331"/>
                </a:cubicBezTo>
                <a:cubicBezTo>
                  <a:pt x="268" y="1331"/>
                  <a:pt x="268" y="1331"/>
                  <a:pt x="268" y="1331"/>
                </a:cubicBezTo>
                <a:cubicBezTo>
                  <a:pt x="268" y="1373"/>
                  <a:pt x="268" y="1373"/>
                  <a:pt x="268" y="1373"/>
                </a:cubicBezTo>
                <a:cubicBezTo>
                  <a:pt x="252" y="1373"/>
                  <a:pt x="252" y="1373"/>
                  <a:pt x="252" y="1373"/>
                </a:cubicBezTo>
                <a:cubicBezTo>
                  <a:pt x="252" y="1325"/>
                  <a:pt x="252" y="1325"/>
                  <a:pt x="252" y="1325"/>
                </a:cubicBezTo>
                <a:cubicBezTo>
                  <a:pt x="236" y="1325"/>
                  <a:pt x="236" y="1325"/>
                  <a:pt x="236" y="1325"/>
                </a:cubicBezTo>
                <a:cubicBezTo>
                  <a:pt x="236" y="1342"/>
                  <a:pt x="236" y="1342"/>
                  <a:pt x="236" y="1342"/>
                </a:cubicBezTo>
                <a:cubicBezTo>
                  <a:pt x="218" y="1342"/>
                  <a:pt x="218" y="1342"/>
                  <a:pt x="218" y="1342"/>
                </a:cubicBezTo>
                <a:cubicBezTo>
                  <a:pt x="218" y="1331"/>
                  <a:pt x="218" y="1331"/>
                  <a:pt x="218" y="1331"/>
                </a:cubicBezTo>
                <a:cubicBezTo>
                  <a:pt x="195" y="1331"/>
                  <a:pt x="195" y="1331"/>
                  <a:pt x="195" y="1331"/>
                </a:cubicBezTo>
                <a:cubicBezTo>
                  <a:pt x="195" y="1312"/>
                  <a:pt x="195" y="1312"/>
                  <a:pt x="195" y="1312"/>
                </a:cubicBezTo>
                <a:cubicBezTo>
                  <a:pt x="182" y="1299"/>
                  <a:pt x="182" y="1299"/>
                  <a:pt x="182" y="1299"/>
                </a:cubicBezTo>
                <a:cubicBezTo>
                  <a:pt x="168" y="1283"/>
                  <a:pt x="168" y="1283"/>
                  <a:pt x="168" y="1283"/>
                </a:cubicBezTo>
                <a:cubicBezTo>
                  <a:pt x="134" y="1283"/>
                  <a:pt x="134" y="1283"/>
                  <a:pt x="134" y="1283"/>
                </a:cubicBezTo>
                <a:cubicBezTo>
                  <a:pt x="102" y="1307"/>
                  <a:pt x="102" y="1307"/>
                  <a:pt x="102" y="1307"/>
                </a:cubicBezTo>
                <a:cubicBezTo>
                  <a:pt x="78" y="1307"/>
                  <a:pt x="78" y="1307"/>
                  <a:pt x="78" y="1307"/>
                </a:cubicBezTo>
                <a:cubicBezTo>
                  <a:pt x="78" y="1401"/>
                  <a:pt x="78" y="1401"/>
                  <a:pt x="78" y="1401"/>
                </a:cubicBezTo>
                <a:cubicBezTo>
                  <a:pt x="56" y="1357"/>
                  <a:pt x="56" y="1357"/>
                  <a:pt x="56" y="1357"/>
                </a:cubicBezTo>
                <a:cubicBezTo>
                  <a:pt x="56" y="1333"/>
                  <a:pt x="56" y="1333"/>
                  <a:pt x="56" y="1333"/>
                </a:cubicBezTo>
                <a:cubicBezTo>
                  <a:pt x="0" y="1333"/>
                  <a:pt x="0" y="1333"/>
                  <a:pt x="0" y="1333"/>
                </a:cubicBezTo>
                <a:cubicBezTo>
                  <a:pt x="0" y="1542"/>
                  <a:pt x="0" y="1542"/>
                  <a:pt x="0" y="1542"/>
                </a:cubicBezTo>
                <a:cubicBezTo>
                  <a:pt x="8000" y="1542"/>
                  <a:pt x="8000" y="1542"/>
                  <a:pt x="8000" y="1542"/>
                </a:cubicBezTo>
                <a:cubicBezTo>
                  <a:pt x="8000" y="1472"/>
                  <a:pt x="8000" y="1472"/>
                  <a:pt x="8000" y="1472"/>
                </a:cubicBezTo>
                <a:lnTo>
                  <a:pt x="7978" y="1472"/>
                </a:lnTo>
                <a:close/>
                <a:moveTo>
                  <a:pt x="3369" y="1457"/>
                </a:moveTo>
                <a:cubicBezTo>
                  <a:pt x="3356" y="1457"/>
                  <a:pt x="3356" y="1457"/>
                  <a:pt x="3356" y="1457"/>
                </a:cubicBezTo>
                <a:cubicBezTo>
                  <a:pt x="3356" y="1408"/>
                  <a:pt x="3356" y="1408"/>
                  <a:pt x="3356" y="1408"/>
                </a:cubicBezTo>
                <a:cubicBezTo>
                  <a:pt x="3369" y="1408"/>
                  <a:pt x="3369" y="1408"/>
                  <a:pt x="3369" y="1408"/>
                </a:cubicBezTo>
                <a:lnTo>
                  <a:pt x="3369" y="1457"/>
                </a:lnTo>
                <a:close/>
                <a:moveTo>
                  <a:pt x="3369" y="1389"/>
                </a:moveTo>
                <a:cubicBezTo>
                  <a:pt x="3356" y="1389"/>
                  <a:pt x="3356" y="1389"/>
                  <a:pt x="3356" y="1389"/>
                </a:cubicBezTo>
                <a:cubicBezTo>
                  <a:pt x="3356" y="1335"/>
                  <a:pt x="3356" y="1335"/>
                  <a:pt x="3356" y="1335"/>
                </a:cubicBezTo>
                <a:cubicBezTo>
                  <a:pt x="3369" y="1335"/>
                  <a:pt x="3369" y="1335"/>
                  <a:pt x="3369" y="1335"/>
                </a:cubicBezTo>
                <a:lnTo>
                  <a:pt x="3369" y="1389"/>
                </a:lnTo>
                <a:close/>
                <a:moveTo>
                  <a:pt x="3356" y="1141"/>
                </a:moveTo>
                <a:cubicBezTo>
                  <a:pt x="3356" y="1098"/>
                  <a:pt x="3356" y="1098"/>
                  <a:pt x="3356" y="1098"/>
                </a:cubicBezTo>
                <a:cubicBezTo>
                  <a:pt x="3356" y="1098"/>
                  <a:pt x="3373" y="1103"/>
                  <a:pt x="3373" y="1120"/>
                </a:cubicBezTo>
                <a:cubicBezTo>
                  <a:pt x="3373" y="1136"/>
                  <a:pt x="3356" y="1141"/>
                  <a:pt x="3356" y="1141"/>
                </a:cubicBezTo>
                <a:close/>
                <a:moveTo>
                  <a:pt x="3356" y="1060"/>
                </a:moveTo>
                <a:cubicBezTo>
                  <a:pt x="3356" y="1024"/>
                  <a:pt x="3356" y="1024"/>
                  <a:pt x="3356" y="1024"/>
                </a:cubicBezTo>
                <a:cubicBezTo>
                  <a:pt x="3356" y="1024"/>
                  <a:pt x="3373" y="1029"/>
                  <a:pt x="3373" y="1042"/>
                </a:cubicBezTo>
                <a:cubicBezTo>
                  <a:pt x="3373" y="1055"/>
                  <a:pt x="3356" y="1060"/>
                  <a:pt x="3356" y="1060"/>
                </a:cubicBezTo>
                <a:close/>
                <a:moveTo>
                  <a:pt x="3356" y="988"/>
                </a:moveTo>
                <a:cubicBezTo>
                  <a:pt x="3356" y="950"/>
                  <a:pt x="3356" y="950"/>
                  <a:pt x="3356" y="950"/>
                </a:cubicBezTo>
                <a:cubicBezTo>
                  <a:pt x="3356" y="950"/>
                  <a:pt x="3373" y="953"/>
                  <a:pt x="3373" y="969"/>
                </a:cubicBezTo>
                <a:cubicBezTo>
                  <a:pt x="3373" y="985"/>
                  <a:pt x="3356" y="988"/>
                  <a:pt x="3356" y="988"/>
                </a:cubicBezTo>
                <a:close/>
                <a:moveTo>
                  <a:pt x="3356" y="911"/>
                </a:moveTo>
                <a:cubicBezTo>
                  <a:pt x="3356" y="872"/>
                  <a:pt x="3356" y="872"/>
                  <a:pt x="3356" y="872"/>
                </a:cubicBezTo>
                <a:cubicBezTo>
                  <a:pt x="3356" y="872"/>
                  <a:pt x="3373" y="878"/>
                  <a:pt x="3373" y="892"/>
                </a:cubicBezTo>
                <a:cubicBezTo>
                  <a:pt x="3373" y="905"/>
                  <a:pt x="3356" y="911"/>
                  <a:pt x="3356" y="911"/>
                </a:cubicBezTo>
                <a:close/>
                <a:moveTo>
                  <a:pt x="3356" y="835"/>
                </a:moveTo>
                <a:cubicBezTo>
                  <a:pt x="3356" y="796"/>
                  <a:pt x="3356" y="796"/>
                  <a:pt x="3356" y="796"/>
                </a:cubicBezTo>
                <a:cubicBezTo>
                  <a:pt x="3356" y="796"/>
                  <a:pt x="3373" y="800"/>
                  <a:pt x="3373" y="816"/>
                </a:cubicBezTo>
                <a:cubicBezTo>
                  <a:pt x="3373" y="831"/>
                  <a:pt x="3356" y="835"/>
                  <a:pt x="3356" y="835"/>
                </a:cubicBezTo>
                <a:close/>
                <a:moveTo>
                  <a:pt x="3356" y="756"/>
                </a:moveTo>
                <a:cubicBezTo>
                  <a:pt x="3356" y="718"/>
                  <a:pt x="3356" y="718"/>
                  <a:pt x="3356" y="718"/>
                </a:cubicBezTo>
                <a:cubicBezTo>
                  <a:pt x="3356" y="718"/>
                  <a:pt x="3373" y="720"/>
                  <a:pt x="3373" y="737"/>
                </a:cubicBezTo>
                <a:cubicBezTo>
                  <a:pt x="3373" y="754"/>
                  <a:pt x="3356" y="756"/>
                  <a:pt x="3356" y="756"/>
                </a:cubicBezTo>
                <a:close/>
                <a:moveTo>
                  <a:pt x="5556" y="570"/>
                </a:moveTo>
                <a:cubicBezTo>
                  <a:pt x="5508" y="582"/>
                  <a:pt x="5508" y="582"/>
                  <a:pt x="5508" y="582"/>
                </a:cubicBezTo>
                <a:cubicBezTo>
                  <a:pt x="5490" y="529"/>
                  <a:pt x="5490" y="529"/>
                  <a:pt x="5490" y="529"/>
                </a:cubicBezTo>
                <a:cubicBezTo>
                  <a:pt x="5566" y="508"/>
                  <a:pt x="5566" y="508"/>
                  <a:pt x="5566" y="508"/>
                </a:cubicBezTo>
                <a:lnTo>
                  <a:pt x="5556" y="570"/>
                </a:lnTo>
                <a:close/>
              </a:path>
            </a:pathLst>
          </a:custGeom>
          <a:solidFill>
            <a:schemeClr val="bg1"/>
          </a:solidFill>
          <a:ln w="12700">
            <a:solidFill>
              <a:schemeClr val="bg1"/>
            </a:solidFill>
          </a:ln>
          <a:effectLst>
            <a:outerShdw blurRad="482600" dist="203200" dir="8100000" algn="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eaLnBrk="0" fontAlgn="base" hangingPunct="0">
              <a:spcBef>
                <a:spcPct val="0"/>
              </a:spcBef>
              <a:spcAft>
                <a:spcPct val="0"/>
              </a:spcAft>
              <a:buFont typeface="Arial" panose="020b0604020202020204" pitchFamily="34" charset="0"/>
            </a:pPr>
            <a:endParaRPr lang="zh-CN" altLang="en-US" sz="3000">
              <a:solidFill>
                <a:srgbClr val="3C3940"/>
              </a:solidFill>
              <a:latin typeface="AgencyFB Light" pitchFamily="50" charset="0"/>
              <a:ea typeface="微软雅黑 Light" panose="020b0502040204020203" pitchFamily="34" charset="-122"/>
            </a:endParaRPr>
          </a:p>
        </p:txBody>
      </p:sp>
    </p:spTree>
  </p:cSld>
  <p:clrMapOvr>
    <a:masterClrMapping/>
  </p:clrMapOvr>
  <mc:AlternateContent>
    <mc:Choice xmlns:p14="http://schemas.microsoft.com/office/powerpoint/2010/main" Requires="p14">
      <p:transition spd="med" advTm="6000" p14:dur="700">
        <p:fade/>
      </p:transition>
    </mc:Choice>
    <mc:Fallback>
      <p:transition spd="med" advTm="6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fill="hold" grpId="0" nodeType="afterEffect">
                                  <p:stCondLst>
                                    <p:cond delay="0"/>
                                  </p:stCondLst>
                                  <p:iterate type="lt">
                                    <p:tmPct val="10000"/>
                                  </p:iterate>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cond evt="onBegin" delay="0">
                          <p:tn val="8"/>
                        </p:cond>
                      </p:stCondLst>
                      <p:childTnLst>
                        <p:par>
                          <p:cTn id="10" fill="hold">
                            <p:stCondLst>
                              <p:cond delay="0"/>
                            </p:stCondLst>
                            <p:childTnLst>
                              <p:par>
                                <p:cTn id="11" presetID="41" presetClass="entr" presetSubtype="0" fill="hold" grpId="0" nodeType="clickEffect">
                                  <p:stCondLst>
                                    <p:cond delay="0"/>
                                  </p:stCondLst>
                                  <p:iterate type="lt">
                                    <p:tmPct val="10000"/>
                                  </p:iterate>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2"/>
                                        </p:tgtEl>
                                        <p:attrNameLst>
                                          <p:attrName>ppt_y</p:attrName>
                                        </p:attrNameLst>
                                      </p:cBhvr>
                                      <p:tavLst>
                                        <p:tav tm="0">
                                          <p:val>
                                            <p:strVal val="#ppt_y"/>
                                          </p:val>
                                        </p:tav>
                                        <p:tav tm="100000">
                                          <p:val>
                                            <p:strVal val="#ppt_y"/>
                                          </p:val>
                                        </p:tav>
                                      </p:tavLst>
                                    </p:anim>
                                    <p:anim calcmode="lin" valueType="num">
                                      <p:cBhvr>
                                        <p:cTn id="15"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2"/>
                                        </p:tgtEl>
                                      </p:cBhvr>
                                    </p:animEffect>
                                  </p:childTnLst>
                                </p:cTn>
                              </p:par>
                            </p:childTnLst>
                          </p:cTn>
                        </p:par>
                        <p:par>
                          <p:cTn id="18" fill="hold" nodeType="afterGroup">
                            <p:stCondLst>
                              <p:cond delay="500"/>
                            </p:stCondLst>
                            <p:childTnLst>
                              <p:par>
                                <p:cTn id="19" presetID="39" presetClass="entr" presetSubtype="0" accel="100000" fill="hold" grpId="0" nodeType="afterEffect">
                                  <p:stCondLst>
                                    <p:cond delay="0"/>
                                  </p:stCondLst>
                                  <p:iterate type="lt">
                                    <p:tmPct val="10000"/>
                                  </p:iterate>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ppt_h</p:attrName>
                                        </p:attrNameLst>
                                      </p:cBhvr>
                                      <p:tavLst>
                                        <p:tav tm="0">
                                          <p:val>
                                            <p:strVal val="#ppt_h/20"/>
                                          </p:val>
                                        </p:tav>
                                        <p:tav tm="50000">
                                          <p:val>
                                            <p:strVal val="#ppt_h/20"/>
                                          </p:val>
                                        </p:tav>
                                        <p:tav tm="100000">
                                          <p:val>
                                            <p:strVal val="#ppt_h"/>
                                          </p:val>
                                        </p:tav>
                                      </p:tavLst>
                                    </p:anim>
                                    <p:anim calcmode="lin" valueType="num">
                                      <p:cBhvr>
                                        <p:cTn id="22" dur="500" fill="hold"/>
                                        <p:tgtEl>
                                          <p:spTgt spid="3"/>
                                        </p:tgtEl>
                                        <p:attrNameLst>
                                          <p:attrName>ppt_w</p:attrName>
                                        </p:attrNameLst>
                                      </p:cBhvr>
                                      <p:tavLst>
                                        <p:tav tm="0">
                                          <p:val>
                                            <p:strVal val="#ppt_w+.3"/>
                                          </p:val>
                                        </p:tav>
                                        <p:tav tm="50000">
                                          <p:val>
                                            <p:strVal val="#ppt_w+.3"/>
                                          </p:val>
                                        </p:tav>
                                        <p:tav tm="100000">
                                          <p:val>
                                            <p:strVal val="#ppt_w"/>
                                          </p:val>
                                        </p:tav>
                                      </p:tavLst>
                                    </p:anim>
                                    <p:anim calcmode="lin" valueType="num">
                                      <p:cBhvr>
                                        <p:cTn id="23" dur="500" fill="hold"/>
                                        <p:tgtEl>
                                          <p:spTgt spid="3"/>
                                        </p:tgtEl>
                                        <p:attrNameLst>
                                          <p:attrName>ppt_x</p:attrName>
                                        </p:attrNameLst>
                                      </p:cBhvr>
                                      <p:tavLst>
                                        <p:tav tm="0">
                                          <p:val>
                                            <p:strVal val="#ppt_x-.3"/>
                                          </p:val>
                                        </p:tav>
                                        <p:tav tm="50000">
                                          <p:val>
                                            <p:strVal val="#ppt_x"/>
                                          </p:val>
                                        </p:tav>
                                        <p:tav tm="100000">
                                          <p:val>
                                            <p:strVal val="#ppt_x"/>
                                          </p:val>
                                        </p:tav>
                                      </p:tavLst>
                                    </p:anim>
                                    <p:anim calcmode="lin" valueType="num">
                                      <p:cBhvr>
                                        <p:cTn id="24"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1" grpId="0" animBg="1"/>
    </p:bldLst>
  </p:timing>
</p:sld>
</file>

<file path=ppt/slides/slide2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任意多边形 2"/>
          <p:cNvSpPr/>
          <p:nvPr/>
        </p:nvSpPr>
        <p:spPr>
          <a:xfrm>
            <a:off x="2405000" y="2300317"/>
            <a:ext cx="335720" cy="369650"/>
          </a:xfrm>
          <a:custGeom>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69" tIns="34284" rIns="68569" bIns="34284" anchor="ctr"/>
          <a:lstStyle/>
          <a:p>
            <a:pPr algn="ctr" fontAlgn="base">
              <a:defRPr/>
            </a:pPr>
            <a:endParaRPr lang="zh-CN" altLang="en-US" sz="100" strike="noStrike" noProof="1">
              <a:solidFill>
                <a:prstClr val="white"/>
              </a:solidFill>
            </a:endParaRPr>
          </a:p>
        </p:txBody>
      </p:sp>
      <p:sp>
        <p:nvSpPr>
          <p:cNvPr id="4" name="矩形 3"/>
          <p:cNvSpPr/>
          <p:nvPr/>
        </p:nvSpPr>
        <p:spPr>
          <a:xfrm>
            <a:off x="2736254" y="2302103"/>
            <a:ext cx="5264375" cy="36965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1235" tIns="0" rIns="101235"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08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PPT</a:t>
            </a:r>
            <a:r>
              <a:rPr kumimoji="0" lang="zh-CN" altLang="en-US" sz="208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汇    </a:t>
            </a:r>
            <a:r>
              <a:rPr kumimoji="0" lang="en-US" altLang="zh-CN" sz="208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www.ppthui.com</a:t>
            </a:r>
            <a:endParaRPr kumimoji="0" lang="zh-CN" altLang="en-US" sz="208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1143371" y="1870846"/>
            <a:ext cx="5237589" cy="43572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08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上万精品</a:t>
            </a:r>
            <a:r>
              <a:rPr kumimoji="0" lang="en-US" altLang="zh-CN" sz="208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08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2420"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08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zh-CN" altLang="en-US" sz="208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sp>
        <p:nvSpPr>
          <p:cNvPr id="6" name="直角三角形 5"/>
          <p:cNvSpPr/>
          <p:nvPr/>
        </p:nvSpPr>
        <p:spPr>
          <a:xfrm>
            <a:off x="6380959" y="1868167"/>
            <a:ext cx="480365" cy="438401"/>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9" tIns="34284" rIns="68569" bIns="34284" anchor="ctr"/>
          <a:lstStyle/>
          <a:p>
            <a:pPr algn="ctr" fontAlgn="base">
              <a:defRPr/>
            </a:pPr>
            <a:endParaRPr lang="zh-CN" altLang="en-US" sz="100" strike="noStrike" noProof="1">
              <a:solidFill>
                <a:prstClr val="white"/>
              </a:solidFill>
            </a:endParaRPr>
          </a:p>
        </p:txBody>
      </p:sp>
      <p:sp>
        <p:nvSpPr>
          <p:cNvPr id="38917" name="矩形 11"/>
          <p:cNvSpPr/>
          <p:nvPr/>
        </p:nvSpPr>
        <p:spPr>
          <a:xfrm>
            <a:off x="2186246" y="2848541"/>
            <a:ext cx="4702759" cy="951803"/>
          </a:xfrm>
          <a:prstGeom prst="rect">
            <a:avLst/>
          </a:prstGeom>
          <a:noFill/>
          <a:ln w="25400">
            <a:noFill/>
          </a:ln>
        </p:spPr>
        <p:txBody>
          <a:bodyPr lIns="68569" tIns="34284" rIns="68569" bIns="34284" anchor="ctr"/>
          <a:lstStyle/>
          <a:p>
            <a:pPr eaLnBrk="0" hangingPunct="0">
              <a:lnSpc>
                <a:spcPts val="2400"/>
              </a:lnSpc>
            </a:pPr>
            <a:r>
              <a:rPr lang="en-US" altLang="zh-CN" sz="790" b="1">
                <a:solidFill>
                  <a:srgbClr val="4A452A"/>
                </a:solidFill>
                <a:latin typeface="微软雅黑" panose="020b0503020204020204" pitchFamily="34" charset="-122"/>
                <a:ea typeface="微软雅黑" panose="020b0503020204020204" pitchFamily="34" charset="-122"/>
              </a:rPr>
              <a:t>PPT</a:t>
            </a:r>
            <a:r>
              <a:rPr lang="zh-CN" altLang="en-US" sz="790" b="1">
                <a:solidFill>
                  <a:srgbClr val="4A452A"/>
                </a:solidFill>
                <a:latin typeface="微软雅黑" panose="020b0503020204020204" pitchFamily="34" charset="-122"/>
                <a:ea typeface="微软雅黑" panose="020b0503020204020204" pitchFamily="34" charset="-122"/>
              </a:rPr>
              <a:t>模板下载：</a:t>
            </a:r>
            <a:r>
              <a:rPr lang="en-US" altLang="zh-CN" sz="790" b="1">
                <a:solidFill>
                  <a:srgbClr val="FFC000"/>
                </a:solidFill>
                <a:latin typeface="微软雅黑" panose="020b0503020204020204" pitchFamily="34" charset="-122"/>
                <a:ea typeface="微软雅黑" panose="020b0503020204020204" pitchFamily="34" charset="-122"/>
                <a:hlinkClick r:id="rId3"/>
              </a:rPr>
              <a:t>www.ppthui.com/muban/</a:t>
            </a:r>
            <a:r>
              <a:rPr lang="en-US" altLang="zh-CN" sz="790" b="1">
                <a:solidFill>
                  <a:srgbClr val="FFC000"/>
                </a:solidFill>
                <a:latin typeface="微软雅黑" panose="020b0503020204020204" pitchFamily="34" charset="-122"/>
                <a:ea typeface="微软雅黑" panose="020b0503020204020204" pitchFamily="34" charset="-122"/>
              </a:rPr>
              <a:t>            </a:t>
            </a:r>
            <a:r>
              <a:rPr lang="zh-CN" altLang="en-US" sz="790" b="1">
                <a:solidFill>
                  <a:srgbClr val="4A452A"/>
                </a:solidFill>
                <a:latin typeface="微软雅黑" panose="020b0503020204020204" pitchFamily="34" charset="-122"/>
                <a:ea typeface="微软雅黑" panose="020b0503020204020204" pitchFamily="34" charset="-122"/>
              </a:rPr>
              <a:t>行业</a:t>
            </a:r>
            <a:r>
              <a:rPr lang="en-US" altLang="zh-CN" sz="790" b="1">
                <a:solidFill>
                  <a:srgbClr val="4A452A"/>
                </a:solidFill>
                <a:latin typeface="微软雅黑" panose="020b0503020204020204" pitchFamily="34" charset="-122"/>
                <a:ea typeface="微软雅黑" panose="020b0503020204020204" pitchFamily="34" charset="-122"/>
              </a:rPr>
              <a:t>PPT</a:t>
            </a:r>
            <a:r>
              <a:rPr lang="zh-CN" altLang="en-US" sz="790" b="1">
                <a:solidFill>
                  <a:srgbClr val="4A452A"/>
                </a:solidFill>
                <a:latin typeface="微软雅黑" panose="020b0503020204020204" pitchFamily="34" charset="-122"/>
                <a:ea typeface="微软雅黑" panose="020b0503020204020204" pitchFamily="34" charset="-122"/>
              </a:rPr>
              <a:t>模板：</a:t>
            </a:r>
            <a:r>
              <a:rPr lang="en-US" altLang="zh-CN" sz="790" b="1">
                <a:solidFill>
                  <a:srgbClr val="4A452A"/>
                </a:solidFill>
                <a:latin typeface="微软雅黑" panose="020b0503020204020204" pitchFamily="34" charset="-122"/>
                <a:ea typeface="微软雅黑" panose="020b0503020204020204" pitchFamily="34" charset="-122"/>
                <a:hlinkClick r:id="rId4"/>
              </a:rPr>
              <a:t>www.ppthui.com/hangye/</a:t>
            </a:r>
            <a:endParaRPr lang="en-US" altLang="zh-CN" sz="790"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zh-CN" altLang="en-US" sz="790" b="1">
                <a:solidFill>
                  <a:srgbClr val="4A452A"/>
                </a:solidFill>
                <a:latin typeface="微软雅黑" panose="020b0503020204020204" pitchFamily="34" charset="-122"/>
                <a:ea typeface="微软雅黑" panose="020b0503020204020204" pitchFamily="34" charset="-122"/>
              </a:rPr>
              <a:t>工作</a:t>
            </a:r>
            <a:r>
              <a:rPr lang="en-US" altLang="zh-CN" sz="790" b="1">
                <a:solidFill>
                  <a:srgbClr val="4A452A"/>
                </a:solidFill>
                <a:latin typeface="微软雅黑" panose="020b0503020204020204" pitchFamily="34" charset="-122"/>
                <a:ea typeface="微软雅黑" panose="020b0503020204020204" pitchFamily="34" charset="-122"/>
              </a:rPr>
              <a:t>PPT</a:t>
            </a:r>
            <a:r>
              <a:rPr lang="zh-CN" altLang="en-US" sz="790" b="1">
                <a:solidFill>
                  <a:srgbClr val="4A452A"/>
                </a:solidFill>
                <a:latin typeface="微软雅黑" panose="020b0503020204020204" pitchFamily="34" charset="-122"/>
                <a:ea typeface="微软雅黑" panose="020b0503020204020204" pitchFamily="34" charset="-122"/>
              </a:rPr>
              <a:t>模板：</a:t>
            </a:r>
            <a:r>
              <a:rPr lang="en-US" altLang="zh-CN" sz="790" b="1">
                <a:solidFill>
                  <a:srgbClr val="4A452A"/>
                </a:solidFill>
                <a:latin typeface="微软雅黑" panose="020b0503020204020204" pitchFamily="34" charset="-122"/>
                <a:ea typeface="微软雅黑" panose="020b0503020204020204" pitchFamily="34" charset="-122"/>
                <a:hlinkClick r:id="rId5"/>
              </a:rPr>
              <a:t>www.ppthui.com/gongzuo/</a:t>
            </a:r>
            <a:r>
              <a:rPr lang="en-US" altLang="zh-CN" sz="790" b="1">
                <a:solidFill>
                  <a:srgbClr val="4A452A"/>
                </a:solidFill>
                <a:latin typeface="微软雅黑" panose="020b0503020204020204" pitchFamily="34" charset="-122"/>
                <a:ea typeface="微软雅黑" panose="020b0503020204020204" pitchFamily="34" charset="-122"/>
              </a:rPr>
              <a:t>         </a:t>
            </a:r>
            <a:r>
              <a:rPr lang="zh-CN" altLang="en-US" sz="790" b="1">
                <a:solidFill>
                  <a:srgbClr val="4A452A"/>
                </a:solidFill>
                <a:latin typeface="微软雅黑" panose="020b0503020204020204" pitchFamily="34" charset="-122"/>
                <a:ea typeface="微软雅黑" panose="020b0503020204020204" pitchFamily="34" charset="-122"/>
              </a:rPr>
              <a:t>节日</a:t>
            </a:r>
            <a:r>
              <a:rPr lang="en-US" altLang="zh-CN" sz="790" b="1">
                <a:solidFill>
                  <a:srgbClr val="4A452A"/>
                </a:solidFill>
                <a:latin typeface="微软雅黑" panose="020b0503020204020204" pitchFamily="34" charset="-122"/>
                <a:ea typeface="微软雅黑" panose="020b0503020204020204" pitchFamily="34" charset="-122"/>
              </a:rPr>
              <a:t>PPT</a:t>
            </a:r>
            <a:r>
              <a:rPr lang="zh-CN" altLang="en-US" sz="790" b="1">
                <a:solidFill>
                  <a:srgbClr val="4A452A"/>
                </a:solidFill>
                <a:latin typeface="微软雅黑" panose="020b0503020204020204" pitchFamily="34" charset="-122"/>
                <a:ea typeface="微软雅黑" panose="020b0503020204020204" pitchFamily="34" charset="-122"/>
              </a:rPr>
              <a:t>模板：</a:t>
            </a:r>
            <a:r>
              <a:rPr lang="en-US" altLang="zh-CN" sz="790" b="1">
                <a:solidFill>
                  <a:srgbClr val="4A452A"/>
                </a:solidFill>
                <a:latin typeface="微软雅黑" panose="020b0503020204020204" pitchFamily="34" charset="-122"/>
                <a:ea typeface="微软雅黑" panose="020b0503020204020204" pitchFamily="34" charset="-122"/>
                <a:hlinkClick r:id="rId6"/>
              </a:rPr>
              <a:t>www.ppthui.com/jieri/</a:t>
            </a:r>
            <a:endParaRPr lang="en-US" altLang="zh-CN" sz="790"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en-US" altLang="zh-CN" sz="790" b="1">
                <a:solidFill>
                  <a:srgbClr val="4A452A"/>
                </a:solidFill>
                <a:latin typeface="微软雅黑" panose="020b0503020204020204" pitchFamily="34" charset="-122"/>
                <a:ea typeface="微软雅黑" panose="020b0503020204020204" pitchFamily="34" charset="-122"/>
              </a:rPr>
              <a:t>PPT</a:t>
            </a:r>
            <a:r>
              <a:rPr lang="zh-CN" altLang="en-US" sz="790" b="1">
                <a:solidFill>
                  <a:srgbClr val="4A452A"/>
                </a:solidFill>
                <a:latin typeface="微软雅黑" panose="020b0503020204020204" pitchFamily="34" charset="-122"/>
                <a:ea typeface="微软雅黑" panose="020b0503020204020204" pitchFamily="34" charset="-122"/>
              </a:rPr>
              <a:t>背景图片：</a:t>
            </a:r>
            <a:r>
              <a:rPr lang="en-US" altLang="zh-CN" sz="790" b="1">
                <a:solidFill>
                  <a:srgbClr val="4A452A"/>
                </a:solidFill>
                <a:latin typeface="微软雅黑" panose="020b0503020204020204" pitchFamily="34" charset="-122"/>
                <a:ea typeface="微软雅黑" panose="020b0503020204020204" pitchFamily="34" charset="-122"/>
              </a:rPr>
              <a:t> </a:t>
            </a:r>
            <a:r>
              <a:rPr lang="en-US" altLang="zh-CN" sz="790" b="1">
                <a:solidFill>
                  <a:srgbClr val="4A452A"/>
                </a:solidFill>
                <a:latin typeface="微软雅黑" panose="020b0503020204020204" pitchFamily="34" charset="-122"/>
                <a:ea typeface="微软雅黑" panose="020b0503020204020204" pitchFamily="34" charset="-122"/>
                <a:hlinkClick r:id="rId7"/>
              </a:rPr>
              <a:t>www.ppthui.com/beijing/</a:t>
            </a:r>
            <a:r>
              <a:rPr lang="en-US" altLang="zh-CN" sz="790" b="1">
                <a:solidFill>
                  <a:srgbClr val="4A452A"/>
                </a:solidFill>
                <a:latin typeface="微软雅黑" panose="020b0503020204020204" pitchFamily="34" charset="-122"/>
                <a:ea typeface="微软雅黑" panose="020b0503020204020204" pitchFamily="34" charset="-122"/>
              </a:rPr>
              <a:t>            PPT</a:t>
            </a:r>
            <a:r>
              <a:rPr lang="zh-CN" altLang="en-US" sz="790" b="1">
                <a:solidFill>
                  <a:srgbClr val="4A452A"/>
                </a:solidFill>
                <a:latin typeface="微软雅黑" panose="020b0503020204020204" pitchFamily="34" charset="-122"/>
                <a:ea typeface="微软雅黑" panose="020b0503020204020204" pitchFamily="34" charset="-122"/>
              </a:rPr>
              <a:t>课件模板：</a:t>
            </a:r>
            <a:r>
              <a:rPr lang="en-US" altLang="zh-CN" sz="790" b="1">
                <a:solidFill>
                  <a:srgbClr val="4A452A"/>
                </a:solidFill>
                <a:latin typeface="微软雅黑" panose="020b0503020204020204" pitchFamily="34" charset="-122"/>
                <a:ea typeface="微软雅黑" panose="020b0503020204020204" pitchFamily="34" charset="-122"/>
                <a:hlinkClick r:id="rId8"/>
              </a:rPr>
              <a:t>www.ppthui.com/kejian/</a:t>
            </a:r>
            <a:endParaRPr lang="en-US" altLang="zh-CN" sz="790" b="1">
              <a:solidFill>
                <a:srgbClr val="4A452A"/>
              </a:solidFill>
              <a:latin typeface="微软雅黑" panose="020b0503020204020204" pitchFamily="34" charset="-122"/>
              <a:ea typeface="微软雅黑" panose="020b0503020204020204" pitchFamily="34" charset="-122"/>
            </a:endParaRPr>
          </a:p>
        </p:txBody>
      </p:sp>
      <p:pic>
        <p:nvPicPr>
          <p:cNvPr id="38918" name="Picture 2" descr="C:\Users\20999\Desktop\PPT宣传页背景.png"/>
          <p:cNvPicPr>
            <a:picLocks noChangeAspect="1"/>
          </p:cNvPicPr>
          <p:nvPr/>
        </p:nvPicPr>
        <p:blipFill>
          <a:blip r:embed="rId9"/>
          <a:stretch>
            <a:fillRect/>
          </a:stretch>
        </p:blipFill>
        <p:spPr>
          <a:xfrm>
            <a:off x="3466625" y="730647"/>
            <a:ext cx="2142894" cy="1071447"/>
          </a:xfrm>
          <a:prstGeom prst="rect">
            <a:avLst/>
          </a:prstGeom>
          <a:noFill/>
          <a:ln w="9525">
            <a:noFill/>
          </a:ln>
        </p:spPr>
      </p:pic>
    </p:spTree>
  </p:cSld>
  <p:clrMapOvr>
    <a:masterClrMapping/>
  </p:clrMapOvr>
  <p:transition spd="med" advClick="0" advTm="0">
    <p:push dir="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矩形 1"/>
          <p:cNvSpPr/>
          <p:nvPr/>
        </p:nvSpPr>
        <p:spPr>
          <a:xfrm>
            <a:off x="3018030" y="2879330"/>
            <a:ext cx="3227165" cy="646331"/>
          </a:xfrm>
          <a:prstGeom prst="rect">
            <a:avLst/>
          </a:prstGeom>
        </p:spPr>
        <p:txBody>
          <a:bodyPr wrap="none">
            <a:spAutoFit/>
          </a:bodyPr>
          <a:lstStyle/>
          <a:p>
            <a:pPr>
              <a:defRPr/>
            </a:pPr>
            <a:r>
              <a:rPr lang="en-US" altLang="zh-CN" sz="3600">
                <a:solidFill>
                  <a:srgbClr val="3C3940"/>
                </a:solidFill>
                <a:latin typeface="造字工房悦黑（非商用）纤细体" pitchFamily="50" charset="-122"/>
                <a:ea typeface="造字工房悦黑（非商用）纤细体" pitchFamily="50" charset="-122"/>
                <a:cs typeface="UUS UN INCHIKE" panose="02020603070505020304" pitchFamily="18" charset="0"/>
                <a:sym typeface="+mn-lt"/>
              </a:rPr>
              <a:t>POWERPOINTER</a:t>
            </a:r>
            <a:endParaRPr lang="zh-CN" altLang="en-US" sz="3600">
              <a:solidFill>
                <a:srgbClr val="3C3940"/>
              </a:solidFill>
              <a:latin typeface="造字工房悦黑（非商用）纤细体" pitchFamily="50" charset="-122"/>
              <a:ea typeface="造字工房悦黑（非商用）纤细体" pitchFamily="50" charset="-122"/>
              <a:cs typeface="UUS UN INCHIKE" panose="02020603070505020304" pitchFamily="18" charset="0"/>
              <a:sym typeface="+mn-lt"/>
            </a:endParaRPr>
          </a:p>
        </p:txBody>
      </p:sp>
      <p:sp>
        <p:nvSpPr>
          <p:cNvPr id="3" name="矩形 2"/>
          <p:cNvSpPr/>
          <p:nvPr/>
        </p:nvSpPr>
        <p:spPr>
          <a:xfrm>
            <a:off x="2523362" y="3449418"/>
            <a:ext cx="4097276" cy="346249"/>
          </a:xfrm>
          <a:prstGeom prst="rect">
            <a:avLst/>
          </a:prstGeom>
        </p:spPr>
        <p:txBody>
          <a:bodyPr wrap="square">
            <a:spAutoFit/>
          </a:bodyPr>
          <a:lstStyle/>
          <a:p>
            <a:pPr algn="ctr"/>
            <a:r>
              <a:rPr lang="en-US" altLang="zh-CN" sz="825">
                <a:solidFill>
                  <a:schemeClr val="accent2"/>
                </a:solidFill>
                <a:latin typeface="造字工房悦黑（非商用）纤细体" pitchFamily="50" charset="-122"/>
                <a:ea typeface="造字工房悦黑（非商用）纤细体" pitchFamily="50" charset="-122"/>
                <a:cs typeface="UUS UN INCHIKE" panose="02020603070505020304" pitchFamily="18" charset="0"/>
              </a:rPr>
              <a:t>The future is before us and dynamic. Everything we do will affect it. The future is before us and dynamic. The future is before us and dynamic.</a:t>
            </a:r>
            <a:endParaRPr lang="zh-CN" altLang="en-US" sz="825">
              <a:solidFill>
                <a:schemeClr val="accent2"/>
              </a:solidFill>
              <a:latin typeface="造字工房悦黑（非商用）纤细体" pitchFamily="50" charset="-122"/>
              <a:ea typeface="造字工房悦黑（非商用）纤细体" pitchFamily="50" charset="-122"/>
              <a:cs typeface="UUS UN INCHIKE" panose="02020603070505020304" pitchFamily="18" charset="0"/>
            </a:endParaRPr>
          </a:p>
        </p:txBody>
      </p:sp>
      <p:sp>
        <p:nvSpPr>
          <p:cNvPr id="4" name="椭圆 3"/>
          <p:cNvSpPr/>
          <p:nvPr/>
        </p:nvSpPr>
        <p:spPr>
          <a:xfrm>
            <a:off x="3999367" y="1390148"/>
            <a:ext cx="1225777" cy="1225777"/>
          </a:xfrm>
          <a:prstGeom prst="ellipse">
            <a:avLst/>
          </a:prstGeom>
          <a:gradFill flip="none" rotWithShape="1">
            <a:gsLst>
              <a:gs pos="0">
                <a:schemeClr val="bg1"/>
              </a:gs>
              <a:gs pos="100000">
                <a:srgbClr val="C8C8C8"/>
              </a:gs>
            </a:gsLst>
            <a:lin ang="19800000" scaled="0"/>
          </a:gradFill>
          <a:ln w="12700">
            <a:gradFill flip="none" rotWithShape="1">
              <a:gsLst>
                <a:gs pos="53000">
                  <a:schemeClr val="bg1">
                    <a:alpha val="90000"/>
                  </a:schemeClr>
                </a:gs>
                <a:gs pos="100000">
                  <a:schemeClr val="tx1">
                    <a:lumMod val="50000"/>
                    <a:lumOff val="50000"/>
                  </a:schemeClr>
                </a:gs>
              </a:gsLst>
              <a:lin ang="7200000" scaled="0"/>
            </a:gradFill>
          </a:ln>
          <a:effectLst>
            <a:outerShdw blurRad="482600" dist="203200" dir="8100000" algn="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eaLnBrk="0" fontAlgn="base" hangingPunct="0">
              <a:spcBef>
                <a:spcPct val="0"/>
              </a:spcBef>
              <a:spcAft>
                <a:spcPct val="0"/>
              </a:spcAft>
              <a:buFont typeface="Arial" panose="020b0604020202020204" pitchFamily="34" charset="0"/>
            </a:pPr>
            <a:r>
              <a:rPr lang="en-US" altLang="zh-CN" sz="4500" b="1">
                <a:solidFill>
                  <a:schemeClr val="accent1"/>
                </a:solidFill>
                <a:latin typeface="造字工房悦黑（非商用）纤细体" pitchFamily="50" charset="-122"/>
                <a:ea typeface="造字工房悦黑（非商用）纤细体" pitchFamily="50" charset="-122"/>
              </a:rPr>
              <a:t>1</a:t>
            </a:r>
            <a:endParaRPr lang="zh-CN" altLang="en-US" sz="4500" b="1">
              <a:solidFill>
                <a:schemeClr val="accent1"/>
              </a:solidFill>
              <a:latin typeface="造字工房悦黑（非商用）纤细体" pitchFamily="50" charset="-122"/>
              <a:ea typeface="造字工房悦黑（非商用）纤细体" pitchFamily="50" charset="-122"/>
            </a:endParaRPr>
          </a:p>
        </p:txBody>
      </p:sp>
    </p:spTree>
  </p:cSld>
  <p:clrMapOvr>
    <a:masterClrMapping/>
  </p:clrMapOvr>
  <mc:AlternateContent>
    <mc:Choice xmlns:p14="http://schemas.microsoft.com/office/powerpoint/2010/main" Requires="p14">
      <p:transition spd="med" advTm="6000" p14:dur="700">
        <p:fade/>
      </p:transition>
    </mc:Choice>
    <mc:Fallback>
      <p:transition spd="med" advTm="6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1" accel="16000" fill="hold" grpId="0" nodeType="afterEffect">
                                  <p:stCondLst>
                                    <p:cond delay="0"/>
                                  </p:stCondLst>
                                  <p:iterate type="wd">
                                    <p:tmPct val="10000"/>
                                  </p:iterate>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2" presetClass="entr" presetSubtype="4" fill="hold" grpId="0" nodeType="afterEffect">
                                  <p:stCondLst>
                                    <p:cond delay="0"/>
                                  </p:stCondLst>
                                  <p:iterate type="lt">
                                    <p:tmPct val="10000"/>
                                  </p:iterate>
                                  <p:childTnLst>
                                    <p:set>
                                      <p:cBhvr>
                                        <p:cTn id="11" dur="1" fill="hold">
                                          <p:stCondLst>
                                            <p:cond delay="0"/>
                                          </p:stCondLst>
                                        </p:cTn>
                                        <p:tgtEl>
                                          <p:spTgt spid="2"/>
                                        </p:tgtEl>
                                        <p:attrNameLst>
                                          <p:attrName>style.visibility</p:attrName>
                                        </p:attrNameLst>
                                      </p:cBhvr>
                                      <p:to>
                                        <p:strVal val="visible"/>
                                      </p:to>
                                    </p:set>
                                    <p:anim calcmode="lin" valueType="num">
                                      <p:cBhvr additive="base">
                                        <p:cTn id="12" dur="1000" fill="hold"/>
                                        <p:tgtEl>
                                          <p:spTgt spid="2"/>
                                        </p:tgtEl>
                                        <p:attrNameLst>
                                          <p:attrName>ppt_x</p:attrName>
                                        </p:attrNameLst>
                                      </p:cBhvr>
                                      <p:tavLst>
                                        <p:tav tm="0">
                                          <p:val>
                                            <p:strVal val="#ppt_x"/>
                                          </p:val>
                                        </p:tav>
                                        <p:tav tm="100000">
                                          <p:val>
                                            <p:strVal val="#ppt_x"/>
                                          </p:val>
                                        </p:tav>
                                      </p:tavLst>
                                    </p:anim>
                                    <p:anim calcmode="lin" valueType="num">
                                      <p:cBhvr additive="base">
                                        <p:cTn id="13" dur="1000" fill="hold"/>
                                        <p:tgtEl>
                                          <p:spTgt spid="2"/>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Lst>
  </p:timing>
</p:sld>
</file>

<file path=ppt/slides/slide3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矩形 2"/>
          <p:cNvSpPr/>
          <p:nvPr/>
        </p:nvSpPr>
        <p:spPr>
          <a:xfrm>
            <a:off x="6668" y="-10478"/>
            <a:ext cx="9136856" cy="5170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algn="ctr"/>
            <a:endParaRPr lang="zh-CN" altLang="en-US"/>
          </a:p>
        </p:txBody>
      </p:sp>
      <p:sp>
        <p:nvSpPr>
          <p:cNvPr id="7" name="矩形 6"/>
          <p:cNvSpPr/>
          <p:nvPr/>
        </p:nvSpPr>
        <p:spPr>
          <a:xfrm>
            <a:off x="476" y="1211580"/>
            <a:ext cx="9143524" cy="92821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zh-CN"/>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marL="0" marR="0" indent="0" algn="ctr" defTabSz="6858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100"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10000+套</a:t>
            </a:r>
            <a:r>
              <a:rPr kumimoji="0" lang="zh-CN" altLang="en-US"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精品</a:t>
            </a:r>
            <a:r>
              <a:rPr kumimoji="0" lang="en-US" altLang="zh-CN"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PPT</a:t>
            </a:r>
            <a:r>
              <a:rPr kumimoji="0" lang="zh-CN" altLang="en-US"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模板</a:t>
            </a:r>
            <a:r>
              <a:rPr kumimoji="0" lang="zh-CN" altLang="en-US" sz="2085" b="1" i="0" u="none" strike="noStrike" kern="1200" cap="none" spc="150" normalizeH="0" baseline="0" noProof="1">
                <a:solidFill>
                  <a:srgbClr val="FFC000"/>
                </a:solidFill>
                <a:effectLst>
                  <a:outerShdw blurRad="38100" dist="38100" dir="2700000" algn="tl">
                    <a:srgbClr val="000000">
                      <a:alpha val="43137"/>
                    </a:srgbClr>
                  </a:outerShdw>
                </a:effectLst>
                <a:latin typeface="微软雅黑" panose="020b0503020204020204" charset="-122"/>
                <a:ea typeface="微软雅黑"/>
                <a:cs typeface="+mn-cs"/>
              </a:rPr>
              <a:t>全部免费</a:t>
            </a:r>
            <a:r>
              <a:rPr kumimoji="0" lang="zh-CN" altLang="en-US"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下载</a:t>
            </a:r>
            <a:endParaRPr kumimoji="0" lang="zh-CN" altLang="en-US"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a:p>
            <a:pPr marL="0" marR="0" indent="0" algn="ctr" defTabSz="6858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www.ppthui.com</a:t>
            </a:r>
            <a:endParaRPr kumimoji="0" lang="en-US" altLang="zh-CN"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p:txBody>
      </p:sp>
      <p:sp>
        <p:nvSpPr>
          <p:cNvPr id="38917" name="矩形 11"/>
          <p:cNvSpPr/>
          <p:nvPr/>
        </p:nvSpPr>
        <p:spPr>
          <a:xfrm>
            <a:off x="2095500" y="2336006"/>
            <a:ext cx="4950619" cy="1473517"/>
          </a:xfrm>
          <a:prstGeom prst="rect">
            <a:avLst/>
          </a:prstGeom>
          <a:noFill/>
          <a:ln w="25400">
            <a:noFill/>
          </a:ln>
        </p:spPr>
        <p:txBody>
          <a:bodyPr wrap="none" lIns="68540" tIns="34268" rIns="68540" bIns="34268" anchor="ctr">
            <a:no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eaLnBrk="0" hangingPunct="0">
              <a:lnSpc>
                <a:spcPts val="1800"/>
              </a:lnSpc>
            </a:pPr>
            <a:r>
              <a:rPr lang="en-US" altLang="zh-CN" sz="2100" b="1">
                <a:solidFill>
                  <a:schemeClr val="accent4">
                    <a:lumMod val="75000"/>
                  </a:schemeClr>
                </a:solidFill>
                <a:latin typeface="微软雅黑" panose="020b0503020204020204" charset="-122"/>
                <a:ea typeface="微软雅黑"/>
                <a:cs typeface="微软雅黑" panose="020b0503020204020204" charset="-122"/>
                <a:sym typeface="+mn-ea"/>
                <a:hlinkClick r:id="rId3" action="ppaction://hlinkfile"/>
              </a:rPr>
              <a:t>PPT汇</a:t>
            </a:r>
            <a:endParaRPr lang="zh-CN" altLang="en-US" sz="1800" b="1" spc="150">
              <a:solidFill>
                <a:schemeClr val="tx1"/>
              </a:solidFill>
              <a:effectLst>
                <a:outerShdw blurRad="38100" dist="38100" dir="2700000" algn="tl">
                  <a:srgbClr val="000000">
                    <a:alpha val="43137"/>
                  </a:srgbClr>
                </a:outerShdw>
              </a:effectLst>
              <a:latin typeface="微软雅黑" panose="020b0503020204020204" charset="-122"/>
              <a:ea typeface="微软雅黑"/>
              <a:cs typeface="微软雅黑" panose="020b0503020204020204" charset="-122"/>
              <a:sym typeface="+mn-ea"/>
            </a:endParaRPr>
          </a:p>
          <a:p>
            <a:pPr algn="ctr" eaLnBrk="0" hangingPunct="0">
              <a:lnSpc>
                <a:spcPts val="1800"/>
              </a:lnSpc>
            </a:pPr>
            <a:endParaRPr lang="en-US" altLang="zh-CN" sz="1800" b="1">
              <a:solidFill>
                <a:schemeClr val="tx1"/>
              </a:solidFill>
              <a:latin typeface="+mn-ea"/>
              <a:cs typeface="+mn-ea"/>
            </a:endParaRPr>
          </a:p>
          <a:p>
            <a:pPr algn="l" eaLnBrk="0" hangingPunct="0">
              <a:lnSpc>
                <a:spcPts val="1800"/>
              </a:lnSpc>
            </a:pPr>
            <a:r>
              <a:rPr lang="en-US" altLang="zh-CN" sz="900" b="1">
                <a:latin typeface="微软雅黑" panose="020b0503020204020204" charset="-122"/>
                <a:ea typeface="微软雅黑"/>
                <a:cs typeface="微软雅黑" panose="020b0503020204020204" charset="-122"/>
              </a:rPr>
              <a:t>PPT模板下载：</a:t>
            </a:r>
            <a:r>
              <a:rPr lang="en-US" altLang="zh-CN" sz="900">
                <a:latin typeface="微软雅黑" panose="020b0503020204020204" charset="-122"/>
                <a:ea typeface="微软雅黑"/>
                <a:cs typeface="微软雅黑" panose="020b0503020204020204" charset="-122"/>
                <a:hlinkClick r:id="rId4"/>
              </a:rPr>
              <a:t>www.ppthui.com/muban/</a:t>
            </a:r>
            <a:r>
              <a:rPr lang="en-US" altLang="zh-CN" sz="900" b="1">
                <a:solidFill>
                  <a:srgbClr val="FFC000"/>
                </a:solidFill>
                <a:latin typeface="微软雅黑" panose="020b0503020204020204" charset="-122"/>
                <a:ea typeface="微软雅黑"/>
                <a:cs typeface="微软雅黑" panose="020b0503020204020204" charset="-122"/>
              </a:rPr>
              <a:t>            </a:t>
            </a:r>
            <a:r>
              <a:rPr lang="en-US" altLang="zh-CN" sz="900" b="1">
                <a:latin typeface="微软雅黑" panose="020b0503020204020204" charset="-122"/>
                <a:ea typeface="微软雅黑"/>
                <a:cs typeface="微软雅黑" panose="020b0503020204020204" charset="-122"/>
              </a:rPr>
              <a:t>行业PPT模板：</a:t>
            </a:r>
            <a:r>
              <a:rPr lang="en-US" altLang="zh-CN" sz="900">
                <a:latin typeface="微软雅黑" panose="020b0503020204020204" charset="-122"/>
                <a:ea typeface="微软雅黑"/>
                <a:cs typeface="微软雅黑" panose="020b0503020204020204" charset="-122"/>
                <a:hlinkClick r:id="rId5"/>
              </a:rPr>
              <a:t>www.ppthui.com/hangye/</a:t>
            </a:r>
            <a:endParaRPr lang="en-US" altLang="zh-CN" sz="900" b="1">
              <a:solidFill>
                <a:srgbClr val="4A452A"/>
              </a:solidFill>
              <a:latin typeface="微软雅黑" panose="020b0503020204020204" charset="-122"/>
              <a:ea typeface="微软雅黑"/>
              <a:cs typeface="微软雅黑" panose="020b0503020204020204" charset="-122"/>
            </a:endParaRPr>
          </a:p>
          <a:p>
            <a:pPr algn="l" eaLnBrk="0" hangingPunct="0">
              <a:lnSpc>
                <a:spcPts val="1800"/>
              </a:lnSpc>
            </a:pPr>
            <a:r>
              <a:rPr lang="en-US" altLang="zh-CN" sz="900" b="1">
                <a:latin typeface="微软雅黑" panose="020b0503020204020204" charset="-122"/>
                <a:ea typeface="微软雅黑"/>
                <a:cs typeface="微软雅黑" panose="020b0503020204020204" charset="-122"/>
              </a:rPr>
              <a:t>工作PPT模板：</a:t>
            </a:r>
            <a:r>
              <a:rPr lang="en-US" altLang="zh-CN" sz="900">
                <a:latin typeface="微软雅黑" panose="020b0503020204020204" charset="-122"/>
                <a:ea typeface="微软雅黑"/>
                <a:cs typeface="微软雅黑" panose="020b0503020204020204" charset="-122"/>
                <a:hlinkClick r:id="rId6"/>
              </a:rPr>
              <a:t>www.ppthui.com/gongzuo/</a:t>
            </a:r>
            <a:r>
              <a:rPr lang="en-US" altLang="zh-CN" sz="900" b="1">
                <a:solidFill>
                  <a:srgbClr val="4A452A"/>
                </a:solidFill>
                <a:latin typeface="微软雅黑" panose="020b0503020204020204" charset="-122"/>
                <a:ea typeface="微软雅黑"/>
                <a:cs typeface="微软雅黑" panose="020b0503020204020204" charset="-122"/>
              </a:rPr>
              <a:t>         </a:t>
            </a:r>
            <a:r>
              <a:rPr lang="en-US" altLang="zh-CN" sz="900" b="1">
                <a:latin typeface="微软雅黑" panose="020b0503020204020204" charset="-122"/>
                <a:ea typeface="微软雅黑"/>
                <a:cs typeface="微软雅黑" panose="020b0503020204020204" charset="-122"/>
              </a:rPr>
              <a:t>节日PPT模板：</a:t>
            </a:r>
            <a:r>
              <a:rPr lang="en-US" altLang="zh-CN" sz="900">
                <a:latin typeface="微软雅黑" panose="020b0503020204020204" charset="-122"/>
                <a:ea typeface="微软雅黑"/>
                <a:cs typeface="微软雅黑" panose="020b0503020204020204" charset="-122"/>
                <a:hlinkClick r:id="rId7"/>
              </a:rPr>
              <a:t>www.ppthui.com/jieri/</a:t>
            </a:r>
            <a:endParaRPr lang="en-US" altLang="zh-CN" sz="900" b="1">
              <a:solidFill>
                <a:srgbClr val="4A452A"/>
              </a:solidFill>
              <a:latin typeface="微软雅黑" panose="020b0503020204020204" charset="-122"/>
              <a:ea typeface="微软雅黑"/>
              <a:cs typeface="微软雅黑" panose="020b0503020204020204" charset="-122"/>
              <a:hlinkClick r:id="rId7"/>
            </a:endParaRPr>
          </a:p>
          <a:p>
            <a:pPr algn="l" eaLnBrk="0" hangingPunct="0">
              <a:lnSpc>
                <a:spcPts val="1800"/>
              </a:lnSpc>
            </a:pPr>
            <a:r>
              <a:rPr lang="en-US" altLang="zh-CN" sz="900" b="1">
                <a:latin typeface="微软雅黑" panose="020b0503020204020204" charset="-122"/>
                <a:ea typeface="微软雅黑"/>
                <a:cs typeface="微软雅黑" panose="020b0503020204020204" charset="-122"/>
              </a:rPr>
              <a:t>党政军事PPT：</a:t>
            </a:r>
            <a:r>
              <a:rPr lang="en-US" altLang="zh-CN" sz="900">
                <a:latin typeface="微软雅黑" panose="020b0503020204020204" charset="-122"/>
                <a:ea typeface="微软雅黑"/>
                <a:cs typeface="微软雅黑" panose="020b0503020204020204" charset="-122"/>
                <a:hlinkClick r:id="rId8"/>
              </a:rPr>
              <a:t>www.ppthui.com/dangzheng/</a:t>
            </a:r>
            <a:r>
              <a:rPr lang="en-US" altLang="zh-CN" sz="900">
                <a:solidFill>
                  <a:srgbClr val="4A452A"/>
                </a:solidFill>
                <a:latin typeface="微软雅黑" panose="020b0503020204020204" charset="-122"/>
                <a:ea typeface="微软雅黑"/>
                <a:cs typeface="微软雅黑" panose="020b0503020204020204" charset="-122"/>
              </a:rPr>
              <a:t> </a:t>
            </a:r>
            <a:r>
              <a:rPr lang="en-US" altLang="zh-CN" sz="900" b="1">
                <a:solidFill>
                  <a:srgbClr val="4A452A"/>
                </a:solidFill>
                <a:latin typeface="微软雅黑" panose="020b0503020204020204" charset="-122"/>
                <a:ea typeface="微软雅黑"/>
                <a:cs typeface="微软雅黑" panose="020b0503020204020204" charset="-122"/>
              </a:rPr>
              <a:t>    </a:t>
            </a:r>
            <a:r>
              <a:rPr lang="en-US" altLang="zh-CN" sz="900" b="1">
                <a:latin typeface="微软雅黑" panose="020b0503020204020204" charset="-122"/>
                <a:ea typeface="微软雅黑"/>
                <a:cs typeface="微软雅黑" panose="020b0503020204020204" charset="-122"/>
              </a:rPr>
              <a:t>教育说课课件：</a:t>
            </a:r>
            <a:r>
              <a:rPr lang="en-US" altLang="zh-CN" sz="900">
                <a:latin typeface="微软雅黑" panose="020b0503020204020204" charset="-122"/>
                <a:ea typeface="微软雅黑"/>
                <a:cs typeface="微软雅黑" panose="020b0503020204020204" charset="-122"/>
                <a:hlinkClick r:id="rId9"/>
              </a:rPr>
              <a:t>www.ppthui.com/jiaoyu/</a:t>
            </a:r>
            <a:endParaRPr lang="en-US" altLang="zh-CN" sz="900">
              <a:latin typeface="微软雅黑" panose="020b0503020204020204" charset="-122"/>
              <a:ea typeface="微软雅黑"/>
              <a:cs typeface="微软雅黑" panose="020b0503020204020204" charset="-122"/>
              <a:hlinkClick r:id="rId9"/>
            </a:endParaRPr>
          </a:p>
        </p:txBody>
      </p:sp>
      <p:pic>
        <p:nvPicPr>
          <p:cNvPr id="38918" name="Picture 2" descr="C:\Users\20999\Desktop\PPT宣传页背景.png"/>
          <p:cNvPicPr>
            <a:picLocks noChangeAspect="1"/>
          </p:cNvPicPr>
          <p:nvPr/>
        </p:nvPicPr>
        <p:blipFill>
          <a:blip r:embed="rId10"/>
          <a:stretch>
            <a:fillRect/>
          </a:stretch>
        </p:blipFill>
        <p:spPr>
          <a:xfrm>
            <a:off x="3499924" y="72723"/>
            <a:ext cx="2142045" cy="1071023"/>
          </a:xfrm>
          <a:prstGeom prst="rect">
            <a:avLst/>
          </a:prstGeom>
          <a:noFill/>
          <a:ln w="9525">
            <a:noFill/>
          </a:ln>
        </p:spPr>
      </p:pic>
      <p:sp>
        <p:nvSpPr>
          <p:cNvPr id="2" name="文本框 1"/>
          <p:cNvSpPr txBox="1"/>
          <p:nvPr/>
        </p:nvSpPr>
        <p:spPr>
          <a:xfrm>
            <a:off x="1414939" y="3809524"/>
            <a:ext cx="6315551" cy="1026319"/>
          </a:xfrm>
          <a:prstGeom prst="rect">
            <a:avLst/>
          </a:prstGeom>
          <a:noFill/>
        </p:spPr>
        <p:txBody>
          <a:bodyPr wrap="square"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altLang="zh-CN" sz="900" b="1">
                <a:latin typeface="微软雅黑" panose="020b0503020204020204" charset="-122"/>
                <a:ea typeface="微软雅黑"/>
                <a:cs typeface="微软雅黑" panose="020b0503020204020204" charset="-122"/>
              </a:rPr>
              <a:t>PPT</a:t>
            </a:r>
            <a:r>
              <a:rPr lang="zh-CN" altLang="en-US" sz="900" b="1">
                <a:latin typeface="微软雅黑" panose="020b0503020204020204" charset="-122"/>
                <a:ea typeface="微软雅黑"/>
                <a:cs typeface="微软雅黑" panose="020b0503020204020204" charset="-122"/>
              </a:rPr>
              <a:t>模板：</a:t>
            </a:r>
            <a:r>
              <a:rPr lang="zh-CN" altLang="en-US" sz="900">
                <a:latin typeface="微软雅黑" panose="020b0503020204020204" charset="-122"/>
                <a:ea typeface="微软雅黑"/>
                <a:cs typeface="微软雅黑" panose="020b0503020204020204" charset="-122"/>
                <a:hlinkClick r:id="rId11" action="ppaction://hlinkfile"/>
              </a:rPr>
              <a:t>简洁模板</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2" action="ppaction://hlinkfile"/>
              </a:rPr>
              <a:t>商务模板</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3" action="ppaction://hlinkfile"/>
              </a:rPr>
              <a:t>自然风景</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4" action="ppaction://hlinkfile"/>
              </a:rPr>
              <a:t>时尚模板</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5" action="ppaction://hlinkfile"/>
              </a:rPr>
              <a:t>古典模板</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6" action="ppaction://hlinkfile"/>
              </a:rPr>
              <a:t>浪漫爱情</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7" action="ppaction://hlinkfile"/>
              </a:rPr>
              <a:t>卡通动漫</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8" action="ppaction://hlinkfile"/>
              </a:rPr>
              <a:t>艺术设计</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9" action="ppaction://hlinkfile"/>
              </a:rPr>
              <a:t>主题班会</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0" action="ppaction://hlinkfile"/>
              </a:rPr>
              <a:t>背景图片</a:t>
            </a:r>
            <a:endParaRPr lang="zh-CN" altLang="en-US" sz="900">
              <a:latin typeface="微软雅黑" panose="020b0503020204020204" charset="-122"/>
              <a:ea typeface="微软雅黑"/>
              <a:cs typeface="微软雅黑" panose="020b0503020204020204" charset="-122"/>
            </a:endParaRPr>
          </a:p>
          <a:p>
            <a:endParaRPr lang="zh-CN" altLang="en-US" sz="900">
              <a:latin typeface="微软雅黑" panose="020b0503020204020204" charset="-122"/>
              <a:ea typeface="微软雅黑"/>
              <a:cs typeface="微软雅黑" panose="020b0503020204020204" charset="-122"/>
            </a:endParaRPr>
          </a:p>
          <a:p>
            <a:r>
              <a:rPr lang="zh-CN" altLang="en-US" sz="900" b="1">
                <a:latin typeface="微软雅黑" panose="020b0503020204020204" charset="-122"/>
                <a:ea typeface="微软雅黑"/>
                <a:cs typeface="微软雅黑" panose="020b0503020204020204" charset="-122"/>
              </a:rPr>
              <a:t>行业</a:t>
            </a:r>
            <a:r>
              <a:rPr lang="en-US" altLang="zh-CN" sz="900" b="1">
                <a:latin typeface="微软雅黑" panose="020b0503020204020204" charset="-122"/>
                <a:ea typeface="微软雅黑"/>
                <a:cs typeface="微软雅黑" panose="020b0503020204020204" charset="-122"/>
              </a:rPr>
              <a:t>PPT</a:t>
            </a:r>
            <a:r>
              <a:rPr lang="zh-CN" altLang="en-US" sz="900" b="1">
                <a:latin typeface="微软雅黑" panose="020b0503020204020204" charset="-122"/>
                <a:ea typeface="微软雅黑"/>
                <a:cs typeface="微软雅黑" panose="020b0503020204020204" charset="-122"/>
              </a:rPr>
              <a:t>：</a:t>
            </a:r>
            <a:r>
              <a:rPr lang="zh-CN" altLang="en-US" sz="900">
                <a:latin typeface="微软雅黑" panose="020b0503020204020204" charset="-122"/>
                <a:ea typeface="微软雅黑"/>
                <a:cs typeface="微软雅黑" panose="020b0503020204020204" charset="-122"/>
                <a:hlinkClick r:id="rId21" action="ppaction://hlinkfile"/>
              </a:rPr>
              <a:t>党政军事</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2" action="ppaction://hlinkfile"/>
              </a:rPr>
              <a:t>科技模板</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3" action="ppaction://hlinkfile"/>
              </a:rPr>
              <a:t>工业机械</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4" action="ppaction://hlinkfile"/>
              </a:rPr>
              <a:t>医学医疗</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5" action="ppaction://hlinkfile"/>
              </a:rPr>
              <a:t>旅游旅行</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6" action="ppaction://hlinkfile"/>
              </a:rPr>
              <a:t>金融理财</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7" action="ppaction://hlinkfile"/>
              </a:rPr>
              <a:t>餐饮美食</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8" action="ppaction://hlinkfile"/>
              </a:rPr>
              <a:t>教育培训</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9" action="ppaction://hlinkfile"/>
              </a:rPr>
              <a:t>教学说课</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0" action="ppaction://hlinkfile"/>
              </a:rPr>
              <a:t>营销销售</a:t>
            </a:r>
            <a:endParaRPr lang="zh-CN" altLang="en-US" sz="900">
              <a:latin typeface="微软雅黑" panose="020b0503020204020204" charset="-122"/>
              <a:ea typeface="微软雅黑"/>
              <a:cs typeface="微软雅黑" panose="020b0503020204020204" charset="-122"/>
            </a:endParaRPr>
          </a:p>
          <a:p>
            <a:endParaRPr lang="zh-CN" altLang="en-US" sz="900">
              <a:latin typeface="微软雅黑" panose="020b0503020204020204" charset="-122"/>
              <a:ea typeface="微软雅黑"/>
              <a:cs typeface="微软雅黑" panose="020b0503020204020204" charset="-122"/>
            </a:endParaRPr>
          </a:p>
          <a:p>
            <a:r>
              <a:rPr lang="zh-CN" altLang="en-US" sz="900" b="1">
                <a:latin typeface="微软雅黑" panose="020b0503020204020204" charset="-122"/>
                <a:ea typeface="微软雅黑"/>
                <a:cs typeface="微软雅黑" panose="020b0503020204020204" charset="-122"/>
              </a:rPr>
              <a:t>工作</a:t>
            </a:r>
            <a:r>
              <a:rPr lang="en-US" altLang="zh-CN" sz="900" b="1">
                <a:latin typeface="微软雅黑" panose="020b0503020204020204" charset="-122"/>
                <a:ea typeface="微软雅黑"/>
                <a:cs typeface="微软雅黑" panose="020b0503020204020204" charset="-122"/>
              </a:rPr>
              <a:t>PPT</a:t>
            </a:r>
            <a:r>
              <a:rPr lang="zh-CN" altLang="en-US" sz="900" b="1">
                <a:latin typeface="微软雅黑" panose="020b0503020204020204" charset="-122"/>
                <a:ea typeface="微软雅黑"/>
                <a:cs typeface="微软雅黑" panose="020b0503020204020204" charset="-122"/>
              </a:rPr>
              <a:t>：</a:t>
            </a:r>
            <a:r>
              <a:rPr lang="zh-CN" altLang="en-US" sz="900">
                <a:latin typeface="微软雅黑" panose="020b0503020204020204" charset="-122"/>
                <a:ea typeface="微软雅黑"/>
                <a:cs typeface="微软雅黑" panose="020b0503020204020204" charset="-122"/>
                <a:hlinkClick r:id="rId31" action="ppaction://hlinkfile"/>
              </a:rPr>
              <a:t>工作汇报</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2" action="ppaction://hlinkfile"/>
              </a:rPr>
              <a:t>毕业答辩</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3" action="ppaction://hlinkfile"/>
              </a:rPr>
              <a:t>工作培训</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4" action="ppaction://hlinkfile"/>
              </a:rPr>
              <a:t>述职报告</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5" action="ppaction://hlinkfile"/>
              </a:rPr>
              <a:t>分析报告</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6" action="ppaction://hlinkfile"/>
              </a:rPr>
              <a:t>个人简历</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7" action="ppaction://hlinkfile"/>
              </a:rPr>
              <a:t>公司简介</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6" action="ppaction://hlinkfile"/>
              </a:rPr>
              <a:t>商业金融</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8" action="ppaction://hlinkfile"/>
              </a:rPr>
              <a:t>工作总结</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9" action="ppaction://hlinkfile"/>
              </a:rPr>
              <a:t>团队管理</a:t>
            </a:r>
            <a:endParaRPr lang="zh-CN" altLang="en-US" sz="750">
              <a:latin typeface="微软雅黑" panose="020b0503020204020204" charset="-122"/>
              <a:ea typeface="微软雅黑"/>
              <a:cs typeface="微软雅黑" panose="020b0503020204020204" charset="-122"/>
            </a:endParaRPr>
          </a:p>
          <a:p>
            <a:endParaRPr lang="zh-CN" altLang="en-US" sz="675">
              <a:latin typeface="微软雅黑" panose="020b0503020204020204" charset="-122"/>
              <a:ea typeface="微软雅黑"/>
              <a:cs typeface="微软雅黑" panose="020b0503020204020204" charset="-122"/>
            </a:endParaRPr>
          </a:p>
          <a:p>
            <a:pPr algn="ctr"/>
            <a:r>
              <a:rPr lang="en-US" altLang="zh-CN" sz="105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rPr>
              <a:t>More+</a:t>
            </a:r>
            <a:endParaRPr lang="en-US" altLang="zh-CN" sz="105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endParaRPr>
          </a:p>
        </p:txBody>
      </p:sp>
    </p:spTree>
  </p:cSld>
  <p:clrMapOvr>
    <a:masterClrMapping/>
  </p:clrMapOvr>
  <p:transition spd="med" advClick="0" advTm="0">
    <p:push dir="r"/>
  </p:transition>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9" name="Text Box 18"/>
          <p:cNvSpPr txBox="1">
            <a:spLocks noChangeArrowheads="1"/>
          </p:cNvSpPr>
          <p:nvPr/>
        </p:nvSpPr>
        <p:spPr bwMode="gray">
          <a:xfrm>
            <a:off x="3707904" y="265822"/>
            <a:ext cx="193951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zh-CN" sz="2000" spc="600">
                <a:solidFill>
                  <a:schemeClr val="accent2"/>
                </a:solidFill>
                <a:latin typeface="造字工房悦黑（非商用）纤细体" pitchFamily="50" charset="-122"/>
                <a:ea typeface="造字工房悦黑（非商用）纤细体" pitchFamily="50" charset="-122"/>
              </a:rPr>
              <a:t>HEADLINE</a:t>
            </a:r>
            <a:endParaRPr lang="zh-CN" altLang="en-US" sz="2000" spc="600">
              <a:solidFill>
                <a:schemeClr val="accent2"/>
              </a:solidFill>
              <a:latin typeface="造字工房悦黑（非商用）纤细体" pitchFamily="50" charset="-122"/>
              <a:ea typeface="造字工房悦黑（非商用）纤细体" pitchFamily="50" charset="-122"/>
            </a:endParaRPr>
          </a:p>
        </p:txBody>
      </p:sp>
      <p:cxnSp>
        <p:nvCxnSpPr>
          <p:cNvPr id="20" name="直接连接符​​ 14"/>
          <p:cNvCxnSpPr/>
          <p:nvPr/>
        </p:nvCxnSpPr>
        <p:spPr>
          <a:xfrm>
            <a:off x="5647418" y="468660"/>
            <a:ext cx="3057760" cy="0"/>
          </a:xfrm>
          <a:prstGeom prst="line">
            <a:avLst/>
          </a:prstGeom>
          <a:ln w="9525">
            <a:solidFill>
              <a:schemeClr val="accent3"/>
            </a:solidFill>
            <a:prstDash val="solid"/>
          </a:ln>
        </p:spPr>
        <p:style>
          <a:lnRef idx="1">
            <a:schemeClr val="accent1"/>
          </a:lnRef>
          <a:fillRef idx="0">
            <a:schemeClr val="accent1"/>
          </a:fillRef>
          <a:effectRef idx="0">
            <a:schemeClr val="accent1"/>
          </a:effectRef>
          <a:fontRef idx="minor">
            <a:schemeClr val="tx1"/>
          </a:fontRef>
        </p:style>
      </p:cxnSp>
      <p:cxnSp>
        <p:nvCxnSpPr>
          <p:cNvPr id="21" name="直接连接符​​ 14"/>
          <p:cNvCxnSpPr/>
          <p:nvPr/>
        </p:nvCxnSpPr>
        <p:spPr>
          <a:xfrm>
            <a:off x="362112" y="468660"/>
            <a:ext cx="3057760" cy="0"/>
          </a:xfrm>
          <a:prstGeom prst="line">
            <a:avLst/>
          </a:prstGeom>
          <a:ln w="9525">
            <a:solidFill>
              <a:schemeClr val="accent3"/>
            </a:solidFill>
            <a:prstDash val="solid"/>
          </a:ln>
        </p:spPr>
        <p:style>
          <a:lnRef idx="1">
            <a:schemeClr val="accent1"/>
          </a:lnRef>
          <a:fillRef idx="0">
            <a:schemeClr val="accent1"/>
          </a:fillRef>
          <a:effectRef idx="0">
            <a:schemeClr val="accent1"/>
          </a:effectRef>
          <a:fontRef idx="minor">
            <a:schemeClr val="tx1"/>
          </a:fontRef>
        </p:style>
      </p:cxnSp>
      <p:sp>
        <p:nvSpPr>
          <p:cNvPr id="22" name="Rectangle 2"/>
          <p:cNvSpPr>
            <a:spLocks noChangeArrowheads="1"/>
          </p:cNvSpPr>
          <p:nvPr/>
        </p:nvSpPr>
        <p:spPr bwMode="auto">
          <a:xfrm>
            <a:off x="4572000" y="1127523"/>
            <a:ext cx="3662363" cy="1750219"/>
          </a:xfrm>
          <a:prstGeom prst="rect">
            <a:avLst/>
          </a:prstGeom>
          <a:blipFill dpi="0" rotWithShape="1">
            <a:blip r:embed="rId3"/>
            <a:stretch>
              <a:fillRect/>
            </a:stretch>
          </a:blipFill>
          <a:ln>
            <a:noFill/>
          </a:ln>
          <a:extLst>
            <a:ext uri="{91240B29-F687-4F45-9708-019B960494DF}">
              <a14:hiddenLine xmlns:a14="http://schemas.microsoft.com/office/drawing/2010/main" w="28575">
                <a:solidFill>
                  <a:srgbClr val="42719B"/>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350">
              <a:solidFill>
                <a:schemeClr val="accent1"/>
              </a:solidFill>
              <a:latin typeface="微软雅黑" panose="020b0503020204020204" pitchFamily="34" charset="-122"/>
              <a:ea typeface="微软雅黑" panose="020b0503020204020204" pitchFamily="34" charset="-122"/>
            </a:endParaRPr>
          </a:p>
        </p:txBody>
      </p:sp>
      <p:sp>
        <p:nvSpPr>
          <p:cNvPr id="23" name="Rectangle 3"/>
          <p:cNvSpPr>
            <a:spLocks noChangeArrowheads="1"/>
          </p:cNvSpPr>
          <p:nvPr/>
        </p:nvSpPr>
        <p:spPr bwMode="auto">
          <a:xfrm>
            <a:off x="914400" y="1127522"/>
            <a:ext cx="3657600" cy="1752600"/>
          </a:xfrm>
          <a:prstGeom prst="rect">
            <a:avLst/>
          </a:prstGeom>
          <a:gradFill flip="none" rotWithShape="1">
            <a:gsLst>
              <a:gs pos="0">
                <a:schemeClr val="bg1"/>
              </a:gs>
              <a:gs pos="100000">
                <a:srgbClr val="C8C8C8"/>
              </a:gs>
            </a:gsLst>
            <a:lin ang="19800000" scaled="0"/>
          </a:gradFill>
          <a:ln w="12700">
            <a:gradFill flip="none" rotWithShape="1">
              <a:gsLst>
                <a:gs pos="53000">
                  <a:schemeClr val="bg1">
                    <a:alpha val="90000"/>
                  </a:schemeClr>
                </a:gs>
                <a:gs pos="100000">
                  <a:schemeClr val="tx1">
                    <a:lumMod val="50000"/>
                    <a:lumOff val="50000"/>
                  </a:schemeClr>
                </a:gs>
              </a:gsLst>
              <a:lin ang="7200000" scaled="0"/>
            </a:gradFill>
          </a:ln>
          <a:effectLst>
            <a:outerShdw blurRad="482600" dist="203200" dir="8100000" algn="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buFont typeface="Arial" panose="020b0604020202020204" pitchFamily="34" charset="0"/>
            </a:pPr>
            <a:endParaRPr lang="zh-CN" altLang="zh-CN" sz="4500">
              <a:solidFill>
                <a:schemeClr val="accent2"/>
              </a:solidFill>
              <a:latin typeface="造字工房悦黑（非商用）纤细体" pitchFamily="50" charset="-122"/>
              <a:ea typeface="造字工房悦黑（非商用）纤细体" pitchFamily="50" charset="-122"/>
            </a:endParaRPr>
          </a:p>
        </p:txBody>
      </p:sp>
      <p:grpSp>
        <p:nvGrpSpPr>
          <p:cNvPr id="28" name="Group 20"/>
          <p:cNvGrpSpPr/>
          <p:nvPr/>
        </p:nvGrpSpPr>
        <p:grpSpPr>
          <a:xfrm>
            <a:off x="1427560" y="3168253"/>
            <a:ext cx="401240" cy="404813"/>
            <a:chExt cx="401822" cy="404317"/>
          </a:xfrm>
          <a:solidFill>
            <a:schemeClr val="accent1"/>
          </a:solidFill>
        </p:grpSpPr>
        <p:sp>
          <p:nvSpPr>
            <p:cNvPr id="29" name="Freeform 42"/>
            <p:cNvSpPr>
              <a:spLocks noEditPoints="1" noChangeArrowheads="1"/>
            </p:cNvSpPr>
            <p:nvPr/>
          </p:nvSpPr>
          <p:spPr bwMode="auto">
            <a:xfrm>
              <a:off x="0" y="0"/>
              <a:ext cx="401822" cy="404317"/>
            </a:xfrm>
            <a:custGeom>
              <a:gdLst>
                <a:gd name="T0" fmla="*/ 661681284 w 121"/>
                <a:gd name="T1" fmla="*/ 0 h 121"/>
                <a:gd name="T2" fmla="*/ 0 w 121"/>
                <a:gd name="T3" fmla="*/ 681087023 h 121"/>
                <a:gd name="T4" fmla="*/ 661681284 w 121"/>
                <a:gd name="T5" fmla="*/ 1351010219 h 121"/>
                <a:gd name="T6" fmla="*/ 1334387766 w 121"/>
                <a:gd name="T7" fmla="*/ 681087023 h 121"/>
                <a:gd name="T8" fmla="*/ 661681284 w 121"/>
                <a:gd name="T9" fmla="*/ 0 h 121"/>
                <a:gd name="T10" fmla="*/ 661681284 w 121"/>
                <a:gd name="T11" fmla="*/ 1239355239 h 121"/>
                <a:gd name="T12" fmla="*/ 110278554 w 121"/>
                <a:gd name="T13" fmla="*/ 681087023 h 121"/>
                <a:gd name="T14" fmla="*/ 661681284 w 121"/>
                <a:gd name="T15" fmla="*/ 111654980 h 121"/>
                <a:gd name="T16" fmla="*/ 1224109212 w 121"/>
                <a:gd name="T17" fmla="*/ 681087023 h 121"/>
                <a:gd name="T18" fmla="*/ 661681284 w 121"/>
                <a:gd name="T19" fmla="*/ 1239355239 h 1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1"/>
                <a:gd name="T31" fmla="*/ 0 h 121"/>
                <a:gd name="T32" fmla="*/ 121 w 121"/>
                <a:gd name="T33" fmla="*/ 121 h 121"/>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0" h="120">
                  <a:moveTo>
                    <a:pt x="60" y="0"/>
                  </a:moveTo>
                  <a:cubicBezTo>
                    <a:pt x="27" y="0"/>
                    <a:pt x="0" y="27"/>
                    <a:pt x="0" y="61"/>
                  </a:cubicBezTo>
                  <a:cubicBezTo>
                    <a:pt x="0" y="94"/>
                    <a:pt x="27" y="121"/>
                    <a:pt x="60" y="121"/>
                  </a:cubicBezTo>
                  <a:cubicBezTo>
                    <a:pt x="94" y="121"/>
                    <a:pt x="121" y="94"/>
                    <a:pt x="121" y="61"/>
                  </a:cubicBezTo>
                  <a:cubicBezTo>
                    <a:pt x="121" y="27"/>
                    <a:pt x="94" y="0"/>
                    <a:pt x="60" y="0"/>
                  </a:cubicBezTo>
                  <a:close/>
                  <a:moveTo>
                    <a:pt x="60" y="111"/>
                  </a:moveTo>
                  <a:cubicBezTo>
                    <a:pt x="32" y="111"/>
                    <a:pt x="10" y="89"/>
                    <a:pt x="10" y="61"/>
                  </a:cubicBezTo>
                  <a:cubicBezTo>
                    <a:pt x="10" y="33"/>
                    <a:pt x="32" y="10"/>
                    <a:pt x="60" y="10"/>
                  </a:cubicBezTo>
                  <a:cubicBezTo>
                    <a:pt x="88" y="10"/>
                    <a:pt x="111" y="33"/>
                    <a:pt x="111" y="61"/>
                  </a:cubicBezTo>
                  <a:cubicBezTo>
                    <a:pt x="111" y="89"/>
                    <a:pt x="88" y="111"/>
                    <a:pt x="60" y="111"/>
                  </a:cubicBezTo>
                  <a:close/>
                </a:path>
              </a:pathLst>
            </a:custGeom>
            <a:grpFill/>
            <a:ln>
              <a:noFill/>
            </a:ln>
            <a:effectLst/>
          </p:spPr>
          <p:txBody>
            <a:bodyPr vert="horz" wrap="square" lIns="68580" tIns="34290" rIns="68580" bIns="34290" numCol="1" anchor="t" anchorCtr="0" compatLnSpc="1"/>
            <a:lstStyle/>
            <a:p>
              <a:endParaRPr lang="zh-CN" altLang="en-US" sz="1500">
                <a:latin typeface="微软雅黑" panose="020b0503020204020204" pitchFamily="34" charset="-122"/>
                <a:ea typeface="微软雅黑" panose="020b0503020204020204" pitchFamily="34" charset="-122"/>
              </a:endParaRPr>
            </a:p>
          </p:txBody>
        </p:sp>
        <p:sp>
          <p:nvSpPr>
            <p:cNvPr id="31" name="Freeform 43"/>
            <p:cNvSpPr>
              <a:spLocks noChangeArrowheads="1"/>
            </p:cNvSpPr>
            <p:nvPr/>
          </p:nvSpPr>
          <p:spPr bwMode="auto">
            <a:xfrm>
              <a:off x="107320" y="97336"/>
              <a:ext cx="139764" cy="199662"/>
            </a:xfrm>
            <a:custGeom>
              <a:gdLst>
                <a:gd name="T0" fmla="*/ 465094659 w 42"/>
                <a:gd name="T1" fmla="*/ 664415237 h 60"/>
                <a:gd name="T2" fmla="*/ 465094659 w 42"/>
                <a:gd name="T3" fmla="*/ 0 h 60"/>
                <a:gd name="T4" fmla="*/ 0 w 42"/>
                <a:gd name="T5" fmla="*/ 465089335 h 60"/>
                <a:gd name="T6" fmla="*/ 465094659 w 42"/>
                <a:gd name="T7" fmla="*/ 664415237 h 60"/>
                <a:gd name="T8" fmla="*/ 0 60000 65536"/>
                <a:gd name="T9" fmla="*/ 0 60000 65536"/>
                <a:gd name="T10" fmla="*/ 0 60000 65536"/>
                <a:gd name="T11" fmla="*/ 0 60000 65536"/>
                <a:gd name="T12" fmla="*/ 0 w 42"/>
                <a:gd name="T13" fmla="*/ 0 h 60"/>
                <a:gd name="T14" fmla="*/ 42 w 42"/>
                <a:gd name="T15" fmla="*/ 60 h 60"/>
              </a:gdLst>
              <a:cxnLst>
                <a:cxn ang="T8">
                  <a:pos x="T0" y="T1"/>
                </a:cxn>
                <a:cxn ang="T9">
                  <a:pos x="T2" y="T3"/>
                </a:cxn>
                <a:cxn ang="T10">
                  <a:pos x="T4" y="T5"/>
                </a:cxn>
                <a:cxn ang="T11">
                  <a:pos x="T6" y="T7"/>
                </a:cxn>
              </a:cxnLst>
              <a:rect l="T12" t="T13" r="T14" b="T15"/>
              <a:pathLst>
                <a:path w="42" h="60">
                  <a:moveTo>
                    <a:pt x="42" y="60"/>
                  </a:moveTo>
                  <a:cubicBezTo>
                    <a:pt x="42" y="0"/>
                    <a:pt x="42" y="0"/>
                    <a:pt x="42" y="0"/>
                  </a:cubicBezTo>
                  <a:cubicBezTo>
                    <a:pt x="0" y="42"/>
                    <a:pt x="0" y="42"/>
                    <a:pt x="0" y="42"/>
                  </a:cubicBezTo>
                  <a:cubicBezTo>
                    <a:pt x="29" y="42"/>
                    <a:pt x="42" y="60"/>
                    <a:pt x="42" y="60"/>
                  </a:cubicBezTo>
                  <a:close/>
                </a:path>
              </a:pathLst>
            </a:custGeom>
            <a:grpFill/>
            <a:ln>
              <a:noFill/>
            </a:ln>
            <a:effectLst/>
          </p:spPr>
          <p:txBody>
            <a:bodyPr vert="horz" wrap="square" lIns="68580" tIns="34290" rIns="68580" bIns="34290" numCol="1" anchor="t" anchorCtr="0" compatLnSpc="1"/>
            <a:lstStyle/>
            <a:p>
              <a:endParaRPr lang="zh-CN" altLang="en-US" sz="1500">
                <a:latin typeface="微软雅黑" panose="020b0503020204020204" pitchFamily="34" charset="-122"/>
                <a:ea typeface="微软雅黑" panose="020b0503020204020204" pitchFamily="34" charset="-122"/>
              </a:endParaRPr>
            </a:p>
          </p:txBody>
        </p:sp>
      </p:grpSp>
      <p:grpSp>
        <p:nvGrpSpPr>
          <p:cNvPr id="32" name="Group 23"/>
          <p:cNvGrpSpPr/>
          <p:nvPr/>
        </p:nvGrpSpPr>
        <p:grpSpPr>
          <a:xfrm>
            <a:off x="3437335" y="3212306"/>
            <a:ext cx="389334" cy="339329"/>
            <a:chExt cx="389342" cy="339426"/>
          </a:xfrm>
          <a:solidFill>
            <a:schemeClr val="accent1"/>
          </a:solidFill>
        </p:grpSpPr>
        <p:sp>
          <p:nvSpPr>
            <p:cNvPr id="33" name="Freeform 110"/>
            <p:cNvSpPr>
              <a:spLocks noChangeArrowheads="1"/>
            </p:cNvSpPr>
            <p:nvPr/>
          </p:nvSpPr>
          <p:spPr bwMode="auto">
            <a:xfrm>
              <a:off x="259561" y="102327"/>
              <a:ext cx="102328" cy="102328"/>
            </a:xfrm>
            <a:custGeom>
              <a:gdLst>
                <a:gd name="T0" fmla="*/ 0 w 41"/>
                <a:gd name="T1" fmla="*/ 242931664 h 41"/>
                <a:gd name="T2" fmla="*/ 18686091 w 41"/>
                <a:gd name="T3" fmla="*/ 255390722 h 41"/>
                <a:gd name="T4" fmla="*/ 255390722 w 41"/>
                <a:gd name="T5" fmla="*/ 18686091 h 41"/>
                <a:gd name="T6" fmla="*/ 242931664 w 41"/>
                <a:gd name="T7" fmla="*/ 0 h 41"/>
                <a:gd name="T8" fmla="*/ 0 w 41"/>
                <a:gd name="T9" fmla="*/ 242931664 h 41"/>
                <a:gd name="T10" fmla="*/ 0 60000 65536"/>
                <a:gd name="T11" fmla="*/ 0 60000 65536"/>
                <a:gd name="T12" fmla="*/ 0 60000 65536"/>
                <a:gd name="T13" fmla="*/ 0 60000 65536"/>
                <a:gd name="T14" fmla="*/ 0 60000 65536"/>
                <a:gd name="T15" fmla="*/ 0 w 41"/>
                <a:gd name="T16" fmla="*/ 0 h 41"/>
                <a:gd name="T17" fmla="*/ 41 w 41"/>
                <a:gd name="T18" fmla="*/ 41 h 41"/>
              </a:gdLst>
              <a:cxnLst>
                <a:cxn ang="T10">
                  <a:pos x="T0" y="T1"/>
                </a:cxn>
                <a:cxn ang="T11">
                  <a:pos x="T2" y="T3"/>
                </a:cxn>
                <a:cxn ang="T12">
                  <a:pos x="T4" y="T5"/>
                </a:cxn>
                <a:cxn ang="T13">
                  <a:pos x="T6" y="T7"/>
                </a:cxn>
                <a:cxn ang="T14">
                  <a:pos x="T8" y="T9"/>
                </a:cxn>
              </a:cxnLst>
              <a:rect l="T15" t="T16" r="T17" b="T18"/>
              <a:pathLst>
                <a:path w="41" h="41">
                  <a:moveTo>
                    <a:pt x="0" y="39"/>
                  </a:moveTo>
                  <a:lnTo>
                    <a:pt x="3" y="41"/>
                  </a:lnTo>
                  <a:lnTo>
                    <a:pt x="41" y="3"/>
                  </a:lnTo>
                  <a:lnTo>
                    <a:pt x="39" y="0"/>
                  </a:lnTo>
                  <a:lnTo>
                    <a:pt x="0" y="39"/>
                  </a:lnTo>
                  <a:close/>
                </a:path>
              </a:pathLst>
            </a:custGeom>
            <a:grpFill/>
            <a:ln>
              <a:noFill/>
            </a:ln>
            <a:effectLst>
              <a:outerShdw blurRad="101600" dir="18900000" sy="23000" kx="-1200000" algn="bl" rotWithShape="0">
                <a:prstClr val="black">
                  <a:alpha val="20000"/>
                </a:prstClr>
              </a:outerShdw>
            </a:effectLst>
          </p:spPr>
          <p:txBody>
            <a:bodyPr vert="horz" wrap="square" lIns="68580" tIns="34290" rIns="68580" bIns="34290" numCol="1" anchor="t" anchorCtr="0" compatLnSpc="1"/>
            <a:lstStyle/>
            <a:p>
              <a:endParaRPr lang="zh-CN" altLang="en-US">
                <a:solidFill>
                  <a:schemeClr val="accent2"/>
                </a:solidFill>
                <a:latin typeface="微软雅黑" panose="020b0503020204020204" pitchFamily="34" charset="-122"/>
                <a:ea typeface="微软雅黑" panose="020b0503020204020204" pitchFamily="34" charset="-122"/>
              </a:endParaRPr>
            </a:p>
          </p:txBody>
        </p:sp>
        <p:sp>
          <p:nvSpPr>
            <p:cNvPr id="38" name="Freeform 111"/>
            <p:cNvSpPr>
              <a:spLocks noChangeArrowheads="1"/>
            </p:cNvSpPr>
            <p:nvPr/>
          </p:nvSpPr>
          <p:spPr bwMode="auto">
            <a:xfrm>
              <a:off x="237098" y="74873"/>
              <a:ext cx="109814" cy="114806"/>
            </a:xfrm>
            <a:custGeom>
              <a:gdLst>
                <a:gd name="T0" fmla="*/ 230469637 w 44"/>
                <a:gd name="T1" fmla="*/ 0 h 46"/>
                <a:gd name="T2" fmla="*/ 0 w 44"/>
                <a:gd name="T3" fmla="*/ 242929496 h 46"/>
                <a:gd name="T4" fmla="*/ 37374197 w 44"/>
                <a:gd name="T5" fmla="*/ 286530818 h 46"/>
                <a:gd name="T6" fmla="*/ 274070786 w 44"/>
                <a:gd name="T7" fmla="*/ 49830796 h 46"/>
                <a:gd name="T8" fmla="*/ 230469637 w 44"/>
                <a:gd name="T9" fmla="*/ 0 h 46"/>
                <a:gd name="T10" fmla="*/ 0 60000 65536"/>
                <a:gd name="T11" fmla="*/ 0 60000 65536"/>
                <a:gd name="T12" fmla="*/ 0 60000 65536"/>
                <a:gd name="T13" fmla="*/ 0 60000 65536"/>
                <a:gd name="T14" fmla="*/ 0 60000 65536"/>
                <a:gd name="T15" fmla="*/ 0 w 44"/>
                <a:gd name="T16" fmla="*/ 0 h 46"/>
                <a:gd name="T17" fmla="*/ 44 w 44"/>
                <a:gd name="T18" fmla="*/ 46 h 46"/>
              </a:gdLst>
              <a:cxnLst>
                <a:cxn ang="T10">
                  <a:pos x="T0" y="T1"/>
                </a:cxn>
                <a:cxn ang="T11">
                  <a:pos x="T2" y="T3"/>
                </a:cxn>
                <a:cxn ang="T12">
                  <a:pos x="T4" y="T5"/>
                </a:cxn>
                <a:cxn ang="T13">
                  <a:pos x="T6" y="T7"/>
                </a:cxn>
                <a:cxn ang="T14">
                  <a:pos x="T8" y="T9"/>
                </a:cxn>
              </a:cxnLst>
              <a:rect l="T15" t="T16" r="T17" b="T18"/>
              <a:pathLst>
                <a:path w="44" h="46">
                  <a:moveTo>
                    <a:pt x="37" y="0"/>
                  </a:moveTo>
                  <a:lnTo>
                    <a:pt x="0" y="39"/>
                  </a:lnTo>
                  <a:lnTo>
                    <a:pt x="6" y="46"/>
                  </a:lnTo>
                  <a:lnTo>
                    <a:pt x="44" y="8"/>
                  </a:lnTo>
                  <a:lnTo>
                    <a:pt x="37" y="0"/>
                  </a:lnTo>
                  <a:close/>
                </a:path>
              </a:pathLst>
            </a:custGeom>
            <a:grpFill/>
            <a:ln>
              <a:noFill/>
            </a:ln>
            <a:effectLst>
              <a:outerShdw blurRad="101600" dir="18900000" sy="23000" kx="-1200000" algn="bl" rotWithShape="0">
                <a:prstClr val="black">
                  <a:alpha val="20000"/>
                </a:prstClr>
              </a:outerShdw>
            </a:effectLst>
          </p:spPr>
          <p:txBody>
            <a:bodyPr vert="horz" wrap="square" lIns="68580" tIns="34290" rIns="68580" bIns="34290" numCol="1" anchor="t" anchorCtr="0" compatLnSpc="1"/>
            <a:lstStyle/>
            <a:p>
              <a:endParaRPr lang="zh-CN" altLang="en-US">
                <a:solidFill>
                  <a:schemeClr val="accent2"/>
                </a:solidFill>
                <a:latin typeface="微软雅黑" panose="020b0503020204020204" pitchFamily="34" charset="-122"/>
                <a:ea typeface="微软雅黑" panose="020b0503020204020204" pitchFamily="34" charset="-122"/>
              </a:endParaRPr>
            </a:p>
          </p:txBody>
        </p:sp>
        <p:sp>
          <p:nvSpPr>
            <p:cNvPr id="39" name="Freeform 112"/>
            <p:cNvSpPr>
              <a:spLocks noChangeArrowheads="1"/>
            </p:cNvSpPr>
            <p:nvPr/>
          </p:nvSpPr>
          <p:spPr bwMode="auto">
            <a:xfrm>
              <a:off x="217132" y="59898"/>
              <a:ext cx="104823" cy="104823"/>
            </a:xfrm>
            <a:custGeom>
              <a:gdLst>
                <a:gd name="T0" fmla="*/ 0 w 42"/>
                <a:gd name="T1" fmla="*/ 236700317 h 42"/>
                <a:gd name="T2" fmla="*/ 24915429 w 42"/>
                <a:gd name="T3" fmla="*/ 261615746 h 42"/>
                <a:gd name="T4" fmla="*/ 261615746 w 42"/>
                <a:gd name="T5" fmla="*/ 24915429 h 42"/>
                <a:gd name="T6" fmla="*/ 236700317 w 42"/>
                <a:gd name="T7" fmla="*/ 0 h 42"/>
                <a:gd name="T8" fmla="*/ 0 w 42"/>
                <a:gd name="T9" fmla="*/ 236700317 h 42"/>
                <a:gd name="T10" fmla="*/ 0 60000 65536"/>
                <a:gd name="T11" fmla="*/ 0 60000 65536"/>
                <a:gd name="T12" fmla="*/ 0 60000 65536"/>
                <a:gd name="T13" fmla="*/ 0 60000 65536"/>
                <a:gd name="T14" fmla="*/ 0 60000 65536"/>
                <a:gd name="T15" fmla="*/ 0 w 42"/>
                <a:gd name="T16" fmla="*/ 0 h 42"/>
                <a:gd name="T17" fmla="*/ 42 w 42"/>
                <a:gd name="T18" fmla="*/ 42 h 42"/>
              </a:gdLst>
              <a:cxnLst>
                <a:cxn ang="T10">
                  <a:pos x="T0" y="T1"/>
                </a:cxn>
                <a:cxn ang="T11">
                  <a:pos x="T2" y="T3"/>
                </a:cxn>
                <a:cxn ang="T12">
                  <a:pos x="T4" y="T5"/>
                </a:cxn>
                <a:cxn ang="T13">
                  <a:pos x="T6" y="T7"/>
                </a:cxn>
                <a:cxn ang="T14">
                  <a:pos x="T8" y="T9"/>
                </a:cxn>
              </a:cxnLst>
              <a:rect l="T15" t="T16" r="T17" b="T18"/>
              <a:pathLst>
                <a:path w="42" h="42">
                  <a:moveTo>
                    <a:pt x="0" y="38"/>
                  </a:moveTo>
                  <a:lnTo>
                    <a:pt x="4" y="42"/>
                  </a:lnTo>
                  <a:lnTo>
                    <a:pt x="42" y="4"/>
                  </a:lnTo>
                  <a:lnTo>
                    <a:pt x="38" y="0"/>
                  </a:lnTo>
                  <a:lnTo>
                    <a:pt x="0" y="38"/>
                  </a:lnTo>
                  <a:close/>
                </a:path>
              </a:pathLst>
            </a:custGeom>
            <a:grpFill/>
            <a:ln>
              <a:noFill/>
            </a:ln>
            <a:effectLst>
              <a:outerShdw blurRad="101600" dir="18900000" sy="23000" kx="-1200000" algn="bl" rotWithShape="0">
                <a:prstClr val="black">
                  <a:alpha val="20000"/>
                </a:prstClr>
              </a:outerShdw>
            </a:effectLst>
          </p:spPr>
          <p:txBody>
            <a:bodyPr vert="horz" wrap="square" lIns="68580" tIns="34290" rIns="68580" bIns="34290" numCol="1" anchor="t" anchorCtr="0" compatLnSpc="1"/>
            <a:lstStyle/>
            <a:p>
              <a:endParaRPr lang="zh-CN" altLang="en-US">
                <a:solidFill>
                  <a:schemeClr val="accent2"/>
                </a:solidFill>
                <a:latin typeface="微软雅黑" panose="020b0503020204020204" pitchFamily="34" charset="-122"/>
                <a:ea typeface="微软雅黑" panose="020b0503020204020204" pitchFamily="34" charset="-122"/>
              </a:endParaRPr>
            </a:p>
          </p:txBody>
        </p:sp>
        <p:sp>
          <p:nvSpPr>
            <p:cNvPr id="40" name="Freeform 113"/>
            <p:cNvSpPr>
              <a:spLocks noChangeArrowheads="1"/>
            </p:cNvSpPr>
            <p:nvPr/>
          </p:nvSpPr>
          <p:spPr bwMode="auto">
            <a:xfrm>
              <a:off x="189679" y="162226"/>
              <a:ext cx="69882" cy="69882"/>
            </a:xfrm>
            <a:custGeom>
              <a:gdLst>
                <a:gd name="T0" fmla="*/ 174410497 w 28"/>
                <a:gd name="T1" fmla="*/ 124579640 h 28"/>
                <a:gd name="T2" fmla="*/ 49830858 w 28"/>
                <a:gd name="T3" fmla="*/ 0 h 28"/>
                <a:gd name="T4" fmla="*/ 0 w 28"/>
                <a:gd name="T5" fmla="*/ 124579640 h 28"/>
                <a:gd name="T6" fmla="*/ 56060339 w 28"/>
                <a:gd name="T7" fmla="*/ 174410497 h 28"/>
                <a:gd name="T8" fmla="*/ 174410497 w 28"/>
                <a:gd name="T9" fmla="*/ 124579640 h 28"/>
                <a:gd name="T10" fmla="*/ 0 60000 65536"/>
                <a:gd name="T11" fmla="*/ 0 60000 65536"/>
                <a:gd name="T12" fmla="*/ 0 60000 65536"/>
                <a:gd name="T13" fmla="*/ 0 60000 65536"/>
                <a:gd name="T14" fmla="*/ 0 60000 65536"/>
                <a:gd name="T15" fmla="*/ 0 w 28"/>
                <a:gd name="T16" fmla="*/ 0 h 28"/>
                <a:gd name="T17" fmla="*/ 28 w 28"/>
                <a:gd name="T18" fmla="*/ 28 h 28"/>
              </a:gdLst>
              <a:cxnLst>
                <a:cxn ang="T10">
                  <a:pos x="T0" y="T1"/>
                </a:cxn>
                <a:cxn ang="T11">
                  <a:pos x="T2" y="T3"/>
                </a:cxn>
                <a:cxn ang="T12">
                  <a:pos x="T4" y="T5"/>
                </a:cxn>
                <a:cxn ang="T13">
                  <a:pos x="T6" y="T7"/>
                </a:cxn>
                <a:cxn ang="T14">
                  <a:pos x="T8" y="T9"/>
                </a:cxn>
              </a:cxnLst>
              <a:rect l="T15" t="T16" r="T17" b="T18"/>
              <a:pathLst>
                <a:path w="28" h="28">
                  <a:moveTo>
                    <a:pt x="28" y="20"/>
                  </a:moveTo>
                  <a:lnTo>
                    <a:pt x="8" y="0"/>
                  </a:lnTo>
                  <a:lnTo>
                    <a:pt x="0" y="20"/>
                  </a:lnTo>
                  <a:lnTo>
                    <a:pt x="9" y="28"/>
                  </a:lnTo>
                  <a:lnTo>
                    <a:pt x="28" y="20"/>
                  </a:lnTo>
                  <a:close/>
                </a:path>
              </a:pathLst>
            </a:custGeom>
            <a:grpFill/>
            <a:ln>
              <a:noFill/>
            </a:ln>
            <a:effectLst>
              <a:outerShdw blurRad="101600" dir="18900000" sy="23000" kx="-1200000" algn="bl" rotWithShape="0">
                <a:prstClr val="black">
                  <a:alpha val="20000"/>
                </a:prstClr>
              </a:outerShdw>
            </a:effectLst>
          </p:spPr>
          <p:txBody>
            <a:bodyPr vert="horz" wrap="square" lIns="68580" tIns="34290" rIns="68580" bIns="34290" numCol="1" anchor="t" anchorCtr="0" compatLnSpc="1"/>
            <a:lstStyle/>
            <a:p>
              <a:endParaRPr lang="zh-CN" altLang="en-US">
                <a:solidFill>
                  <a:schemeClr val="accent2"/>
                </a:solidFill>
                <a:latin typeface="微软雅黑" panose="020b0503020204020204" pitchFamily="34" charset="-122"/>
                <a:ea typeface="微软雅黑" panose="020b0503020204020204" pitchFamily="34" charset="-122"/>
              </a:endParaRPr>
            </a:p>
          </p:txBody>
        </p:sp>
        <p:sp>
          <p:nvSpPr>
            <p:cNvPr id="41" name="Freeform 114"/>
            <p:cNvSpPr>
              <a:spLocks noChangeArrowheads="1"/>
            </p:cNvSpPr>
            <p:nvPr/>
          </p:nvSpPr>
          <p:spPr bwMode="auto">
            <a:xfrm>
              <a:off x="172208" y="219628"/>
              <a:ext cx="34941" cy="32446"/>
            </a:xfrm>
            <a:custGeom>
              <a:gdLst>
                <a:gd name="T0" fmla="*/ 0 w 14"/>
                <a:gd name="T1" fmla="*/ 80980224 h 13"/>
                <a:gd name="T2" fmla="*/ 87205249 w 14"/>
                <a:gd name="T3" fmla="*/ 37375296 h 13"/>
                <a:gd name="T4" fmla="*/ 37374391 w 14"/>
                <a:gd name="T5" fmla="*/ 0 h 13"/>
                <a:gd name="T6" fmla="*/ 0 w 14"/>
                <a:gd name="T7" fmla="*/ 80980224 h 13"/>
                <a:gd name="T8" fmla="*/ 0 60000 65536"/>
                <a:gd name="T9" fmla="*/ 0 60000 65536"/>
                <a:gd name="T10" fmla="*/ 0 60000 65536"/>
                <a:gd name="T11" fmla="*/ 0 60000 65536"/>
                <a:gd name="T12" fmla="*/ 0 w 14"/>
                <a:gd name="T13" fmla="*/ 0 h 13"/>
                <a:gd name="T14" fmla="*/ 14 w 14"/>
                <a:gd name="T15" fmla="*/ 13 h 13"/>
              </a:gdLst>
              <a:cxnLst>
                <a:cxn ang="T8">
                  <a:pos x="T0" y="T1"/>
                </a:cxn>
                <a:cxn ang="T9">
                  <a:pos x="T2" y="T3"/>
                </a:cxn>
                <a:cxn ang="T10">
                  <a:pos x="T4" y="T5"/>
                </a:cxn>
                <a:cxn ang="T11">
                  <a:pos x="T6" y="T7"/>
                </a:cxn>
              </a:cxnLst>
              <a:rect l="T12" t="T13" r="T14" b="T15"/>
              <a:pathLst>
                <a:path w="14" h="13">
                  <a:moveTo>
                    <a:pt x="0" y="13"/>
                  </a:moveTo>
                  <a:lnTo>
                    <a:pt x="14" y="6"/>
                  </a:lnTo>
                  <a:lnTo>
                    <a:pt x="6" y="0"/>
                  </a:lnTo>
                  <a:lnTo>
                    <a:pt x="0" y="13"/>
                  </a:lnTo>
                  <a:close/>
                </a:path>
              </a:pathLst>
            </a:custGeom>
            <a:grpFill/>
            <a:ln>
              <a:noFill/>
            </a:ln>
            <a:effectLst>
              <a:outerShdw blurRad="101600" dir="18900000" sy="23000" kx="-1200000" algn="bl" rotWithShape="0">
                <a:prstClr val="black">
                  <a:alpha val="20000"/>
                </a:prstClr>
              </a:outerShdw>
            </a:effectLst>
          </p:spPr>
          <p:txBody>
            <a:bodyPr vert="horz" wrap="square" lIns="68580" tIns="34290" rIns="68580" bIns="34290" numCol="1" anchor="t" anchorCtr="0" compatLnSpc="1"/>
            <a:lstStyle/>
            <a:p>
              <a:endParaRPr lang="zh-CN" altLang="en-US">
                <a:solidFill>
                  <a:schemeClr val="accent2"/>
                </a:solidFill>
                <a:latin typeface="微软雅黑" panose="020b0503020204020204" pitchFamily="34" charset="-122"/>
                <a:ea typeface="微软雅黑" panose="020b0503020204020204" pitchFamily="34" charset="-122"/>
              </a:endParaRPr>
            </a:p>
          </p:txBody>
        </p:sp>
        <p:sp>
          <p:nvSpPr>
            <p:cNvPr id="42" name="Freeform 115"/>
            <p:cNvSpPr>
              <a:spLocks noChangeArrowheads="1"/>
            </p:cNvSpPr>
            <p:nvPr/>
          </p:nvSpPr>
          <p:spPr bwMode="auto">
            <a:xfrm>
              <a:off x="319460" y="34941"/>
              <a:ext cx="69882" cy="69882"/>
            </a:xfrm>
            <a:custGeom>
              <a:gdLst>
                <a:gd name="T0" fmla="*/ 43603872 w 28"/>
                <a:gd name="T1" fmla="*/ 0 h 28"/>
                <a:gd name="T2" fmla="*/ 0 w 28"/>
                <a:gd name="T3" fmla="*/ 49830858 h 28"/>
                <a:gd name="T4" fmla="*/ 124579640 w 28"/>
                <a:gd name="T5" fmla="*/ 174410497 h 28"/>
                <a:gd name="T6" fmla="*/ 174410497 w 28"/>
                <a:gd name="T7" fmla="*/ 124579640 h 28"/>
                <a:gd name="T8" fmla="*/ 43603872 w 28"/>
                <a:gd name="T9" fmla="*/ 0 h 28"/>
                <a:gd name="T10" fmla="*/ 0 60000 65536"/>
                <a:gd name="T11" fmla="*/ 0 60000 65536"/>
                <a:gd name="T12" fmla="*/ 0 60000 65536"/>
                <a:gd name="T13" fmla="*/ 0 60000 65536"/>
                <a:gd name="T14" fmla="*/ 0 60000 65536"/>
                <a:gd name="T15" fmla="*/ 0 w 28"/>
                <a:gd name="T16" fmla="*/ 0 h 28"/>
                <a:gd name="T17" fmla="*/ 28 w 28"/>
                <a:gd name="T18" fmla="*/ 28 h 28"/>
              </a:gdLst>
              <a:cxnLst>
                <a:cxn ang="T10">
                  <a:pos x="T0" y="T1"/>
                </a:cxn>
                <a:cxn ang="T11">
                  <a:pos x="T2" y="T3"/>
                </a:cxn>
                <a:cxn ang="T12">
                  <a:pos x="T4" y="T5"/>
                </a:cxn>
                <a:cxn ang="T13">
                  <a:pos x="T6" y="T7"/>
                </a:cxn>
                <a:cxn ang="T14">
                  <a:pos x="T8" y="T9"/>
                </a:cxn>
              </a:cxnLst>
              <a:rect l="T15" t="T16" r="T17" b="T18"/>
              <a:pathLst>
                <a:path w="28" h="28">
                  <a:moveTo>
                    <a:pt x="7" y="0"/>
                  </a:moveTo>
                  <a:lnTo>
                    <a:pt x="0" y="8"/>
                  </a:lnTo>
                  <a:lnTo>
                    <a:pt x="20" y="28"/>
                  </a:lnTo>
                  <a:lnTo>
                    <a:pt x="28" y="20"/>
                  </a:lnTo>
                  <a:lnTo>
                    <a:pt x="7" y="0"/>
                  </a:lnTo>
                  <a:close/>
                </a:path>
              </a:pathLst>
            </a:custGeom>
            <a:grpFill/>
            <a:ln>
              <a:noFill/>
            </a:ln>
            <a:effectLst>
              <a:outerShdw blurRad="101600" dir="18900000" sy="23000" kx="-1200000" algn="bl" rotWithShape="0">
                <a:prstClr val="black">
                  <a:alpha val="20000"/>
                </a:prstClr>
              </a:outerShdw>
            </a:effectLst>
          </p:spPr>
          <p:txBody>
            <a:bodyPr vert="horz" wrap="square" lIns="68580" tIns="34290" rIns="68580" bIns="34290" numCol="1" anchor="t" anchorCtr="0" compatLnSpc="1"/>
            <a:lstStyle/>
            <a:p>
              <a:endParaRPr lang="zh-CN" altLang="en-US">
                <a:solidFill>
                  <a:schemeClr val="accent2"/>
                </a:solidFill>
                <a:latin typeface="微软雅黑" panose="020b0503020204020204" pitchFamily="34" charset="-122"/>
                <a:ea typeface="微软雅黑" panose="020b0503020204020204" pitchFamily="34" charset="-122"/>
              </a:endParaRPr>
            </a:p>
          </p:txBody>
        </p:sp>
        <p:sp>
          <p:nvSpPr>
            <p:cNvPr id="43" name="Freeform 116"/>
            <p:cNvSpPr>
              <a:spLocks noChangeArrowheads="1"/>
            </p:cNvSpPr>
            <p:nvPr/>
          </p:nvSpPr>
          <p:spPr bwMode="auto">
            <a:xfrm>
              <a:off x="0" y="0"/>
              <a:ext cx="279527" cy="339426"/>
            </a:xfrm>
            <a:custGeom>
              <a:gdLst>
                <a:gd name="T0" fmla="*/ 647806318 w 112"/>
                <a:gd name="T1" fmla="*/ 629121099 h 136"/>
                <a:gd name="T2" fmla="*/ 516997665 w 112"/>
                <a:gd name="T3" fmla="*/ 629121099 h 136"/>
                <a:gd name="T4" fmla="*/ 516997665 w 112"/>
                <a:gd name="T5" fmla="*/ 803531156 h 136"/>
                <a:gd name="T6" fmla="*/ 43601220 w 112"/>
                <a:gd name="T7" fmla="*/ 803531156 h 136"/>
                <a:gd name="T8" fmla="*/ 43601220 w 112"/>
                <a:gd name="T9" fmla="*/ 199325423 h 136"/>
                <a:gd name="T10" fmla="*/ 647806318 w 112"/>
                <a:gd name="T11" fmla="*/ 199325423 h 136"/>
                <a:gd name="T12" fmla="*/ 647806318 w 112"/>
                <a:gd name="T13" fmla="*/ 249156154 h 136"/>
                <a:gd name="T14" fmla="*/ 697636998 w 112"/>
                <a:gd name="T15" fmla="*/ 199325423 h 136"/>
                <a:gd name="T16" fmla="*/ 697636998 w 112"/>
                <a:gd name="T17" fmla="*/ 37374297 h 136"/>
                <a:gd name="T18" fmla="*/ 604202602 w 112"/>
                <a:gd name="T19" fmla="*/ 37374297 h 136"/>
                <a:gd name="T20" fmla="*/ 604202602 w 112"/>
                <a:gd name="T21" fmla="*/ 124579325 h 136"/>
                <a:gd name="T22" fmla="*/ 591746180 w 112"/>
                <a:gd name="T23" fmla="*/ 124579325 h 136"/>
                <a:gd name="T24" fmla="*/ 591746180 w 112"/>
                <a:gd name="T25" fmla="*/ 0 h 136"/>
                <a:gd name="T26" fmla="*/ 554371923 w 112"/>
                <a:gd name="T27" fmla="*/ 0 h 136"/>
                <a:gd name="T28" fmla="*/ 554371923 w 112"/>
                <a:gd name="T29" fmla="*/ 124579325 h 136"/>
                <a:gd name="T30" fmla="*/ 541915501 w 112"/>
                <a:gd name="T31" fmla="*/ 124579325 h 136"/>
                <a:gd name="T32" fmla="*/ 541915501 w 112"/>
                <a:gd name="T33" fmla="*/ 37374297 h 136"/>
                <a:gd name="T34" fmla="*/ 492082326 w 112"/>
                <a:gd name="T35" fmla="*/ 37374297 h 136"/>
                <a:gd name="T36" fmla="*/ 492082326 w 112"/>
                <a:gd name="T37" fmla="*/ 124579325 h 136"/>
                <a:gd name="T38" fmla="*/ 473396445 w 112"/>
                <a:gd name="T39" fmla="*/ 124579325 h 136"/>
                <a:gd name="T40" fmla="*/ 473396445 w 112"/>
                <a:gd name="T41" fmla="*/ 0 h 136"/>
                <a:gd name="T42" fmla="*/ 448481105 w 112"/>
                <a:gd name="T43" fmla="*/ 0 h 136"/>
                <a:gd name="T44" fmla="*/ 448481105 w 112"/>
                <a:gd name="T45" fmla="*/ 124579325 h 136"/>
                <a:gd name="T46" fmla="*/ 423565766 w 112"/>
                <a:gd name="T47" fmla="*/ 124579325 h 136"/>
                <a:gd name="T48" fmla="*/ 423565766 w 112"/>
                <a:gd name="T49" fmla="*/ 37374297 h 136"/>
                <a:gd name="T50" fmla="*/ 373735086 w 112"/>
                <a:gd name="T51" fmla="*/ 37374297 h 136"/>
                <a:gd name="T52" fmla="*/ 373735086 w 112"/>
                <a:gd name="T53" fmla="*/ 124579325 h 136"/>
                <a:gd name="T54" fmla="*/ 355046710 w 112"/>
                <a:gd name="T55" fmla="*/ 124579325 h 136"/>
                <a:gd name="T56" fmla="*/ 355046710 w 112"/>
                <a:gd name="T57" fmla="*/ 0 h 136"/>
                <a:gd name="T58" fmla="*/ 330131370 w 112"/>
                <a:gd name="T59" fmla="*/ 0 h 136"/>
                <a:gd name="T60" fmla="*/ 330131370 w 112"/>
                <a:gd name="T61" fmla="*/ 124579325 h 136"/>
                <a:gd name="T62" fmla="*/ 317674948 w 112"/>
                <a:gd name="T63" fmla="*/ 124579325 h 136"/>
                <a:gd name="T64" fmla="*/ 317674948 w 112"/>
                <a:gd name="T65" fmla="*/ 37374297 h 136"/>
                <a:gd name="T66" fmla="*/ 267841773 w 112"/>
                <a:gd name="T67" fmla="*/ 37374297 h 136"/>
                <a:gd name="T68" fmla="*/ 267841773 w 112"/>
                <a:gd name="T69" fmla="*/ 124579325 h 136"/>
                <a:gd name="T70" fmla="*/ 249155892 w 112"/>
                <a:gd name="T71" fmla="*/ 124579325 h 136"/>
                <a:gd name="T72" fmla="*/ 249155892 w 112"/>
                <a:gd name="T73" fmla="*/ 0 h 136"/>
                <a:gd name="T74" fmla="*/ 218011094 w 112"/>
                <a:gd name="T75" fmla="*/ 0 h 136"/>
                <a:gd name="T76" fmla="*/ 218011094 w 112"/>
                <a:gd name="T77" fmla="*/ 124579325 h 136"/>
                <a:gd name="T78" fmla="*/ 199325213 w 112"/>
                <a:gd name="T79" fmla="*/ 124579325 h 136"/>
                <a:gd name="T80" fmla="*/ 199325213 w 112"/>
                <a:gd name="T81" fmla="*/ 37374297 h 136"/>
                <a:gd name="T82" fmla="*/ 155721497 w 112"/>
                <a:gd name="T83" fmla="*/ 37374297 h 136"/>
                <a:gd name="T84" fmla="*/ 155721497 w 112"/>
                <a:gd name="T85" fmla="*/ 124579325 h 136"/>
                <a:gd name="T86" fmla="*/ 143265075 w 112"/>
                <a:gd name="T87" fmla="*/ 124579325 h 136"/>
                <a:gd name="T88" fmla="*/ 143265075 w 112"/>
                <a:gd name="T89" fmla="*/ 0 h 136"/>
                <a:gd name="T90" fmla="*/ 105890817 w 112"/>
                <a:gd name="T91" fmla="*/ 0 h 136"/>
                <a:gd name="T92" fmla="*/ 105890817 w 112"/>
                <a:gd name="T93" fmla="*/ 124579325 h 136"/>
                <a:gd name="T94" fmla="*/ 93434396 w 112"/>
                <a:gd name="T95" fmla="*/ 124579325 h 136"/>
                <a:gd name="T96" fmla="*/ 93434396 w 112"/>
                <a:gd name="T97" fmla="*/ 37374297 h 136"/>
                <a:gd name="T98" fmla="*/ 0 w 112"/>
                <a:gd name="T99" fmla="*/ 37374297 h 136"/>
                <a:gd name="T100" fmla="*/ 0 w 112"/>
                <a:gd name="T101" fmla="*/ 149494691 h 136"/>
                <a:gd name="T102" fmla="*/ 0 w 112"/>
                <a:gd name="T103" fmla="*/ 174410057 h 136"/>
                <a:gd name="T104" fmla="*/ 0 w 112"/>
                <a:gd name="T105" fmla="*/ 847132423 h 136"/>
                <a:gd name="T106" fmla="*/ 554371923 w 112"/>
                <a:gd name="T107" fmla="*/ 847132423 h 136"/>
                <a:gd name="T108" fmla="*/ 697636998 w 112"/>
                <a:gd name="T109" fmla="*/ 685181297 h 136"/>
                <a:gd name="T110" fmla="*/ 697636998 w 112"/>
                <a:gd name="T111" fmla="*/ 523227675 h 136"/>
                <a:gd name="T112" fmla="*/ 647806318 w 112"/>
                <a:gd name="T113" fmla="*/ 573060902 h 136"/>
                <a:gd name="T114" fmla="*/ 647806318 w 112"/>
                <a:gd name="T115" fmla="*/ 629121099 h 1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
                <a:gd name="T175" fmla="*/ 0 h 136"/>
                <a:gd name="T176" fmla="*/ 112 w 112"/>
                <a:gd name="T177" fmla="*/ 136 h 136"/>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 h="136">
                  <a:moveTo>
                    <a:pt x="104" y="101"/>
                  </a:moveTo>
                  <a:lnTo>
                    <a:pt x="83" y="101"/>
                  </a:lnTo>
                  <a:lnTo>
                    <a:pt x="83" y="129"/>
                  </a:lnTo>
                  <a:lnTo>
                    <a:pt x="7" y="129"/>
                  </a:lnTo>
                  <a:lnTo>
                    <a:pt x="7" y="32"/>
                  </a:lnTo>
                  <a:lnTo>
                    <a:pt x="104" y="32"/>
                  </a:lnTo>
                  <a:lnTo>
                    <a:pt x="104" y="40"/>
                  </a:lnTo>
                  <a:lnTo>
                    <a:pt x="112" y="32"/>
                  </a:lnTo>
                  <a:lnTo>
                    <a:pt x="112" y="6"/>
                  </a:lnTo>
                  <a:lnTo>
                    <a:pt x="97" y="6"/>
                  </a:lnTo>
                  <a:lnTo>
                    <a:pt x="97" y="20"/>
                  </a:lnTo>
                  <a:lnTo>
                    <a:pt x="95" y="20"/>
                  </a:lnTo>
                  <a:lnTo>
                    <a:pt x="95" y="0"/>
                  </a:lnTo>
                  <a:lnTo>
                    <a:pt x="89" y="0"/>
                  </a:lnTo>
                  <a:lnTo>
                    <a:pt x="89" y="20"/>
                  </a:lnTo>
                  <a:lnTo>
                    <a:pt x="87" y="20"/>
                  </a:lnTo>
                  <a:lnTo>
                    <a:pt x="87" y="6"/>
                  </a:lnTo>
                  <a:lnTo>
                    <a:pt x="79" y="6"/>
                  </a:lnTo>
                  <a:lnTo>
                    <a:pt x="79" y="20"/>
                  </a:lnTo>
                  <a:lnTo>
                    <a:pt x="76" y="20"/>
                  </a:lnTo>
                  <a:lnTo>
                    <a:pt x="76" y="0"/>
                  </a:lnTo>
                  <a:lnTo>
                    <a:pt x="72" y="0"/>
                  </a:lnTo>
                  <a:lnTo>
                    <a:pt x="72" y="20"/>
                  </a:lnTo>
                  <a:lnTo>
                    <a:pt x="68" y="20"/>
                  </a:lnTo>
                  <a:lnTo>
                    <a:pt x="68" y="6"/>
                  </a:lnTo>
                  <a:lnTo>
                    <a:pt x="60" y="6"/>
                  </a:lnTo>
                  <a:lnTo>
                    <a:pt x="60" y="20"/>
                  </a:lnTo>
                  <a:lnTo>
                    <a:pt x="57" y="20"/>
                  </a:lnTo>
                  <a:lnTo>
                    <a:pt x="57" y="0"/>
                  </a:lnTo>
                  <a:lnTo>
                    <a:pt x="53" y="0"/>
                  </a:lnTo>
                  <a:lnTo>
                    <a:pt x="53" y="20"/>
                  </a:lnTo>
                  <a:lnTo>
                    <a:pt x="51" y="20"/>
                  </a:lnTo>
                  <a:lnTo>
                    <a:pt x="51" y="6"/>
                  </a:lnTo>
                  <a:lnTo>
                    <a:pt x="43" y="6"/>
                  </a:lnTo>
                  <a:lnTo>
                    <a:pt x="43" y="20"/>
                  </a:lnTo>
                  <a:lnTo>
                    <a:pt x="40" y="20"/>
                  </a:lnTo>
                  <a:lnTo>
                    <a:pt x="40" y="0"/>
                  </a:lnTo>
                  <a:lnTo>
                    <a:pt x="35" y="0"/>
                  </a:lnTo>
                  <a:lnTo>
                    <a:pt x="35" y="20"/>
                  </a:lnTo>
                  <a:lnTo>
                    <a:pt x="32" y="20"/>
                  </a:lnTo>
                  <a:lnTo>
                    <a:pt x="32" y="6"/>
                  </a:lnTo>
                  <a:lnTo>
                    <a:pt x="25" y="6"/>
                  </a:lnTo>
                  <a:lnTo>
                    <a:pt x="25" y="20"/>
                  </a:lnTo>
                  <a:lnTo>
                    <a:pt x="23" y="20"/>
                  </a:lnTo>
                  <a:lnTo>
                    <a:pt x="23" y="0"/>
                  </a:lnTo>
                  <a:lnTo>
                    <a:pt x="17" y="0"/>
                  </a:lnTo>
                  <a:lnTo>
                    <a:pt x="17" y="20"/>
                  </a:lnTo>
                  <a:lnTo>
                    <a:pt x="15" y="20"/>
                  </a:lnTo>
                  <a:lnTo>
                    <a:pt x="15" y="6"/>
                  </a:lnTo>
                  <a:lnTo>
                    <a:pt x="0" y="6"/>
                  </a:lnTo>
                  <a:lnTo>
                    <a:pt x="0" y="24"/>
                  </a:lnTo>
                  <a:lnTo>
                    <a:pt x="0" y="28"/>
                  </a:lnTo>
                  <a:lnTo>
                    <a:pt x="0" y="136"/>
                  </a:lnTo>
                  <a:lnTo>
                    <a:pt x="89" y="136"/>
                  </a:lnTo>
                  <a:lnTo>
                    <a:pt x="112" y="110"/>
                  </a:lnTo>
                  <a:lnTo>
                    <a:pt x="112" y="84"/>
                  </a:lnTo>
                  <a:lnTo>
                    <a:pt x="104" y="92"/>
                  </a:lnTo>
                  <a:lnTo>
                    <a:pt x="104" y="101"/>
                  </a:lnTo>
                  <a:close/>
                </a:path>
              </a:pathLst>
            </a:custGeom>
            <a:grpFill/>
            <a:ln>
              <a:noFill/>
            </a:ln>
            <a:effectLst>
              <a:outerShdw blurRad="101600" dir="18900000" sy="23000" kx="-1200000" algn="bl" rotWithShape="0">
                <a:prstClr val="black">
                  <a:alpha val="20000"/>
                </a:prstClr>
              </a:outerShdw>
            </a:effectLst>
          </p:spPr>
          <p:txBody>
            <a:bodyPr vert="horz" wrap="square" lIns="68580" tIns="34290" rIns="68580" bIns="34290" numCol="1" anchor="t" anchorCtr="0" compatLnSpc="1"/>
            <a:lstStyle/>
            <a:p>
              <a:endParaRPr lang="zh-CN" altLang="en-US">
                <a:solidFill>
                  <a:schemeClr val="accent2"/>
                </a:solidFill>
                <a:latin typeface="微软雅黑" panose="020b0503020204020204" pitchFamily="34" charset="-122"/>
                <a:ea typeface="微软雅黑" panose="020b0503020204020204" pitchFamily="34" charset="-122"/>
              </a:endParaRPr>
            </a:p>
          </p:txBody>
        </p:sp>
        <p:sp>
          <p:nvSpPr>
            <p:cNvPr id="44" name="Rectangle 117"/>
            <p:cNvSpPr>
              <a:spLocks noChangeArrowheads="1"/>
            </p:cNvSpPr>
            <p:nvPr/>
          </p:nvSpPr>
          <p:spPr bwMode="auto">
            <a:xfrm>
              <a:off x="49916" y="114806"/>
              <a:ext cx="109814" cy="17471"/>
            </a:xfrm>
            <a:prstGeom prst="rect">
              <a:avLst/>
            </a:prstGeom>
            <a:grpFill/>
            <a:ln>
              <a:noFill/>
            </a:ln>
            <a:effectLst>
              <a:outerShdw blurRad="101600" dir="18900000" sy="23000" kx="-1200000" algn="bl" rotWithShape="0">
                <a:prstClr val="black">
                  <a:alpha val="20000"/>
                </a:prstClr>
              </a:outerShdw>
            </a:effectLst>
          </p:spPr>
          <p:txBody>
            <a:bodyPr vert="horz" wrap="square" lIns="68580" tIns="34290" rIns="68580" bIns="34290" numCol="1" anchor="t" anchorCtr="0" compatLnSpc="1"/>
            <a:lstStyle/>
            <a:p>
              <a:endParaRPr lang="zh-CN" altLang="zh-CN">
                <a:solidFill>
                  <a:schemeClr val="accent2"/>
                </a:solidFill>
                <a:latin typeface="微软雅黑" panose="020b0503020204020204" pitchFamily="34" charset="-122"/>
                <a:ea typeface="微软雅黑" panose="020b0503020204020204" pitchFamily="34" charset="-122"/>
              </a:endParaRPr>
            </a:p>
          </p:txBody>
        </p:sp>
        <p:sp>
          <p:nvSpPr>
            <p:cNvPr id="45" name="Rectangle 118"/>
            <p:cNvSpPr>
              <a:spLocks noChangeArrowheads="1"/>
            </p:cNvSpPr>
            <p:nvPr/>
          </p:nvSpPr>
          <p:spPr bwMode="auto">
            <a:xfrm>
              <a:off x="49916" y="154738"/>
              <a:ext cx="109814" cy="17471"/>
            </a:xfrm>
            <a:prstGeom prst="rect">
              <a:avLst/>
            </a:prstGeom>
            <a:grpFill/>
            <a:ln>
              <a:noFill/>
            </a:ln>
            <a:effectLst>
              <a:outerShdw blurRad="101600" dir="18900000" sy="23000" kx="-1200000" algn="bl" rotWithShape="0">
                <a:prstClr val="black">
                  <a:alpha val="20000"/>
                </a:prstClr>
              </a:outerShdw>
            </a:effectLst>
          </p:spPr>
          <p:txBody>
            <a:bodyPr vert="horz" wrap="square" lIns="68580" tIns="34290" rIns="68580" bIns="34290" numCol="1" anchor="t" anchorCtr="0" compatLnSpc="1"/>
            <a:lstStyle/>
            <a:p>
              <a:endParaRPr lang="zh-CN" altLang="zh-CN">
                <a:solidFill>
                  <a:schemeClr val="accent2"/>
                </a:solidFill>
                <a:latin typeface="微软雅黑" panose="020b0503020204020204" pitchFamily="34" charset="-122"/>
                <a:ea typeface="微软雅黑" panose="020b0503020204020204" pitchFamily="34" charset="-122"/>
              </a:endParaRPr>
            </a:p>
          </p:txBody>
        </p:sp>
        <p:sp>
          <p:nvSpPr>
            <p:cNvPr id="46" name="Rectangle 119"/>
            <p:cNvSpPr>
              <a:spLocks noChangeArrowheads="1"/>
            </p:cNvSpPr>
            <p:nvPr/>
          </p:nvSpPr>
          <p:spPr bwMode="auto">
            <a:xfrm>
              <a:off x="49916" y="199662"/>
              <a:ext cx="109814" cy="14975"/>
            </a:xfrm>
            <a:prstGeom prst="rect">
              <a:avLst/>
            </a:prstGeom>
            <a:grpFill/>
            <a:ln>
              <a:noFill/>
            </a:ln>
            <a:effectLst>
              <a:outerShdw blurRad="101600" dir="18900000" sy="23000" kx="-1200000" algn="bl" rotWithShape="0">
                <a:prstClr val="black">
                  <a:alpha val="20000"/>
                </a:prstClr>
              </a:outerShdw>
            </a:effectLst>
          </p:spPr>
          <p:txBody>
            <a:bodyPr vert="horz" wrap="square" lIns="68580" tIns="34290" rIns="68580" bIns="34290" numCol="1" anchor="t" anchorCtr="0" compatLnSpc="1"/>
            <a:lstStyle/>
            <a:p>
              <a:endParaRPr lang="zh-CN" altLang="zh-CN">
                <a:solidFill>
                  <a:schemeClr val="accent2"/>
                </a:solidFill>
                <a:latin typeface="微软雅黑" panose="020b0503020204020204" pitchFamily="34" charset="-122"/>
                <a:ea typeface="微软雅黑" panose="020b0503020204020204" pitchFamily="34" charset="-122"/>
              </a:endParaRPr>
            </a:p>
          </p:txBody>
        </p:sp>
        <p:sp>
          <p:nvSpPr>
            <p:cNvPr id="47" name="Rectangle 120"/>
            <p:cNvSpPr>
              <a:spLocks noChangeArrowheads="1"/>
            </p:cNvSpPr>
            <p:nvPr/>
          </p:nvSpPr>
          <p:spPr bwMode="auto">
            <a:xfrm>
              <a:off x="49916" y="242091"/>
              <a:ext cx="109814" cy="17471"/>
            </a:xfrm>
            <a:prstGeom prst="rect">
              <a:avLst/>
            </a:prstGeom>
            <a:grpFill/>
            <a:ln>
              <a:noFill/>
            </a:ln>
            <a:effectLst>
              <a:outerShdw blurRad="101600" dir="18900000" sy="23000" kx="-1200000" algn="bl" rotWithShape="0">
                <a:prstClr val="black">
                  <a:alpha val="20000"/>
                </a:prstClr>
              </a:outerShdw>
            </a:effectLst>
          </p:spPr>
          <p:txBody>
            <a:bodyPr vert="horz" wrap="square" lIns="68580" tIns="34290" rIns="68580" bIns="34290" numCol="1" anchor="t" anchorCtr="0" compatLnSpc="1"/>
            <a:lstStyle/>
            <a:p>
              <a:endParaRPr lang="zh-CN" altLang="zh-CN">
                <a:solidFill>
                  <a:schemeClr val="accent2"/>
                </a:solidFill>
                <a:latin typeface="微软雅黑" panose="020b0503020204020204" pitchFamily="34" charset="-122"/>
                <a:ea typeface="微软雅黑" panose="020b0503020204020204" pitchFamily="34" charset="-122"/>
              </a:endParaRPr>
            </a:p>
          </p:txBody>
        </p:sp>
      </p:grpSp>
      <p:grpSp>
        <p:nvGrpSpPr>
          <p:cNvPr id="48" name="Group 35"/>
          <p:cNvGrpSpPr/>
          <p:nvPr/>
        </p:nvGrpSpPr>
        <p:grpSpPr>
          <a:xfrm>
            <a:off x="7366397" y="3177778"/>
            <a:ext cx="379809" cy="376238"/>
            <a:chExt cx="379359" cy="376864"/>
          </a:xfrm>
          <a:solidFill>
            <a:schemeClr val="accent1"/>
          </a:solidFill>
        </p:grpSpPr>
        <p:sp>
          <p:nvSpPr>
            <p:cNvPr id="49" name="Freeform 150"/>
            <p:cNvSpPr>
              <a:spLocks noEditPoints="1" noChangeArrowheads="1"/>
            </p:cNvSpPr>
            <p:nvPr/>
          </p:nvSpPr>
          <p:spPr bwMode="auto">
            <a:xfrm>
              <a:off x="0" y="0"/>
              <a:ext cx="379359" cy="376864"/>
            </a:xfrm>
            <a:custGeom>
              <a:gdLst>
                <a:gd name="T0" fmla="*/ 631200133 w 114"/>
                <a:gd name="T1" fmla="*/ 0 h 114"/>
                <a:gd name="T2" fmla="*/ 0 w 114"/>
                <a:gd name="T3" fmla="*/ 622923134 h 114"/>
                <a:gd name="T4" fmla="*/ 631200133 w 114"/>
                <a:gd name="T5" fmla="*/ 1245846268 h 114"/>
                <a:gd name="T6" fmla="*/ 1262396938 w 114"/>
                <a:gd name="T7" fmla="*/ 622923134 h 114"/>
                <a:gd name="T8" fmla="*/ 631200133 w 114"/>
                <a:gd name="T9" fmla="*/ 0 h 114"/>
                <a:gd name="T10" fmla="*/ 631200133 w 114"/>
                <a:gd name="T11" fmla="*/ 1180275237 h 114"/>
                <a:gd name="T12" fmla="*/ 66441068 w 114"/>
                <a:gd name="T13" fmla="*/ 622923134 h 114"/>
                <a:gd name="T14" fmla="*/ 631200133 w 114"/>
                <a:gd name="T15" fmla="*/ 65571030 h 114"/>
                <a:gd name="T16" fmla="*/ 1195955869 w 114"/>
                <a:gd name="T17" fmla="*/ 622923134 h 114"/>
                <a:gd name="T18" fmla="*/ 631200133 w 114"/>
                <a:gd name="T19" fmla="*/ 1180275237 h 1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114"/>
                <a:gd name="T32" fmla="*/ 114 w 114"/>
                <a:gd name="T33" fmla="*/ 114 h 114"/>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114">
                  <a:moveTo>
                    <a:pt x="57" y="0"/>
                  </a:moveTo>
                  <a:cubicBezTo>
                    <a:pt x="25" y="0"/>
                    <a:pt x="0" y="25"/>
                    <a:pt x="0" y="57"/>
                  </a:cubicBezTo>
                  <a:cubicBezTo>
                    <a:pt x="0" y="89"/>
                    <a:pt x="25" y="114"/>
                    <a:pt x="57" y="114"/>
                  </a:cubicBezTo>
                  <a:cubicBezTo>
                    <a:pt x="89" y="114"/>
                    <a:pt x="114" y="89"/>
                    <a:pt x="114" y="57"/>
                  </a:cubicBezTo>
                  <a:cubicBezTo>
                    <a:pt x="114" y="25"/>
                    <a:pt x="89" y="0"/>
                    <a:pt x="57" y="0"/>
                  </a:cubicBezTo>
                  <a:close/>
                  <a:moveTo>
                    <a:pt x="57" y="108"/>
                  </a:moveTo>
                  <a:cubicBezTo>
                    <a:pt x="29" y="108"/>
                    <a:pt x="6" y="85"/>
                    <a:pt x="6" y="57"/>
                  </a:cubicBezTo>
                  <a:cubicBezTo>
                    <a:pt x="6" y="29"/>
                    <a:pt x="29" y="6"/>
                    <a:pt x="57" y="6"/>
                  </a:cubicBezTo>
                  <a:cubicBezTo>
                    <a:pt x="85" y="6"/>
                    <a:pt x="108" y="29"/>
                    <a:pt x="108" y="57"/>
                  </a:cubicBezTo>
                  <a:cubicBezTo>
                    <a:pt x="108" y="85"/>
                    <a:pt x="85" y="108"/>
                    <a:pt x="57" y="108"/>
                  </a:cubicBezTo>
                  <a:close/>
                </a:path>
              </a:pathLst>
            </a:custGeom>
            <a:grpFill/>
            <a:ln w="9525" cmpd="sng">
              <a:noFill/>
              <a:bevel/>
            </a:ln>
          </p:spPr>
          <p:txBody>
            <a:bodyPr/>
            <a:lstStyle/>
            <a:p>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50" name="Rectangle 151"/>
            <p:cNvSpPr>
              <a:spLocks noChangeArrowheads="1"/>
            </p:cNvSpPr>
            <p:nvPr/>
          </p:nvSpPr>
          <p:spPr bwMode="auto">
            <a:xfrm>
              <a:off x="144756" y="272040"/>
              <a:ext cx="22463" cy="42429"/>
            </a:xfrm>
            <a:prstGeom prst="rect">
              <a:avLst/>
            </a:prstGeom>
            <a:grpFill/>
            <a:ln w="9525">
              <a:noFill/>
              <a:bevel/>
            </a:ln>
          </p:spPr>
          <p:txBody>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350">
                <a:solidFill>
                  <a:schemeClr val="accent1"/>
                </a:solidFill>
                <a:latin typeface="微软雅黑" panose="020b0503020204020204" pitchFamily="34" charset="-122"/>
                <a:ea typeface="微软雅黑" panose="020b0503020204020204" pitchFamily="34" charset="-122"/>
              </a:endParaRPr>
            </a:p>
          </p:txBody>
        </p:sp>
        <p:sp>
          <p:nvSpPr>
            <p:cNvPr id="51" name="Rectangle 152"/>
            <p:cNvSpPr>
              <a:spLocks noChangeArrowheads="1"/>
            </p:cNvSpPr>
            <p:nvPr/>
          </p:nvSpPr>
          <p:spPr bwMode="auto">
            <a:xfrm>
              <a:off x="179697" y="272040"/>
              <a:ext cx="19966" cy="42429"/>
            </a:xfrm>
            <a:prstGeom prst="rect">
              <a:avLst/>
            </a:prstGeom>
            <a:grpFill/>
            <a:ln w="9525">
              <a:noFill/>
              <a:bevel/>
            </a:ln>
          </p:spPr>
          <p:txBody>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350">
                <a:solidFill>
                  <a:schemeClr val="accent1"/>
                </a:solidFill>
                <a:latin typeface="微软雅黑" panose="020b0503020204020204" pitchFamily="34" charset="-122"/>
                <a:ea typeface="微软雅黑" panose="020b0503020204020204" pitchFamily="34" charset="-122"/>
              </a:endParaRPr>
            </a:p>
          </p:txBody>
        </p:sp>
        <p:sp>
          <p:nvSpPr>
            <p:cNvPr id="52" name="Rectangle 153"/>
            <p:cNvSpPr>
              <a:spLocks noChangeArrowheads="1"/>
            </p:cNvSpPr>
            <p:nvPr/>
          </p:nvSpPr>
          <p:spPr bwMode="auto">
            <a:xfrm>
              <a:off x="214638" y="272040"/>
              <a:ext cx="19966" cy="42429"/>
            </a:xfrm>
            <a:prstGeom prst="rect">
              <a:avLst/>
            </a:prstGeom>
            <a:grpFill/>
            <a:ln w="9525">
              <a:noFill/>
              <a:bevel/>
            </a:ln>
          </p:spPr>
          <p:txBody>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350">
                <a:solidFill>
                  <a:schemeClr val="accent1"/>
                </a:solidFill>
                <a:latin typeface="微软雅黑" panose="020b0503020204020204" pitchFamily="34" charset="-122"/>
                <a:ea typeface="微软雅黑" panose="020b0503020204020204" pitchFamily="34" charset="-122"/>
              </a:endParaRPr>
            </a:p>
          </p:txBody>
        </p:sp>
        <p:sp>
          <p:nvSpPr>
            <p:cNvPr id="53" name="Freeform 154"/>
            <p:cNvSpPr>
              <a:spLocks noChangeArrowheads="1"/>
            </p:cNvSpPr>
            <p:nvPr/>
          </p:nvSpPr>
          <p:spPr bwMode="auto">
            <a:xfrm>
              <a:off x="117303" y="107318"/>
              <a:ext cx="82362" cy="84857"/>
            </a:xfrm>
            <a:custGeom>
              <a:gdLst>
                <a:gd name="T0" fmla="*/ 206217976 w 25"/>
                <a:gd name="T1" fmla="*/ 253464465 h 25"/>
                <a:gd name="T2" fmla="*/ 238780616 w 25"/>
                <a:gd name="T3" fmla="*/ 288028418 h 25"/>
                <a:gd name="T4" fmla="*/ 271339962 w 25"/>
                <a:gd name="T5" fmla="*/ 253464465 h 25"/>
                <a:gd name="T6" fmla="*/ 238780616 w 25"/>
                <a:gd name="T7" fmla="*/ 218900511 h 25"/>
                <a:gd name="T8" fmla="*/ 227925304 w 25"/>
                <a:gd name="T9" fmla="*/ 218900511 h 25"/>
                <a:gd name="T10" fmla="*/ 0 w 25"/>
                <a:gd name="T11" fmla="*/ 0 h 25"/>
                <a:gd name="T12" fmla="*/ 206217976 w 25"/>
                <a:gd name="T13" fmla="*/ 253464465 h 25"/>
                <a:gd name="T14" fmla="*/ 206217976 w 25"/>
                <a:gd name="T15" fmla="*/ 253464465 h 25"/>
                <a:gd name="T16" fmla="*/ 0 60000 65536"/>
                <a:gd name="T17" fmla="*/ 0 60000 65536"/>
                <a:gd name="T18" fmla="*/ 0 60000 65536"/>
                <a:gd name="T19" fmla="*/ 0 60000 65536"/>
                <a:gd name="T20" fmla="*/ 0 60000 65536"/>
                <a:gd name="T21" fmla="*/ 0 60000 65536"/>
                <a:gd name="T22" fmla="*/ 0 60000 65536"/>
                <a:gd name="T23" fmla="*/ 0 60000 65536"/>
                <a:gd name="T24" fmla="*/ 0 w 25"/>
                <a:gd name="T25" fmla="*/ 0 h 25"/>
                <a:gd name="T26" fmla="*/ 25 w 25"/>
                <a:gd name="T27" fmla="*/ 25 h 25"/>
              </a:gd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 h="25">
                  <a:moveTo>
                    <a:pt x="19" y="22"/>
                  </a:moveTo>
                  <a:cubicBezTo>
                    <a:pt x="19" y="24"/>
                    <a:pt x="20" y="25"/>
                    <a:pt x="22" y="25"/>
                  </a:cubicBezTo>
                  <a:cubicBezTo>
                    <a:pt x="24" y="25"/>
                    <a:pt x="25" y="24"/>
                    <a:pt x="25" y="22"/>
                  </a:cubicBezTo>
                  <a:cubicBezTo>
                    <a:pt x="25" y="21"/>
                    <a:pt x="24" y="19"/>
                    <a:pt x="22" y="19"/>
                  </a:cubicBezTo>
                  <a:cubicBezTo>
                    <a:pt x="22" y="19"/>
                    <a:pt x="22" y="19"/>
                    <a:pt x="21" y="19"/>
                  </a:cubicBezTo>
                  <a:cubicBezTo>
                    <a:pt x="0" y="0"/>
                    <a:pt x="0" y="0"/>
                    <a:pt x="0" y="0"/>
                  </a:cubicBezTo>
                  <a:cubicBezTo>
                    <a:pt x="19" y="22"/>
                    <a:pt x="19" y="22"/>
                    <a:pt x="19" y="22"/>
                  </a:cubicBezTo>
                  <a:cubicBezTo>
                    <a:pt x="19" y="22"/>
                    <a:pt x="19" y="22"/>
                    <a:pt x="19" y="22"/>
                  </a:cubicBezTo>
                  <a:close/>
                </a:path>
              </a:pathLst>
            </a:custGeom>
            <a:grpFill/>
            <a:ln w="9525" cmpd="sng">
              <a:noFill/>
              <a:bevel/>
            </a:ln>
          </p:spPr>
          <p:txBody>
            <a:bodyPr/>
            <a:lstStyle/>
            <a:p>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54" name="Freeform 155"/>
            <p:cNvSpPr>
              <a:spLocks noChangeArrowheads="1"/>
            </p:cNvSpPr>
            <p:nvPr/>
          </p:nvSpPr>
          <p:spPr bwMode="auto">
            <a:xfrm>
              <a:off x="67387" y="272040"/>
              <a:ext cx="22463" cy="19966"/>
            </a:xfrm>
            <a:custGeom>
              <a:gdLst>
                <a:gd name="T0" fmla="*/ 0 w 9"/>
                <a:gd name="T1" fmla="*/ 37373856 h 8"/>
                <a:gd name="T2" fmla="*/ 18689216 w 9"/>
                <a:gd name="T3" fmla="*/ 49830145 h 8"/>
                <a:gd name="T4" fmla="*/ 56065152 w 9"/>
                <a:gd name="T5" fmla="*/ 6229392 h 8"/>
                <a:gd name="T6" fmla="*/ 43605675 w 9"/>
                <a:gd name="T7" fmla="*/ 0 h 8"/>
                <a:gd name="T8" fmla="*/ 0 w 9"/>
                <a:gd name="T9" fmla="*/ 37373856 h 8"/>
                <a:gd name="T10" fmla="*/ 0 60000 65536"/>
                <a:gd name="T11" fmla="*/ 0 60000 65536"/>
                <a:gd name="T12" fmla="*/ 0 60000 65536"/>
                <a:gd name="T13" fmla="*/ 0 60000 65536"/>
                <a:gd name="T14" fmla="*/ 0 60000 65536"/>
                <a:gd name="T15" fmla="*/ 0 w 9"/>
                <a:gd name="T16" fmla="*/ 0 h 8"/>
                <a:gd name="T17" fmla="*/ 9 w 9"/>
                <a:gd name="T18" fmla="*/ 8 h 8"/>
              </a:gdLst>
              <a:cxnLst>
                <a:cxn ang="T10">
                  <a:pos x="T0" y="T1"/>
                </a:cxn>
                <a:cxn ang="T11">
                  <a:pos x="T2" y="T3"/>
                </a:cxn>
                <a:cxn ang="T12">
                  <a:pos x="T4" y="T5"/>
                </a:cxn>
                <a:cxn ang="T13">
                  <a:pos x="T6" y="T7"/>
                </a:cxn>
                <a:cxn ang="T14">
                  <a:pos x="T8" y="T9"/>
                </a:cxn>
              </a:cxnLst>
              <a:rect l="T15" t="T16" r="T17" b="T18"/>
              <a:pathLst>
                <a:path w="9" h="8">
                  <a:moveTo>
                    <a:pt x="0" y="6"/>
                  </a:moveTo>
                  <a:lnTo>
                    <a:pt x="3" y="8"/>
                  </a:lnTo>
                  <a:lnTo>
                    <a:pt x="9" y="1"/>
                  </a:lnTo>
                  <a:lnTo>
                    <a:pt x="7" y="0"/>
                  </a:lnTo>
                  <a:lnTo>
                    <a:pt x="0" y="6"/>
                  </a:lnTo>
                  <a:close/>
                </a:path>
              </a:pathLst>
            </a:custGeom>
            <a:grpFill/>
            <a:ln w="9525" cmpd="sng">
              <a:noFill/>
              <a:bevel/>
            </a:ln>
          </p:spPr>
          <p:txBody>
            <a:bodyPr/>
            <a:lstStyle/>
            <a:p>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55" name="Freeform 156"/>
            <p:cNvSpPr>
              <a:spLocks noChangeArrowheads="1"/>
            </p:cNvSpPr>
            <p:nvPr/>
          </p:nvSpPr>
          <p:spPr bwMode="auto">
            <a:xfrm>
              <a:off x="47421" y="227116"/>
              <a:ext cx="27454" cy="14975"/>
            </a:xfrm>
            <a:custGeom>
              <a:gdLst>
                <a:gd name="T0" fmla="*/ 56061068 w 11"/>
                <a:gd name="T1" fmla="*/ 0 h 6"/>
                <a:gd name="T2" fmla="*/ 0 w 11"/>
                <a:gd name="T3" fmla="*/ 18688800 h 6"/>
                <a:gd name="T4" fmla="*/ 6229562 w 11"/>
                <a:gd name="T5" fmla="*/ 37375104 h 6"/>
                <a:gd name="T6" fmla="*/ 68520192 w 11"/>
                <a:gd name="T7" fmla="*/ 18688800 h 6"/>
                <a:gd name="T8" fmla="*/ 56061068 w 11"/>
                <a:gd name="T9" fmla="*/ 0 h 6"/>
                <a:gd name="T10" fmla="*/ 0 60000 65536"/>
                <a:gd name="T11" fmla="*/ 0 60000 65536"/>
                <a:gd name="T12" fmla="*/ 0 60000 65536"/>
                <a:gd name="T13" fmla="*/ 0 60000 65536"/>
                <a:gd name="T14" fmla="*/ 0 60000 65536"/>
                <a:gd name="T15" fmla="*/ 0 w 11"/>
                <a:gd name="T16" fmla="*/ 0 h 6"/>
                <a:gd name="T17" fmla="*/ 11 w 11"/>
                <a:gd name="T18" fmla="*/ 6 h 6"/>
              </a:gdLst>
              <a:cxnLst>
                <a:cxn ang="T10">
                  <a:pos x="T0" y="T1"/>
                </a:cxn>
                <a:cxn ang="T11">
                  <a:pos x="T2" y="T3"/>
                </a:cxn>
                <a:cxn ang="T12">
                  <a:pos x="T4" y="T5"/>
                </a:cxn>
                <a:cxn ang="T13">
                  <a:pos x="T6" y="T7"/>
                </a:cxn>
                <a:cxn ang="T14">
                  <a:pos x="T8" y="T9"/>
                </a:cxn>
              </a:cxnLst>
              <a:rect l="T15" t="T16" r="T17" b="T18"/>
              <a:pathLst>
                <a:path w="11" h="6">
                  <a:moveTo>
                    <a:pt x="9" y="0"/>
                  </a:moveTo>
                  <a:lnTo>
                    <a:pt x="0" y="3"/>
                  </a:lnTo>
                  <a:lnTo>
                    <a:pt x="1" y="6"/>
                  </a:lnTo>
                  <a:lnTo>
                    <a:pt x="11" y="3"/>
                  </a:lnTo>
                  <a:lnTo>
                    <a:pt x="9" y="0"/>
                  </a:lnTo>
                  <a:close/>
                </a:path>
              </a:pathLst>
            </a:custGeom>
            <a:grpFill/>
            <a:ln w="9525" cmpd="sng">
              <a:noFill/>
              <a:bevel/>
            </a:ln>
          </p:spPr>
          <p:txBody>
            <a:bodyPr/>
            <a:lstStyle/>
            <a:p>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56" name="Freeform 157"/>
            <p:cNvSpPr>
              <a:spLocks noChangeArrowheads="1"/>
            </p:cNvSpPr>
            <p:nvPr/>
          </p:nvSpPr>
          <p:spPr bwMode="auto">
            <a:xfrm>
              <a:off x="79865" y="74874"/>
              <a:ext cx="19966" cy="22463"/>
            </a:xfrm>
            <a:custGeom>
              <a:gdLst>
                <a:gd name="T0" fmla="*/ 0 w 8"/>
                <a:gd name="T1" fmla="*/ 18689216 h 9"/>
                <a:gd name="T2" fmla="*/ 43600753 w 8"/>
                <a:gd name="T3" fmla="*/ 56065152 h 9"/>
                <a:gd name="T4" fmla="*/ 49830145 w 8"/>
                <a:gd name="T5" fmla="*/ 43605675 h 9"/>
                <a:gd name="T6" fmla="*/ 12458784 w 8"/>
                <a:gd name="T7" fmla="*/ 0 h 9"/>
                <a:gd name="T8" fmla="*/ 0 w 8"/>
                <a:gd name="T9" fmla="*/ 18689216 h 9"/>
                <a:gd name="T10" fmla="*/ 0 60000 65536"/>
                <a:gd name="T11" fmla="*/ 0 60000 65536"/>
                <a:gd name="T12" fmla="*/ 0 60000 65536"/>
                <a:gd name="T13" fmla="*/ 0 60000 65536"/>
                <a:gd name="T14" fmla="*/ 0 60000 65536"/>
                <a:gd name="T15" fmla="*/ 0 w 8"/>
                <a:gd name="T16" fmla="*/ 0 h 9"/>
                <a:gd name="T17" fmla="*/ 8 w 8"/>
                <a:gd name="T18" fmla="*/ 9 h 9"/>
              </a:gdLst>
              <a:cxnLst>
                <a:cxn ang="T10">
                  <a:pos x="T0" y="T1"/>
                </a:cxn>
                <a:cxn ang="T11">
                  <a:pos x="T2" y="T3"/>
                </a:cxn>
                <a:cxn ang="T12">
                  <a:pos x="T4" y="T5"/>
                </a:cxn>
                <a:cxn ang="T13">
                  <a:pos x="T6" y="T7"/>
                </a:cxn>
                <a:cxn ang="T14">
                  <a:pos x="T8" y="T9"/>
                </a:cxn>
              </a:cxnLst>
              <a:rect l="T15" t="T16" r="T17" b="T18"/>
              <a:pathLst>
                <a:path w="8" h="9">
                  <a:moveTo>
                    <a:pt x="0" y="3"/>
                  </a:moveTo>
                  <a:lnTo>
                    <a:pt x="7" y="9"/>
                  </a:lnTo>
                  <a:lnTo>
                    <a:pt x="8" y="7"/>
                  </a:lnTo>
                  <a:lnTo>
                    <a:pt x="2" y="0"/>
                  </a:lnTo>
                  <a:lnTo>
                    <a:pt x="0" y="3"/>
                  </a:lnTo>
                  <a:close/>
                </a:path>
              </a:pathLst>
            </a:custGeom>
            <a:grpFill/>
            <a:ln w="9525" cmpd="sng">
              <a:noFill/>
              <a:bevel/>
            </a:ln>
          </p:spPr>
          <p:txBody>
            <a:bodyPr/>
            <a:lstStyle/>
            <a:p>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57" name="Freeform 158"/>
            <p:cNvSpPr>
              <a:spLocks noChangeArrowheads="1"/>
            </p:cNvSpPr>
            <p:nvPr/>
          </p:nvSpPr>
          <p:spPr bwMode="auto">
            <a:xfrm>
              <a:off x="49916" y="124789"/>
              <a:ext cx="27454" cy="12480"/>
            </a:xfrm>
            <a:custGeom>
              <a:gdLst>
                <a:gd name="T0" fmla="*/ 68520192 w 11"/>
                <a:gd name="T1" fmla="*/ 18690048 h 5"/>
                <a:gd name="T2" fmla="*/ 12459124 w 11"/>
                <a:gd name="T3" fmla="*/ 0 h 5"/>
                <a:gd name="T4" fmla="*/ 0 w 11"/>
                <a:gd name="T5" fmla="*/ 18690048 h 5"/>
                <a:gd name="T6" fmla="*/ 62290630 w 11"/>
                <a:gd name="T7" fmla="*/ 31150080 h 5"/>
                <a:gd name="T8" fmla="*/ 68520192 w 11"/>
                <a:gd name="T9" fmla="*/ 18690048 h 5"/>
                <a:gd name="T10" fmla="*/ 0 60000 65536"/>
                <a:gd name="T11" fmla="*/ 0 60000 65536"/>
                <a:gd name="T12" fmla="*/ 0 60000 65536"/>
                <a:gd name="T13" fmla="*/ 0 60000 65536"/>
                <a:gd name="T14" fmla="*/ 0 60000 65536"/>
                <a:gd name="T15" fmla="*/ 0 w 11"/>
                <a:gd name="T16" fmla="*/ 0 h 5"/>
                <a:gd name="T17" fmla="*/ 11 w 11"/>
                <a:gd name="T18" fmla="*/ 5 h 5"/>
              </a:gdLst>
              <a:cxnLst>
                <a:cxn ang="T10">
                  <a:pos x="T0" y="T1"/>
                </a:cxn>
                <a:cxn ang="T11">
                  <a:pos x="T2" y="T3"/>
                </a:cxn>
                <a:cxn ang="T12">
                  <a:pos x="T4" y="T5"/>
                </a:cxn>
                <a:cxn ang="T13">
                  <a:pos x="T6" y="T7"/>
                </a:cxn>
                <a:cxn ang="T14">
                  <a:pos x="T8" y="T9"/>
                </a:cxn>
              </a:cxnLst>
              <a:rect l="T15" t="T16" r="T17" b="T18"/>
              <a:pathLst>
                <a:path w="11" h="5">
                  <a:moveTo>
                    <a:pt x="11" y="3"/>
                  </a:moveTo>
                  <a:lnTo>
                    <a:pt x="2" y="0"/>
                  </a:lnTo>
                  <a:lnTo>
                    <a:pt x="0" y="3"/>
                  </a:lnTo>
                  <a:lnTo>
                    <a:pt x="10" y="5"/>
                  </a:lnTo>
                  <a:lnTo>
                    <a:pt x="11" y="3"/>
                  </a:lnTo>
                  <a:close/>
                </a:path>
              </a:pathLst>
            </a:custGeom>
            <a:grpFill/>
            <a:ln w="9525" cmpd="sng">
              <a:noFill/>
              <a:bevel/>
            </a:ln>
          </p:spPr>
          <p:txBody>
            <a:bodyPr/>
            <a:lstStyle/>
            <a:p>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58" name="Rectangle 159"/>
            <p:cNvSpPr>
              <a:spLocks noChangeArrowheads="1"/>
            </p:cNvSpPr>
            <p:nvPr/>
          </p:nvSpPr>
          <p:spPr bwMode="auto">
            <a:xfrm>
              <a:off x="187185" y="34941"/>
              <a:ext cx="7488" cy="22463"/>
            </a:xfrm>
            <a:prstGeom prst="rect">
              <a:avLst/>
            </a:prstGeom>
            <a:grpFill/>
            <a:ln w="9525">
              <a:noFill/>
              <a:bevel/>
            </a:ln>
          </p:spPr>
          <p:txBody>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350">
                <a:solidFill>
                  <a:schemeClr val="accent1"/>
                </a:solidFill>
                <a:latin typeface="微软雅黑" panose="020b0503020204020204" pitchFamily="34" charset="-122"/>
                <a:ea typeface="微软雅黑" panose="020b0503020204020204" pitchFamily="34" charset="-122"/>
              </a:endParaRPr>
            </a:p>
          </p:txBody>
        </p:sp>
        <p:sp>
          <p:nvSpPr>
            <p:cNvPr id="59" name="Freeform 160"/>
            <p:cNvSpPr>
              <a:spLocks noChangeArrowheads="1"/>
            </p:cNvSpPr>
            <p:nvPr/>
          </p:nvSpPr>
          <p:spPr bwMode="auto">
            <a:xfrm>
              <a:off x="119798" y="44924"/>
              <a:ext cx="17471" cy="22463"/>
            </a:xfrm>
            <a:custGeom>
              <a:gdLst>
                <a:gd name="T0" fmla="*/ 43605120 w 7"/>
                <a:gd name="T1" fmla="*/ 49835413 h 9"/>
                <a:gd name="T2" fmla="*/ 18688978 w 7"/>
                <a:gd name="T3" fmla="*/ 0 h 9"/>
                <a:gd name="T4" fmla="*/ 0 w 7"/>
                <a:gd name="T5" fmla="*/ 12459477 h 9"/>
                <a:gd name="T6" fmla="*/ 24916142 w 7"/>
                <a:gd name="T7" fmla="*/ 56065152 h 9"/>
                <a:gd name="T8" fmla="*/ 43605120 w 7"/>
                <a:gd name="T9" fmla="*/ 49835413 h 9"/>
                <a:gd name="T10" fmla="*/ 0 60000 65536"/>
                <a:gd name="T11" fmla="*/ 0 60000 65536"/>
                <a:gd name="T12" fmla="*/ 0 60000 65536"/>
                <a:gd name="T13" fmla="*/ 0 60000 65536"/>
                <a:gd name="T14" fmla="*/ 0 60000 65536"/>
                <a:gd name="T15" fmla="*/ 0 w 7"/>
                <a:gd name="T16" fmla="*/ 0 h 9"/>
                <a:gd name="T17" fmla="*/ 7 w 7"/>
                <a:gd name="T18" fmla="*/ 9 h 9"/>
              </a:gdLst>
              <a:cxnLst>
                <a:cxn ang="T10">
                  <a:pos x="T0" y="T1"/>
                </a:cxn>
                <a:cxn ang="T11">
                  <a:pos x="T2" y="T3"/>
                </a:cxn>
                <a:cxn ang="T12">
                  <a:pos x="T4" y="T5"/>
                </a:cxn>
                <a:cxn ang="T13">
                  <a:pos x="T6" y="T7"/>
                </a:cxn>
                <a:cxn ang="T14">
                  <a:pos x="T8" y="T9"/>
                </a:cxn>
              </a:cxnLst>
              <a:rect l="T15" t="T16" r="T17" b="T18"/>
              <a:pathLst>
                <a:path w="7" h="9">
                  <a:moveTo>
                    <a:pt x="7" y="8"/>
                  </a:moveTo>
                  <a:lnTo>
                    <a:pt x="3" y="0"/>
                  </a:lnTo>
                  <a:lnTo>
                    <a:pt x="0" y="2"/>
                  </a:lnTo>
                  <a:lnTo>
                    <a:pt x="4" y="9"/>
                  </a:lnTo>
                  <a:lnTo>
                    <a:pt x="7" y="8"/>
                  </a:lnTo>
                  <a:close/>
                </a:path>
              </a:pathLst>
            </a:custGeom>
            <a:grpFill/>
            <a:ln w="9525" cmpd="sng">
              <a:noFill/>
              <a:bevel/>
            </a:ln>
          </p:spPr>
          <p:txBody>
            <a:bodyPr/>
            <a:lstStyle/>
            <a:p>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60" name="Freeform 161"/>
            <p:cNvSpPr>
              <a:spLocks noChangeArrowheads="1"/>
            </p:cNvSpPr>
            <p:nvPr/>
          </p:nvSpPr>
          <p:spPr bwMode="auto">
            <a:xfrm>
              <a:off x="234604" y="44924"/>
              <a:ext cx="12480" cy="27454"/>
            </a:xfrm>
            <a:custGeom>
              <a:gdLst>
                <a:gd name="T0" fmla="*/ 0 w 5"/>
                <a:gd name="T1" fmla="*/ 56061068 h 11"/>
                <a:gd name="T2" fmla="*/ 12460032 w 5"/>
                <a:gd name="T3" fmla="*/ 68520192 h 11"/>
                <a:gd name="T4" fmla="*/ 31150080 w 5"/>
                <a:gd name="T5" fmla="*/ 12459124 h 11"/>
                <a:gd name="T6" fmla="*/ 12460032 w 5"/>
                <a:gd name="T7" fmla="*/ 0 h 11"/>
                <a:gd name="T8" fmla="*/ 0 w 5"/>
                <a:gd name="T9" fmla="*/ 56061068 h 11"/>
                <a:gd name="T10" fmla="*/ 0 60000 65536"/>
                <a:gd name="T11" fmla="*/ 0 60000 65536"/>
                <a:gd name="T12" fmla="*/ 0 60000 65536"/>
                <a:gd name="T13" fmla="*/ 0 60000 65536"/>
                <a:gd name="T14" fmla="*/ 0 60000 65536"/>
                <a:gd name="T15" fmla="*/ 0 w 5"/>
                <a:gd name="T16" fmla="*/ 0 h 11"/>
                <a:gd name="T17" fmla="*/ 5 w 5"/>
                <a:gd name="T18" fmla="*/ 11 h 11"/>
              </a:gdLst>
              <a:cxnLst>
                <a:cxn ang="T10">
                  <a:pos x="T0" y="T1"/>
                </a:cxn>
                <a:cxn ang="T11">
                  <a:pos x="T2" y="T3"/>
                </a:cxn>
                <a:cxn ang="T12">
                  <a:pos x="T4" y="T5"/>
                </a:cxn>
                <a:cxn ang="T13">
                  <a:pos x="T6" y="T7"/>
                </a:cxn>
                <a:cxn ang="T14">
                  <a:pos x="T8" y="T9"/>
                </a:cxn>
              </a:cxnLst>
              <a:rect l="T15" t="T16" r="T17" b="T18"/>
              <a:pathLst>
                <a:path w="5" h="11">
                  <a:moveTo>
                    <a:pt x="0" y="9"/>
                  </a:moveTo>
                  <a:lnTo>
                    <a:pt x="2" y="11"/>
                  </a:lnTo>
                  <a:lnTo>
                    <a:pt x="5" y="2"/>
                  </a:lnTo>
                  <a:lnTo>
                    <a:pt x="2" y="0"/>
                  </a:lnTo>
                  <a:lnTo>
                    <a:pt x="0" y="9"/>
                  </a:lnTo>
                  <a:close/>
                </a:path>
              </a:pathLst>
            </a:custGeom>
            <a:grpFill/>
            <a:ln w="9525" cmpd="sng">
              <a:noFill/>
              <a:bevel/>
            </a:ln>
          </p:spPr>
          <p:txBody>
            <a:bodyPr/>
            <a:lstStyle/>
            <a:p>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61" name="Freeform 162"/>
            <p:cNvSpPr>
              <a:spLocks noChangeArrowheads="1"/>
            </p:cNvSpPr>
            <p:nvPr/>
          </p:nvSpPr>
          <p:spPr bwMode="auto">
            <a:xfrm>
              <a:off x="277033" y="272040"/>
              <a:ext cx="22463" cy="19966"/>
            </a:xfrm>
            <a:custGeom>
              <a:gdLst>
                <a:gd name="T0" fmla="*/ 0 w 9"/>
                <a:gd name="T1" fmla="*/ 6229392 h 8"/>
                <a:gd name="T2" fmla="*/ 49835413 w 9"/>
                <a:gd name="T3" fmla="*/ 49830145 h 8"/>
                <a:gd name="T4" fmla="*/ 56065152 w 9"/>
                <a:gd name="T5" fmla="*/ 37373856 h 8"/>
                <a:gd name="T6" fmla="*/ 18689216 w 9"/>
                <a:gd name="T7" fmla="*/ 0 h 8"/>
                <a:gd name="T8" fmla="*/ 0 w 9"/>
                <a:gd name="T9" fmla="*/ 6229392 h 8"/>
                <a:gd name="T10" fmla="*/ 0 60000 65536"/>
                <a:gd name="T11" fmla="*/ 0 60000 65536"/>
                <a:gd name="T12" fmla="*/ 0 60000 65536"/>
                <a:gd name="T13" fmla="*/ 0 60000 65536"/>
                <a:gd name="T14" fmla="*/ 0 60000 65536"/>
                <a:gd name="T15" fmla="*/ 0 w 9"/>
                <a:gd name="T16" fmla="*/ 0 h 8"/>
                <a:gd name="T17" fmla="*/ 9 w 9"/>
                <a:gd name="T18" fmla="*/ 8 h 8"/>
              </a:gdLst>
              <a:cxnLst>
                <a:cxn ang="T10">
                  <a:pos x="T0" y="T1"/>
                </a:cxn>
                <a:cxn ang="T11">
                  <a:pos x="T2" y="T3"/>
                </a:cxn>
                <a:cxn ang="T12">
                  <a:pos x="T4" y="T5"/>
                </a:cxn>
                <a:cxn ang="T13">
                  <a:pos x="T6" y="T7"/>
                </a:cxn>
                <a:cxn ang="T14">
                  <a:pos x="T8" y="T9"/>
                </a:cxn>
              </a:cxnLst>
              <a:rect l="T15" t="T16" r="T17" b="T18"/>
              <a:pathLst>
                <a:path w="9" h="8">
                  <a:moveTo>
                    <a:pt x="0" y="1"/>
                  </a:moveTo>
                  <a:lnTo>
                    <a:pt x="8" y="8"/>
                  </a:lnTo>
                  <a:lnTo>
                    <a:pt x="9" y="6"/>
                  </a:lnTo>
                  <a:lnTo>
                    <a:pt x="3" y="0"/>
                  </a:lnTo>
                  <a:lnTo>
                    <a:pt x="0" y="1"/>
                  </a:lnTo>
                  <a:close/>
                </a:path>
              </a:pathLst>
            </a:custGeom>
            <a:grpFill/>
            <a:ln w="9525" cmpd="sng">
              <a:noFill/>
              <a:bevel/>
            </a:ln>
          </p:spPr>
          <p:txBody>
            <a:bodyPr/>
            <a:lstStyle/>
            <a:p>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62" name="Freeform 163"/>
            <p:cNvSpPr>
              <a:spLocks noChangeArrowheads="1"/>
            </p:cNvSpPr>
            <p:nvPr/>
          </p:nvSpPr>
          <p:spPr bwMode="auto">
            <a:xfrm>
              <a:off x="304486" y="227116"/>
              <a:ext cx="24958" cy="14975"/>
            </a:xfrm>
            <a:custGeom>
              <a:gdLst>
                <a:gd name="T0" fmla="*/ 0 w 10"/>
                <a:gd name="T1" fmla="*/ 18688800 h 6"/>
                <a:gd name="T2" fmla="*/ 56060660 w 10"/>
                <a:gd name="T3" fmla="*/ 37375104 h 6"/>
                <a:gd name="T4" fmla="*/ 62290176 w 10"/>
                <a:gd name="T5" fmla="*/ 18688800 h 6"/>
                <a:gd name="T6" fmla="*/ 6229517 w 10"/>
                <a:gd name="T7" fmla="*/ 0 h 6"/>
                <a:gd name="T8" fmla="*/ 0 w 10"/>
                <a:gd name="T9" fmla="*/ 18688800 h 6"/>
                <a:gd name="T10" fmla="*/ 0 60000 65536"/>
                <a:gd name="T11" fmla="*/ 0 60000 65536"/>
                <a:gd name="T12" fmla="*/ 0 60000 65536"/>
                <a:gd name="T13" fmla="*/ 0 60000 65536"/>
                <a:gd name="T14" fmla="*/ 0 60000 65536"/>
                <a:gd name="T15" fmla="*/ 0 w 10"/>
                <a:gd name="T16" fmla="*/ 0 h 6"/>
                <a:gd name="T17" fmla="*/ 10 w 10"/>
                <a:gd name="T18" fmla="*/ 6 h 6"/>
              </a:gdLst>
              <a:cxnLst>
                <a:cxn ang="T10">
                  <a:pos x="T0" y="T1"/>
                </a:cxn>
                <a:cxn ang="T11">
                  <a:pos x="T2" y="T3"/>
                </a:cxn>
                <a:cxn ang="T12">
                  <a:pos x="T4" y="T5"/>
                </a:cxn>
                <a:cxn ang="T13">
                  <a:pos x="T6" y="T7"/>
                </a:cxn>
                <a:cxn ang="T14">
                  <a:pos x="T8" y="T9"/>
                </a:cxn>
              </a:cxnLst>
              <a:rect l="T15" t="T16" r="T17" b="T18"/>
              <a:pathLst>
                <a:path w="10" h="6">
                  <a:moveTo>
                    <a:pt x="0" y="3"/>
                  </a:moveTo>
                  <a:lnTo>
                    <a:pt x="9" y="6"/>
                  </a:lnTo>
                  <a:lnTo>
                    <a:pt x="10" y="3"/>
                  </a:lnTo>
                  <a:lnTo>
                    <a:pt x="1" y="0"/>
                  </a:lnTo>
                  <a:lnTo>
                    <a:pt x="0" y="3"/>
                  </a:lnTo>
                  <a:close/>
                </a:path>
              </a:pathLst>
            </a:custGeom>
            <a:grpFill/>
            <a:ln w="9525" cmpd="sng">
              <a:noFill/>
              <a:bevel/>
            </a:ln>
          </p:spPr>
          <p:txBody>
            <a:bodyPr/>
            <a:lstStyle/>
            <a:p>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63" name="Freeform 164"/>
            <p:cNvSpPr>
              <a:spLocks noChangeArrowheads="1"/>
            </p:cNvSpPr>
            <p:nvPr/>
          </p:nvSpPr>
          <p:spPr bwMode="auto">
            <a:xfrm>
              <a:off x="274536" y="74874"/>
              <a:ext cx="22463" cy="22463"/>
            </a:xfrm>
            <a:custGeom>
              <a:gdLst>
                <a:gd name="T0" fmla="*/ 56065152 w 9"/>
                <a:gd name="T1" fmla="*/ 18689216 h 9"/>
                <a:gd name="T2" fmla="*/ 49835413 w 9"/>
                <a:gd name="T3" fmla="*/ 0 h 9"/>
                <a:gd name="T4" fmla="*/ 0 w 9"/>
                <a:gd name="T5" fmla="*/ 43605675 h 9"/>
                <a:gd name="T6" fmla="*/ 12459477 w 9"/>
                <a:gd name="T7" fmla="*/ 56065152 h 9"/>
                <a:gd name="T8" fmla="*/ 56065152 w 9"/>
                <a:gd name="T9" fmla="*/ 18689216 h 9"/>
                <a:gd name="T10" fmla="*/ 0 60000 65536"/>
                <a:gd name="T11" fmla="*/ 0 60000 65536"/>
                <a:gd name="T12" fmla="*/ 0 60000 65536"/>
                <a:gd name="T13" fmla="*/ 0 60000 65536"/>
                <a:gd name="T14" fmla="*/ 0 60000 65536"/>
                <a:gd name="T15" fmla="*/ 0 w 9"/>
                <a:gd name="T16" fmla="*/ 0 h 9"/>
                <a:gd name="T17" fmla="*/ 9 w 9"/>
                <a:gd name="T18" fmla="*/ 9 h 9"/>
              </a:gdLst>
              <a:cxnLst>
                <a:cxn ang="T10">
                  <a:pos x="T0" y="T1"/>
                </a:cxn>
                <a:cxn ang="T11">
                  <a:pos x="T2" y="T3"/>
                </a:cxn>
                <a:cxn ang="T12">
                  <a:pos x="T4" y="T5"/>
                </a:cxn>
                <a:cxn ang="T13">
                  <a:pos x="T6" y="T7"/>
                </a:cxn>
                <a:cxn ang="T14">
                  <a:pos x="T8" y="T9"/>
                </a:cxn>
              </a:cxnLst>
              <a:rect l="T15" t="T16" r="T17" b="T18"/>
              <a:pathLst>
                <a:path w="9" h="9">
                  <a:moveTo>
                    <a:pt x="9" y="3"/>
                  </a:moveTo>
                  <a:lnTo>
                    <a:pt x="8" y="0"/>
                  </a:lnTo>
                  <a:lnTo>
                    <a:pt x="0" y="7"/>
                  </a:lnTo>
                  <a:lnTo>
                    <a:pt x="2" y="9"/>
                  </a:lnTo>
                  <a:lnTo>
                    <a:pt x="9" y="3"/>
                  </a:lnTo>
                  <a:close/>
                </a:path>
              </a:pathLst>
            </a:custGeom>
            <a:grpFill/>
            <a:ln w="9525" cmpd="sng">
              <a:noFill/>
              <a:bevel/>
            </a:ln>
          </p:spPr>
          <p:txBody>
            <a:bodyPr/>
            <a:lstStyle/>
            <a:p>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64" name="Freeform 165"/>
            <p:cNvSpPr>
              <a:spLocks noChangeArrowheads="1"/>
            </p:cNvSpPr>
            <p:nvPr/>
          </p:nvSpPr>
          <p:spPr bwMode="auto">
            <a:xfrm>
              <a:off x="299494" y="124789"/>
              <a:ext cx="27454" cy="12480"/>
            </a:xfrm>
            <a:custGeom>
              <a:gdLst>
                <a:gd name="T0" fmla="*/ 62290630 w 11"/>
                <a:gd name="T1" fmla="*/ 0 h 5"/>
                <a:gd name="T2" fmla="*/ 0 w 11"/>
                <a:gd name="T3" fmla="*/ 18690048 h 5"/>
                <a:gd name="T4" fmla="*/ 12459124 w 11"/>
                <a:gd name="T5" fmla="*/ 31150080 h 5"/>
                <a:gd name="T6" fmla="*/ 68520192 w 11"/>
                <a:gd name="T7" fmla="*/ 18690048 h 5"/>
                <a:gd name="T8" fmla="*/ 62290630 w 11"/>
                <a:gd name="T9" fmla="*/ 0 h 5"/>
                <a:gd name="T10" fmla="*/ 0 60000 65536"/>
                <a:gd name="T11" fmla="*/ 0 60000 65536"/>
                <a:gd name="T12" fmla="*/ 0 60000 65536"/>
                <a:gd name="T13" fmla="*/ 0 60000 65536"/>
                <a:gd name="T14" fmla="*/ 0 60000 65536"/>
                <a:gd name="T15" fmla="*/ 0 w 11"/>
                <a:gd name="T16" fmla="*/ 0 h 5"/>
                <a:gd name="T17" fmla="*/ 11 w 11"/>
                <a:gd name="T18" fmla="*/ 5 h 5"/>
              </a:gdLst>
              <a:cxnLst>
                <a:cxn ang="T10">
                  <a:pos x="T0" y="T1"/>
                </a:cxn>
                <a:cxn ang="T11">
                  <a:pos x="T2" y="T3"/>
                </a:cxn>
                <a:cxn ang="T12">
                  <a:pos x="T4" y="T5"/>
                </a:cxn>
                <a:cxn ang="T13">
                  <a:pos x="T6" y="T7"/>
                </a:cxn>
                <a:cxn ang="T14">
                  <a:pos x="T8" y="T9"/>
                </a:cxn>
              </a:cxnLst>
              <a:rect l="T15" t="T16" r="T17" b="T18"/>
              <a:pathLst>
                <a:path w="11" h="5">
                  <a:moveTo>
                    <a:pt x="10" y="0"/>
                  </a:moveTo>
                  <a:lnTo>
                    <a:pt x="0" y="3"/>
                  </a:lnTo>
                  <a:lnTo>
                    <a:pt x="2" y="5"/>
                  </a:lnTo>
                  <a:lnTo>
                    <a:pt x="11" y="3"/>
                  </a:lnTo>
                  <a:lnTo>
                    <a:pt x="10" y="0"/>
                  </a:lnTo>
                  <a:close/>
                </a:path>
              </a:pathLst>
            </a:custGeom>
            <a:grpFill/>
            <a:ln w="9525" cmpd="sng">
              <a:noFill/>
              <a:bevel/>
            </a:ln>
          </p:spPr>
          <p:txBody>
            <a:bodyPr/>
            <a:lstStyle/>
            <a:p>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65" name="Rectangle 166"/>
            <p:cNvSpPr>
              <a:spLocks noChangeArrowheads="1"/>
            </p:cNvSpPr>
            <p:nvPr/>
          </p:nvSpPr>
          <p:spPr bwMode="auto">
            <a:xfrm>
              <a:off x="39933" y="174705"/>
              <a:ext cx="24958" cy="7488"/>
            </a:xfrm>
            <a:prstGeom prst="rect">
              <a:avLst/>
            </a:prstGeom>
            <a:grpFill/>
            <a:ln w="9525">
              <a:noFill/>
              <a:bevel/>
            </a:ln>
          </p:spPr>
          <p:txBody>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350">
                <a:solidFill>
                  <a:schemeClr val="accent1"/>
                </a:solidFill>
                <a:latin typeface="微软雅黑" panose="020b0503020204020204" pitchFamily="34" charset="-122"/>
                <a:ea typeface="微软雅黑" panose="020b0503020204020204" pitchFamily="34" charset="-122"/>
              </a:endParaRPr>
            </a:p>
          </p:txBody>
        </p:sp>
        <p:sp>
          <p:nvSpPr>
            <p:cNvPr id="66" name="Rectangle 167"/>
            <p:cNvSpPr>
              <a:spLocks noChangeArrowheads="1"/>
            </p:cNvSpPr>
            <p:nvPr/>
          </p:nvSpPr>
          <p:spPr bwMode="auto">
            <a:xfrm>
              <a:off x="316965" y="177200"/>
              <a:ext cx="27454" cy="7488"/>
            </a:xfrm>
            <a:prstGeom prst="rect">
              <a:avLst/>
            </a:prstGeom>
            <a:grpFill/>
            <a:ln w="9525">
              <a:noFill/>
              <a:bevel/>
            </a:ln>
          </p:spPr>
          <p:txBody>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350">
                <a:solidFill>
                  <a:schemeClr val="accent1"/>
                </a:solidFill>
                <a:latin typeface="微软雅黑" panose="020b0503020204020204" pitchFamily="34" charset="-122"/>
                <a:ea typeface="微软雅黑" panose="020b0503020204020204" pitchFamily="34" charset="-122"/>
              </a:endParaRPr>
            </a:p>
          </p:txBody>
        </p:sp>
      </p:grpSp>
      <p:grpSp>
        <p:nvGrpSpPr>
          <p:cNvPr id="67" name="Group 54"/>
          <p:cNvGrpSpPr/>
          <p:nvPr/>
        </p:nvGrpSpPr>
        <p:grpSpPr>
          <a:xfrm>
            <a:off x="5431631" y="3213497"/>
            <a:ext cx="300038" cy="389334"/>
            <a:chExt cx="299494" cy="389342"/>
          </a:xfrm>
          <a:solidFill>
            <a:schemeClr val="accent1"/>
          </a:solidFill>
        </p:grpSpPr>
        <p:sp>
          <p:nvSpPr>
            <p:cNvPr id="68" name="Freeform 170"/>
            <p:cNvSpPr>
              <a:spLocks noChangeArrowheads="1"/>
            </p:cNvSpPr>
            <p:nvPr/>
          </p:nvSpPr>
          <p:spPr bwMode="auto">
            <a:xfrm>
              <a:off x="0" y="112310"/>
              <a:ext cx="299494" cy="277032"/>
            </a:xfrm>
            <a:custGeom>
              <a:gdLst>
                <a:gd name="T0" fmla="*/ 498314756 w 90"/>
                <a:gd name="T1" fmla="*/ 924659386 h 83"/>
                <a:gd name="T2" fmla="*/ 996629512 w 90"/>
                <a:gd name="T3" fmla="*/ 0 h 83"/>
                <a:gd name="T4" fmla="*/ 0 w 90"/>
                <a:gd name="T5" fmla="*/ 0 h 83"/>
                <a:gd name="T6" fmla="*/ 498314756 w 90"/>
                <a:gd name="T7" fmla="*/ 924659386 h 83"/>
                <a:gd name="T8" fmla="*/ 0 60000 65536"/>
                <a:gd name="T9" fmla="*/ 0 60000 65536"/>
                <a:gd name="T10" fmla="*/ 0 60000 65536"/>
                <a:gd name="T11" fmla="*/ 0 60000 65536"/>
                <a:gd name="T12" fmla="*/ 0 w 90"/>
                <a:gd name="T13" fmla="*/ 0 h 83"/>
                <a:gd name="T14" fmla="*/ 90 w 90"/>
                <a:gd name="T15" fmla="*/ 83 h 83"/>
              </a:gdLst>
              <a:cxnLst>
                <a:cxn ang="T8">
                  <a:pos x="T0" y="T1"/>
                </a:cxn>
                <a:cxn ang="T9">
                  <a:pos x="T2" y="T3"/>
                </a:cxn>
                <a:cxn ang="T10">
                  <a:pos x="T4" y="T5"/>
                </a:cxn>
                <a:cxn ang="T11">
                  <a:pos x="T6" y="T7"/>
                </a:cxn>
              </a:cxnLst>
              <a:rect l="T12" t="T13" r="T14" b="T15"/>
              <a:pathLst>
                <a:path w="90" h="83">
                  <a:moveTo>
                    <a:pt x="45" y="83"/>
                  </a:moveTo>
                  <a:cubicBezTo>
                    <a:pt x="90" y="59"/>
                    <a:pt x="90" y="0"/>
                    <a:pt x="90" y="0"/>
                  </a:cubicBezTo>
                  <a:cubicBezTo>
                    <a:pt x="0" y="0"/>
                    <a:pt x="0" y="0"/>
                    <a:pt x="0" y="0"/>
                  </a:cubicBezTo>
                  <a:cubicBezTo>
                    <a:pt x="0" y="0"/>
                    <a:pt x="0" y="59"/>
                    <a:pt x="45" y="83"/>
                  </a:cubicBezTo>
                  <a:close/>
                </a:path>
              </a:pathLst>
            </a:custGeom>
            <a:grpFill/>
            <a:ln>
              <a:noFill/>
            </a:ln>
            <a:effectLst>
              <a:outerShdw blurRad="101600" dir="18900000" sy="23000" kx="-1200000" algn="bl" rotWithShape="0">
                <a:prstClr val="black">
                  <a:alpha val="20000"/>
                </a:prstClr>
              </a:outerShdw>
            </a:effectLst>
          </p:spPr>
          <p:txBody>
            <a:bodyPr vert="horz" wrap="square" lIns="68580" tIns="34290" rIns="68580" bIns="3429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69" name="Freeform 171"/>
            <p:cNvSpPr>
              <a:spLocks noChangeArrowheads="1"/>
            </p:cNvSpPr>
            <p:nvPr/>
          </p:nvSpPr>
          <p:spPr bwMode="auto">
            <a:xfrm>
              <a:off x="0" y="0"/>
              <a:ext cx="299494" cy="94840"/>
            </a:xfrm>
            <a:custGeom>
              <a:gdLst>
                <a:gd name="T0" fmla="*/ 930188431 w 90"/>
                <a:gd name="T1" fmla="*/ 0 h 29"/>
                <a:gd name="T2" fmla="*/ 753007781 w 90"/>
                <a:gd name="T3" fmla="*/ 171124063 h 29"/>
                <a:gd name="T4" fmla="*/ 575830458 w 90"/>
                <a:gd name="T5" fmla="*/ 0 h 29"/>
                <a:gd name="T6" fmla="*/ 431873676 w 90"/>
                <a:gd name="T7" fmla="*/ 0 h 29"/>
                <a:gd name="T8" fmla="*/ 254693025 w 90"/>
                <a:gd name="T9" fmla="*/ 171124063 h 29"/>
                <a:gd name="T10" fmla="*/ 77515703 w 90"/>
                <a:gd name="T11" fmla="*/ 0 h 29"/>
                <a:gd name="T12" fmla="*/ 0 w 90"/>
                <a:gd name="T13" fmla="*/ 0 h 29"/>
                <a:gd name="T14" fmla="*/ 0 w 90"/>
                <a:gd name="T15" fmla="*/ 310159503 h 29"/>
                <a:gd name="T16" fmla="*/ 996629512 w 90"/>
                <a:gd name="T17" fmla="*/ 310159503 h 29"/>
                <a:gd name="T18" fmla="*/ 996629512 w 90"/>
                <a:gd name="T19" fmla="*/ 0 h 29"/>
                <a:gd name="T20" fmla="*/ 930188431 w 90"/>
                <a:gd name="T21" fmla="*/ 0 h 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0"/>
                <a:gd name="T34" fmla="*/ 0 h 29"/>
                <a:gd name="T35" fmla="*/ 90 w 90"/>
                <a:gd name="T36" fmla="*/ 29 h 29"/>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0" h="28">
                  <a:moveTo>
                    <a:pt x="84" y="0"/>
                  </a:moveTo>
                  <a:cubicBezTo>
                    <a:pt x="84" y="9"/>
                    <a:pt x="77" y="16"/>
                    <a:pt x="68" y="16"/>
                  </a:cubicBezTo>
                  <a:cubicBezTo>
                    <a:pt x="59" y="16"/>
                    <a:pt x="52" y="9"/>
                    <a:pt x="52" y="0"/>
                  </a:cubicBezTo>
                  <a:cubicBezTo>
                    <a:pt x="39" y="0"/>
                    <a:pt x="39" y="0"/>
                    <a:pt x="39" y="0"/>
                  </a:cubicBezTo>
                  <a:cubicBezTo>
                    <a:pt x="39" y="9"/>
                    <a:pt x="32" y="16"/>
                    <a:pt x="23" y="16"/>
                  </a:cubicBezTo>
                  <a:cubicBezTo>
                    <a:pt x="14" y="16"/>
                    <a:pt x="7" y="9"/>
                    <a:pt x="7" y="0"/>
                  </a:cubicBezTo>
                  <a:cubicBezTo>
                    <a:pt x="0" y="0"/>
                    <a:pt x="0" y="0"/>
                    <a:pt x="0" y="0"/>
                  </a:cubicBezTo>
                  <a:cubicBezTo>
                    <a:pt x="0" y="29"/>
                    <a:pt x="0" y="29"/>
                    <a:pt x="0" y="29"/>
                  </a:cubicBezTo>
                  <a:cubicBezTo>
                    <a:pt x="90" y="29"/>
                    <a:pt x="90" y="29"/>
                    <a:pt x="90" y="29"/>
                  </a:cubicBezTo>
                  <a:cubicBezTo>
                    <a:pt x="90" y="0"/>
                    <a:pt x="90" y="0"/>
                    <a:pt x="90" y="0"/>
                  </a:cubicBezTo>
                  <a:lnTo>
                    <a:pt x="84" y="0"/>
                  </a:lnTo>
                  <a:close/>
                </a:path>
              </a:pathLst>
            </a:custGeom>
            <a:grpFill/>
            <a:ln>
              <a:noFill/>
            </a:ln>
            <a:effectLst>
              <a:outerShdw blurRad="101600" dir="18900000" sy="23000" kx="-1200000" algn="bl" rotWithShape="0">
                <a:prstClr val="black">
                  <a:alpha val="20000"/>
                </a:prstClr>
              </a:outerShdw>
            </a:effectLst>
          </p:spPr>
          <p:txBody>
            <a:bodyPr vert="horz" wrap="square" lIns="68580" tIns="34290" rIns="68580" bIns="34290" numCol="1" anchor="t" anchorCtr="0" compatLnSpc="1"/>
            <a:lstStyle/>
            <a:p>
              <a:endParaRPr lang="zh-CN" altLang="en-US">
                <a:latin typeface="微软雅黑" panose="020b0503020204020204" pitchFamily="34" charset="-122"/>
                <a:ea typeface="微软雅黑" panose="020b0503020204020204" pitchFamily="34" charset="-122"/>
              </a:endParaRPr>
            </a:p>
          </p:txBody>
        </p:sp>
      </p:grpSp>
      <p:sp>
        <p:nvSpPr>
          <p:cNvPr id="82" name="矩形 81"/>
          <p:cNvSpPr/>
          <p:nvPr/>
        </p:nvSpPr>
        <p:spPr>
          <a:xfrm>
            <a:off x="628593" y="3770455"/>
            <a:ext cx="1999174" cy="657872"/>
          </a:xfrm>
          <a:prstGeom prst="rect">
            <a:avLst/>
          </a:prstGeom>
        </p:spPr>
        <p:txBody>
          <a:bodyPr wrap="square">
            <a:spAutoFit/>
          </a:bodyPr>
          <a:lstStyle/>
          <a:p>
            <a:pPr algn="ctr"/>
            <a:r>
              <a:rPr lang="en-US" altLang="zh-CN" sz="1200">
                <a:solidFill>
                  <a:schemeClr val="accent1"/>
                </a:solidFill>
                <a:latin typeface="造字工房悦黑（非商用）纤细体" pitchFamily="50" charset="-122"/>
                <a:ea typeface="造字工房悦黑（非商用）纤细体" pitchFamily="50" charset="-122"/>
                <a:cs typeface="UUS UN INCHIKE" panose="02020603070505020304" pitchFamily="18" charset="0"/>
                <a:sym typeface="+mn-lt"/>
              </a:rPr>
              <a:t>CONTENT</a:t>
            </a:r>
            <a:endParaRPr lang="en-US" altLang="zh-CN" sz="1200">
              <a:solidFill>
                <a:schemeClr val="accent1"/>
              </a:solidFill>
              <a:latin typeface="造字工房悦黑（非商用）纤细体" pitchFamily="50" charset="-122"/>
              <a:ea typeface="造字工房悦黑（非商用）纤细体" pitchFamily="50" charset="-122"/>
              <a:cs typeface="UUS UN INCHIKE" panose="02020603070505020304" pitchFamily="18" charset="0"/>
              <a:sym typeface="+mn-lt"/>
            </a:endParaRPr>
          </a:p>
          <a:p>
            <a:pPr algn="ctr"/>
            <a:r>
              <a:rPr lang="en-US" altLang="zh-CN" sz="825">
                <a:solidFill>
                  <a:schemeClr val="accent2"/>
                </a:solidFill>
                <a:latin typeface="造字工房悦黑（非商用）纤细体" pitchFamily="50" charset="-122"/>
                <a:ea typeface="造字工房悦黑（非商用）纤细体" pitchFamily="50" charset="-122"/>
                <a:cs typeface="UUS UN INCHIKE" panose="02020603070505020304" pitchFamily="18" charset="0"/>
                <a:sym typeface="+mn-lt"/>
              </a:rPr>
              <a:t>The future is before us and dynamic. </a:t>
            </a:r>
            <a:r>
              <a:rPr lang="en-US" altLang="zh-CN" sz="825">
                <a:solidFill>
                  <a:schemeClr val="accent2"/>
                </a:solidFill>
                <a:latin typeface="造字工房悦黑（非商用）纤细体" pitchFamily="50" charset="-122"/>
                <a:ea typeface="造字工房悦黑（非商用）纤细体" pitchFamily="50" charset="-122"/>
                <a:cs typeface="UUS UN INCHIKE" panose="02020603070505020304" pitchFamily="18" charset="0"/>
              </a:rPr>
              <a:t>Everything we do will affect it. </a:t>
            </a:r>
            <a:r>
              <a:rPr lang="en-US" altLang="zh-CN" sz="825">
                <a:solidFill>
                  <a:schemeClr val="accent2"/>
                </a:solidFill>
                <a:latin typeface="造字工房悦黑（非商用）纤细体" pitchFamily="50" charset="-122"/>
                <a:ea typeface="造字工房悦黑（非商用）纤细体" pitchFamily="50" charset="-122"/>
                <a:cs typeface="UUS UN INCHIKE" panose="02020603070505020304" pitchFamily="18" charset="0"/>
                <a:sym typeface="+mn-lt"/>
              </a:rPr>
              <a:t>The future is before us and dynamic. </a:t>
            </a:r>
            <a:endParaRPr lang="zh-CN" altLang="en-US" sz="825">
              <a:solidFill>
                <a:schemeClr val="accent2"/>
              </a:solidFill>
              <a:latin typeface="造字工房悦黑（非商用）纤细体" pitchFamily="50" charset="-122"/>
              <a:ea typeface="造字工房悦黑（非商用）纤细体" pitchFamily="50" charset="-122"/>
              <a:cs typeface="UUS UN INCHIKE" panose="02020603070505020304" pitchFamily="18" charset="0"/>
              <a:sym typeface="+mn-lt"/>
            </a:endParaRPr>
          </a:p>
        </p:txBody>
      </p:sp>
      <p:sp>
        <p:nvSpPr>
          <p:cNvPr id="83" name="矩形 82"/>
          <p:cNvSpPr/>
          <p:nvPr/>
        </p:nvSpPr>
        <p:spPr>
          <a:xfrm>
            <a:off x="2627422" y="3770455"/>
            <a:ext cx="1999174" cy="657872"/>
          </a:xfrm>
          <a:prstGeom prst="rect">
            <a:avLst/>
          </a:prstGeom>
        </p:spPr>
        <p:txBody>
          <a:bodyPr wrap="square">
            <a:spAutoFit/>
          </a:bodyPr>
          <a:lstStyle/>
          <a:p>
            <a:pPr algn="ctr"/>
            <a:r>
              <a:rPr lang="en-US" altLang="zh-CN" sz="1200">
                <a:solidFill>
                  <a:schemeClr val="accent1"/>
                </a:solidFill>
                <a:latin typeface="造字工房悦黑（非商用）纤细体" pitchFamily="50" charset="-122"/>
                <a:ea typeface="造字工房悦黑（非商用）纤细体" pitchFamily="50" charset="-122"/>
                <a:cs typeface="UUS UN INCHIKE" panose="02020603070505020304" pitchFamily="18" charset="0"/>
                <a:sym typeface="+mn-lt"/>
              </a:rPr>
              <a:t>CONTENT</a:t>
            </a:r>
            <a:endParaRPr lang="en-US" altLang="zh-CN" sz="1200">
              <a:solidFill>
                <a:schemeClr val="accent1"/>
              </a:solidFill>
              <a:latin typeface="造字工房悦黑（非商用）纤细体" pitchFamily="50" charset="-122"/>
              <a:ea typeface="造字工房悦黑（非商用）纤细体" pitchFamily="50" charset="-122"/>
              <a:cs typeface="UUS UN INCHIKE" panose="02020603070505020304" pitchFamily="18" charset="0"/>
              <a:sym typeface="+mn-lt"/>
            </a:endParaRPr>
          </a:p>
          <a:p>
            <a:pPr algn="ctr"/>
            <a:r>
              <a:rPr lang="en-US" altLang="zh-CN" sz="825">
                <a:solidFill>
                  <a:schemeClr val="accent2"/>
                </a:solidFill>
                <a:latin typeface="造字工房悦黑（非商用）纤细体" pitchFamily="50" charset="-122"/>
                <a:ea typeface="造字工房悦黑（非商用）纤细体" pitchFamily="50" charset="-122"/>
                <a:cs typeface="UUS UN INCHIKE" panose="02020603070505020304" pitchFamily="18" charset="0"/>
                <a:sym typeface="+mn-lt"/>
              </a:rPr>
              <a:t>The future is before us and dynamic. </a:t>
            </a:r>
            <a:r>
              <a:rPr lang="en-US" altLang="zh-CN" sz="825">
                <a:solidFill>
                  <a:schemeClr val="accent2"/>
                </a:solidFill>
                <a:latin typeface="造字工房悦黑（非商用）纤细体" pitchFamily="50" charset="-122"/>
                <a:ea typeface="造字工房悦黑（非商用）纤细体" pitchFamily="50" charset="-122"/>
                <a:cs typeface="UUS UN INCHIKE" panose="02020603070505020304" pitchFamily="18" charset="0"/>
              </a:rPr>
              <a:t>Everything we do will affect it. </a:t>
            </a:r>
            <a:r>
              <a:rPr lang="en-US" altLang="zh-CN" sz="825">
                <a:solidFill>
                  <a:schemeClr val="accent2"/>
                </a:solidFill>
                <a:latin typeface="造字工房悦黑（非商用）纤细体" pitchFamily="50" charset="-122"/>
                <a:ea typeface="造字工房悦黑（非商用）纤细体" pitchFamily="50" charset="-122"/>
                <a:cs typeface="UUS UN INCHIKE" panose="02020603070505020304" pitchFamily="18" charset="0"/>
                <a:sym typeface="+mn-lt"/>
              </a:rPr>
              <a:t>The future is before us and dynamic. </a:t>
            </a:r>
            <a:endParaRPr lang="zh-CN" altLang="en-US" sz="825">
              <a:solidFill>
                <a:schemeClr val="accent2"/>
              </a:solidFill>
              <a:latin typeface="造字工房悦黑（非商用）纤细体" pitchFamily="50" charset="-122"/>
              <a:ea typeface="造字工房悦黑（非商用）纤细体" pitchFamily="50" charset="-122"/>
              <a:cs typeface="UUS UN INCHIKE" panose="02020603070505020304" pitchFamily="18" charset="0"/>
              <a:sym typeface="+mn-lt"/>
            </a:endParaRPr>
          </a:p>
        </p:txBody>
      </p:sp>
      <p:sp>
        <p:nvSpPr>
          <p:cNvPr id="84" name="矩形 83"/>
          <p:cNvSpPr/>
          <p:nvPr/>
        </p:nvSpPr>
        <p:spPr>
          <a:xfrm>
            <a:off x="4582063" y="3770455"/>
            <a:ext cx="1999174" cy="657872"/>
          </a:xfrm>
          <a:prstGeom prst="rect">
            <a:avLst/>
          </a:prstGeom>
        </p:spPr>
        <p:txBody>
          <a:bodyPr wrap="square">
            <a:spAutoFit/>
          </a:bodyPr>
          <a:lstStyle/>
          <a:p>
            <a:pPr algn="ctr"/>
            <a:r>
              <a:rPr lang="en-US" altLang="zh-CN" sz="1200">
                <a:solidFill>
                  <a:schemeClr val="accent1"/>
                </a:solidFill>
                <a:latin typeface="造字工房悦黑（非商用）纤细体" pitchFamily="50" charset="-122"/>
                <a:ea typeface="造字工房悦黑（非商用）纤细体" pitchFamily="50" charset="-122"/>
                <a:cs typeface="UUS UN INCHIKE" panose="02020603070505020304" pitchFamily="18" charset="0"/>
                <a:sym typeface="+mn-lt"/>
              </a:rPr>
              <a:t>CONTENT</a:t>
            </a:r>
            <a:endParaRPr lang="en-US" altLang="zh-CN" sz="1200">
              <a:solidFill>
                <a:schemeClr val="accent1"/>
              </a:solidFill>
              <a:latin typeface="造字工房悦黑（非商用）纤细体" pitchFamily="50" charset="-122"/>
              <a:ea typeface="造字工房悦黑（非商用）纤细体" pitchFamily="50" charset="-122"/>
              <a:cs typeface="UUS UN INCHIKE" panose="02020603070505020304" pitchFamily="18" charset="0"/>
              <a:sym typeface="+mn-lt"/>
            </a:endParaRPr>
          </a:p>
          <a:p>
            <a:pPr algn="ctr"/>
            <a:r>
              <a:rPr lang="en-US" altLang="zh-CN" sz="825">
                <a:solidFill>
                  <a:schemeClr val="accent2"/>
                </a:solidFill>
                <a:latin typeface="造字工房悦黑（非商用）纤细体" pitchFamily="50" charset="-122"/>
                <a:ea typeface="造字工房悦黑（非商用）纤细体" pitchFamily="50" charset="-122"/>
                <a:cs typeface="UUS UN INCHIKE" panose="02020603070505020304" pitchFamily="18" charset="0"/>
                <a:sym typeface="+mn-lt"/>
              </a:rPr>
              <a:t>The future is before us and dynamic. </a:t>
            </a:r>
            <a:r>
              <a:rPr lang="en-US" altLang="zh-CN" sz="825">
                <a:solidFill>
                  <a:schemeClr val="accent2"/>
                </a:solidFill>
                <a:latin typeface="造字工房悦黑（非商用）纤细体" pitchFamily="50" charset="-122"/>
                <a:ea typeface="造字工房悦黑（非商用）纤细体" pitchFamily="50" charset="-122"/>
                <a:cs typeface="UUS UN INCHIKE" panose="02020603070505020304" pitchFamily="18" charset="0"/>
              </a:rPr>
              <a:t>Everything we do will affect it. </a:t>
            </a:r>
            <a:r>
              <a:rPr lang="en-US" altLang="zh-CN" sz="825">
                <a:solidFill>
                  <a:schemeClr val="accent2"/>
                </a:solidFill>
                <a:latin typeface="造字工房悦黑（非商用）纤细体" pitchFamily="50" charset="-122"/>
                <a:ea typeface="造字工房悦黑（非商用）纤细体" pitchFamily="50" charset="-122"/>
                <a:cs typeface="UUS UN INCHIKE" panose="02020603070505020304" pitchFamily="18" charset="0"/>
                <a:sym typeface="+mn-lt"/>
              </a:rPr>
              <a:t>The future is before us and dynamic. </a:t>
            </a:r>
            <a:endParaRPr lang="zh-CN" altLang="en-US" sz="825">
              <a:solidFill>
                <a:schemeClr val="accent2"/>
              </a:solidFill>
              <a:latin typeface="造字工房悦黑（非商用）纤细体" pitchFamily="50" charset="-122"/>
              <a:ea typeface="造字工房悦黑（非商用）纤细体" pitchFamily="50" charset="-122"/>
              <a:cs typeface="UUS UN INCHIKE" panose="02020603070505020304" pitchFamily="18" charset="0"/>
              <a:sym typeface="+mn-lt"/>
            </a:endParaRPr>
          </a:p>
        </p:txBody>
      </p:sp>
      <p:sp>
        <p:nvSpPr>
          <p:cNvPr id="85" name="矩形 84"/>
          <p:cNvSpPr/>
          <p:nvPr/>
        </p:nvSpPr>
        <p:spPr>
          <a:xfrm>
            <a:off x="6546720" y="3770455"/>
            <a:ext cx="1999174" cy="657872"/>
          </a:xfrm>
          <a:prstGeom prst="rect">
            <a:avLst/>
          </a:prstGeom>
        </p:spPr>
        <p:txBody>
          <a:bodyPr wrap="square">
            <a:spAutoFit/>
          </a:bodyPr>
          <a:lstStyle/>
          <a:p>
            <a:pPr algn="ctr"/>
            <a:r>
              <a:rPr lang="en-US" altLang="zh-CN" sz="1200">
                <a:solidFill>
                  <a:schemeClr val="accent1"/>
                </a:solidFill>
                <a:latin typeface="造字工房悦黑（非商用）纤细体" pitchFamily="50" charset="-122"/>
                <a:ea typeface="造字工房悦黑（非商用）纤细体" pitchFamily="50" charset="-122"/>
                <a:cs typeface="UUS UN INCHIKE" panose="02020603070505020304" pitchFamily="18" charset="0"/>
                <a:sym typeface="+mn-lt"/>
              </a:rPr>
              <a:t>CONTENT</a:t>
            </a:r>
            <a:endParaRPr lang="en-US" altLang="zh-CN" sz="1200">
              <a:solidFill>
                <a:schemeClr val="accent1"/>
              </a:solidFill>
              <a:latin typeface="造字工房悦黑（非商用）纤细体" pitchFamily="50" charset="-122"/>
              <a:ea typeface="造字工房悦黑（非商用）纤细体" pitchFamily="50" charset="-122"/>
              <a:cs typeface="UUS UN INCHIKE" panose="02020603070505020304" pitchFamily="18" charset="0"/>
              <a:sym typeface="+mn-lt"/>
            </a:endParaRPr>
          </a:p>
          <a:p>
            <a:pPr algn="ctr"/>
            <a:r>
              <a:rPr lang="en-US" altLang="zh-CN" sz="825">
                <a:solidFill>
                  <a:schemeClr val="accent2"/>
                </a:solidFill>
                <a:latin typeface="造字工房悦黑（非商用）纤细体" pitchFamily="50" charset="-122"/>
                <a:ea typeface="造字工房悦黑（非商用）纤细体" pitchFamily="50" charset="-122"/>
                <a:cs typeface="UUS UN INCHIKE" panose="02020603070505020304" pitchFamily="18" charset="0"/>
                <a:sym typeface="+mn-lt"/>
              </a:rPr>
              <a:t>The future is before us and dynamic. </a:t>
            </a:r>
            <a:r>
              <a:rPr lang="en-US" altLang="zh-CN" sz="825">
                <a:solidFill>
                  <a:schemeClr val="accent2"/>
                </a:solidFill>
                <a:latin typeface="造字工房悦黑（非商用）纤细体" pitchFamily="50" charset="-122"/>
                <a:ea typeface="造字工房悦黑（非商用）纤细体" pitchFamily="50" charset="-122"/>
                <a:cs typeface="UUS UN INCHIKE" panose="02020603070505020304" pitchFamily="18" charset="0"/>
              </a:rPr>
              <a:t>Everything we do will affect it. </a:t>
            </a:r>
            <a:r>
              <a:rPr lang="en-US" altLang="zh-CN" sz="825">
                <a:solidFill>
                  <a:schemeClr val="accent2"/>
                </a:solidFill>
                <a:latin typeface="造字工房悦黑（非商用）纤细体" pitchFamily="50" charset="-122"/>
                <a:ea typeface="造字工房悦黑（非商用）纤细体" pitchFamily="50" charset="-122"/>
                <a:cs typeface="UUS UN INCHIKE" panose="02020603070505020304" pitchFamily="18" charset="0"/>
                <a:sym typeface="+mn-lt"/>
              </a:rPr>
              <a:t>The future is before us and dynamic. </a:t>
            </a:r>
            <a:endParaRPr lang="zh-CN" altLang="en-US" sz="825">
              <a:solidFill>
                <a:schemeClr val="accent2"/>
              </a:solidFill>
              <a:latin typeface="造字工房悦黑（非商用）纤细体" pitchFamily="50" charset="-122"/>
              <a:ea typeface="造字工房悦黑（非商用）纤细体" pitchFamily="50" charset="-122"/>
              <a:cs typeface="UUS UN INCHIKE" panose="02020603070505020304" pitchFamily="18" charset="0"/>
              <a:sym typeface="+mn-lt"/>
            </a:endParaRPr>
          </a:p>
        </p:txBody>
      </p:sp>
      <p:sp>
        <p:nvSpPr>
          <p:cNvPr id="86" name="矩形 85"/>
          <p:cNvSpPr/>
          <p:nvPr/>
        </p:nvSpPr>
        <p:spPr>
          <a:xfrm>
            <a:off x="1427560" y="1691003"/>
            <a:ext cx="2773080" cy="784830"/>
          </a:xfrm>
          <a:prstGeom prst="rect">
            <a:avLst/>
          </a:prstGeom>
        </p:spPr>
        <p:txBody>
          <a:bodyPr wrap="square">
            <a:spAutoFit/>
          </a:bodyPr>
          <a:lstStyle/>
          <a:p>
            <a:r>
              <a:rPr lang="en-US" altLang="zh-CN" sz="1200">
                <a:solidFill>
                  <a:schemeClr val="accent1"/>
                </a:solidFill>
                <a:latin typeface="造字工房悦黑（非商用）纤细体" pitchFamily="50" charset="-122"/>
                <a:ea typeface="造字工房悦黑（非商用）纤细体" pitchFamily="50" charset="-122"/>
                <a:cs typeface="UUS UN INCHIKE" panose="02020603070505020304" pitchFamily="18" charset="0"/>
                <a:sym typeface="+mn-lt"/>
              </a:rPr>
              <a:t>CONTENT</a:t>
            </a:r>
            <a:endParaRPr lang="en-US" altLang="zh-CN" sz="1200">
              <a:solidFill>
                <a:schemeClr val="accent1"/>
              </a:solidFill>
              <a:latin typeface="造字工房悦黑（非商用）纤细体" pitchFamily="50" charset="-122"/>
              <a:ea typeface="造字工房悦黑（非商用）纤细体" pitchFamily="50" charset="-122"/>
              <a:cs typeface="UUS UN INCHIKE" panose="02020603070505020304" pitchFamily="18" charset="0"/>
              <a:sym typeface="+mn-lt"/>
            </a:endParaRPr>
          </a:p>
          <a:p>
            <a:r>
              <a:rPr lang="en-US" altLang="zh-CN" sz="825">
                <a:solidFill>
                  <a:schemeClr val="accent2"/>
                </a:solidFill>
                <a:latin typeface="造字工房悦黑（非商用）纤细体" pitchFamily="50" charset="-122"/>
                <a:ea typeface="造字工房悦黑（非商用）纤细体" pitchFamily="50" charset="-122"/>
                <a:cs typeface="UUS UN INCHIKE" panose="02020603070505020304" pitchFamily="18" charset="0"/>
                <a:sym typeface="+mn-lt"/>
              </a:rPr>
              <a:t>. The future is before us and dynamic. </a:t>
            </a:r>
            <a:r>
              <a:rPr lang="en-US" altLang="zh-CN" sz="825">
                <a:solidFill>
                  <a:schemeClr val="accent2"/>
                </a:solidFill>
                <a:latin typeface="造字工房悦黑（非商用）纤细体" pitchFamily="50" charset="-122"/>
                <a:ea typeface="造字工房悦黑（非商用）纤细体" pitchFamily="50" charset="-122"/>
                <a:cs typeface="UUS UN INCHIKE" panose="02020603070505020304" pitchFamily="18" charset="0"/>
              </a:rPr>
              <a:t>Everything we do will affect it. </a:t>
            </a:r>
            <a:r>
              <a:rPr lang="en-US" altLang="zh-CN" sz="825">
                <a:solidFill>
                  <a:schemeClr val="accent2"/>
                </a:solidFill>
                <a:latin typeface="造字工房悦黑（非商用）纤细体" pitchFamily="50" charset="-122"/>
                <a:ea typeface="造字工房悦黑（非商用）纤细体" pitchFamily="50" charset="-122"/>
                <a:cs typeface="UUS UN INCHIKE" panose="02020603070505020304" pitchFamily="18" charset="0"/>
                <a:sym typeface="+mn-lt"/>
              </a:rPr>
              <a:t>The future is before us and dynamic </a:t>
            </a:r>
            <a:endParaRPr lang="en-US" altLang="zh-CN" sz="825">
              <a:solidFill>
                <a:schemeClr val="accent2"/>
              </a:solidFill>
              <a:latin typeface="造字工房悦黑（非商用）纤细体" pitchFamily="50" charset="-122"/>
              <a:ea typeface="造字工房悦黑（非商用）纤细体" pitchFamily="50" charset="-122"/>
              <a:cs typeface="UUS UN INCHIKE" panose="02020603070505020304" pitchFamily="18" charset="0"/>
              <a:sym typeface="+mn-lt"/>
            </a:endParaRPr>
          </a:p>
          <a:p>
            <a:r>
              <a:rPr lang="en-US" altLang="zh-CN" sz="825">
                <a:solidFill>
                  <a:schemeClr val="accent2"/>
                </a:solidFill>
                <a:latin typeface="造字工房悦黑（非商用）纤细体" pitchFamily="50" charset="-122"/>
                <a:ea typeface="造字工房悦黑（非商用）纤细体" pitchFamily="50" charset="-122"/>
                <a:cs typeface="UUS UN INCHIKE" panose="02020603070505020304" pitchFamily="18" charset="0"/>
                <a:sym typeface="+mn-lt"/>
              </a:rPr>
              <a:t>The future is before us and dynamic. </a:t>
            </a:r>
            <a:r>
              <a:rPr lang="en-US" altLang="zh-CN" sz="825">
                <a:solidFill>
                  <a:schemeClr val="accent2"/>
                </a:solidFill>
                <a:latin typeface="造字工房悦黑（非商用）纤细体" pitchFamily="50" charset="-122"/>
                <a:ea typeface="造字工房悦黑（非商用）纤细体" pitchFamily="50" charset="-122"/>
                <a:cs typeface="UUS UN INCHIKE" panose="02020603070505020304" pitchFamily="18" charset="0"/>
              </a:rPr>
              <a:t>Everything we do will affect it. </a:t>
            </a:r>
            <a:r>
              <a:rPr lang="en-US" altLang="zh-CN" sz="825">
                <a:solidFill>
                  <a:schemeClr val="accent2"/>
                </a:solidFill>
                <a:latin typeface="造字工房悦黑（非商用）纤细体" pitchFamily="50" charset="-122"/>
                <a:ea typeface="造字工房悦黑（非商用）纤细体" pitchFamily="50" charset="-122"/>
                <a:cs typeface="UUS UN INCHIKE" panose="02020603070505020304" pitchFamily="18" charset="0"/>
                <a:sym typeface="+mn-lt"/>
              </a:rPr>
              <a:t>The future is before us and dynamic</a:t>
            </a:r>
            <a:endParaRPr lang="zh-CN" altLang="en-US" sz="825">
              <a:solidFill>
                <a:schemeClr val="accent2"/>
              </a:solidFill>
              <a:latin typeface="造字工房悦黑（非商用）纤细体" pitchFamily="50" charset="-122"/>
              <a:ea typeface="造字工房悦黑（非商用）纤细体" pitchFamily="50" charset="-122"/>
              <a:cs typeface="UUS UN INCHIKE" panose="02020603070505020304" pitchFamily="18" charset="0"/>
              <a:sym typeface="+mn-lt"/>
            </a:endParaRPr>
          </a:p>
        </p:txBody>
      </p:sp>
    </p:spTree>
  </p:cSld>
  <p:clrMapOvr>
    <a:masterClrMapping/>
  </p:clrMapOvr>
  <mc:AlternateContent>
    <mc:Choice xmlns:p14="http://schemas.microsoft.com/office/powerpoint/2010/main" Requires="p14">
      <p:transition spd="med" advTm="6000" p14:dur="700">
        <p:fade/>
      </p:transition>
    </mc:Choice>
    <mc:Fallback>
      <p:transition spd="med" advTm="6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ppt_x</p:attrName>
                                        </p:attrNameLst>
                                      </p:cBhvr>
                                      <p:tavLst>
                                        <p:tav tm="0">
                                          <p:val>
                                            <p:strVal val="0-#ppt_w/2"/>
                                          </p:val>
                                        </p:tav>
                                        <p:tav tm="100000">
                                          <p:val>
                                            <p:strVal val="#ppt_x"/>
                                          </p:val>
                                        </p:tav>
                                      </p:tavLst>
                                    </p:anim>
                                    <p:anim calcmode="lin" valueType="num">
                                      <p:cBhvr>
                                        <p:cTn id="8" dur="500" fill="hold"/>
                                        <p:tgtEl>
                                          <p:spTgt spid="22"/>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2" presetClass="entr" presetSubtype="2" fill="hold" grpId="0" nodeType="afterEffect">
                                  <p:stCondLst>
                                    <p:cond delay="0"/>
                                  </p:stCondLst>
                                  <p:childTnLst>
                                    <p:set>
                                      <p:cBhvr>
                                        <p:cTn id="11" dur="1" fill="hold">
                                          <p:stCondLst>
                                            <p:cond delay="0"/>
                                          </p:stCondLst>
                                        </p:cTn>
                                        <p:tgtEl>
                                          <p:spTgt spid="23"/>
                                        </p:tgtEl>
                                        <p:attrNameLst>
                                          <p:attrName>style.visibility</p:attrName>
                                        </p:attrNameLst>
                                      </p:cBhvr>
                                      <p:to>
                                        <p:strVal val="visible"/>
                                      </p:to>
                                    </p:set>
                                    <p:animEffect filter="">
                                      <p:cBhvr>
                                        <p:cTn id="12" dur="500"/>
                                        <p:tgtEl>
                                          <p:spTgt spid="23"/>
                                        </p:tgtEl>
                                      </p:cBhvr>
                                    </p:animEffect>
                                  </p:childTnLst>
                                </p:cTn>
                              </p:par>
                            </p:childTnLst>
                          </p:cTn>
                        </p:par>
                        <p:par>
                          <p:cTn id="13" fill="hold" nodeType="afterGroup">
                            <p:stCondLst>
                              <p:cond delay="1000"/>
                            </p:stCondLst>
                            <p:childTnLst>
                              <p:par>
                                <p:cTn id="14" presetID="10" presetClass="entr" presetSubtype="0" fill="hold" nodeType="afterEffect">
                                  <p:stCondLst>
                                    <p:cond delay="0"/>
                                  </p:stCondLst>
                                  <p:childTnLst>
                                    <p:set>
                                      <p:cBhvr>
                                        <p:cTn id="15" dur="1" fill="hold">
                                          <p:stCondLst>
                                            <p:cond delay="0"/>
                                          </p:stCondLst>
                                        </p:cTn>
                                        <p:tgtEl>
                                          <p:spTgt spid="28"/>
                                        </p:tgtEl>
                                        <p:attrNameLst>
                                          <p:attrName>style.visibility</p:attrName>
                                        </p:attrNameLst>
                                      </p:cBhvr>
                                      <p:to>
                                        <p:strVal val="visible"/>
                                      </p:to>
                                    </p:set>
                                    <p:animEffect filter="">
                                      <p:cBhvr>
                                        <p:cTn id="16" dur="250"/>
                                        <p:tgtEl>
                                          <p:spTgt spid="28"/>
                                        </p:tgtEl>
                                      </p:cBhvr>
                                    </p:animEffect>
                                  </p:childTnLst>
                                </p:cTn>
                              </p:par>
                              <p:par>
                                <p:cTn id="17" presetID="10" presetClass="entr" presetSubtype="0" fill="hold" nodeType="withEffect">
                                  <p:stCondLst>
                                    <p:cond delay="0"/>
                                  </p:stCondLst>
                                  <p:childTnLst>
                                    <p:set>
                                      <p:cBhvr>
                                        <p:cTn id="18" dur="1" fill="hold">
                                          <p:stCondLst>
                                            <p:cond delay="0"/>
                                          </p:stCondLst>
                                        </p:cTn>
                                        <p:tgtEl>
                                          <p:spTgt spid="32"/>
                                        </p:tgtEl>
                                        <p:attrNameLst>
                                          <p:attrName>style.visibility</p:attrName>
                                        </p:attrNameLst>
                                      </p:cBhvr>
                                      <p:to>
                                        <p:strVal val="visible"/>
                                      </p:to>
                                    </p:set>
                                    <p:animEffect filter="">
                                      <p:cBhvr>
                                        <p:cTn id="19" dur="250"/>
                                        <p:tgtEl>
                                          <p:spTgt spid="32"/>
                                        </p:tgtEl>
                                      </p:cBhvr>
                                    </p:animEffect>
                                  </p:childTnLst>
                                </p:cTn>
                              </p:par>
                              <p:par>
                                <p:cTn id="20" presetID="10" presetClass="entr" presetSubtype="0" fill="hold" nodeType="withEffect">
                                  <p:stCondLst>
                                    <p:cond delay="0"/>
                                  </p:stCondLst>
                                  <p:childTnLst>
                                    <p:set>
                                      <p:cBhvr>
                                        <p:cTn id="21" dur="1" fill="hold">
                                          <p:stCondLst>
                                            <p:cond delay="0"/>
                                          </p:stCondLst>
                                        </p:cTn>
                                        <p:tgtEl>
                                          <p:spTgt spid="67"/>
                                        </p:tgtEl>
                                        <p:attrNameLst>
                                          <p:attrName>style.visibility</p:attrName>
                                        </p:attrNameLst>
                                      </p:cBhvr>
                                      <p:to>
                                        <p:strVal val="visible"/>
                                      </p:to>
                                    </p:set>
                                    <p:animEffect filter="">
                                      <p:cBhvr>
                                        <p:cTn id="22" dur="250"/>
                                        <p:tgtEl>
                                          <p:spTgt spid="67"/>
                                        </p:tgtEl>
                                      </p:cBhvr>
                                    </p:animEffect>
                                  </p:childTnLst>
                                </p:cTn>
                              </p:par>
                              <p:par>
                                <p:cTn id="23" presetID="10" presetClass="entr" presetSubtype="0" fill="hold" nodeType="withEffect">
                                  <p:stCondLst>
                                    <p:cond delay="0"/>
                                  </p:stCondLst>
                                  <p:childTnLst>
                                    <p:set>
                                      <p:cBhvr>
                                        <p:cTn id="24" dur="1" fill="hold">
                                          <p:stCondLst>
                                            <p:cond delay="0"/>
                                          </p:stCondLst>
                                        </p:cTn>
                                        <p:tgtEl>
                                          <p:spTgt spid="48"/>
                                        </p:tgtEl>
                                        <p:attrNameLst>
                                          <p:attrName>style.visibility</p:attrName>
                                        </p:attrNameLst>
                                      </p:cBhvr>
                                      <p:to>
                                        <p:strVal val="visible"/>
                                      </p:to>
                                    </p:set>
                                    <p:animEffect filter="">
                                      <p:cBhvr>
                                        <p:cTn id="25" dur="250"/>
                                        <p:tgtEl>
                                          <p:spTgt spid="48"/>
                                        </p:tgtEl>
                                      </p:cBhvr>
                                    </p:animEffect>
                                  </p:childTnLst>
                                </p:cTn>
                              </p:par>
                            </p:childTnLst>
                          </p:cTn>
                        </p:par>
                        <p:par>
                          <p:cTn id="26" fill="hold" nodeType="afterGroup">
                            <p:stCondLst>
                              <p:cond delay="1250"/>
                            </p:stCondLst>
                            <p:childTnLst>
                              <p:par>
                                <p:cTn id="27" presetID="2" presetClass="entr" presetSubtype="2" fill="hold" grpId="0" nodeType="afterEffect">
                                  <p:stCondLst>
                                    <p:cond delay="0"/>
                                  </p:stCondLst>
                                  <p:childTnLst>
                                    <p:set>
                                      <p:cBhvr>
                                        <p:cTn id="28" dur="1" fill="hold">
                                          <p:stCondLst>
                                            <p:cond delay="0"/>
                                          </p:stCondLst>
                                        </p:cTn>
                                        <p:tgtEl>
                                          <p:spTgt spid="86"/>
                                        </p:tgtEl>
                                        <p:attrNameLst>
                                          <p:attrName>style.visibility</p:attrName>
                                        </p:attrNameLst>
                                      </p:cBhvr>
                                      <p:to>
                                        <p:strVal val="visible"/>
                                      </p:to>
                                    </p:set>
                                    <p:anim calcmode="lin" valueType="num">
                                      <p:cBhvr additive="base">
                                        <p:cTn id="29" dur="500" fill="hold"/>
                                        <p:tgtEl>
                                          <p:spTgt spid="86"/>
                                        </p:tgtEl>
                                        <p:attrNameLst>
                                          <p:attrName>ppt_x</p:attrName>
                                        </p:attrNameLst>
                                      </p:cBhvr>
                                      <p:tavLst>
                                        <p:tav tm="0">
                                          <p:val>
                                            <p:strVal val="1+#ppt_w/2"/>
                                          </p:val>
                                        </p:tav>
                                        <p:tav tm="100000">
                                          <p:val>
                                            <p:strVal val="#ppt_x"/>
                                          </p:val>
                                        </p:tav>
                                      </p:tavLst>
                                    </p:anim>
                                    <p:anim calcmode="lin" valueType="num">
                                      <p:cBhvr additive="base">
                                        <p:cTn id="30" dur="500" fill="hold"/>
                                        <p:tgtEl>
                                          <p:spTgt spid="86"/>
                                        </p:tgtEl>
                                        <p:attrNameLst>
                                          <p:attrName>ppt_y</p:attrName>
                                        </p:attrNameLst>
                                      </p:cBhvr>
                                      <p:tavLst>
                                        <p:tav tm="0">
                                          <p:val>
                                            <p:strVal val="#ppt_y"/>
                                          </p:val>
                                        </p:tav>
                                        <p:tav tm="100000">
                                          <p:val>
                                            <p:strVal val="#ppt_y"/>
                                          </p:val>
                                        </p:tav>
                                      </p:tavLst>
                                    </p:anim>
                                  </p:childTnLst>
                                </p:cTn>
                              </p:par>
                            </p:childTnLst>
                          </p:cTn>
                        </p:par>
                        <p:par>
                          <p:cTn id="31" fill="hold" nodeType="afterGroup">
                            <p:stCondLst>
                              <p:cond delay="1750"/>
                            </p:stCondLst>
                            <p:childTnLst>
                              <p:par>
                                <p:cTn id="32" presetID="2" presetClass="entr" presetSubtype="2" fill="hold" grpId="0" nodeType="afterEffect">
                                  <p:stCondLst>
                                    <p:cond delay="0"/>
                                  </p:stCondLst>
                                  <p:childTnLst>
                                    <p:set>
                                      <p:cBhvr>
                                        <p:cTn id="33" dur="1" fill="hold">
                                          <p:stCondLst>
                                            <p:cond delay="0"/>
                                          </p:stCondLst>
                                        </p:cTn>
                                        <p:tgtEl>
                                          <p:spTgt spid="82"/>
                                        </p:tgtEl>
                                        <p:attrNameLst>
                                          <p:attrName>style.visibility</p:attrName>
                                        </p:attrNameLst>
                                      </p:cBhvr>
                                      <p:to>
                                        <p:strVal val="visible"/>
                                      </p:to>
                                    </p:set>
                                    <p:anim calcmode="lin" valueType="num">
                                      <p:cBhvr additive="base">
                                        <p:cTn id="34" dur="500" fill="hold"/>
                                        <p:tgtEl>
                                          <p:spTgt spid="82"/>
                                        </p:tgtEl>
                                        <p:attrNameLst>
                                          <p:attrName>ppt_x</p:attrName>
                                        </p:attrNameLst>
                                      </p:cBhvr>
                                      <p:tavLst>
                                        <p:tav tm="0">
                                          <p:val>
                                            <p:strVal val="1+#ppt_w/2"/>
                                          </p:val>
                                        </p:tav>
                                        <p:tav tm="100000">
                                          <p:val>
                                            <p:strVal val="#ppt_x"/>
                                          </p:val>
                                        </p:tav>
                                      </p:tavLst>
                                    </p:anim>
                                    <p:anim calcmode="lin" valueType="num">
                                      <p:cBhvr additive="base">
                                        <p:cTn id="35" dur="500" fill="hold"/>
                                        <p:tgtEl>
                                          <p:spTgt spid="82"/>
                                        </p:tgtEl>
                                        <p:attrNameLst>
                                          <p:attrName>ppt_y</p:attrName>
                                        </p:attrNameLst>
                                      </p:cBhvr>
                                      <p:tavLst>
                                        <p:tav tm="0">
                                          <p:val>
                                            <p:strVal val="#ppt_y"/>
                                          </p:val>
                                        </p:tav>
                                        <p:tav tm="100000">
                                          <p:val>
                                            <p:strVal val="#ppt_y"/>
                                          </p:val>
                                        </p:tav>
                                      </p:tavLst>
                                    </p:anim>
                                  </p:childTnLst>
                                </p:cTn>
                              </p:par>
                            </p:childTnLst>
                          </p:cTn>
                        </p:par>
                        <p:par>
                          <p:cTn id="36" fill="hold" nodeType="afterGroup">
                            <p:stCondLst>
                              <p:cond delay="2250"/>
                            </p:stCondLst>
                            <p:childTnLst>
                              <p:par>
                                <p:cTn id="37" presetID="2" presetClass="entr" presetSubtype="2" fill="hold" grpId="0" nodeType="afterEffect">
                                  <p:stCondLst>
                                    <p:cond delay="0"/>
                                  </p:stCondLst>
                                  <p:childTnLst>
                                    <p:set>
                                      <p:cBhvr>
                                        <p:cTn id="38" dur="1" fill="hold">
                                          <p:stCondLst>
                                            <p:cond delay="0"/>
                                          </p:stCondLst>
                                        </p:cTn>
                                        <p:tgtEl>
                                          <p:spTgt spid="83"/>
                                        </p:tgtEl>
                                        <p:attrNameLst>
                                          <p:attrName>style.visibility</p:attrName>
                                        </p:attrNameLst>
                                      </p:cBhvr>
                                      <p:to>
                                        <p:strVal val="visible"/>
                                      </p:to>
                                    </p:set>
                                    <p:anim calcmode="lin" valueType="num">
                                      <p:cBhvr additive="base">
                                        <p:cTn id="39" dur="500" fill="hold"/>
                                        <p:tgtEl>
                                          <p:spTgt spid="83"/>
                                        </p:tgtEl>
                                        <p:attrNameLst>
                                          <p:attrName>ppt_x</p:attrName>
                                        </p:attrNameLst>
                                      </p:cBhvr>
                                      <p:tavLst>
                                        <p:tav tm="0">
                                          <p:val>
                                            <p:strVal val="1+#ppt_w/2"/>
                                          </p:val>
                                        </p:tav>
                                        <p:tav tm="100000">
                                          <p:val>
                                            <p:strVal val="#ppt_x"/>
                                          </p:val>
                                        </p:tav>
                                      </p:tavLst>
                                    </p:anim>
                                    <p:anim calcmode="lin" valueType="num">
                                      <p:cBhvr additive="base">
                                        <p:cTn id="40" dur="500" fill="hold"/>
                                        <p:tgtEl>
                                          <p:spTgt spid="83"/>
                                        </p:tgtEl>
                                        <p:attrNameLst>
                                          <p:attrName>ppt_y</p:attrName>
                                        </p:attrNameLst>
                                      </p:cBhvr>
                                      <p:tavLst>
                                        <p:tav tm="0">
                                          <p:val>
                                            <p:strVal val="#ppt_y"/>
                                          </p:val>
                                        </p:tav>
                                        <p:tav tm="100000">
                                          <p:val>
                                            <p:strVal val="#ppt_y"/>
                                          </p:val>
                                        </p:tav>
                                      </p:tavLst>
                                    </p:anim>
                                  </p:childTnLst>
                                </p:cTn>
                              </p:par>
                            </p:childTnLst>
                          </p:cTn>
                        </p:par>
                        <p:par>
                          <p:cTn id="41" fill="hold" nodeType="afterGroup">
                            <p:stCondLst>
                              <p:cond delay="2750"/>
                            </p:stCondLst>
                            <p:childTnLst>
                              <p:par>
                                <p:cTn id="42" presetID="2" presetClass="entr" presetSubtype="2" fill="hold" grpId="0" nodeType="afterEffect">
                                  <p:stCondLst>
                                    <p:cond delay="0"/>
                                  </p:stCondLst>
                                  <p:childTnLst>
                                    <p:set>
                                      <p:cBhvr>
                                        <p:cTn id="43" dur="1" fill="hold">
                                          <p:stCondLst>
                                            <p:cond delay="0"/>
                                          </p:stCondLst>
                                        </p:cTn>
                                        <p:tgtEl>
                                          <p:spTgt spid="84"/>
                                        </p:tgtEl>
                                        <p:attrNameLst>
                                          <p:attrName>style.visibility</p:attrName>
                                        </p:attrNameLst>
                                      </p:cBhvr>
                                      <p:to>
                                        <p:strVal val="visible"/>
                                      </p:to>
                                    </p:set>
                                    <p:anim calcmode="lin" valueType="num">
                                      <p:cBhvr additive="base">
                                        <p:cTn id="44" dur="500" fill="hold"/>
                                        <p:tgtEl>
                                          <p:spTgt spid="84"/>
                                        </p:tgtEl>
                                        <p:attrNameLst>
                                          <p:attrName>ppt_x</p:attrName>
                                        </p:attrNameLst>
                                      </p:cBhvr>
                                      <p:tavLst>
                                        <p:tav tm="0">
                                          <p:val>
                                            <p:strVal val="1+#ppt_w/2"/>
                                          </p:val>
                                        </p:tav>
                                        <p:tav tm="100000">
                                          <p:val>
                                            <p:strVal val="#ppt_x"/>
                                          </p:val>
                                        </p:tav>
                                      </p:tavLst>
                                    </p:anim>
                                    <p:anim calcmode="lin" valueType="num">
                                      <p:cBhvr additive="base">
                                        <p:cTn id="45" dur="500" fill="hold"/>
                                        <p:tgtEl>
                                          <p:spTgt spid="84"/>
                                        </p:tgtEl>
                                        <p:attrNameLst>
                                          <p:attrName>ppt_y</p:attrName>
                                        </p:attrNameLst>
                                      </p:cBhvr>
                                      <p:tavLst>
                                        <p:tav tm="0">
                                          <p:val>
                                            <p:strVal val="#ppt_y"/>
                                          </p:val>
                                        </p:tav>
                                        <p:tav tm="100000">
                                          <p:val>
                                            <p:strVal val="#ppt_y"/>
                                          </p:val>
                                        </p:tav>
                                      </p:tavLst>
                                    </p:anim>
                                  </p:childTnLst>
                                </p:cTn>
                              </p:par>
                            </p:childTnLst>
                          </p:cTn>
                        </p:par>
                        <p:par>
                          <p:cTn id="46" fill="hold" nodeType="afterGroup">
                            <p:stCondLst>
                              <p:cond delay="3250"/>
                            </p:stCondLst>
                            <p:childTnLst>
                              <p:par>
                                <p:cTn id="47" presetID="2" presetClass="entr" presetSubtype="2" fill="hold" grpId="0" nodeType="afterEffect">
                                  <p:stCondLst>
                                    <p:cond delay="0"/>
                                  </p:stCondLst>
                                  <p:childTnLst>
                                    <p:set>
                                      <p:cBhvr>
                                        <p:cTn id="48" dur="1" fill="hold">
                                          <p:stCondLst>
                                            <p:cond delay="0"/>
                                          </p:stCondLst>
                                        </p:cTn>
                                        <p:tgtEl>
                                          <p:spTgt spid="85"/>
                                        </p:tgtEl>
                                        <p:attrNameLst>
                                          <p:attrName>style.visibility</p:attrName>
                                        </p:attrNameLst>
                                      </p:cBhvr>
                                      <p:to>
                                        <p:strVal val="visible"/>
                                      </p:to>
                                    </p:set>
                                    <p:anim calcmode="lin" valueType="num">
                                      <p:cBhvr additive="base">
                                        <p:cTn id="49" dur="500" fill="hold"/>
                                        <p:tgtEl>
                                          <p:spTgt spid="85"/>
                                        </p:tgtEl>
                                        <p:attrNameLst>
                                          <p:attrName>ppt_x</p:attrName>
                                        </p:attrNameLst>
                                      </p:cBhvr>
                                      <p:tavLst>
                                        <p:tav tm="0">
                                          <p:val>
                                            <p:strVal val="1+#ppt_w/2"/>
                                          </p:val>
                                        </p:tav>
                                        <p:tav tm="100000">
                                          <p:val>
                                            <p:strVal val="#ppt_x"/>
                                          </p:val>
                                        </p:tav>
                                      </p:tavLst>
                                    </p:anim>
                                    <p:anim calcmode="lin" valueType="num">
                                      <p:cBhvr additive="base">
                                        <p:cTn id="50"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82" grpId="0"/>
      <p:bldP spid="83" grpId="0"/>
      <p:bldP spid="84" grpId="0"/>
      <p:bldP spid="85" grpId="0"/>
      <p:bldP spid="86" grpId="0"/>
    </p:bldLst>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2" name="五边形 11"/>
          <p:cNvSpPr/>
          <p:nvPr/>
        </p:nvSpPr>
        <p:spPr>
          <a:xfrm>
            <a:off x="1942295" y="2102798"/>
            <a:ext cx="3600450" cy="375798"/>
          </a:xfrm>
          <a:prstGeom prst="homePlate">
            <a:avLst/>
          </a:prstGeom>
          <a:solidFill>
            <a:srgbClr val="F3F3F3"/>
          </a:solidFill>
          <a:ln>
            <a:noFill/>
          </a:ln>
          <a:effectLst>
            <a:outerShdw blurRad="101600" sx="103000" sy="103000" algn="ctr"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90">
              <a:solidFill>
                <a:schemeClr val="accent2"/>
              </a:solidFill>
              <a:latin typeface="造字工房悦黑（非商用）纤细体" pitchFamily="50" charset="-122"/>
              <a:ea typeface="造字工房悦黑（非商用）纤细体" pitchFamily="50" charset="-122"/>
              <a:cs typeface="+mn-ea"/>
            </a:endParaRPr>
          </a:p>
        </p:txBody>
      </p:sp>
      <p:sp>
        <p:nvSpPr>
          <p:cNvPr id="13" name="五边形 12"/>
          <p:cNvSpPr/>
          <p:nvPr/>
        </p:nvSpPr>
        <p:spPr>
          <a:xfrm>
            <a:off x="1055665" y="2790764"/>
            <a:ext cx="3600450" cy="375798"/>
          </a:xfrm>
          <a:prstGeom prst="homePlate">
            <a:avLst/>
          </a:prstGeom>
          <a:solidFill>
            <a:srgbClr val="F3F3F3"/>
          </a:solidFill>
          <a:ln>
            <a:noFill/>
          </a:ln>
          <a:effectLst>
            <a:outerShdw blurRad="101600" sx="103000" sy="103000" algn="ctr"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90">
              <a:solidFill>
                <a:schemeClr val="accent2"/>
              </a:solidFill>
              <a:latin typeface="造字工房悦黑（非商用）纤细体" pitchFamily="50" charset="-122"/>
              <a:ea typeface="造字工房悦黑（非商用）纤细体" pitchFamily="50" charset="-122"/>
              <a:cs typeface="+mn-ea"/>
            </a:endParaRPr>
          </a:p>
        </p:txBody>
      </p:sp>
      <p:sp>
        <p:nvSpPr>
          <p:cNvPr id="10" name="五边形 9"/>
          <p:cNvSpPr/>
          <p:nvPr/>
        </p:nvSpPr>
        <p:spPr>
          <a:xfrm>
            <a:off x="1334329" y="1414832"/>
            <a:ext cx="3600450" cy="375798"/>
          </a:xfrm>
          <a:prstGeom prst="homePlate">
            <a:avLst/>
          </a:prstGeom>
          <a:solidFill>
            <a:srgbClr val="F3F3F3"/>
          </a:solidFill>
          <a:ln>
            <a:noFill/>
          </a:ln>
          <a:effectLst>
            <a:outerShdw blurRad="101600" sx="103000" sy="103000" algn="ctr"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90">
              <a:solidFill>
                <a:schemeClr val="accent2"/>
              </a:solidFill>
              <a:latin typeface="造字工房悦黑（非商用）纤细体" pitchFamily="50" charset="-122"/>
              <a:ea typeface="造字工房悦黑（非商用）纤细体" pitchFamily="50" charset="-122"/>
              <a:cs typeface="+mn-ea"/>
            </a:endParaRPr>
          </a:p>
        </p:txBody>
      </p:sp>
      <p:sp>
        <p:nvSpPr>
          <p:cNvPr id="14" name="五边形 13"/>
          <p:cNvSpPr/>
          <p:nvPr/>
        </p:nvSpPr>
        <p:spPr>
          <a:xfrm>
            <a:off x="1609772" y="3478730"/>
            <a:ext cx="3600450" cy="375798"/>
          </a:xfrm>
          <a:prstGeom prst="homePlate">
            <a:avLst/>
          </a:prstGeom>
          <a:solidFill>
            <a:srgbClr val="F3F3F3"/>
          </a:solidFill>
          <a:ln>
            <a:noFill/>
          </a:ln>
          <a:effectLst>
            <a:outerShdw blurRad="101600" sx="103000" sy="103000" algn="ctr"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90">
              <a:solidFill>
                <a:schemeClr val="accent2"/>
              </a:solidFill>
              <a:latin typeface="造字工房悦黑（非商用）纤细体" pitchFamily="50" charset="-122"/>
              <a:ea typeface="造字工房悦黑（非商用）纤细体" pitchFamily="50" charset="-122"/>
              <a:cs typeface="+mn-ea"/>
            </a:endParaRPr>
          </a:p>
        </p:txBody>
      </p:sp>
      <p:grpSp>
        <p:nvGrpSpPr>
          <p:cNvPr id="37" name="组合 36"/>
          <p:cNvGrpSpPr/>
          <p:nvPr/>
        </p:nvGrpSpPr>
        <p:grpSpPr>
          <a:xfrm>
            <a:off x="769710" y="1045972"/>
            <a:ext cx="1756005" cy="3173504"/>
            <a:chOff x="543830" y="1394630"/>
            <a:chExt cx="2341340" cy="4231338"/>
          </a:xfrm>
        </p:grpSpPr>
        <p:sp>
          <p:nvSpPr>
            <p:cNvPr id="4" name="任意多边形 3"/>
            <p:cNvSpPr/>
            <p:nvPr/>
          </p:nvSpPr>
          <p:spPr>
            <a:xfrm>
              <a:off x="543830" y="1394630"/>
              <a:ext cx="2341340" cy="4231338"/>
            </a:xfrm>
            <a:custGeom>
              <a:gdLst>
                <a:gd name="connsiteX0" fmla="*/ 20327 w 1054100"/>
                <a:gd name="connsiteY0" fmla="*/ 139595 h 1905000"/>
                <a:gd name="connsiteX1" fmla="*/ 20327 w 1054100"/>
                <a:gd name="connsiteY1" fmla="*/ 1765405 h 1905000"/>
                <a:gd name="connsiteX2" fmla="*/ 1033773 w 1054100"/>
                <a:gd name="connsiteY2" fmla="*/ 1765405 h 1905000"/>
                <a:gd name="connsiteX3" fmla="*/ 1033773 w 1054100"/>
                <a:gd name="connsiteY3" fmla="*/ 139595 h 1905000"/>
                <a:gd name="connsiteX4" fmla="*/ 434714 w 1054100"/>
                <a:gd name="connsiteY4" fmla="*/ 63046 h 1905000"/>
                <a:gd name="connsiteX5" fmla="*/ 432462 w 1054100"/>
                <a:gd name="connsiteY5" fmla="*/ 65296 h 1905000"/>
                <a:gd name="connsiteX6" fmla="*/ 432462 w 1054100"/>
                <a:gd name="connsiteY6" fmla="*/ 74299 h 1905000"/>
                <a:gd name="connsiteX7" fmla="*/ 434714 w 1054100"/>
                <a:gd name="connsiteY7" fmla="*/ 76549 h 1905000"/>
                <a:gd name="connsiteX8" fmla="*/ 619386 w 1054100"/>
                <a:gd name="connsiteY8" fmla="*/ 76549 h 1905000"/>
                <a:gd name="connsiteX9" fmla="*/ 621638 w 1054100"/>
                <a:gd name="connsiteY9" fmla="*/ 74299 h 1905000"/>
                <a:gd name="connsiteX10" fmla="*/ 621638 w 1054100"/>
                <a:gd name="connsiteY10" fmla="*/ 65296 h 1905000"/>
                <a:gd name="connsiteX11" fmla="*/ 619386 w 1054100"/>
                <a:gd name="connsiteY11" fmla="*/ 63046 h 1905000"/>
                <a:gd name="connsiteX12" fmla="*/ 120030 w 1054100"/>
                <a:gd name="connsiteY12" fmla="*/ 0 h 1905000"/>
                <a:gd name="connsiteX13" fmla="*/ 934070 w 1054100"/>
                <a:gd name="connsiteY13" fmla="*/ 0 h 1905000"/>
                <a:gd name="connsiteX14" fmla="*/ 1054100 w 1054100"/>
                <a:gd name="connsiteY14" fmla="*/ 119949 h 1905000"/>
                <a:gd name="connsiteX15" fmla="*/ 1054100 w 1054100"/>
                <a:gd name="connsiteY15" fmla="*/ 1785051 h 1905000"/>
                <a:gd name="connsiteX16" fmla="*/ 934070 w 1054100"/>
                <a:gd name="connsiteY16" fmla="*/ 1905000 h 1905000"/>
                <a:gd name="connsiteX17" fmla="*/ 915138 w 1054100"/>
                <a:gd name="connsiteY17" fmla="*/ 1905000 h 1905000"/>
                <a:gd name="connsiteX18" fmla="*/ 138962 w 1054100"/>
                <a:gd name="connsiteY18" fmla="*/ 1905000 h 1905000"/>
                <a:gd name="connsiteX19" fmla="*/ 120030 w 1054100"/>
                <a:gd name="connsiteY19" fmla="*/ 1905000 h 1905000"/>
                <a:gd name="connsiteX20" fmla="*/ 0 w 1054100"/>
                <a:gd name="connsiteY20" fmla="*/ 1785051 h 1905000"/>
                <a:gd name="connsiteX21" fmla="*/ 0 w 1054100"/>
                <a:gd name="connsiteY21" fmla="*/ 119949 h 1905000"/>
                <a:gd name="connsiteX22" fmla="*/ 120030 w 1054100"/>
                <a:gd name="connsiteY22" fmla="*/ 0 h 19050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54100" h="1905000">
                  <a:moveTo>
                    <a:pt x="20327" y="139595"/>
                  </a:moveTo>
                  <a:lnTo>
                    <a:pt x="20327" y="1765405"/>
                  </a:lnTo>
                  <a:lnTo>
                    <a:pt x="1033773" y="1765405"/>
                  </a:lnTo>
                  <a:lnTo>
                    <a:pt x="1033773" y="139595"/>
                  </a:lnTo>
                  <a:close/>
                  <a:moveTo>
                    <a:pt x="434714" y="63046"/>
                  </a:moveTo>
                  <a:cubicBezTo>
                    <a:pt x="433470" y="63046"/>
                    <a:pt x="432462" y="64053"/>
                    <a:pt x="432462" y="65296"/>
                  </a:cubicBezTo>
                  <a:lnTo>
                    <a:pt x="432462" y="74299"/>
                  </a:lnTo>
                  <a:cubicBezTo>
                    <a:pt x="432462" y="75542"/>
                    <a:pt x="433470" y="76549"/>
                    <a:pt x="434714" y="76549"/>
                  </a:cubicBezTo>
                  <a:lnTo>
                    <a:pt x="619386" y="76549"/>
                  </a:lnTo>
                  <a:cubicBezTo>
                    <a:pt x="620630" y="76549"/>
                    <a:pt x="621638" y="75542"/>
                    <a:pt x="621638" y="74299"/>
                  </a:cubicBezTo>
                  <a:lnTo>
                    <a:pt x="621638" y="65296"/>
                  </a:lnTo>
                  <a:cubicBezTo>
                    <a:pt x="621638" y="64053"/>
                    <a:pt x="620630" y="63046"/>
                    <a:pt x="619386" y="63046"/>
                  </a:cubicBezTo>
                  <a:close/>
                  <a:moveTo>
                    <a:pt x="120030" y="0"/>
                  </a:moveTo>
                  <a:lnTo>
                    <a:pt x="934070" y="0"/>
                  </a:lnTo>
                  <a:cubicBezTo>
                    <a:pt x="1000361" y="0"/>
                    <a:pt x="1054100" y="53703"/>
                    <a:pt x="1054100" y="119949"/>
                  </a:cubicBezTo>
                  <a:lnTo>
                    <a:pt x="1054100" y="1785051"/>
                  </a:lnTo>
                  <a:cubicBezTo>
                    <a:pt x="1054100" y="1851297"/>
                    <a:pt x="1000361" y="1905000"/>
                    <a:pt x="934070" y="1905000"/>
                  </a:cubicBezTo>
                  <a:lnTo>
                    <a:pt x="915138" y="1905000"/>
                  </a:lnTo>
                  <a:lnTo>
                    <a:pt x="138962" y="1905000"/>
                  </a:lnTo>
                  <a:lnTo>
                    <a:pt x="120030" y="1905000"/>
                  </a:lnTo>
                  <a:cubicBezTo>
                    <a:pt x="53739" y="1905000"/>
                    <a:pt x="0" y="1851297"/>
                    <a:pt x="0" y="1785051"/>
                  </a:cubicBezTo>
                  <a:lnTo>
                    <a:pt x="0" y="119949"/>
                  </a:lnTo>
                  <a:cubicBezTo>
                    <a:pt x="0" y="53703"/>
                    <a:pt x="53739" y="0"/>
                    <a:pt x="120030" y="0"/>
                  </a:cubicBezTo>
                  <a:close/>
                </a:path>
              </a:pathLst>
            </a:custGeom>
            <a:solidFill>
              <a:srgbClr val="F3F3F3"/>
            </a:solidFill>
            <a:ln>
              <a:noFill/>
            </a:ln>
            <a:effectLst>
              <a:outerShdw blurRad="101600" sx="103000" sy="103000" algn="ctr"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90">
                <a:solidFill>
                  <a:schemeClr val="accent2"/>
                </a:solidFill>
                <a:latin typeface="造字工房悦黑（非商用）纤细体" pitchFamily="50" charset="-122"/>
                <a:ea typeface="造字工房悦黑（非商用）纤细体" pitchFamily="50" charset="-122"/>
                <a:cs typeface="+mn-ea"/>
                <a:sym typeface="+mn-lt"/>
              </a:endParaRPr>
            </a:p>
          </p:txBody>
        </p:sp>
        <p:sp>
          <p:nvSpPr>
            <p:cNvPr id="8" name="矩形 7"/>
            <p:cNvSpPr/>
            <p:nvPr/>
          </p:nvSpPr>
          <p:spPr>
            <a:xfrm>
              <a:off x="581439" y="1713077"/>
              <a:ext cx="2266122" cy="3594445"/>
            </a:xfrm>
            <a:prstGeom prst="rect">
              <a:avLst/>
            </a:prstGeom>
            <a:blipFill>
              <a:blip r:embed="rId3"/>
              <a:stretch>
                <a:fillRect l="-97013" t="653" r="-47079" b="-653"/>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accent2"/>
                </a:solidFill>
                <a:latin typeface="造字工房悦黑（非商用）纤细体" pitchFamily="50" charset="-122"/>
                <a:ea typeface="造字工房悦黑（非商用）纤细体" pitchFamily="50" charset="-122"/>
              </a:endParaRPr>
            </a:p>
          </p:txBody>
        </p:sp>
      </p:grpSp>
      <p:sp>
        <p:nvSpPr>
          <p:cNvPr id="15" name="Freeform 33"/>
          <p:cNvSpPr>
            <a:spLocks noEditPoints="1"/>
          </p:cNvSpPr>
          <p:nvPr/>
        </p:nvSpPr>
        <p:spPr bwMode="auto">
          <a:xfrm>
            <a:off x="4433011" y="1474553"/>
            <a:ext cx="221861" cy="252115"/>
          </a:xfrm>
          <a:custGeom>
            <a:gdLst>
              <a:gd name="T0" fmla="*/ 37 w 65"/>
              <a:gd name="T1" fmla="*/ 10 h 74"/>
              <a:gd name="T2" fmla="*/ 37 w 65"/>
              <a:gd name="T3" fmla="*/ 7 h 74"/>
              <a:gd name="T4" fmla="*/ 39 w 65"/>
              <a:gd name="T5" fmla="*/ 7 h 74"/>
              <a:gd name="T6" fmla="*/ 41 w 65"/>
              <a:gd name="T7" fmla="*/ 5 h 74"/>
              <a:gd name="T8" fmla="*/ 41 w 65"/>
              <a:gd name="T9" fmla="*/ 2 h 74"/>
              <a:gd name="T10" fmla="*/ 39 w 65"/>
              <a:gd name="T11" fmla="*/ 0 h 74"/>
              <a:gd name="T12" fmla="*/ 25 w 65"/>
              <a:gd name="T13" fmla="*/ 0 h 74"/>
              <a:gd name="T14" fmla="*/ 23 w 65"/>
              <a:gd name="T15" fmla="*/ 2 h 74"/>
              <a:gd name="T16" fmla="*/ 23 w 65"/>
              <a:gd name="T17" fmla="*/ 5 h 74"/>
              <a:gd name="T18" fmla="*/ 25 w 65"/>
              <a:gd name="T19" fmla="*/ 7 h 74"/>
              <a:gd name="T20" fmla="*/ 28 w 65"/>
              <a:gd name="T21" fmla="*/ 7 h 74"/>
              <a:gd name="T22" fmla="*/ 28 w 65"/>
              <a:gd name="T23" fmla="*/ 10 h 74"/>
              <a:gd name="T24" fmla="*/ 0 w 65"/>
              <a:gd name="T25" fmla="*/ 41 h 74"/>
              <a:gd name="T26" fmla="*/ 33 w 65"/>
              <a:gd name="T27" fmla="*/ 74 h 74"/>
              <a:gd name="T28" fmla="*/ 65 w 65"/>
              <a:gd name="T29" fmla="*/ 41 h 74"/>
              <a:gd name="T30" fmla="*/ 37 w 65"/>
              <a:gd name="T31" fmla="*/ 10 h 74"/>
              <a:gd name="T32" fmla="*/ 33 w 65"/>
              <a:gd name="T33" fmla="*/ 65 h 74"/>
              <a:gd name="T34" fmla="*/ 9 w 65"/>
              <a:gd name="T35" fmla="*/ 41 h 74"/>
              <a:gd name="T36" fmla="*/ 33 w 65"/>
              <a:gd name="T37" fmla="*/ 18 h 74"/>
              <a:gd name="T38" fmla="*/ 56 w 65"/>
              <a:gd name="T39" fmla="*/ 41 h 74"/>
              <a:gd name="T40" fmla="*/ 33 w 65"/>
              <a:gd name="T41" fmla="*/ 65 h 74"/>
              <a:gd name="T42" fmla="*/ 32 w 65"/>
              <a:gd name="T43" fmla="*/ 27 h 74"/>
              <a:gd name="T44" fmla="*/ 35 w 65"/>
              <a:gd name="T45" fmla="*/ 24 h 74"/>
              <a:gd name="T46" fmla="*/ 32 w 65"/>
              <a:gd name="T47" fmla="*/ 21 h 74"/>
              <a:gd name="T48" fmla="*/ 29 w 65"/>
              <a:gd name="T49" fmla="*/ 24 h 74"/>
              <a:gd name="T50" fmla="*/ 32 w 65"/>
              <a:gd name="T51" fmla="*/ 27 h 74"/>
              <a:gd name="T52" fmla="*/ 48 w 65"/>
              <a:gd name="T53" fmla="*/ 26 h 74"/>
              <a:gd name="T54" fmla="*/ 35 w 65"/>
              <a:gd name="T55" fmla="*/ 38 h 74"/>
              <a:gd name="T56" fmla="*/ 33 w 65"/>
              <a:gd name="T57" fmla="*/ 37 h 74"/>
              <a:gd name="T58" fmla="*/ 28 w 65"/>
              <a:gd name="T59" fmla="*/ 41 h 74"/>
              <a:gd name="T60" fmla="*/ 33 w 65"/>
              <a:gd name="T61" fmla="*/ 46 h 74"/>
              <a:gd name="T62" fmla="*/ 37 w 65"/>
              <a:gd name="T63" fmla="*/ 41 h 74"/>
              <a:gd name="T64" fmla="*/ 36 w 65"/>
              <a:gd name="T65" fmla="*/ 39 h 74"/>
              <a:gd name="T66" fmla="*/ 48 w 65"/>
              <a:gd name="T67" fmla="*/ 26 h 7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5" h="74">
                <a:moveTo>
                  <a:pt x="37" y="10"/>
                </a:moveTo>
                <a:cubicBezTo>
                  <a:pt x="37" y="7"/>
                  <a:pt x="37" y="7"/>
                  <a:pt x="37" y="7"/>
                </a:cubicBezTo>
                <a:cubicBezTo>
                  <a:pt x="39" y="7"/>
                  <a:pt x="39" y="7"/>
                  <a:pt x="39" y="7"/>
                </a:cubicBezTo>
                <a:cubicBezTo>
                  <a:pt x="40" y="7"/>
                  <a:pt x="41" y="6"/>
                  <a:pt x="41" y="5"/>
                </a:cubicBezTo>
                <a:cubicBezTo>
                  <a:pt x="41" y="2"/>
                  <a:pt x="41" y="2"/>
                  <a:pt x="41" y="2"/>
                </a:cubicBezTo>
                <a:cubicBezTo>
                  <a:pt x="41" y="1"/>
                  <a:pt x="40" y="0"/>
                  <a:pt x="39" y="0"/>
                </a:cubicBezTo>
                <a:cubicBezTo>
                  <a:pt x="25" y="0"/>
                  <a:pt x="25" y="0"/>
                  <a:pt x="25" y="0"/>
                </a:cubicBezTo>
                <a:cubicBezTo>
                  <a:pt x="24" y="0"/>
                  <a:pt x="23" y="1"/>
                  <a:pt x="23" y="2"/>
                </a:cubicBezTo>
                <a:cubicBezTo>
                  <a:pt x="23" y="5"/>
                  <a:pt x="23" y="5"/>
                  <a:pt x="23" y="5"/>
                </a:cubicBezTo>
                <a:cubicBezTo>
                  <a:pt x="23" y="6"/>
                  <a:pt x="24" y="7"/>
                  <a:pt x="25" y="7"/>
                </a:cubicBezTo>
                <a:cubicBezTo>
                  <a:pt x="28" y="7"/>
                  <a:pt x="28" y="7"/>
                  <a:pt x="28" y="7"/>
                </a:cubicBezTo>
                <a:cubicBezTo>
                  <a:pt x="28" y="10"/>
                  <a:pt x="28" y="10"/>
                  <a:pt x="28" y="10"/>
                </a:cubicBezTo>
                <a:cubicBezTo>
                  <a:pt x="12" y="12"/>
                  <a:pt x="0" y="25"/>
                  <a:pt x="0" y="41"/>
                </a:cubicBezTo>
                <a:cubicBezTo>
                  <a:pt x="0" y="59"/>
                  <a:pt x="15" y="74"/>
                  <a:pt x="33" y="74"/>
                </a:cubicBezTo>
                <a:cubicBezTo>
                  <a:pt x="50" y="74"/>
                  <a:pt x="65" y="59"/>
                  <a:pt x="65" y="41"/>
                </a:cubicBezTo>
                <a:cubicBezTo>
                  <a:pt x="65" y="25"/>
                  <a:pt x="53" y="12"/>
                  <a:pt x="37" y="10"/>
                </a:cubicBezTo>
                <a:close/>
                <a:moveTo>
                  <a:pt x="33" y="65"/>
                </a:moveTo>
                <a:cubicBezTo>
                  <a:pt x="19" y="65"/>
                  <a:pt x="9" y="55"/>
                  <a:pt x="9" y="41"/>
                </a:cubicBezTo>
                <a:cubicBezTo>
                  <a:pt x="9" y="28"/>
                  <a:pt x="19" y="18"/>
                  <a:pt x="33" y="18"/>
                </a:cubicBezTo>
                <a:cubicBezTo>
                  <a:pt x="46" y="18"/>
                  <a:pt x="56" y="28"/>
                  <a:pt x="56" y="41"/>
                </a:cubicBezTo>
                <a:cubicBezTo>
                  <a:pt x="56" y="55"/>
                  <a:pt x="46" y="65"/>
                  <a:pt x="33" y="65"/>
                </a:cubicBezTo>
                <a:close/>
                <a:moveTo>
                  <a:pt x="32" y="27"/>
                </a:moveTo>
                <a:cubicBezTo>
                  <a:pt x="34" y="27"/>
                  <a:pt x="35" y="25"/>
                  <a:pt x="35" y="24"/>
                </a:cubicBezTo>
                <a:cubicBezTo>
                  <a:pt x="35" y="22"/>
                  <a:pt x="34" y="21"/>
                  <a:pt x="32" y="21"/>
                </a:cubicBezTo>
                <a:cubicBezTo>
                  <a:pt x="31" y="21"/>
                  <a:pt x="29" y="22"/>
                  <a:pt x="29" y="24"/>
                </a:cubicBezTo>
                <a:cubicBezTo>
                  <a:pt x="29" y="25"/>
                  <a:pt x="31" y="27"/>
                  <a:pt x="32" y="27"/>
                </a:cubicBezTo>
                <a:close/>
                <a:moveTo>
                  <a:pt x="48" y="26"/>
                </a:moveTo>
                <a:cubicBezTo>
                  <a:pt x="35" y="38"/>
                  <a:pt x="35" y="38"/>
                  <a:pt x="35" y="38"/>
                </a:cubicBezTo>
                <a:cubicBezTo>
                  <a:pt x="35" y="37"/>
                  <a:pt x="34" y="37"/>
                  <a:pt x="33" y="37"/>
                </a:cubicBezTo>
                <a:cubicBezTo>
                  <a:pt x="30" y="37"/>
                  <a:pt x="28" y="39"/>
                  <a:pt x="28" y="41"/>
                </a:cubicBezTo>
                <a:cubicBezTo>
                  <a:pt x="28" y="44"/>
                  <a:pt x="30" y="46"/>
                  <a:pt x="33" y="46"/>
                </a:cubicBezTo>
                <a:cubicBezTo>
                  <a:pt x="35" y="46"/>
                  <a:pt x="37" y="44"/>
                  <a:pt x="37" y="41"/>
                </a:cubicBezTo>
                <a:cubicBezTo>
                  <a:pt x="37" y="40"/>
                  <a:pt x="37" y="39"/>
                  <a:pt x="36" y="39"/>
                </a:cubicBezTo>
                <a:cubicBezTo>
                  <a:pt x="48" y="26"/>
                  <a:pt x="48" y="26"/>
                  <a:pt x="48" y="26"/>
                </a:cubicBezTo>
                <a:close/>
              </a:path>
            </a:pathLst>
          </a:custGeom>
          <a:solidFill>
            <a:schemeClr val="accent1"/>
          </a:solidFill>
          <a:ln>
            <a:noFill/>
          </a:ln>
        </p:spPr>
        <p:txBody>
          <a:bodyPr vert="horz" wrap="square" lIns="68580" tIns="34290" rIns="68580" bIns="34290" numCol="1" anchor="t" anchorCtr="0" compatLnSpc="1"/>
          <a:lstStyle/>
          <a:p>
            <a:endParaRPr lang="zh-CN" altLang="en-US" sz="1015">
              <a:solidFill>
                <a:schemeClr val="accent2"/>
              </a:solidFill>
              <a:latin typeface="造字工房悦黑（非商用）纤细体" pitchFamily="50" charset="-122"/>
              <a:ea typeface="造字工房悦黑（非商用）纤细体" pitchFamily="50" charset="-122"/>
            </a:endParaRPr>
          </a:p>
        </p:txBody>
      </p:sp>
      <p:sp>
        <p:nvSpPr>
          <p:cNvPr id="16" name="Freeform 13"/>
          <p:cNvSpPr>
            <a:spLocks noEditPoints="1"/>
          </p:cNvSpPr>
          <p:nvPr/>
        </p:nvSpPr>
        <p:spPr bwMode="auto">
          <a:xfrm>
            <a:off x="5033860" y="2170456"/>
            <a:ext cx="273844" cy="261938"/>
          </a:xfrm>
          <a:custGeom>
            <a:gdLst>
              <a:gd name="T0" fmla="*/ 71 w 97"/>
              <a:gd name="T1" fmla="*/ 68 h 93"/>
              <a:gd name="T2" fmla="*/ 16 w 97"/>
              <a:gd name="T3" fmla="*/ 71 h 93"/>
              <a:gd name="T4" fmla="*/ 14 w 97"/>
              <a:gd name="T5" fmla="*/ 17 h 93"/>
              <a:gd name="T6" fmla="*/ 68 w 97"/>
              <a:gd name="T7" fmla="*/ 14 h 93"/>
              <a:gd name="T8" fmla="*/ 71 w 97"/>
              <a:gd name="T9" fmla="*/ 68 h 93"/>
              <a:gd name="T10" fmla="*/ 62 w 97"/>
              <a:gd name="T11" fmla="*/ 21 h 93"/>
              <a:gd name="T12" fmla="*/ 20 w 97"/>
              <a:gd name="T13" fmla="*/ 23 h 93"/>
              <a:gd name="T14" fmla="*/ 22 w 97"/>
              <a:gd name="T15" fmla="*/ 65 h 93"/>
              <a:gd name="T16" fmla="*/ 64 w 97"/>
              <a:gd name="T17" fmla="*/ 63 h 93"/>
              <a:gd name="T18" fmla="*/ 62 w 97"/>
              <a:gd name="T19" fmla="*/ 21 h 93"/>
              <a:gd name="T20" fmla="*/ 71 w 97"/>
              <a:gd name="T21" fmla="*/ 71 h 93"/>
              <a:gd name="T22" fmla="*/ 73 w 97"/>
              <a:gd name="T23" fmla="*/ 69 h 93"/>
              <a:gd name="T24" fmla="*/ 79 w 97"/>
              <a:gd name="T25" fmla="*/ 68 h 93"/>
              <a:gd name="T26" fmla="*/ 87 w 97"/>
              <a:gd name="T27" fmla="*/ 75 h 93"/>
              <a:gd name="T28" fmla="*/ 79 w 97"/>
              <a:gd name="T29" fmla="*/ 84 h 93"/>
              <a:gd name="T30" fmla="*/ 71 w 97"/>
              <a:gd name="T31" fmla="*/ 77 h 93"/>
              <a:gd name="T32" fmla="*/ 71 w 97"/>
              <a:gd name="T33" fmla="*/ 71 h 93"/>
              <a:gd name="T34" fmla="*/ 96 w 97"/>
              <a:gd name="T35" fmla="*/ 89 h 93"/>
              <a:gd name="T36" fmla="*/ 94 w 97"/>
              <a:gd name="T37" fmla="*/ 91 h 93"/>
              <a:gd name="T38" fmla="*/ 88 w 97"/>
              <a:gd name="T39" fmla="*/ 92 h 93"/>
              <a:gd name="T40" fmla="*/ 82 w 97"/>
              <a:gd name="T41" fmla="*/ 87 h 93"/>
              <a:gd name="T42" fmla="*/ 90 w 97"/>
              <a:gd name="T43" fmla="*/ 78 h 93"/>
              <a:gd name="T44" fmla="*/ 95 w 97"/>
              <a:gd name="T45" fmla="*/ 83 h 93"/>
              <a:gd name="T46" fmla="*/ 96 w 97"/>
              <a:gd name="T47" fmla="*/ 89 h 93"/>
              <a:gd name="T48" fmla="*/ 60 w 97"/>
              <a:gd name="T49" fmla="*/ 30 h 93"/>
              <a:gd name="T50" fmla="*/ 59 w 97"/>
              <a:gd name="T51" fmla="*/ 30 h 93"/>
              <a:gd name="T52" fmla="*/ 57 w 97"/>
              <a:gd name="T53" fmla="*/ 29 h 93"/>
              <a:gd name="T54" fmla="*/ 48 w 97"/>
              <a:gd name="T55" fmla="*/ 23 h 93"/>
              <a:gd name="T56" fmla="*/ 42 w 97"/>
              <a:gd name="T57" fmla="*/ 24 h 93"/>
              <a:gd name="T58" fmla="*/ 41 w 97"/>
              <a:gd name="T59" fmla="*/ 24 h 93"/>
              <a:gd name="T60" fmla="*/ 41 w 97"/>
              <a:gd name="T61" fmla="*/ 24 h 93"/>
              <a:gd name="T62" fmla="*/ 41 w 97"/>
              <a:gd name="T63" fmla="*/ 24 h 93"/>
              <a:gd name="T64" fmla="*/ 37 w 97"/>
              <a:gd name="T65" fmla="*/ 23 h 93"/>
              <a:gd name="T66" fmla="*/ 39 w 97"/>
              <a:gd name="T67" fmla="*/ 19 h 93"/>
              <a:gd name="T68" fmla="*/ 40 w 97"/>
              <a:gd name="T69" fmla="*/ 19 h 93"/>
              <a:gd name="T70" fmla="*/ 49 w 97"/>
              <a:gd name="T71" fmla="*/ 18 h 93"/>
              <a:gd name="T72" fmla="*/ 61 w 97"/>
              <a:gd name="T73" fmla="*/ 27 h 93"/>
              <a:gd name="T74" fmla="*/ 60 w 97"/>
              <a:gd name="T75" fmla="*/ 30 h 93"/>
              <a:gd name="T76" fmla="*/ 59 w 97"/>
              <a:gd name="T77" fmla="*/ 36 h 93"/>
              <a:gd name="T78" fmla="*/ 61 w 97"/>
              <a:gd name="T79" fmla="*/ 33 h 93"/>
              <a:gd name="T80" fmla="*/ 64 w 97"/>
              <a:gd name="T81" fmla="*/ 34 h 93"/>
              <a:gd name="T82" fmla="*/ 62 w 97"/>
              <a:gd name="T83" fmla="*/ 38 h 93"/>
              <a:gd name="T84" fmla="*/ 59 w 97"/>
              <a:gd name="T85" fmla="*/ 36 h 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7" h="93">
                <a:moveTo>
                  <a:pt x="71" y="68"/>
                </a:moveTo>
                <a:cubicBezTo>
                  <a:pt x="56" y="84"/>
                  <a:pt x="32" y="85"/>
                  <a:pt x="16" y="71"/>
                </a:cubicBezTo>
                <a:cubicBezTo>
                  <a:pt x="1" y="57"/>
                  <a:pt x="0" y="33"/>
                  <a:pt x="14" y="17"/>
                </a:cubicBezTo>
                <a:cubicBezTo>
                  <a:pt x="28" y="1"/>
                  <a:pt x="52" y="0"/>
                  <a:pt x="68" y="14"/>
                </a:cubicBezTo>
                <a:cubicBezTo>
                  <a:pt x="84" y="29"/>
                  <a:pt x="85" y="53"/>
                  <a:pt x="71" y="68"/>
                </a:cubicBezTo>
                <a:close/>
                <a:moveTo>
                  <a:pt x="62" y="21"/>
                </a:moveTo>
                <a:cubicBezTo>
                  <a:pt x="50" y="10"/>
                  <a:pt x="31" y="10"/>
                  <a:pt x="20" y="23"/>
                </a:cubicBezTo>
                <a:cubicBezTo>
                  <a:pt x="9" y="35"/>
                  <a:pt x="10" y="54"/>
                  <a:pt x="22" y="65"/>
                </a:cubicBezTo>
                <a:cubicBezTo>
                  <a:pt x="34" y="76"/>
                  <a:pt x="53" y="75"/>
                  <a:pt x="64" y="63"/>
                </a:cubicBezTo>
                <a:cubicBezTo>
                  <a:pt x="75" y="51"/>
                  <a:pt x="74" y="32"/>
                  <a:pt x="62" y="21"/>
                </a:cubicBezTo>
                <a:close/>
                <a:moveTo>
                  <a:pt x="71" y="71"/>
                </a:moveTo>
                <a:cubicBezTo>
                  <a:pt x="73" y="69"/>
                  <a:pt x="73" y="69"/>
                  <a:pt x="73" y="69"/>
                </a:cubicBezTo>
                <a:cubicBezTo>
                  <a:pt x="75" y="67"/>
                  <a:pt x="77" y="67"/>
                  <a:pt x="79" y="68"/>
                </a:cubicBezTo>
                <a:cubicBezTo>
                  <a:pt x="87" y="75"/>
                  <a:pt x="87" y="75"/>
                  <a:pt x="87" y="75"/>
                </a:cubicBezTo>
                <a:cubicBezTo>
                  <a:pt x="79" y="84"/>
                  <a:pt x="79" y="84"/>
                  <a:pt x="79" y="84"/>
                </a:cubicBezTo>
                <a:cubicBezTo>
                  <a:pt x="71" y="77"/>
                  <a:pt x="71" y="77"/>
                  <a:pt x="71" y="77"/>
                </a:cubicBezTo>
                <a:cubicBezTo>
                  <a:pt x="69" y="75"/>
                  <a:pt x="69" y="73"/>
                  <a:pt x="71" y="71"/>
                </a:cubicBezTo>
                <a:close/>
                <a:moveTo>
                  <a:pt x="96" y="89"/>
                </a:moveTo>
                <a:cubicBezTo>
                  <a:pt x="94" y="91"/>
                  <a:pt x="94" y="91"/>
                  <a:pt x="94" y="91"/>
                </a:cubicBezTo>
                <a:cubicBezTo>
                  <a:pt x="92" y="93"/>
                  <a:pt x="89" y="93"/>
                  <a:pt x="88" y="92"/>
                </a:cubicBezTo>
                <a:cubicBezTo>
                  <a:pt x="82" y="87"/>
                  <a:pt x="82" y="87"/>
                  <a:pt x="82" y="87"/>
                </a:cubicBezTo>
                <a:cubicBezTo>
                  <a:pt x="90" y="78"/>
                  <a:pt x="90" y="78"/>
                  <a:pt x="90" y="78"/>
                </a:cubicBezTo>
                <a:cubicBezTo>
                  <a:pt x="95" y="83"/>
                  <a:pt x="95" y="83"/>
                  <a:pt x="95" y="83"/>
                </a:cubicBezTo>
                <a:cubicBezTo>
                  <a:pt x="97" y="85"/>
                  <a:pt x="97" y="87"/>
                  <a:pt x="96" y="89"/>
                </a:cubicBezTo>
                <a:close/>
                <a:moveTo>
                  <a:pt x="60" y="30"/>
                </a:moveTo>
                <a:cubicBezTo>
                  <a:pt x="60" y="30"/>
                  <a:pt x="60" y="30"/>
                  <a:pt x="59" y="30"/>
                </a:cubicBezTo>
                <a:cubicBezTo>
                  <a:pt x="58" y="31"/>
                  <a:pt x="57" y="30"/>
                  <a:pt x="57" y="29"/>
                </a:cubicBezTo>
                <a:cubicBezTo>
                  <a:pt x="54" y="25"/>
                  <a:pt x="51" y="24"/>
                  <a:pt x="48" y="23"/>
                </a:cubicBezTo>
                <a:cubicBezTo>
                  <a:pt x="46" y="23"/>
                  <a:pt x="43" y="23"/>
                  <a:pt x="42" y="24"/>
                </a:cubicBezTo>
                <a:cubicBezTo>
                  <a:pt x="41" y="24"/>
                  <a:pt x="41" y="24"/>
                  <a:pt x="41" y="24"/>
                </a:cubicBezTo>
                <a:cubicBezTo>
                  <a:pt x="41" y="24"/>
                  <a:pt x="41" y="24"/>
                  <a:pt x="41" y="24"/>
                </a:cubicBezTo>
                <a:cubicBezTo>
                  <a:pt x="41" y="24"/>
                  <a:pt x="41" y="24"/>
                  <a:pt x="41" y="24"/>
                </a:cubicBezTo>
                <a:cubicBezTo>
                  <a:pt x="39" y="25"/>
                  <a:pt x="38" y="24"/>
                  <a:pt x="37" y="23"/>
                </a:cubicBezTo>
                <a:cubicBezTo>
                  <a:pt x="37" y="21"/>
                  <a:pt x="37" y="20"/>
                  <a:pt x="39" y="19"/>
                </a:cubicBezTo>
                <a:cubicBezTo>
                  <a:pt x="39" y="19"/>
                  <a:pt x="39" y="19"/>
                  <a:pt x="40" y="19"/>
                </a:cubicBezTo>
                <a:cubicBezTo>
                  <a:pt x="42" y="18"/>
                  <a:pt x="46" y="18"/>
                  <a:pt x="49" y="18"/>
                </a:cubicBezTo>
                <a:cubicBezTo>
                  <a:pt x="53" y="19"/>
                  <a:pt x="58" y="22"/>
                  <a:pt x="61" y="27"/>
                </a:cubicBezTo>
                <a:cubicBezTo>
                  <a:pt x="62" y="28"/>
                  <a:pt x="61" y="29"/>
                  <a:pt x="60" y="30"/>
                </a:cubicBezTo>
                <a:close/>
                <a:moveTo>
                  <a:pt x="59" y="36"/>
                </a:moveTo>
                <a:cubicBezTo>
                  <a:pt x="58" y="35"/>
                  <a:pt x="59" y="33"/>
                  <a:pt x="61" y="33"/>
                </a:cubicBezTo>
                <a:cubicBezTo>
                  <a:pt x="62" y="32"/>
                  <a:pt x="64" y="33"/>
                  <a:pt x="64" y="34"/>
                </a:cubicBezTo>
                <a:cubicBezTo>
                  <a:pt x="64" y="36"/>
                  <a:pt x="64" y="37"/>
                  <a:pt x="62" y="38"/>
                </a:cubicBezTo>
                <a:cubicBezTo>
                  <a:pt x="61" y="38"/>
                  <a:pt x="59" y="37"/>
                  <a:pt x="59" y="36"/>
                </a:cubicBezTo>
                <a:close/>
              </a:path>
            </a:pathLst>
          </a:custGeom>
          <a:solidFill>
            <a:schemeClr val="accent1"/>
          </a:solidFill>
          <a:ln>
            <a:noFill/>
          </a:ln>
        </p:spPr>
        <p:txBody>
          <a:bodyPr vert="horz" wrap="square" lIns="68580" tIns="34290" rIns="68580" bIns="34290" numCol="1" anchor="t" anchorCtr="0" compatLnSpc="1"/>
          <a:lstStyle/>
          <a:p>
            <a:endParaRPr lang="zh-CN" altLang="en-US" sz="1015">
              <a:solidFill>
                <a:schemeClr val="accent2"/>
              </a:solidFill>
              <a:latin typeface="造字工房悦黑（非商用）纤细体" pitchFamily="50" charset="-122"/>
              <a:ea typeface="造字工房悦黑（非商用）纤细体" pitchFamily="50" charset="-122"/>
            </a:endParaRPr>
          </a:p>
        </p:txBody>
      </p:sp>
      <p:sp>
        <p:nvSpPr>
          <p:cNvPr id="17" name="Freeform 22"/>
          <p:cNvSpPr>
            <a:spLocks noEditPoints="1"/>
          </p:cNvSpPr>
          <p:nvPr/>
        </p:nvSpPr>
        <p:spPr bwMode="auto">
          <a:xfrm>
            <a:off x="4193165" y="2857757"/>
            <a:ext cx="184404" cy="249234"/>
          </a:xfrm>
          <a:custGeom>
            <a:gdLst>
              <a:gd name="T0" fmla="*/ 49 w 54"/>
              <a:gd name="T1" fmla="*/ 29 h 73"/>
              <a:gd name="T2" fmla="*/ 49 w 54"/>
              <a:gd name="T3" fmla="*/ 22 h 73"/>
              <a:gd name="T4" fmla="*/ 27 w 54"/>
              <a:gd name="T5" fmla="*/ 0 h 73"/>
              <a:gd name="T6" fmla="*/ 5 w 54"/>
              <a:gd name="T7" fmla="*/ 22 h 73"/>
              <a:gd name="T8" fmla="*/ 5 w 54"/>
              <a:gd name="T9" fmla="*/ 29 h 73"/>
              <a:gd name="T10" fmla="*/ 0 w 54"/>
              <a:gd name="T11" fmla="*/ 29 h 73"/>
              <a:gd name="T12" fmla="*/ 0 w 54"/>
              <a:gd name="T13" fmla="*/ 73 h 73"/>
              <a:gd name="T14" fmla="*/ 54 w 54"/>
              <a:gd name="T15" fmla="*/ 73 h 73"/>
              <a:gd name="T16" fmla="*/ 54 w 54"/>
              <a:gd name="T17" fmla="*/ 29 h 73"/>
              <a:gd name="T18" fmla="*/ 49 w 54"/>
              <a:gd name="T19" fmla="*/ 29 h 73"/>
              <a:gd name="T20" fmla="*/ 39 w 54"/>
              <a:gd name="T21" fmla="*/ 29 h 73"/>
              <a:gd name="T22" fmla="*/ 14 w 54"/>
              <a:gd name="T23" fmla="*/ 29 h 73"/>
              <a:gd name="T24" fmla="*/ 14 w 54"/>
              <a:gd name="T25" fmla="*/ 22 h 73"/>
              <a:gd name="T26" fmla="*/ 27 w 54"/>
              <a:gd name="T27" fmla="*/ 9 h 73"/>
              <a:gd name="T28" fmla="*/ 39 w 54"/>
              <a:gd name="T29" fmla="*/ 22 h 73"/>
              <a:gd name="T30" fmla="*/ 39 w 54"/>
              <a:gd name="T31" fmla="*/ 29 h 73"/>
              <a:gd name="T32" fmla="*/ 32 w 54"/>
              <a:gd name="T33" fmla="*/ 62 h 73"/>
              <a:gd name="T34" fmla="*/ 22 w 54"/>
              <a:gd name="T35" fmla="*/ 62 h 73"/>
              <a:gd name="T36" fmla="*/ 24 w 54"/>
              <a:gd name="T37" fmla="*/ 53 h 73"/>
              <a:gd name="T38" fmla="*/ 21 w 54"/>
              <a:gd name="T39" fmla="*/ 47 h 73"/>
              <a:gd name="T40" fmla="*/ 27 w 54"/>
              <a:gd name="T41" fmla="*/ 41 h 73"/>
              <a:gd name="T42" fmla="*/ 33 w 54"/>
              <a:gd name="T43" fmla="*/ 47 h 73"/>
              <a:gd name="T44" fmla="*/ 30 w 54"/>
              <a:gd name="T45" fmla="*/ 53 h 73"/>
              <a:gd name="T46" fmla="*/ 32 w 54"/>
              <a:gd name="T47" fmla="*/ 62 h 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 h="73">
                <a:moveTo>
                  <a:pt x="49" y="29"/>
                </a:moveTo>
                <a:cubicBezTo>
                  <a:pt x="49" y="22"/>
                  <a:pt x="49" y="22"/>
                  <a:pt x="49" y="22"/>
                </a:cubicBezTo>
                <a:cubicBezTo>
                  <a:pt x="49" y="9"/>
                  <a:pt x="39" y="0"/>
                  <a:pt x="27" y="0"/>
                </a:cubicBezTo>
                <a:cubicBezTo>
                  <a:pt x="15" y="0"/>
                  <a:pt x="5" y="9"/>
                  <a:pt x="5" y="22"/>
                </a:cubicBezTo>
                <a:cubicBezTo>
                  <a:pt x="5" y="29"/>
                  <a:pt x="5" y="29"/>
                  <a:pt x="5" y="29"/>
                </a:cubicBezTo>
                <a:cubicBezTo>
                  <a:pt x="0" y="29"/>
                  <a:pt x="0" y="29"/>
                  <a:pt x="0" y="29"/>
                </a:cubicBezTo>
                <a:cubicBezTo>
                  <a:pt x="0" y="73"/>
                  <a:pt x="0" y="73"/>
                  <a:pt x="0" y="73"/>
                </a:cubicBezTo>
                <a:cubicBezTo>
                  <a:pt x="54" y="73"/>
                  <a:pt x="54" y="73"/>
                  <a:pt x="54" y="73"/>
                </a:cubicBezTo>
                <a:cubicBezTo>
                  <a:pt x="54" y="29"/>
                  <a:pt x="54" y="29"/>
                  <a:pt x="54" y="29"/>
                </a:cubicBezTo>
                <a:lnTo>
                  <a:pt x="49" y="29"/>
                </a:lnTo>
                <a:close/>
                <a:moveTo>
                  <a:pt x="39" y="29"/>
                </a:moveTo>
                <a:cubicBezTo>
                  <a:pt x="14" y="29"/>
                  <a:pt x="14" y="29"/>
                  <a:pt x="14" y="29"/>
                </a:cubicBezTo>
                <a:cubicBezTo>
                  <a:pt x="14" y="22"/>
                  <a:pt x="14" y="22"/>
                  <a:pt x="14" y="22"/>
                </a:cubicBezTo>
                <a:cubicBezTo>
                  <a:pt x="14" y="15"/>
                  <a:pt x="20" y="9"/>
                  <a:pt x="27" y="9"/>
                </a:cubicBezTo>
                <a:cubicBezTo>
                  <a:pt x="34" y="9"/>
                  <a:pt x="39" y="15"/>
                  <a:pt x="39" y="22"/>
                </a:cubicBezTo>
                <a:lnTo>
                  <a:pt x="39" y="29"/>
                </a:lnTo>
                <a:close/>
                <a:moveTo>
                  <a:pt x="32" y="62"/>
                </a:moveTo>
                <a:cubicBezTo>
                  <a:pt x="22" y="62"/>
                  <a:pt x="22" y="62"/>
                  <a:pt x="22" y="62"/>
                </a:cubicBezTo>
                <a:cubicBezTo>
                  <a:pt x="24" y="53"/>
                  <a:pt x="24" y="53"/>
                  <a:pt x="24" y="53"/>
                </a:cubicBezTo>
                <a:cubicBezTo>
                  <a:pt x="22" y="52"/>
                  <a:pt x="21" y="50"/>
                  <a:pt x="21" y="47"/>
                </a:cubicBezTo>
                <a:cubicBezTo>
                  <a:pt x="21" y="44"/>
                  <a:pt x="23" y="41"/>
                  <a:pt x="27" y="41"/>
                </a:cubicBezTo>
                <a:cubicBezTo>
                  <a:pt x="30" y="41"/>
                  <a:pt x="33" y="44"/>
                  <a:pt x="33" y="47"/>
                </a:cubicBezTo>
                <a:cubicBezTo>
                  <a:pt x="33" y="50"/>
                  <a:pt x="32" y="52"/>
                  <a:pt x="30" y="53"/>
                </a:cubicBezTo>
                <a:lnTo>
                  <a:pt x="32" y="62"/>
                </a:lnTo>
                <a:close/>
              </a:path>
            </a:pathLst>
          </a:custGeom>
          <a:solidFill>
            <a:schemeClr val="accent1"/>
          </a:solidFill>
          <a:ln>
            <a:noFill/>
          </a:ln>
        </p:spPr>
        <p:txBody>
          <a:bodyPr vert="horz" wrap="square" lIns="68580" tIns="34290" rIns="68580" bIns="34290" numCol="1" anchor="t" anchorCtr="0" compatLnSpc="1"/>
          <a:lstStyle/>
          <a:p>
            <a:endParaRPr lang="zh-CN" altLang="en-US" sz="1015">
              <a:solidFill>
                <a:schemeClr val="accent2"/>
              </a:solidFill>
              <a:latin typeface="造字工房悦黑（非商用）纤细体" pitchFamily="50" charset="-122"/>
              <a:ea typeface="造字工房悦黑（非商用）纤细体" pitchFamily="50" charset="-122"/>
            </a:endParaRPr>
          </a:p>
        </p:txBody>
      </p:sp>
      <p:sp>
        <p:nvSpPr>
          <p:cNvPr id="18" name="Freeform 44"/>
          <p:cNvSpPr>
            <a:spLocks noEditPoints="1"/>
          </p:cNvSpPr>
          <p:nvPr/>
        </p:nvSpPr>
        <p:spPr bwMode="auto">
          <a:xfrm>
            <a:off x="4701313" y="3549144"/>
            <a:ext cx="259556" cy="248841"/>
          </a:xfrm>
          <a:custGeom>
            <a:gdLst>
              <a:gd name="T0" fmla="*/ 7 w 92"/>
              <a:gd name="T1" fmla="*/ 60 h 88"/>
              <a:gd name="T2" fmla="*/ 14 w 92"/>
              <a:gd name="T3" fmla="*/ 72 h 88"/>
              <a:gd name="T4" fmla="*/ 36 w 92"/>
              <a:gd name="T5" fmla="*/ 84 h 88"/>
              <a:gd name="T6" fmla="*/ 39 w 92"/>
              <a:gd name="T7" fmla="*/ 84 h 88"/>
              <a:gd name="T8" fmla="*/ 42 w 92"/>
              <a:gd name="T9" fmla="*/ 81 h 88"/>
              <a:gd name="T10" fmla="*/ 43 w 92"/>
              <a:gd name="T11" fmla="*/ 78 h 88"/>
              <a:gd name="T12" fmla="*/ 46 w 92"/>
              <a:gd name="T13" fmla="*/ 80 h 88"/>
              <a:gd name="T14" fmla="*/ 47 w 92"/>
              <a:gd name="T15" fmla="*/ 74 h 88"/>
              <a:gd name="T16" fmla="*/ 50 w 92"/>
              <a:gd name="T17" fmla="*/ 80 h 88"/>
              <a:gd name="T18" fmla="*/ 54 w 92"/>
              <a:gd name="T19" fmla="*/ 64 h 88"/>
              <a:gd name="T20" fmla="*/ 63 w 92"/>
              <a:gd name="T21" fmla="*/ 63 h 88"/>
              <a:gd name="T22" fmla="*/ 70 w 92"/>
              <a:gd name="T23" fmla="*/ 41 h 88"/>
              <a:gd name="T24" fmla="*/ 86 w 92"/>
              <a:gd name="T25" fmla="*/ 42 h 88"/>
              <a:gd name="T26" fmla="*/ 67 w 92"/>
              <a:gd name="T27" fmla="*/ 24 h 88"/>
              <a:gd name="T28" fmla="*/ 66 w 92"/>
              <a:gd name="T29" fmla="*/ 36 h 88"/>
              <a:gd name="T30" fmla="*/ 50 w 92"/>
              <a:gd name="T31" fmla="*/ 27 h 88"/>
              <a:gd name="T32" fmla="*/ 46 w 92"/>
              <a:gd name="T33" fmla="*/ 41 h 88"/>
              <a:gd name="T34" fmla="*/ 33 w 92"/>
              <a:gd name="T35" fmla="*/ 25 h 88"/>
              <a:gd name="T36" fmla="*/ 41 w 92"/>
              <a:gd name="T37" fmla="*/ 42 h 88"/>
              <a:gd name="T38" fmla="*/ 26 w 92"/>
              <a:gd name="T39" fmla="*/ 46 h 88"/>
              <a:gd name="T40" fmla="*/ 11 w 92"/>
              <a:gd name="T41" fmla="*/ 50 h 88"/>
              <a:gd name="T42" fmla="*/ 4 w 92"/>
              <a:gd name="T43" fmla="*/ 44 h 88"/>
              <a:gd name="T44" fmla="*/ 92 w 92"/>
              <a:gd name="T45" fmla="*/ 44 h 88"/>
              <a:gd name="T46" fmla="*/ 22 w 92"/>
              <a:gd name="T47" fmla="*/ 80 h 88"/>
              <a:gd name="T48" fmla="*/ 28 w 92"/>
              <a:gd name="T49" fmla="*/ 76 h 88"/>
              <a:gd name="T50" fmla="*/ 26 w 92"/>
              <a:gd name="T51" fmla="*/ 42 h 88"/>
              <a:gd name="T52" fmla="*/ 20 w 92"/>
              <a:gd name="T53" fmla="*/ 19 h 88"/>
              <a:gd name="T54" fmla="*/ 22 w 92"/>
              <a:gd name="T55" fmla="*/ 16 h 88"/>
              <a:gd name="T56" fmla="*/ 42 w 92"/>
              <a:gd name="T57" fmla="*/ 6 h 88"/>
              <a:gd name="T58" fmla="*/ 46 w 92"/>
              <a:gd name="T59" fmla="*/ 7 h 88"/>
              <a:gd name="T60" fmla="*/ 46 w 92"/>
              <a:gd name="T61" fmla="*/ 24 h 88"/>
              <a:gd name="T62" fmla="*/ 50 w 92"/>
              <a:gd name="T63" fmla="*/ 7 h 88"/>
              <a:gd name="T64" fmla="*/ 62 w 92"/>
              <a:gd name="T65" fmla="*/ 22 h 88"/>
              <a:gd name="T66" fmla="*/ 50 w 92"/>
              <a:gd name="T67" fmla="*/ 8 h 88"/>
              <a:gd name="T68" fmla="*/ 54 w 92"/>
              <a:gd name="T69" fmla="*/ 6 h 88"/>
              <a:gd name="T70" fmla="*/ 74 w 92"/>
              <a:gd name="T71" fmla="*/ 16 h 88"/>
              <a:gd name="T72" fmla="*/ 86 w 92"/>
              <a:gd name="T73" fmla="*/ 46 h 88"/>
              <a:gd name="T74" fmla="*/ 67 w 92"/>
              <a:gd name="T75" fmla="*/ 64 h 88"/>
              <a:gd name="T76" fmla="*/ 86 w 92"/>
              <a:gd name="T77" fmla="*/ 46 h 88"/>
              <a:gd name="T78" fmla="*/ 65 w 92"/>
              <a:gd name="T79" fmla="*/ 67 h 88"/>
              <a:gd name="T80" fmla="*/ 74 w 92"/>
              <a:gd name="T81" fmla="*/ 71 h 88"/>
              <a:gd name="T82" fmla="*/ 14 w 92"/>
              <a:gd name="T83" fmla="*/ 63 h 88"/>
              <a:gd name="T84" fmla="*/ 18 w 92"/>
              <a:gd name="T85" fmla="*/ 81 h 88"/>
              <a:gd name="T86" fmla="*/ 18 w 92"/>
              <a:gd name="T87" fmla="*/ 81 h 88"/>
              <a:gd name="T88" fmla="*/ 37 w 92"/>
              <a:gd name="T89" fmla="*/ 83 h 88"/>
              <a:gd name="T90" fmla="*/ 46 w 92"/>
              <a:gd name="T91" fmla="*/ 72 h 88"/>
              <a:gd name="T92" fmla="*/ 47 w 92"/>
              <a:gd name="T93" fmla="*/ 72 h 88"/>
              <a:gd name="T94" fmla="*/ 40 w 92"/>
              <a:gd name="T95" fmla="*/ 53 h 88"/>
              <a:gd name="T96" fmla="*/ 18 w 92"/>
              <a:gd name="T97" fmla="*/ 65 h 88"/>
              <a:gd name="T98" fmla="*/ 18 w 92"/>
              <a:gd name="T99" fmla="*/ 65 h 88"/>
              <a:gd name="T100" fmla="*/ 17 w 92"/>
              <a:gd name="T101" fmla="*/ 76 h 88"/>
              <a:gd name="T102" fmla="*/ 72 w 92"/>
              <a:gd name="T103" fmla="*/ 36 h 88"/>
              <a:gd name="T104" fmla="*/ 18 w 92"/>
              <a:gd name="T105" fmla="*/ 50 h 88"/>
              <a:gd name="T106" fmla="*/ 0 w 92"/>
              <a:gd name="T107" fmla="*/ 54 h 8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2" h="88">
                <a:moveTo>
                  <a:pt x="14" y="72"/>
                </a:moveTo>
                <a:cubicBezTo>
                  <a:pt x="11" y="68"/>
                  <a:pt x="9" y="64"/>
                  <a:pt x="7" y="60"/>
                </a:cubicBezTo>
                <a:cubicBezTo>
                  <a:pt x="10" y="62"/>
                  <a:pt x="12" y="63"/>
                  <a:pt x="13" y="63"/>
                </a:cubicBezTo>
                <a:cubicBezTo>
                  <a:pt x="13" y="65"/>
                  <a:pt x="14" y="68"/>
                  <a:pt x="14" y="72"/>
                </a:cubicBezTo>
                <a:close/>
                <a:moveTo>
                  <a:pt x="28" y="76"/>
                </a:moveTo>
                <a:cubicBezTo>
                  <a:pt x="32" y="80"/>
                  <a:pt x="35" y="83"/>
                  <a:pt x="36" y="84"/>
                </a:cubicBezTo>
                <a:cubicBezTo>
                  <a:pt x="37" y="85"/>
                  <a:pt x="37" y="85"/>
                  <a:pt x="37" y="85"/>
                </a:cubicBezTo>
                <a:cubicBezTo>
                  <a:pt x="39" y="84"/>
                  <a:pt x="39" y="84"/>
                  <a:pt x="39" y="84"/>
                </a:cubicBezTo>
                <a:cubicBezTo>
                  <a:pt x="41" y="81"/>
                  <a:pt x="41" y="81"/>
                  <a:pt x="41" y="81"/>
                </a:cubicBezTo>
                <a:cubicBezTo>
                  <a:pt x="41" y="81"/>
                  <a:pt x="42" y="81"/>
                  <a:pt x="42" y="81"/>
                </a:cubicBezTo>
                <a:cubicBezTo>
                  <a:pt x="42" y="81"/>
                  <a:pt x="42" y="81"/>
                  <a:pt x="41" y="80"/>
                </a:cubicBezTo>
                <a:cubicBezTo>
                  <a:pt x="43" y="78"/>
                  <a:pt x="43" y="78"/>
                  <a:pt x="43" y="78"/>
                </a:cubicBezTo>
                <a:cubicBezTo>
                  <a:pt x="44" y="79"/>
                  <a:pt x="45" y="79"/>
                  <a:pt x="46" y="80"/>
                </a:cubicBezTo>
                <a:cubicBezTo>
                  <a:pt x="46" y="80"/>
                  <a:pt x="46" y="80"/>
                  <a:pt x="46" y="80"/>
                </a:cubicBezTo>
                <a:cubicBezTo>
                  <a:pt x="46" y="73"/>
                  <a:pt x="46" y="73"/>
                  <a:pt x="46" y="73"/>
                </a:cubicBezTo>
                <a:cubicBezTo>
                  <a:pt x="47" y="74"/>
                  <a:pt x="47" y="74"/>
                  <a:pt x="47" y="74"/>
                </a:cubicBezTo>
                <a:cubicBezTo>
                  <a:pt x="50" y="70"/>
                  <a:pt x="50" y="70"/>
                  <a:pt x="50" y="70"/>
                </a:cubicBezTo>
                <a:cubicBezTo>
                  <a:pt x="50" y="80"/>
                  <a:pt x="50" y="80"/>
                  <a:pt x="50" y="80"/>
                </a:cubicBezTo>
                <a:cubicBezTo>
                  <a:pt x="53" y="78"/>
                  <a:pt x="58" y="73"/>
                  <a:pt x="62" y="66"/>
                </a:cubicBezTo>
                <a:cubicBezTo>
                  <a:pt x="59" y="65"/>
                  <a:pt x="57" y="65"/>
                  <a:pt x="54" y="64"/>
                </a:cubicBezTo>
                <a:cubicBezTo>
                  <a:pt x="56" y="61"/>
                  <a:pt x="56" y="61"/>
                  <a:pt x="56" y="61"/>
                </a:cubicBezTo>
                <a:cubicBezTo>
                  <a:pt x="59" y="61"/>
                  <a:pt x="61" y="62"/>
                  <a:pt x="63" y="63"/>
                </a:cubicBezTo>
                <a:cubicBezTo>
                  <a:pt x="65" y="58"/>
                  <a:pt x="67" y="52"/>
                  <a:pt x="67" y="46"/>
                </a:cubicBezTo>
                <a:cubicBezTo>
                  <a:pt x="70" y="41"/>
                  <a:pt x="70" y="41"/>
                  <a:pt x="70" y="41"/>
                </a:cubicBezTo>
                <a:cubicBezTo>
                  <a:pt x="70" y="41"/>
                  <a:pt x="70" y="42"/>
                  <a:pt x="70" y="42"/>
                </a:cubicBezTo>
                <a:cubicBezTo>
                  <a:pt x="86" y="42"/>
                  <a:pt x="86" y="42"/>
                  <a:pt x="86" y="42"/>
                </a:cubicBezTo>
                <a:cubicBezTo>
                  <a:pt x="86" y="33"/>
                  <a:pt x="82" y="25"/>
                  <a:pt x="77" y="19"/>
                </a:cubicBezTo>
                <a:cubicBezTo>
                  <a:pt x="74" y="21"/>
                  <a:pt x="71" y="23"/>
                  <a:pt x="67" y="24"/>
                </a:cubicBezTo>
                <a:cubicBezTo>
                  <a:pt x="68" y="27"/>
                  <a:pt x="69" y="31"/>
                  <a:pt x="70" y="35"/>
                </a:cubicBezTo>
                <a:cubicBezTo>
                  <a:pt x="66" y="36"/>
                  <a:pt x="66" y="36"/>
                  <a:pt x="66" y="36"/>
                </a:cubicBezTo>
                <a:cubicBezTo>
                  <a:pt x="66" y="32"/>
                  <a:pt x="65" y="28"/>
                  <a:pt x="63" y="25"/>
                </a:cubicBezTo>
                <a:cubicBezTo>
                  <a:pt x="59" y="26"/>
                  <a:pt x="55" y="27"/>
                  <a:pt x="50" y="27"/>
                </a:cubicBezTo>
                <a:cubicBezTo>
                  <a:pt x="50" y="40"/>
                  <a:pt x="50" y="40"/>
                  <a:pt x="50" y="40"/>
                </a:cubicBezTo>
                <a:cubicBezTo>
                  <a:pt x="46" y="41"/>
                  <a:pt x="46" y="41"/>
                  <a:pt x="46" y="41"/>
                </a:cubicBezTo>
                <a:cubicBezTo>
                  <a:pt x="46" y="27"/>
                  <a:pt x="46" y="27"/>
                  <a:pt x="46" y="27"/>
                </a:cubicBezTo>
                <a:cubicBezTo>
                  <a:pt x="41" y="27"/>
                  <a:pt x="37" y="26"/>
                  <a:pt x="33" y="25"/>
                </a:cubicBezTo>
                <a:cubicBezTo>
                  <a:pt x="31" y="30"/>
                  <a:pt x="30" y="36"/>
                  <a:pt x="30" y="42"/>
                </a:cubicBezTo>
                <a:cubicBezTo>
                  <a:pt x="41" y="42"/>
                  <a:pt x="41" y="42"/>
                  <a:pt x="41" y="42"/>
                </a:cubicBezTo>
                <a:cubicBezTo>
                  <a:pt x="26" y="46"/>
                  <a:pt x="26" y="46"/>
                  <a:pt x="26" y="46"/>
                </a:cubicBezTo>
                <a:cubicBezTo>
                  <a:pt x="26" y="46"/>
                  <a:pt x="26" y="46"/>
                  <a:pt x="26" y="46"/>
                </a:cubicBezTo>
                <a:cubicBezTo>
                  <a:pt x="10" y="46"/>
                  <a:pt x="10" y="46"/>
                  <a:pt x="10" y="46"/>
                </a:cubicBezTo>
                <a:cubicBezTo>
                  <a:pt x="10" y="47"/>
                  <a:pt x="11" y="49"/>
                  <a:pt x="11" y="50"/>
                </a:cubicBezTo>
                <a:cubicBezTo>
                  <a:pt x="5" y="52"/>
                  <a:pt x="5" y="52"/>
                  <a:pt x="5" y="52"/>
                </a:cubicBezTo>
                <a:cubicBezTo>
                  <a:pt x="4" y="49"/>
                  <a:pt x="4" y="47"/>
                  <a:pt x="4" y="44"/>
                </a:cubicBezTo>
                <a:cubicBezTo>
                  <a:pt x="4" y="20"/>
                  <a:pt x="24" y="0"/>
                  <a:pt x="48" y="0"/>
                </a:cubicBezTo>
                <a:cubicBezTo>
                  <a:pt x="73" y="0"/>
                  <a:pt x="92" y="20"/>
                  <a:pt x="92" y="44"/>
                </a:cubicBezTo>
                <a:cubicBezTo>
                  <a:pt x="92" y="68"/>
                  <a:pt x="73" y="88"/>
                  <a:pt x="48" y="88"/>
                </a:cubicBezTo>
                <a:cubicBezTo>
                  <a:pt x="38" y="88"/>
                  <a:pt x="29" y="85"/>
                  <a:pt x="22" y="80"/>
                </a:cubicBezTo>
                <a:cubicBezTo>
                  <a:pt x="27" y="75"/>
                  <a:pt x="27" y="75"/>
                  <a:pt x="27" y="75"/>
                </a:cubicBezTo>
                <a:cubicBezTo>
                  <a:pt x="27" y="76"/>
                  <a:pt x="28" y="76"/>
                  <a:pt x="28" y="76"/>
                </a:cubicBezTo>
                <a:close/>
                <a:moveTo>
                  <a:pt x="10" y="42"/>
                </a:moveTo>
                <a:cubicBezTo>
                  <a:pt x="26" y="42"/>
                  <a:pt x="26" y="42"/>
                  <a:pt x="26" y="42"/>
                </a:cubicBezTo>
                <a:cubicBezTo>
                  <a:pt x="26" y="35"/>
                  <a:pt x="28" y="29"/>
                  <a:pt x="30" y="24"/>
                </a:cubicBezTo>
                <a:cubicBezTo>
                  <a:pt x="26" y="23"/>
                  <a:pt x="22" y="21"/>
                  <a:pt x="20" y="19"/>
                </a:cubicBezTo>
                <a:cubicBezTo>
                  <a:pt x="14" y="25"/>
                  <a:pt x="11" y="33"/>
                  <a:pt x="10" y="42"/>
                </a:cubicBezTo>
                <a:close/>
                <a:moveTo>
                  <a:pt x="22" y="16"/>
                </a:moveTo>
                <a:cubicBezTo>
                  <a:pt x="25" y="18"/>
                  <a:pt x="28" y="20"/>
                  <a:pt x="31" y="21"/>
                </a:cubicBezTo>
                <a:cubicBezTo>
                  <a:pt x="34" y="14"/>
                  <a:pt x="39" y="9"/>
                  <a:pt x="42" y="6"/>
                </a:cubicBezTo>
                <a:cubicBezTo>
                  <a:pt x="34" y="8"/>
                  <a:pt x="27" y="11"/>
                  <a:pt x="22" y="16"/>
                </a:cubicBezTo>
                <a:close/>
                <a:moveTo>
                  <a:pt x="46" y="7"/>
                </a:moveTo>
                <a:cubicBezTo>
                  <a:pt x="43" y="10"/>
                  <a:pt x="38" y="14"/>
                  <a:pt x="34" y="22"/>
                </a:cubicBezTo>
                <a:cubicBezTo>
                  <a:pt x="38" y="23"/>
                  <a:pt x="42" y="24"/>
                  <a:pt x="46" y="24"/>
                </a:cubicBezTo>
                <a:lnTo>
                  <a:pt x="46" y="7"/>
                </a:lnTo>
                <a:close/>
                <a:moveTo>
                  <a:pt x="50" y="7"/>
                </a:moveTo>
                <a:cubicBezTo>
                  <a:pt x="50" y="24"/>
                  <a:pt x="50" y="24"/>
                  <a:pt x="50" y="24"/>
                </a:cubicBezTo>
                <a:cubicBezTo>
                  <a:pt x="54" y="24"/>
                  <a:pt x="58" y="23"/>
                  <a:pt x="62" y="22"/>
                </a:cubicBezTo>
                <a:cubicBezTo>
                  <a:pt x="60" y="19"/>
                  <a:pt x="59" y="17"/>
                  <a:pt x="57" y="14"/>
                </a:cubicBezTo>
                <a:cubicBezTo>
                  <a:pt x="55" y="11"/>
                  <a:pt x="52" y="9"/>
                  <a:pt x="50" y="8"/>
                </a:cubicBezTo>
                <a:cubicBezTo>
                  <a:pt x="50" y="8"/>
                  <a:pt x="50" y="8"/>
                  <a:pt x="50" y="7"/>
                </a:cubicBezTo>
                <a:close/>
                <a:moveTo>
                  <a:pt x="54" y="6"/>
                </a:moveTo>
                <a:cubicBezTo>
                  <a:pt x="57" y="9"/>
                  <a:pt x="62" y="14"/>
                  <a:pt x="65" y="21"/>
                </a:cubicBezTo>
                <a:cubicBezTo>
                  <a:pt x="69" y="20"/>
                  <a:pt x="72" y="18"/>
                  <a:pt x="74" y="16"/>
                </a:cubicBezTo>
                <a:cubicBezTo>
                  <a:pt x="69" y="11"/>
                  <a:pt x="62" y="8"/>
                  <a:pt x="54" y="6"/>
                </a:cubicBezTo>
                <a:close/>
                <a:moveTo>
                  <a:pt x="86" y="46"/>
                </a:moveTo>
                <a:cubicBezTo>
                  <a:pt x="70" y="46"/>
                  <a:pt x="70" y="46"/>
                  <a:pt x="70" y="46"/>
                </a:cubicBezTo>
                <a:cubicBezTo>
                  <a:pt x="70" y="53"/>
                  <a:pt x="69" y="59"/>
                  <a:pt x="67" y="64"/>
                </a:cubicBezTo>
                <a:cubicBezTo>
                  <a:pt x="71" y="65"/>
                  <a:pt x="74" y="67"/>
                  <a:pt x="77" y="69"/>
                </a:cubicBezTo>
                <a:cubicBezTo>
                  <a:pt x="82" y="63"/>
                  <a:pt x="86" y="54"/>
                  <a:pt x="86" y="46"/>
                </a:cubicBezTo>
                <a:close/>
                <a:moveTo>
                  <a:pt x="74" y="71"/>
                </a:moveTo>
                <a:cubicBezTo>
                  <a:pt x="72" y="70"/>
                  <a:pt x="69" y="68"/>
                  <a:pt x="65" y="67"/>
                </a:cubicBezTo>
                <a:cubicBezTo>
                  <a:pt x="62" y="74"/>
                  <a:pt x="57" y="78"/>
                  <a:pt x="54" y="81"/>
                </a:cubicBezTo>
                <a:cubicBezTo>
                  <a:pt x="62" y="80"/>
                  <a:pt x="69" y="77"/>
                  <a:pt x="74" y="71"/>
                </a:cubicBezTo>
                <a:close/>
                <a:moveTo>
                  <a:pt x="0" y="55"/>
                </a:moveTo>
                <a:cubicBezTo>
                  <a:pt x="4" y="56"/>
                  <a:pt x="13" y="62"/>
                  <a:pt x="14" y="63"/>
                </a:cubicBezTo>
                <a:cubicBezTo>
                  <a:pt x="14" y="64"/>
                  <a:pt x="15" y="72"/>
                  <a:pt x="16" y="76"/>
                </a:cubicBezTo>
                <a:cubicBezTo>
                  <a:pt x="17" y="80"/>
                  <a:pt x="18" y="81"/>
                  <a:pt x="18" y="81"/>
                </a:cubicBezTo>
                <a:cubicBezTo>
                  <a:pt x="18" y="81"/>
                  <a:pt x="18" y="81"/>
                  <a:pt x="18" y="81"/>
                </a:cubicBezTo>
                <a:cubicBezTo>
                  <a:pt x="18" y="81"/>
                  <a:pt x="18" y="81"/>
                  <a:pt x="18" y="81"/>
                </a:cubicBezTo>
                <a:cubicBezTo>
                  <a:pt x="27" y="73"/>
                  <a:pt x="27" y="73"/>
                  <a:pt x="27" y="73"/>
                </a:cubicBezTo>
                <a:cubicBezTo>
                  <a:pt x="32" y="78"/>
                  <a:pt x="37" y="83"/>
                  <a:pt x="37" y="83"/>
                </a:cubicBezTo>
                <a:cubicBezTo>
                  <a:pt x="38" y="83"/>
                  <a:pt x="38" y="83"/>
                  <a:pt x="38" y="83"/>
                </a:cubicBezTo>
                <a:cubicBezTo>
                  <a:pt x="46" y="72"/>
                  <a:pt x="46" y="72"/>
                  <a:pt x="46" y="72"/>
                </a:cubicBezTo>
                <a:cubicBezTo>
                  <a:pt x="46" y="72"/>
                  <a:pt x="46" y="72"/>
                  <a:pt x="46" y="72"/>
                </a:cubicBezTo>
                <a:cubicBezTo>
                  <a:pt x="47" y="72"/>
                  <a:pt x="47" y="72"/>
                  <a:pt x="47" y="72"/>
                </a:cubicBezTo>
                <a:cubicBezTo>
                  <a:pt x="72" y="36"/>
                  <a:pt x="72" y="36"/>
                  <a:pt x="72" y="36"/>
                </a:cubicBezTo>
                <a:cubicBezTo>
                  <a:pt x="40" y="53"/>
                  <a:pt x="40" y="53"/>
                  <a:pt x="40" y="53"/>
                </a:cubicBezTo>
                <a:cubicBezTo>
                  <a:pt x="40" y="53"/>
                  <a:pt x="40" y="53"/>
                  <a:pt x="40" y="53"/>
                </a:cubicBezTo>
                <a:cubicBezTo>
                  <a:pt x="18" y="65"/>
                  <a:pt x="18" y="65"/>
                  <a:pt x="18" y="65"/>
                </a:cubicBezTo>
                <a:cubicBezTo>
                  <a:pt x="18" y="65"/>
                  <a:pt x="18" y="65"/>
                  <a:pt x="18" y="65"/>
                </a:cubicBezTo>
                <a:cubicBezTo>
                  <a:pt x="18" y="65"/>
                  <a:pt x="18" y="65"/>
                  <a:pt x="18" y="65"/>
                </a:cubicBezTo>
                <a:cubicBezTo>
                  <a:pt x="18" y="71"/>
                  <a:pt x="18" y="78"/>
                  <a:pt x="18" y="80"/>
                </a:cubicBezTo>
                <a:cubicBezTo>
                  <a:pt x="18" y="81"/>
                  <a:pt x="17" y="78"/>
                  <a:pt x="17" y="76"/>
                </a:cubicBezTo>
                <a:cubicBezTo>
                  <a:pt x="16" y="73"/>
                  <a:pt x="15" y="65"/>
                  <a:pt x="15" y="63"/>
                </a:cubicBezTo>
                <a:cubicBezTo>
                  <a:pt x="72" y="36"/>
                  <a:pt x="72" y="36"/>
                  <a:pt x="72" y="36"/>
                </a:cubicBezTo>
                <a:cubicBezTo>
                  <a:pt x="18" y="49"/>
                  <a:pt x="18" y="49"/>
                  <a:pt x="18" y="49"/>
                </a:cubicBezTo>
                <a:cubicBezTo>
                  <a:pt x="18" y="50"/>
                  <a:pt x="18" y="50"/>
                  <a:pt x="18" y="50"/>
                </a:cubicBezTo>
                <a:cubicBezTo>
                  <a:pt x="18" y="50"/>
                  <a:pt x="18" y="50"/>
                  <a:pt x="18" y="50"/>
                </a:cubicBezTo>
                <a:cubicBezTo>
                  <a:pt x="0" y="54"/>
                  <a:pt x="0" y="54"/>
                  <a:pt x="0" y="54"/>
                </a:cubicBezTo>
                <a:lnTo>
                  <a:pt x="0" y="55"/>
                </a:lnTo>
                <a:close/>
              </a:path>
            </a:pathLst>
          </a:custGeom>
          <a:solidFill>
            <a:schemeClr val="accent1"/>
          </a:solidFill>
          <a:ln>
            <a:noFill/>
          </a:ln>
        </p:spPr>
        <p:txBody>
          <a:bodyPr vert="horz" wrap="square" lIns="68580" tIns="34290" rIns="68580" bIns="34290" numCol="1" anchor="t" anchorCtr="0" compatLnSpc="1"/>
          <a:lstStyle/>
          <a:p>
            <a:endParaRPr lang="zh-CN" altLang="en-US" sz="1015">
              <a:solidFill>
                <a:schemeClr val="accent2"/>
              </a:solidFill>
              <a:latin typeface="造字工房悦黑（非商用）纤细体" pitchFamily="50" charset="-122"/>
              <a:ea typeface="造字工房悦黑（非商用）纤细体" pitchFamily="50" charset="-122"/>
            </a:endParaRPr>
          </a:p>
        </p:txBody>
      </p:sp>
      <p:sp>
        <p:nvSpPr>
          <p:cNvPr id="30" name="矩形 29"/>
          <p:cNvSpPr/>
          <p:nvPr/>
        </p:nvSpPr>
        <p:spPr>
          <a:xfrm>
            <a:off x="5651073" y="1289260"/>
            <a:ext cx="2773080" cy="530915"/>
          </a:xfrm>
          <a:prstGeom prst="rect">
            <a:avLst/>
          </a:prstGeom>
        </p:spPr>
        <p:txBody>
          <a:bodyPr wrap="square">
            <a:spAutoFit/>
          </a:bodyPr>
          <a:lstStyle/>
          <a:p>
            <a:r>
              <a:rPr lang="en-US" altLang="zh-CN" sz="1200">
                <a:solidFill>
                  <a:schemeClr val="accent1"/>
                </a:solidFill>
                <a:latin typeface="造字工房悦黑（非商用）纤细体" pitchFamily="50" charset="-122"/>
                <a:ea typeface="造字工房悦黑（非商用）纤细体" pitchFamily="50" charset="-122"/>
                <a:cs typeface="UUS UN INCHIKE" panose="02020603070505020304" pitchFamily="18" charset="0"/>
                <a:sym typeface="+mn-lt"/>
              </a:rPr>
              <a:t>CONTENT</a:t>
            </a:r>
            <a:endParaRPr lang="en-US" altLang="zh-CN" sz="1200">
              <a:solidFill>
                <a:schemeClr val="accent1"/>
              </a:solidFill>
              <a:latin typeface="造字工房悦黑（非商用）纤细体" pitchFamily="50" charset="-122"/>
              <a:ea typeface="造字工房悦黑（非商用）纤细体" pitchFamily="50" charset="-122"/>
              <a:cs typeface="UUS UN INCHIKE" panose="02020603070505020304" pitchFamily="18" charset="0"/>
              <a:sym typeface="+mn-lt"/>
            </a:endParaRPr>
          </a:p>
          <a:p>
            <a:r>
              <a:rPr lang="en-US" altLang="zh-CN" sz="825">
                <a:solidFill>
                  <a:schemeClr val="accent2"/>
                </a:solidFill>
                <a:latin typeface="造字工房悦黑（非商用）纤细体" pitchFamily="50" charset="-122"/>
                <a:ea typeface="造字工房悦黑（非商用）纤细体" pitchFamily="50" charset="-122"/>
                <a:cs typeface="UUS UN INCHIKE" panose="02020603070505020304" pitchFamily="18" charset="0"/>
                <a:sym typeface="+mn-lt"/>
              </a:rPr>
              <a:t>The future is before us and dynamic. </a:t>
            </a:r>
            <a:r>
              <a:rPr lang="en-US" altLang="zh-CN" sz="825">
                <a:solidFill>
                  <a:schemeClr val="accent2"/>
                </a:solidFill>
                <a:latin typeface="造字工房悦黑（非商用）纤细体" pitchFamily="50" charset="-122"/>
                <a:ea typeface="造字工房悦黑（非商用）纤细体" pitchFamily="50" charset="-122"/>
                <a:cs typeface="UUS UN INCHIKE" panose="02020603070505020304" pitchFamily="18" charset="0"/>
              </a:rPr>
              <a:t>Everything we do will affect it. </a:t>
            </a:r>
            <a:r>
              <a:rPr lang="en-US" altLang="zh-CN" sz="825">
                <a:solidFill>
                  <a:schemeClr val="accent2"/>
                </a:solidFill>
                <a:latin typeface="造字工房悦黑（非商用）纤细体" pitchFamily="50" charset="-122"/>
                <a:ea typeface="造字工房悦黑（非商用）纤细体" pitchFamily="50" charset="-122"/>
                <a:cs typeface="UUS UN INCHIKE" panose="02020603070505020304" pitchFamily="18" charset="0"/>
                <a:sym typeface="+mn-lt"/>
              </a:rPr>
              <a:t>The future is before us and dynamic. </a:t>
            </a:r>
            <a:endParaRPr lang="zh-CN" altLang="en-US" sz="825">
              <a:solidFill>
                <a:schemeClr val="accent2"/>
              </a:solidFill>
              <a:latin typeface="造字工房悦黑（非商用）纤细体" pitchFamily="50" charset="-122"/>
              <a:ea typeface="造字工房悦黑（非商用）纤细体" pitchFamily="50" charset="-122"/>
              <a:cs typeface="UUS UN INCHIKE" panose="02020603070505020304" pitchFamily="18" charset="0"/>
              <a:sym typeface="+mn-lt"/>
            </a:endParaRPr>
          </a:p>
        </p:txBody>
      </p:sp>
      <p:sp>
        <p:nvSpPr>
          <p:cNvPr id="34" name="矩形 33"/>
          <p:cNvSpPr/>
          <p:nvPr/>
        </p:nvSpPr>
        <p:spPr>
          <a:xfrm>
            <a:off x="5651073" y="1983643"/>
            <a:ext cx="2773080" cy="530915"/>
          </a:xfrm>
          <a:prstGeom prst="rect">
            <a:avLst/>
          </a:prstGeom>
        </p:spPr>
        <p:txBody>
          <a:bodyPr wrap="square">
            <a:spAutoFit/>
          </a:bodyPr>
          <a:lstStyle/>
          <a:p>
            <a:r>
              <a:rPr lang="en-US" altLang="zh-CN" sz="1200">
                <a:solidFill>
                  <a:schemeClr val="accent1"/>
                </a:solidFill>
                <a:latin typeface="造字工房悦黑（非商用）纤细体" pitchFamily="50" charset="-122"/>
                <a:ea typeface="造字工房悦黑（非商用）纤细体" pitchFamily="50" charset="-122"/>
                <a:cs typeface="UUS UN INCHIKE" panose="02020603070505020304" pitchFamily="18" charset="0"/>
                <a:sym typeface="+mn-lt"/>
              </a:rPr>
              <a:t>CONTENT</a:t>
            </a:r>
            <a:endParaRPr lang="en-US" altLang="zh-CN" sz="1200">
              <a:solidFill>
                <a:schemeClr val="accent1"/>
              </a:solidFill>
              <a:latin typeface="造字工房悦黑（非商用）纤细体" pitchFamily="50" charset="-122"/>
              <a:ea typeface="造字工房悦黑（非商用）纤细体" pitchFamily="50" charset="-122"/>
              <a:cs typeface="UUS UN INCHIKE" panose="02020603070505020304" pitchFamily="18" charset="0"/>
              <a:sym typeface="+mn-lt"/>
            </a:endParaRPr>
          </a:p>
          <a:p>
            <a:r>
              <a:rPr lang="en-US" altLang="zh-CN" sz="825">
                <a:solidFill>
                  <a:schemeClr val="accent2"/>
                </a:solidFill>
                <a:latin typeface="造字工房悦黑（非商用）纤细体" pitchFamily="50" charset="-122"/>
                <a:ea typeface="造字工房悦黑（非商用）纤细体" pitchFamily="50" charset="-122"/>
                <a:cs typeface="UUS UN INCHIKE" panose="02020603070505020304" pitchFamily="18" charset="0"/>
                <a:sym typeface="+mn-lt"/>
              </a:rPr>
              <a:t>The future is before us and dynamic. </a:t>
            </a:r>
            <a:r>
              <a:rPr lang="en-US" altLang="zh-CN" sz="825">
                <a:solidFill>
                  <a:schemeClr val="accent2"/>
                </a:solidFill>
                <a:latin typeface="造字工房悦黑（非商用）纤细体" pitchFamily="50" charset="-122"/>
                <a:ea typeface="造字工房悦黑（非商用）纤细体" pitchFamily="50" charset="-122"/>
                <a:cs typeface="UUS UN INCHIKE" panose="02020603070505020304" pitchFamily="18" charset="0"/>
              </a:rPr>
              <a:t>Everything we do will affect it. </a:t>
            </a:r>
            <a:r>
              <a:rPr lang="en-US" altLang="zh-CN" sz="825">
                <a:solidFill>
                  <a:schemeClr val="accent2"/>
                </a:solidFill>
                <a:latin typeface="造字工房悦黑（非商用）纤细体" pitchFamily="50" charset="-122"/>
                <a:ea typeface="造字工房悦黑（非商用）纤细体" pitchFamily="50" charset="-122"/>
                <a:cs typeface="UUS UN INCHIKE" panose="02020603070505020304" pitchFamily="18" charset="0"/>
                <a:sym typeface="+mn-lt"/>
              </a:rPr>
              <a:t>The future is before us and dynamic. </a:t>
            </a:r>
            <a:endParaRPr lang="zh-CN" altLang="en-US" sz="825">
              <a:solidFill>
                <a:schemeClr val="accent2"/>
              </a:solidFill>
              <a:latin typeface="造字工房悦黑（非商用）纤细体" pitchFamily="50" charset="-122"/>
              <a:ea typeface="造字工房悦黑（非商用）纤细体" pitchFamily="50" charset="-122"/>
              <a:cs typeface="UUS UN INCHIKE" panose="02020603070505020304" pitchFamily="18" charset="0"/>
              <a:sym typeface="+mn-lt"/>
            </a:endParaRPr>
          </a:p>
        </p:txBody>
      </p:sp>
      <p:sp>
        <p:nvSpPr>
          <p:cNvPr id="35" name="矩形 34"/>
          <p:cNvSpPr/>
          <p:nvPr/>
        </p:nvSpPr>
        <p:spPr>
          <a:xfrm>
            <a:off x="5651074" y="2663158"/>
            <a:ext cx="2798532" cy="530915"/>
          </a:xfrm>
          <a:prstGeom prst="rect">
            <a:avLst/>
          </a:prstGeom>
        </p:spPr>
        <p:txBody>
          <a:bodyPr wrap="square">
            <a:spAutoFit/>
          </a:bodyPr>
          <a:lstStyle/>
          <a:p>
            <a:r>
              <a:rPr lang="en-US" altLang="zh-CN" sz="1200">
                <a:solidFill>
                  <a:schemeClr val="accent1"/>
                </a:solidFill>
                <a:latin typeface="造字工房悦黑（非商用）纤细体" pitchFamily="50" charset="-122"/>
                <a:ea typeface="造字工房悦黑（非商用）纤细体" pitchFamily="50" charset="-122"/>
                <a:cs typeface="UUS UN INCHIKE" panose="02020603070505020304" pitchFamily="18" charset="0"/>
                <a:sym typeface="+mn-lt"/>
              </a:rPr>
              <a:t>CONTENT</a:t>
            </a:r>
            <a:endParaRPr lang="en-US" altLang="zh-CN" sz="1200">
              <a:solidFill>
                <a:schemeClr val="accent1"/>
              </a:solidFill>
              <a:latin typeface="造字工房悦黑（非商用）纤细体" pitchFamily="50" charset="-122"/>
              <a:ea typeface="造字工房悦黑（非商用）纤细体" pitchFamily="50" charset="-122"/>
              <a:cs typeface="UUS UN INCHIKE" panose="02020603070505020304" pitchFamily="18" charset="0"/>
              <a:sym typeface="+mn-lt"/>
            </a:endParaRPr>
          </a:p>
          <a:p>
            <a:r>
              <a:rPr lang="en-US" altLang="zh-CN" sz="825">
                <a:solidFill>
                  <a:schemeClr val="accent2"/>
                </a:solidFill>
                <a:latin typeface="造字工房悦黑（非商用）纤细体" pitchFamily="50" charset="-122"/>
                <a:ea typeface="造字工房悦黑（非商用）纤细体" pitchFamily="50" charset="-122"/>
                <a:cs typeface="UUS UN INCHIKE" panose="02020603070505020304" pitchFamily="18" charset="0"/>
                <a:sym typeface="+mn-lt"/>
              </a:rPr>
              <a:t>The future is before us and dynamic. </a:t>
            </a:r>
            <a:r>
              <a:rPr lang="en-US" altLang="zh-CN" sz="825">
                <a:solidFill>
                  <a:schemeClr val="accent2"/>
                </a:solidFill>
                <a:latin typeface="造字工房悦黑（非商用）纤细体" pitchFamily="50" charset="-122"/>
                <a:ea typeface="造字工房悦黑（非商用）纤细体" pitchFamily="50" charset="-122"/>
                <a:cs typeface="UUS UN INCHIKE" panose="02020603070505020304" pitchFamily="18" charset="0"/>
              </a:rPr>
              <a:t>Everything we do will affect it. </a:t>
            </a:r>
            <a:r>
              <a:rPr lang="en-US" altLang="zh-CN" sz="825">
                <a:solidFill>
                  <a:schemeClr val="accent2"/>
                </a:solidFill>
                <a:latin typeface="造字工房悦黑（非商用）纤细体" pitchFamily="50" charset="-122"/>
                <a:ea typeface="造字工房悦黑（非商用）纤细体" pitchFamily="50" charset="-122"/>
                <a:cs typeface="UUS UN INCHIKE" panose="02020603070505020304" pitchFamily="18" charset="0"/>
                <a:sym typeface="+mn-lt"/>
              </a:rPr>
              <a:t>The future is before us and dynamic. </a:t>
            </a:r>
            <a:endParaRPr lang="zh-CN" altLang="en-US" sz="825">
              <a:solidFill>
                <a:schemeClr val="accent2"/>
              </a:solidFill>
              <a:latin typeface="造字工房悦黑（非商用）纤细体" pitchFamily="50" charset="-122"/>
              <a:ea typeface="造字工房悦黑（非商用）纤细体" pitchFamily="50" charset="-122"/>
              <a:cs typeface="UUS UN INCHIKE" panose="02020603070505020304" pitchFamily="18" charset="0"/>
              <a:sym typeface="+mn-lt"/>
            </a:endParaRPr>
          </a:p>
        </p:txBody>
      </p:sp>
      <p:sp>
        <p:nvSpPr>
          <p:cNvPr id="36" name="矩形 35"/>
          <p:cNvSpPr/>
          <p:nvPr/>
        </p:nvSpPr>
        <p:spPr>
          <a:xfrm>
            <a:off x="5651074" y="3391384"/>
            <a:ext cx="2773080" cy="530915"/>
          </a:xfrm>
          <a:prstGeom prst="rect">
            <a:avLst/>
          </a:prstGeom>
        </p:spPr>
        <p:txBody>
          <a:bodyPr wrap="square">
            <a:spAutoFit/>
          </a:bodyPr>
          <a:lstStyle/>
          <a:p>
            <a:r>
              <a:rPr lang="en-US" altLang="zh-CN" sz="1200">
                <a:solidFill>
                  <a:schemeClr val="accent1"/>
                </a:solidFill>
                <a:latin typeface="造字工房悦黑（非商用）纤细体" pitchFamily="50" charset="-122"/>
                <a:ea typeface="造字工房悦黑（非商用）纤细体" pitchFamily="50" charset="-122"/>
                <a:cs typeface="UUS UN INCHIKE" panose="02020603070505020304" pitchFamily="18" charset="0"/>
                <a:sym typeface="+mn-lt"/>
              </a:rPr>
              <a:t>CONTENT</a:t>
            </a:r>
            <a:endParaRPr lang="en-US" altLang="zh-CN" sz="1200">
              <a:solidFill>
                <a:schemeClr val="accent1"/>
              </a:solidFill>
              <a:latin typeface="造字工房悦黑（非商用）纤细体" pitchFamily="50" charset="-122"/>
              <a:ea typeface="造字工房悦黑（非商用）纤细体" pitchFamily="50" charset="-122"/>
              <a:cs typeface="UUS UN INCHIKE" panose="02020603070505020304" pitchFamily="18" charset="0"/>
              <a:sym typeface="+mn-lt"/>
            </a:endParaRPr>
          </a:p>
          <a:p>
            <a:r>
              <a:rPr lang="en-US" altLang="zh-CN" sz="825">
                <a:solidFill>
                  <a:schemeClr val="accent2"/>
                </a:solidFill>
                <a:latin typeface="造字工房悦黑（非商用）纤细体" pitchFamily="50" charset="-122"/>
                <a:ea typeface="造字工房悦黑（非商用）纤细体" pitchFamily="50" charset="-122"/>
                <a:cs typeface="UUS UN INCHIKE" panose="02020603070505020304" pitchFamily="18" charset="0"/>
                <a:sym typeface="+mn-lt"/>
              </a:rPr>
              <a:t>The future is before us and dynamic. </a:t>
            </a:r>
            <a:r>
              <a:rPr lang="en-US" altLang="zh-CN" sz="825">
                <a:solidFill>
                  <a:schemeClr val="accent2"/>
                </a:solidFill>
                <a:latin typeface="造字工房悦黑（非商用）纤细体" pitchFamily="50" charset="-122"/>
                <a:ea typeface="造字工房悦黑（非商用）纤细体" pitchFamily="50" charset="-122"/>
                <a:cs typeface="UUS UN INCHIKE" panose="02020603070505020304" pitchFamily="18" charset="0"/>
              </a:rPr>
              <a:t>Everything we do will affect it. </a:t>
            </a:r>
            <a:r>
              <a:rPr lang="en-US" altLang="zh-CN" sz="825">
                <a:solidFill>
                  <a:schemeClr val="accent2"/>
                </a:solidFill>
                <a:latin typeface="造字工房悦黑（非商用）纤细体" pitchFamily="50" charset="-122"/>
                <a:ea typeface="造字工房悦黑（非商用）纤细体" pitchFamily="50" charset="-122"/>
                <a:cs typeface="UUS UN INCHIKE" panose="02020603070505020304" pitchFamily="18" charset="0"/>
                <a:sym typeface="+mn-lt"/>
              </a:rPr>
              <a:t>The future is before us and dynamic. </a:t>
            </a:r>
            <a:endParaRPr lang="zh-CN" altLang="en-US" sz="825">
              <a:solidFill>
                <a:schemeClr val="accent2"/>
              </a:solidFill>
              <a:latin typeface="造字工房悦黑（非商用）纤细体" pitchFamily="50" charset="-122"/>
              <a:ea typeface="造字工房悦黑（非商用）纤细体" pitchFamily="50" charset="-122"/>
              <a:cs typeface="UUS UN INCHIKE" panose="02020603070505020304" pitchFamily="18" charset="0"/>
              <a:sym typeface="+mn-lt"/>
            </a:endParaRPr>
          </a:p>
        </p:txBody>
      </p:sp>
      <p:sp>
        <p:nvSpPr>
          <p:cNvPr id="19" name="Text Box 18"/>
          <p:cNvSpPr txBox="1">
            <a:spLocks noChangeArrowheads="1"/>
          </p:cNvSpPr>
          <p:nvPr/>
        </p:nvSpPr>
        <p:spPr bwMode="gray">
          <a:xfrm>
            <a:off x="3707904" y="265822"/>
            <a:ext cx="193951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zh-CN" sz="2000" spc="600">
                <a:solidFill>
                  <a:schemeClr val="accent2"/>
                </a:solidFill>
                <a:latin typeface="造字工房悦黑（非商用）纤细体" pitchFamily="50" charset="-122"/>
                <a:ea typeface="造字工房悦黑（非商用）纤细体" pitchFamily="50" charset="-122"/>
              </a:rPr>
              <a:t>HEADLINE</a:t>
            </a:r>
            <a:endParaRPr lang="zh-CN" altLang="en-US" sz="2000" spc="600">
              <a:solidFill>
                <a:schemeClr val="accent2"/>
              </a:solidFill>
              <a:latin typeface="造字工房悦黑（非商用）纤细体" pitchFamily="50" charset="-122"/>
              <a:ea typeface="造字工房悦黑（非商用）纤细体" pitchFamily="50" charset="-122"/>
            </a:endParaRPr>
          </a:p>
        </p:txBody>
      </p:sp>
      <p:cxnSp>
        <p:nvCxnSpPr>
          <p:cNvPr id="20" name="直接连接符​​ 14"/>
          <p:cNvCxnSpPr/>
          <p:nvPr/>
        </p:nvCxnSpPr>
        <p:spPr>
          <a:xfrm>
            <a:off x="5647418" y="468660"/>
            <a:ext cx="3057760" cy="0"/>
          </a:xfrm>
          <a:prstGeom prst="line">
            <a:avLst/>
          </a:prstGeom>
          <a:ln w="9525">
            <a:solidFill>
              <a:schemeClr val="accent3"/>
            </a:solidFill>
            <a:prstDash val="solid"/>
          </a:ln>
        </p:spPr>
        <p:style>
          <a:lnRef idx="1">
            <a:schemeClr val="accent1"/>
          </a:lnRef>
          <a:fillRef idx="0">
            <a:schemeClr val="accent1"/>
          </a:fillRef>
          <a:effectRef idx="0">
            <a:schemeClr val="accent1"/>
          </a:effectRef>
          <a:fontRef idx="minor">
            <a:schemeClr val="tx1"/>
          </a:fontRef>
        </p:style>
      </p:cxnSp>
      <p:cxnSp>
        <p:nvCxnSpPr>
          <p:cNvPr id="21" name="直接连接符​​ 14"/>
          <p:cNvCxnSpPr/>
          <p:nvPr/>
        </p:nvCxnSpPr>
        <p:spPr>
          <a:xfrm>
            <a:off x="362112" y="468660"/>
            <a:ext cx="3057760" cy="0"/>
          </a:xfrm>
          <a:prstGeom prst="line">
            <a:avLst/>
          </a:prstGeom>
          <a:ln w="9525">
            <a:solidFill>
              <a:schemeClr val="accent3"/>
            </a:solidFill>
            <a:prstDash val="solid"/>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mc:Choice xmlns:p14="http://schemas.microsoft.com/office/powerpoint/2010/main" Requires="p14">
      <p:transition spd="med" advTm="6000" p14:dur="700">
        <p:fade/>
      </p:transition>
    </mc:Choice>
    <mc:Fallback>
      <p:transition spd="med" advTm="6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accel="16000" fill="hold" nodeType="afterEffect">
                                  <p:stCondLst>
                                    <p:cond delay="0"/>
                                  </p:stCondLst>
                                  <p:iterate type="wd">
                                    <p:tmPct val="10000"/>
                                  </p:iterate>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0-#ppt_w/2"/>
                                          </p:val>
                                        </p:tav>
                                        <p:tav tm="100000">
                                          <p:val>
                                            <p:strVal val="#ppt_x"/>
                                          </p:val>
                                        </p:tav>
                                      </p:tavLst>
                                    </p:anim>
                                    <p:anim calcmode="lin" valueType="num">
                                      <p:cBhvr additive="base">
                                        <p:cTn id="8" dur="500" fill="hold"/>
                                        <p:tgtEl>
                                          <p:spTgt spid="37"/>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decel="66000" fill="hold" grpId="0" nodeType="afterEffect">
                                  <p:stCondLst>
                                    <p:cond delay="0"/>
                                  </p:stCondLst>
                                  <p:iterate type="wd">
                                    <p:tmPct val="10000"/>
                                  </p:iterate>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0-#ppt_w/2"/>
                                          </p:val>
                                        </p:tav>
                                        <p:tav tm="100000">
                                          <p:val>
                                            <p:strVal val="#ppt_x"/>
                                          </p:val>
                                        </p:tav>
                                      </p:tavLst>
                                    </p:anim>
                                    <p:anim calcmode="lin" valueType="num">
                                      <p:cBhvr additive="base">
                                        <p:cTn id="13" dur="500" fill="hold"/>
                                        <p:tgtEl>
                                          <p:spTgt spid="10"/>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par>
                          <p:cTn id="18" fill="hold" nodeType="afterGroup">
                            <p:stCondLst>
                              <p:cond delay="1500"/>
                            </p:stCondLst>
                            <p:childTnLst>
                              <p:par>
                                <p:cTn id="19" presetID="2" presetClass="entr" presetSubtype="2"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additive="base">
                                        <p:cTn id="21" dur="500" fill="hold"/>
                                        <p:tgtEl>
                                          <p:spTgt spid="30"/>
                                        </p:tgtEl>
                                        <p:attrNameLst>
                                          <p:attrName>ppt_x</p:attrName>
                                        </p:attrNameLst>
                                      </p:cBhvr>
                                      <p:tavLst>
                                        <p:tav tm="0">
                                          <p:val>
                                            <p:strVal val="1+#ppt_w/2"/>
                                          </p:val>
                                        </p:tav>
                                        <p:tav tm="100000">
                                          <p:val>
                                            <p:strVal val="#ppt_x"/>
                                          </p:val>
                                        </p:tav>
                                      </p:tavLst>
                                    </p:anim>
                                    <p:anim calcmode="lin" valueType="num">
                                      <p:cBhvr additive="base">
                                        <p:cTn id="22" dur="500" fill="hold"/>
                                        <p:tgtEl>
                                          <p:spTgt spid="30"/>
                                        </p:tgtEl>
                                        <p:attrNameLst>
                                          <p:attrName>ppt_y</p:attrName>
                                        </p:attrNameLst>
                                      </p:cBhvr>
                                      <p:tavLst>
                                        <p:tav tm="0">
                                          <p:val>
                                            <p:strVal val="#ppt_y"/>
                                          </p:val>
                                        </p:tav>
                                        <p:tav tm="100000">
                                          <p:val>
                                            <p:strVal val="#ppt_y"/>
                                          </p:val>
                                        </p:tav>
                                      </p:tavLst>
                                    </p:anim>
                                  </p:childTnLst>
                                </p:cTn>
                              </p:par>
                            </p:childTnLst>
                          </p:cTn>
                        </p:par>
                        <p:par>
                          <p:cTn id="23" fill="hold" nodeType="afterGroup">
                            <p:stCondLst>
                              <p:cond delay="2000"/>
                            </p:stCondLst>
                            <p:childTnLst>
                              <p:par>
                                <p:cTn id="24" presetID="2" presetClass="entr" presetSubtype="8" decel="66000" fill="hold" grpId="0" nodeType="afterEffect">
                                  <p:stCondLst>
                                    <p:cond delay="0"/>
                                  </p:stCondLst>
                                  <p:iterate type="wd">
                                    <p:tmPct val="10000"/>
                                  </p:iterate>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500" fill="hold"/>
                                        <p:tgtEl>
                                          <p:spTgt spid="12"/>
                                        </p:tgtEl>
                                        <p:attrNameLst>
                                          <p:attrName>ppt_x</p:attrName>
                                        </p:attrNameLst>
                                      </p:cBhvr>
                                      <p:tavLst>
                                        <p:tav tm="0">
                                          <p:val>
                                            <p:strVal val="0-#ppt_w/2"/>
                                          </p:val>
                                        </p:tav>
                                        <p:tav tm="100000">
                                          <p:val>
                                            <p:strVal val="#ppt_x"/>
                                          </p:val>
                                        </p:tav>
                                      </p:tavLst>
                                    </p:anim>
                                    <p:anim calcmode="lin" valueType="num">
                                      <p:cBhvr additive="base">
                                        <p:cTn id="27" dur="500" fill="hold"/>
                                        <p:tgtEl>
                                          <p:spTgt spid="12"/>
                                        </p:tgtEl>
                                        <p:attrNameLst>
                                          <p:attrName>ppt_y</p:attrName>
                                        </p:attrNameLst>
                                      </p:cBhvr>
                                      <p:tavLst>
                                        <p:tav tm="0">
                                          <p:val>
                                            <p:strVal val="#ppt_y"/>
                                          </p:val>
                                        </p:tav>
                                        <p:tav tm="100000">
                                          <p:val>
                                            <p:strVal val="#ppt_y"/>
                                          </p:val>
                                        </p:tav>
                                      </p:tavLst>
                                    </p:anim>
                                  </p:childTnLst>
                                </p:cTn>
                              </p:par>
                            </p:childTnLst>
                          </p:cTn>
                        </p:par>
                        <p:par>
                          <p:cTn id="28" fill="hold" nodeType="afterGroup">
                            <p:stCondLst>
                              <p:cond delay="2500"/>
                            </p:stCondLst>
                            <p:childTnLst>
                              <p:par>
                                <p:cTn id="29" presetID="10"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childTnLst>
                          </p:cTn>
                        </p:par>
                        <p:par>
                          <p:cTn id="32" fill="hold" nodeType="afterGroup">
                            <p:stCondLst>
                              <p:cond delay="3000"/>
                            </p:stCondLst>
                            <p:childTnLst>
                              <p:par>
                                <p:cTn id="33" presetID="2" presetClass="entr" presetSubtype="2"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 calcmode="lin" valueType="num">
                                      <p:cBhvr additive="base">
                                        <p:cTn id="35" dur="500" fill="hold"/>
                                        <p:tgtEl>
                                          <p:spTgt spid="34"/>
                                        </p:tgtEl>
                                        <p:attrNameLst>
                                          <p:attrName>ppt_x</p:attrName>
                                        </p:attrNameLst>
                                      </p:cBhvr>
                                      <p:tavLst>
                                        <p:tav tm="0">
                                          <p:val>
                                            <p:strVal val="1+#ppt_w/2"/>
                                          </p:val>
                                        </p:tav>
                                        <p:tav tm="100000">
                                          <p:val>
                                            <p:strVal val="#ppt_x"/>
                                          </p:val>
                                        </p:tav>
                                      </p:tavLst>
                                    </p:anim>
                                    <p:anim calcmode="lin" valueType="num">
                                      <p:cBhvr additive="base">
                                        <p:cTn id="36" dur="500" fill="hold"/>
                                        <p:tgtEl>
                                          <p:spTgt spid="34"/>
                                        </p:tgtEl>
                                        <p:attrNameLst>
                                          <p:attrName>ppt_y</p:attrName>
                                        </p:attrNameLst>
                                      </p:cBhvr>
                                      <p:tavLst>
                                        <p:tav tm="0">
                                          <p:val>
                                            <p:strVal val="#ppt_y"/>
                                          </p:val>
                                        </p:tav>
                                        <p:tav tm="100000">
                                          <p:val>
                                            <p:strVal val="#ppt_y"/>
                                          </p:val>
                                        </p:tav>
                                      </p:tavLst>
                                    </p:anim>
                                  </p:childTnLst>
                                </p:cTn>
                              </p:par>
                            </p:childTnLst>
                          </p:cTn>
                        </p:par>
                        <p:par>
                          <p:cTn id="37" fill="hold" nodeType="afterGroup">
                            <p:stCondLst>
                              <p:cond delay="3500"/>
                            </p:stCondLst>
                            <p:childTnLst>
                              <p:par>
                                <p:cTn id="38" presetID="2" presetClass="entr" presetSubtype="8" decel="66000" fill="hold" grpId="0" nodeType="afterEffect">
                                  <p:stCondLst>
                                    <p:cond delay="0"/>
                                  </p:stCondLst>
                                  <p:iterate type="wd">
                                    <p:tmPct val="10000"/>
                                  </p:iterate>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0-#ppt_w/2"/>
                                          </p:val>
                                        </p:tav>
                                        <p:tav tm="100000">
                                          <p:val>
                                            <p:strVal val="#ppt_x"/>
                                          </p:val>
                                        </p:tav>
                                      </p:tavLst>
                                    </p:anim>
                                    <p:anim calcmode="lin" valueType="num">
                                      <p:cBhvr additive="base">
                                        <p:cTn id="41" dur="500" fill="hold"/>
                                        <p:tgtEl>
                                          <p:spTgt spid="13"/>
                                        </p:tgtEl>
                                        <p:attrNameLst>
                                          <p:attrName>ppt_y</p:attrName>
                                        </p:attrNameLst>
                                      </p:cBhvr>
                                      <p:tavLst>
                                        <p:tav tm="0">
                                          <p:val>
                                            <p:strVal val="#ppt_y"/>
                                          </p:val>
                                        </p:tav>
                                        <p:tav tm="100000">
                                          <p:val>
                                            <p:strVal val="#ppt_y"/>
                                          </p:val>
                                        </p:tav>
                                      </p:tavLst>
                                    </p:anim>
                                  </p:childTnLst>
                                </p:cTn>
                              </p:par>
                            </p:childTnLst>
                          </p:cTn>
                        </p:par>
                        <p:par>
                          <p:cTn id="42" fill="hold" nodeType="afterGroup">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fade">
                                      <p:cBhvr>
                                        <p:cTn id="45" dur="500"/>
                                        <p:tgtEl>
                                          <p:spTgt spid="17"/>
                                        </p:tgtEl>
                                      </p:cBhvr>
                                    </p:animEffect>
                                  </p:childTnLst>
                                </p:cTn>
                              </p:par>
                            </p:childTnLst>
                          </p:cTn>
                        </p:par>
                        <p:par>
                          <p:cTn id="46" fill="hold" nodeType="afterGroup">
                            <p:stCondLst>
                              <p:cond delay="4500"/>
                            </p:stCondLst>
                            <p:childTnLst>
                              <p:par>
                                <p:cTn id="47" presetID="2" presetClass="entr" presetSubtype="2"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fill="hold"/>
                                        <p:tgtEl>
                                          <p:spTgt spid="35"/>
                                        </p:tgtEl>
                                        <p:attrNameLst>
                                          <p:attrName>ppt_x</p:attrName>
                                        </p:attrNameLst>
                                      </p:cBhvr>
                                      <p:tavLst>
                                        <p:tav tm="0">
                                          <p:val>
                                            <p:strVal val="1+#ppt_w/2"/>
                                          </p:val>
                                        </p:tav>
                                        <p:tav tm="100000">
                                          <p:val>
                                            <p:strVal val="#ppt_x"/>
                                          </p:val>
                                        </p:tav>
                                      </p:tavLst>
                                    </p:anim>
                                    <p:anim calcmode="lin" valueType="num">
                                      <p:cBhvr additive="base">
                                        <p:cTn id="50" dur="500" fill="hold"/>
                                        <p:tgtEl>
                                          <p:spTgt spid="35"/>
                                        </p:tgtEl>
                                        <p:attrNameLst>
                                          <p:attrName>ppt_y</p:attrName>
                                        </p:attrNameLst>
                                      </p:cBhvr>
                                      <p:tavLst>
                                        <p:tav tm="0">
                                          <p:val>
                                            <p:strVal val="#ppt_y"/>
                                          </p:val>
                                        </p:tav>
                                        <p:tav tm="100000">
                                          <p:val>
                                            <p:strVal val="#ppt_y"/>
                                          </p:val>
                                        </p:tav>
                                      </p:tavLst>
                                    </p:anim>
                                  </p:childTnLst>
                                </p:cTn>
                              </p:par>
                            </p:childTnLst>
                          </p:cTn>
                        </p:par>
                        <p:par>
                          <p:cTn id="51" fill="hold" nodeType="afterGroup">
                            <p:stCondLst>
                              <p:cond delay="5000"/>
                            </p:stCondLst>
                            <p:childTnLst>
                              <p:par>
                                <p:cTn id="52" presetID="2" presetClass="entr" presetSubtype="8" decel="66000" fill="hold" grpId="0" nodeType="afterEffect">
                                  <p:stCondLst>
                                    <p:cond delay="0"/>
                                  </p:stCondLst>
                                  <p:iterate type="wd">
                                    <p:tmPct val="10000"/>
                                  </p:iterate>
                                  <p:childTnLst>
                                    <p:set>
                                      <p:cBhvr>
                                        <p:cTn id="53" dur="1" fill="hold">
                                          <p:stCondLst>
                                            <p:cond delay="0"/>
                                          </p:stCondLst>
                                        </p:cTn>
                                        <p:tgtEl>
                                          <p:spTgt spid="14"/>
                                        </p:tgtEl>
                                        <p:attrNameLst>
                                          <p:attrName>style.visibility</p:attrName>
                                        </p:attrNameLst>
                                      </p:cBhvr>
                                      <p:to>
                                        <p:strVal val="visible"/>
                                      </p:to>
                                    </p:set>
                                    <p:anim calcmode="lin" valueType="num">
                                      <p:cBhvr additive="base">
                                        <p:cTn id="54" dur="500" fill="hold"/>
                                        <p:tgtEl>
                                          <p:spTgt spid="14"/>
                                        </p:tgtEl>
                                        <p:attrNameLst>
                                          <p:attrName>ppt_x</p:attrName>
                                        </p:attrNameLst>
                                      </p:cBhvr>
                                      <p:tavLst>
                                        <p:tav tm="0">
                                          <p:val>
                                            <p:strVal val="0-#ppt_w/2"/>
                                          </p:val>
                                        </p:tav>
                                        <p:tav tm="100000">
                                          <p:val>
                                            <p:strVal val="#ppt_x"/>
                                          </p:val>
                                        </p:tav>
                                      </p:tavLst>
                                    </p:anim>
                                    <p:anim calcmode="lin" valueType="num">
                                      <p:cBhvr additive="base">
                                        <p:cTn id="55" dur="500" fill="hold"/>
                                        <p:tgtEl>
                                          <p:spTgt spid="14"/>
                                        </p:tgtEl>
                                        <p:attrNameLst>
                                          <p:attrName>ppt_y</p:attrName>
                                        </p:attrNameLst>
                                      </p:cBhvr>
                                      <p:tavLst>
                                        <p:tav tm="0">
                                          <p:val>
                                            <p:strVal val="#ppt_y"/>
                                          </p:val>
                                        </p:tav>
                                        <p:tav tm="100000">
                                          <p:val>
                                            <p:strVal val="#ppt_y"/>
                                          </p:val>
                                        </p:tav>
                                      </p:tavLst>
                                    </p:anim>
                                  </p:childTnLst>
                                </p:cTn>
                              </p:par>
                            </p:childTnLst>
                          </p:cTn>
                        </p:par>
                        <p:par>
                          <p:cTn id="56" fill="hold" nodeType="afterGroup">
                            <p:stCondLst>
                              <p:cond delay="5500"/>
                            </p:stCondLst>
                            <p:childTnLst>
                              <p:par>
                                <p:cTn id="57" presetID="10"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500"/>
                                        <p:tgtEl>
                                          <p:spTgt spid="18"/>
                                        </p:tgtEl>
                                      </p:cBhvr>
                                    </p:animEffect>
                                  </p:childTnLst>
                                </p:cTn>
                              </p:par>
                            </p:childTnLst>
                          </p:cTn>
                        </p:par>
                        <p:par>
                          <p:cTn id="60" fill="hold" nodeType="afterGroup">
                            <p:stCondLst>
                              <p:cond delay="6000"/>
                            </p:stCondLst>
                            <p:childTnLst>
                              <p:par>
                                <p:cTn id="61" presetID="2" presetClass="entr" presetSubtype="2"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1+#ppt_w/2"/>
                                          </p:val>
                                        </p:tav>
                                        <p:tav tm="100000">
                                          <p:val>
                                            <p:strVal val="#ppt_x"/>
                                          </p:val>
                                        </p:tav>
                                      </p:tavLst>
                                    </p:anim>
                                    <p:anim calcmode="lin" valueType="num">
                                      <p:cBhvr additive="base">
                                        <p:cTn id="64" dur="500" fill="hold"/>
                                        <p:tgtEl>
                                          <p:spTgt spid="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0" grpId="0" animBg="1"/>
      <p:bldP spid="14" grpId="0" animBg="1"/>
      <p:bldP spid="15" grpId="0" animBg="1"/>
      <p:bldP spid="16" grpId="0" animBg="1"/>
      <p:bldP spid="17" grpId="0" animBg="1"/>
      <p:bldP spid="18" grpId="0" animBg="1"/>
      <p:bldP spid="30" grpId="0"/>
      <p:bldP spid="34" grpId="0"/>
      <p:bldP spid="35" grpId="0"/>
      <p:bldP spid="36" grpId="0"/>
    </p:bldLst>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椭圆 2"/>
          <p:cNvSpPr/>
          <p:nvPr/>
        </p:nvSpPr>
        <p:spPr>
          <a:xfrm>
            <a:off x="1278416" y="1721266"/>
            <a:ext cx="364070" cy="364070"/>
          </a:xfrm>
          <a:prstGeom prst="ellipse">
            <a:avLst/>
          </a:prstGeom>
          <a:gradFill flip="none" rotWithShape="1">
            <a:gsLst>
              <a:gs pos="0">
                <a:schemeClr val="bg1"/>
              </a:gs>
              <a:gs pos="100000">
                <a:srgbClr val="C8C8C8"/>
              </a:gs>
            </a:gsLst>
            <a:lin ang="19800000" scaled="0"/>
          </a:gradFill>
          <a:ln w="12700">
            <a:gradFill flip="none" rotWithShape="1">
              <a:gsLst>
                <a:gs pos="53000">
                  <a:schemeClr val="bg1">
                    <a:alpha val="90000"/>
                  </a:schemeClr>
                </a:gs>
                <a:gs pos="100000">
                  <a:schemeClr val="tx1">
                    <a:lumMod val="50000"/>
                    <a:lumOff val="50000"/>
                  </a:schemeClr>
                </a:gs>
              </a:gsLst>
              <a:lin ang="7200000" scaled="0"/>
            </a:gradFill>
          </a:ln>
          <a:effectLst>
            <a:outerShdw blurRad="482600" dist="203200" dir="8100000" algn="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eaLnBrk="0" fontAlgn="base" hangingPunct="0">
              <a:spcBef>
                <a:spcPct val="0"/>
              </a:spcBef>
              <a:spcAft>
                <a:spcPct val="0"/>
              </a:spcAft>
              <a:buFont typeface="Arial" panose="020b0604020202020204" pitchFamily="34" charset="0"/>
            </a:pPr>
            <a:r>
              <a:rPr lang="en-US" altLang="zh-CN" sz="1800">
                <a:solidFill>
                  <a:schemeClr val="accent1"/>
                </a:solidFill>
                <a:latin typeface="造字工房悦黑（非商用）纤细体" pitchFamily="50" charset="-122"/>
                <a:ea typeface="造字工房悦黑（非商用）纤细体" pitchFamily="50" charset="-122"/>
              </a:rPr>
              <a:t>1</a:t>
            </a:r>
            <a:endParaRPr lang="zh-CN" altLang="en-US" sz="1800">
              <a:solidFill>
                <a:schemeClr val="accent1"/>
              </a:solidFill>
              <a:latin typeface="造字工房悦黑（非商用）纤细体" pitchFamily="50" charset="-122"/>
              <a:ea typeface="造字工房悦黑（非商用）纤细体" pitchFamily="50" charset="-122"/>
            </a:endParaRPr>
          </a:p>
        </p:txBody>
      </p:sp>
      <p:sp>
        <p:nvSpPr>
          <p:cNvPr id="19" name="矩形 18"/>
          <p:cNvSpPr/>
          <p:nvPr/>
        </p:nvSpPr>
        <p:spPr>
          <a:xfrm>
            <a:off x="1741073" y="1705939"/>
            <a:ext cx="2773080" cy="403957"/>
          </a:xfrm>
          <a:prstGeom prst="rect">
            <a:avLst/>
          </a:prstGeom>
        </p:spPr>
        <p:txBody>
          <a:bodyPr wrap="square">
            <a:spAutoFit/>
          </a:bodyPr>
          <a:lstStyle/>
          <a:p>
            <a:r>
              <a:rPr lang="en-US" altLang="zh-CN" sz="1200">
                <a:solidFill>
                  <a:schemeClr val="accent1"/>
                </a:solidFill>
                <a:latin typeface="造字工房悦黑（非商用）纤细体" pitchFamily="50" charset="-122"/>
                <a:ea typeface="造字工房悦黑（非商用）纤细体" pitchFamily="50" charset="-122"/>
                <a:cs typeface="UUS UN INCHIKE" panose="02020603070505020304" pitchFamily="18" charset="0"/>
                <a:sym typeface="+mn-lt"/>
              </a:rPr>
              <a:t>CONTENT</a:t>
            </a:r>
            <a:endParaRPr lang="en-US" altLang="zh-CN" sz="1200">
              <a:solidFill>
                <a:schemeClr val="accent1"/>
              </a:solidFill>
              <a:latin typeface="造字工房悦黑（非商用）纤细体" pitchFamily="50" charset="-122"/>
              <a:ea typeface="造字工房悦黑（非商用）纤细体" pitchFamily="50" charset="-122"/>
              <a:cs typeface="UUS UN INCHIKE" panose="02020603070505020304" pitchFamily="18" charset="0"/>
              <a:sym typeface="+mn-lt"/>
            </a:endParaRPr>
          </a:p>
          <a:p>
            <a:r>
              <a:rPr lang="en-US" altLang="zh-CN" sz="825">
                <a:solidFill>
                  <a:schemeClr val="accent2"/>
                </a:solidFill>
                <a:latin typeface="造字工房悦黑（非商用）纤细体" pitchFamily="50" charset="-122"/>
                <a:ea typeface="造字工房悦黑（非商用）纤细体" pitchFamily="50" charset="-122"/>
                <a:cs typeface="UUS UN INCHIKE" panose="02020603070505020304" pitchFamily="18" charset="0"/>
                <a:sym typeface="+mn-lt"/>
              </a:rPr>
              <a:t>The future is before us and dynamic. </a:t>
            </a:r>
            <a:r>
              <a:rPr lang="en-US" altLang="zh-CN" sz="825">
                <a:solidFill>
                  <a:schemeClr val="accent2"/>
                </a:solidFill>
                <a:latin typeface="造字工房悦黑（非商用）纤细体" pitchFamily="50" charset="-122"/>
                <a:ea typeface="造字工房悦黑（非商用）纤细体" pitchFamily="50" charset="-122"/>
                <a:cs typeface="UUS UN INCHIKE" panose="02020603070505020304" pitchFamily="18" charset="0"/>
              </a:rPr>
              <a:t>Everything we do will</a:t>
            </a:r>
            <a:endParaRPr lang="zh-CN" altLang="en-US" sz="825">
              <a:solidFill>
                <a:schemeClr val="accent2"/>
              </a:solidFill>
              <a:latin typeface="造字工房悦黑（非商用）纤细体" pitchFamily="50" charset="-122"/>
              <a:ea typeface="造字工房悦黑（非商用）纤细体" pitchFamily="50" charset="-122"/>
              <a:cs typeface="UUS UN INCHIKE" panose="02020603070505020304" pitchFamily="18" charset="0"/>
              <a:sym typeface="+mn-lt"/>
            </a:endParaRPr>
          </a:p>
        </p:txBody>
      </p:sp>
      <p:sp>
        <p:nvSpPr>
          <p:cNvPr id="21" name="Text Box 18"/>
          <p:cNvSpPr txBox="1">
            <a:spLocks noChangeArrowheads="1"/>
          </p:cNvSpPr>
          <p:nvPr/>
        </p:nvSpPr>
        <p:spPr bwMode="gray">
          <a:xfrm>
            <a:off x="3707904" y="265822"/>
            <a:ext cx="193951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zh-CN" sz="2000" spc="600">
                <a:solidFill>
                  <a:schemeClr val="accent2"/>
                </a:solidFill>
                <a:latin typeface="造字工房悦黑（非商用）纤细体" pitchFamily="50" charset="-122"/>
                <a:ea typeface="造字工房悦黑（非商用）纤细体" pitchFamily="50" charset="-122"/>
              </a:rPr>
              <a:t>HEADLINE</a:t>
            </a:r>
            <a:endParaRPr lang="zh-CN" altLang="en-US" sz="2000" spc="600">
              <a:solidFill>
                <a:schemeClr val="accent2"/>
              </a:solidFill>
              <a:latin typeface="造字工房悦黑（非商用）纤细体" pitchFamily="50" charset="-122"/>
              <a:ea typeface="造字工房悦黑（非商用）纤细体" pitchFamily="50" charset="-122"/>
            </a:endParaRPr>
          </a:p>
        </p:txBody>
      </p:sp>
      <p:cxnSp>
        <p:nvCxnSpPr>
          <p:cNvPr id="22" name="直接连接符​​ 14"/>
          <p:cNvCxnSpPr/>
          <p:nvPr/>
        </p:nvCxnSpPr>
        <p:spPr>
          <a:xfrm>
            <a:off x="5647418" y="468660"/>
            <a:ext cx="3057760" cy="0"/>
          </a:xfrm>
          <a:prstGeom prst="line">
            <a:avLst/>
          </a:prstGeom>
          <a:ln w="9525">
            <a:solidFill>
              <a:schemeClr val="accent3"/>
            </a:solidFill>
            <a:prstDash val="solid"/>
          </a:ln>
        </p:spPr>
        <p:style>
          <a:lnRef idx="1">
            <a:schemeClr val="accent1"/>
          </a:lnRef>
          <a:fillRef idx="0">
            <a:schemeClr val="accent1"/>
          </a:fillRef>
          <a:effectRef idx="0">
            <a:schemeClr val="accent1"/>
          </a:effectRef>
          <a:fontRef idx="minor">
            <a:schemeClr val="tx1"/>
          </a:fontRef>
        </p:style>
      </p:cxnSp>
      <p:cxnSp>
        <p:nvCxnSpPr>
          <p:cNvPr id="23" name="直接连接符​​ 14"/>
          <p:cNvCxnSpPr/>
          <p:nvPr/>
        </p:nvCxnSpPr>
        <p:spPr>
          <a:xfrm>
            <a:off x="362112" y="468660"/>
            <a:ext cx="3057760" cy="0"/>
          </a:xfrm>
          <a:prstGeom prst="line">
            <a:avLst/>
          </a:prstGeom>
          <a:ln w="9525">
            <a:solidFill>
              <a:schemeClr val="accent3"/>
            </a:solidFill>
            <a:prstDash val="solid"/>
          </a:ln>
        </p:spPr>
        <p:style>
          <a:lnRef idx="1">
            <a:schemeClr val="accent1"/>
          </a:lnRef>
          <a:fillRef idx="0">
            <a:schemeClr val="accent1"/>
          </a:fillRef>
          <a:effectRef idx="0">
            <a:schemeClr val="accent1"/>
          </a:effectRef>
          <a:fontRef idx="minor">
            <a:schemeClr val="tx1"/>
          </a:fontRef>
        </p:style>
      </p:cxnSp>
      <p:sp>
        <p:nvSpPr>
          <p:cNvPr id="24" name="椭圆 23"/>
          <p:cNvSpPr/>
          <p:nvPr/>
        </p:nvSpPr>
        <p:spPr>
          <a:xfrm>
            <a:off x="1278416" y="2343836"/>
            <a:ext cx="364070" cy="364070"/>
          </a:xfrm>
          <a:prstGeom prst="ellipse">
            <a:avLst/>
          </a:prstGeom>
          <a:gradFill flip="none" rotWithShape="1">
            <a:gsLst>
              <a:gs pos="0">
                <a:schemeClr val="bg1"/>
              </a:gs>
              <a:gs pos="100000">
                <a:srgbClr val="C8C8C8"/>
              </a:gs>
            </a:gsLst>
            <a:lin ang="19800000" scaled="0"/>
          </a:gradFill>
          <a:ln w="12700">
            <a:gradFill flip="none" rotWithShape="1">
              <a:gsLst>
                <a:gs pos="53000">
                  <a:schemeClr val="bg1">
                    <a:alpha val="90000"/>
                  </a:schemeClr>
                </a:gs>
                <a:gs pos="100000">
                  <a:schemeClr val="tx1">
                    <a:lumMod val="50000"/>
                    <a:lumOff val="50000"/>
                  </a:schemeClr>
                </a:gs>
              </a:gsLst>
              <a:lin ang="7200000" scaled="0"/>
            </a:gradFill>
          </a:ln>
          <a:effectLst>
            <a:outerShdw blurRad="482600" dist="203200" dir="8100000" algn="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eaLnBrk="0" fontAlgn="base" hangingPunct="0">
              <a:spcBef>
                <a:spcPct val="0"/>
              </a:spcBef>
              <a:spcAft>
                <a:spcPct val="0"/>
              </a:spcAft>
              <a:buFont typeface="Arial" panose="020b0604020202020204" pitchFamily="34" charset="0"/>
            </a:pPr>
            <a:r>
              <a:rPr lang="en-US" altLang="zh-CN" sz="1800">
                <a:solidFill>
                  <a:schemeClr val="accent1"/>
                </a:solidFill>
                <a:latin typeface="造字工房悦黑（非商用）纤细体" pitchFamily="50" charset="-122"/>
                <a:ea typeface="造字工房悦黑（非商用）纤细体" pitchFamily="50" charset="-122"/>
              </a:rPr>
              <a:t>2</a:t>
            </a:r>
            <a:endParaRPr lang="zh-CN" altLang="en-US" sz="1800">
              <a:solidFill>
                <a:schemeClr val="accent1"/>
              </a:solidFill>
              <a:latin typeface="造字工房悦黑（非商用）纤细体" pitchFamily="50" charset="-122"/>
              <a:ea typeface="造字工房悦黑（非商用）纤细体" pitchFamily="50" charset="-122"/>
            </a:endParaRPr>
          </a:p>
        </p:txBody>
      </p:sp>
      <p:sp>
        <p:nvSpPr>
          <p:cNvPr id="25" name="矩形 24"/>
          <p:cNvSpPr/>
          <p:nvPr/>
        </p:nvSpPr>
        <p:spPr>
          <a:xfrm>
            <a:off x="1741073" y="2328509"/>
            <a:ext cx="2773080" cy="403957"/>
          </a:xfrm>
          <a:prstGeom prst="rect">
            <a:avLst/>
          </a:prstGeom>
        </p:spPr>
        <p:txBody>
          <a:bodyPr wrap="square">
            <a:spAutoFit/>
          </a:bodyPr>
          <a:lstStyle/>
          <a:p>
            <a:r>
              <a:rPr lang="en-US" altLang="zh-CN" sz="1200">
                <a:solidFill>
                  <a:schemeClr val="accent1"/>
                </a:solidFill>
                <a:latin typeface="造字工房悦黑（非商用）纤细体" pitchFamily="50" charset="-122"/>
                <a:ea typeface="造字工房悦黑（非商用）纤细体" pitchFamily="50" charset="-122"/>
                <a:cs typeface="UUS UN INCHIKE" panose="02020603070505020304" pitchFamily="18" charset="0"/>
                <a:sym typeface="+mn-lt"/>
              </a:rPr>
              <a:t>CONTENT</a:t>
            </a:r>
            <a:endParaRPr lang="en-US" altLang="zh-CN" sz="1200">
              <a:solidFill>
                <a:schemeClr val="accent1"/>
              </a:solidFill>
              <a:latin typeface="造字工房悦黑（非商用）纤细体" pitchFamily="50" charset="-122"/>
              <a:ea typeface="造字工房悦黑（非商用）纤细体" pitchFamily="50" charset="-122"/>
              <a:cs typeface="UUS UN INCHIKE" panose="02020603070505020304" pitchFamily="18" charset="0"/>
              <a:sym typeface="+mn-lt"/>
            </a:endParaRPr>
          </a:p>
          <a:p>
            <a:r>
              <a:rPr lang="en-US" altLang="zh-CN" sz="825">
                <a:solidFill>
                  <a:schemeClr val="accent2"/>
                </a:solidFill>
                <a:latin typeface="造字工房悦黑（非商用）纤细体" pitchFamily="50" charset="-122"/>
                <a:ea typeface="造字工房悦黑（非商用）纤细体" pitchFamily="50" charset="-122"/>
                <a:cs typeface="UUS UN INCHIKE" panose="02020603070505020304" pitchFamily="18" charset="0"/>
                <a:sym typeface="+mn-lt"/>
              </a:rPr>
              <a:t>The future is before us and dynamic. </a:t>
            </a:r>
            <a:r>
              <a:rPr lang="en-US" altLang="zh-CN" sz="825">
                <a:solidFill>
                  <a:schemeClr val="accent2"/>
                </a:solidFill>
                <a:latin typeface="造字工房悦黑（非商用）纤细体" pitchFamily="50" charset="-122"/>
                <a:ea typeface="造字工房悦黑（非商用）纤细体" pitchFamily="50" charset="-122"/>
                <a:cs typeface="UUS UN INCHIKE" panose="02020603070505020304" pitchFamily="18" charset="0"/>
              </a:rPr>
              <a:t>Everything we do will</a:t>
            </a:r>
            <a:endParaRPr lang="zh-CN" altLang="en-US" sz="825">
              <a:solidFill>
                <a:schemeClr val="accent2"/>
              </a:solidFill>
              <a:latin typeface="造字工房悦黑（非商用）纤细体" pitchFamily="50" charset="-122"/>
              <a:ea typeface="造字工房悦黑（非商用）纤细体" pitchFamily="50" charset="-122"/>
              <a:cs typeface="UUS UN INCHIKE" panose="02020603070505020304" pitchFamily="18" charset="0"/>
              <a:sym typeface="+mn-lt"/>
            </a:endParaRPr>
          </a:p>
        </p:txBody>
      </p:sp>
      <p:sp>
        <p:nvSpPr>
          <p:cNvPr id="26" name="椭圆 25"/>
          <p:cNvSpPr/>
          <p:nvPr/>
        </p:nvSpPr>
        <p:spPr>
          <a:xfrm>
            <a:off x="1278416" y="3016381"/>
            <a:ext cx="364070" cy="364070"/>
          </a:xfrm>
          <a:prstGeom prst="ellipse">
            <a:avLst/>
          </a:prstGeom>
          <a:gradFill flip="none" rotWithShape="1">
            <a:gsLst>
              <a:gs pos="0">
                <a:schemeClr val="bg1"/>
              </a:gs>
              <a:gs pos="100000">
                <a:srgbClr val="C8C8C8"/>
              </a:gs>
            </a:gsLst>
            <a:lin ang="19800000" scaled="0"/>
          </a:gradFill>
          <a:ln w="12700">
            <a:gradFill flip="none" rotWithShape="1">
              <a:gsLst>
                <a:gs pos="53000">
                  <a:schemeClr val="bg1">
                    <a:alpha val="90000"/>
                  </a:schemeClr>
                </a:gs>
                <a:gs pos="100000">
                  <a:schemeClr val="tx1">
                    <a:lumMod val="50000"/>
                    <a:lumOff val="50000"/>
                  </a:schemeClr>
                </a:gs>
              </a:gsLst>
              <a:lin ang="7200000" scaled="0"/>
            </a:gradFill>
          </a:ln>
          <a:effectLst>
            <a:outerShdw blurRad="482600" dist="203200" dir="8100000" algn="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eaLnBrk="0" fontAlgn="base" hangingPunct="0">
              <a:spcBef>
                <a:spcPct val="0"/>
              </a:spcBef>
              <a:spcAft>
                <a:spcPct val="0"/>
              </a:spcAft>
              <a:buFont typeface="Arial" panose="020b0604020202020204" pitchFamily="34" charset="0"/>
            </a:pPr>
            <a:r>
              <a:rPr lang="en-US" altLang="zh-CN" sz="1800">
                <a:solidFill>
                  <a:schemeClr val="accent1"/>
                </a:solidFill>
                <a:latin typeface="造字工房悦黑（非商用）纤细体" pitchFamily="50" charset="-122"/>
                <a:ea typeface="造字工房悦黑（非商用）纤细体" pitchFamily="50" charset="-122"/>
              </a:rPr>
              <a:t>3</a:t>
            </a:r>
            <a:endParaRPr lang="zh-CN" altLang="en-US" sz="1800">
              <a:solidFill>
                <a:schemeClr val="accent1"/>
              </a:solidFill>
              <a:latin typeface="造字工房悦黑（非商用）纤细体" pitchFamily="50" charset="-122"/>
              <a:ea typeface="造字工房悦黑（非商用）纤细体" pitchFamily="50" charset="-122"/>
            </a:endParaRPr>
          </a:p>
        </p:txBody>
      </p:sp>
      <p:sp>
        <p:nvSpPr>
          <p:cNvPr id="27" name="矩形 26"/>
          <p:cNvSpPr/>
          <p:nvPr/>
        </p:nvSpPr>
        <p:spPr>
          <a:xfrm>
            <a:off x="1741073" y="3001054"/>
            <a:ext cx="2773080" cy="403957"/>
          </a:xfrm>
          <a:prstGeom prst="rect">
            <a:avLst/>
          </a:prstGeom>
        </p:spPr>
        <p:txBody>
          <a:bodyPr wrap="square">
            <a:spAutoFit/>
          </a:bodyPr>
          <a:lstStyle/>
          <a:p>
            <a:r>
              <a:rPr lang="en-US" altLang="zh-CN" sz="1200">
                <a:solidFill>
                  <a:schemeClr val="accent1"/>
                </a:solidFill>
                <a:latin typeface="造字工房悦黑（非商用）纤细体" pitchFamily="50" charset="-122"/>
                <a:ea typeface="造字工房悦黑（非商用）纤细体" pitchFamily="50" charset="-122"/>
                <a:cs typeface="UUS UN INCHIKE" panose="02020603070505020304" pitchFamily="18" charset="0"/>
                <a:sym typeface="+mn-lt"/>
              </a:rPr>
              <a:t>CONTENT</a:t>
            </a:r>
            <a:endParaRPr lang="en-US" altLang="zh-CN" sz="1200">
              <a:solidFill>
                <a:schemeClr val="accent1"/>
              </a:solidFill>
              <a:latin typeface="造字工房悦黑（非商用）纤细体" pitchFamily="50" charset="-122"/>
              <a:ea typeface="造字工房悦黑（非商用）纤细体" pitchFamily="50" charset="-122"/>
              <a:cs typeface="UUS UN INCHIKE" panose="02020603070505020304" pitchFamily="18" charset="0"/>
              <a:sym typeface="+mn-lt"/>
            </a:endParaRPr>
          </a:p>
          <a:p>
            <a:r>
              <a:rPr lang="en-US" altLang="zh-CN" sz="825">
                <a:solidFill>
                  <a:schemeClr val="accent2"/>
                </a:solidFill>
                <a:latin typeface="造字工房悦黑（非商用）纤细体" pitchFamily="50" charset="-122"/>
                <a:ea typeface="造字工房悦黑（非商用）纤细体" pitchFamily="50" charset="-122"/>
                <a:cs typeface="UUS UN INCHIKE" panose="02020603070505020304" pitchFamily="18" charset="0"/>
                <a:sym typeface="+mn-lt"/>
              </a:rPr>
              <a:t>The future is before us and dynamic. </a:t>
            </a:r>
            <a:r>
              <a:rPr lang="en-US" altLang="zh-CN" sz="825">
                <a:solidFill>
                  <a:schemeClr val="accent2"/>
                </a:solidFill>
                <a:latin typeface="造字工房悦黑（非商用）纤细体" pitchFamily="50" charset="-122"/>
                <a:ea typeface="造字工房悦黑（非商用）纤细体" pitchFamily="50" charset="-122"/>
                <a:cs typeface="UUS UN INCHIKE" panose="02020603070505020304" pitchFamily="18" charset="0"/>
              </a:rPr>
              <a:t>Everything we do will</a:t>
            </a:r>
            <a:endParaRPr lang="zh-CN" altLang="en-US" sz="825">
              <a:solidFill>
                <a:schemeClr val="accent2"/>
              </a:solidFill>
              <a:latin typeface="造字工房悦黑（非商用）纤细体" pitchFamily="50" charset="-122"/>
              <a:ea typeface="造字工房悦黑（非商用）纤细体" pitchFamily="50" charset="-122"/>
              <a:cs typeface="UUS UN INCHIKE" panose="02020603070505020304" pitchFamily="18" charset="0"/>
              <a:sym typeface="+mn-lt"/>
            </a:endParaRPr>
          </a:p>
        </p:txBody>
      </p:sp>
      <p:sp>
        <p:nvSpPr>
          <p:cNvPr id="28" name="椭圆 27"/>
          <p:cNvSpPr/>
          <p:nvPr/>
        </p:nvSpPr>
        <p:spPr>
          <a:xfrm>
            <a:off x="1278416" y="3688926"/>
            <a:ext cx="364070" cy="364070"/>
          </a:xfrm>
          <a:prstGeom prst="ellipse">
            <a:avLst/>
          </a:prstGeom>
          <a:gradFill flip="none" rotWithShape="1">
            <a:gsLst>
              <a:gs pos="0">
                <a:schemeClr val="bg1"/>
              </a:gs>
              <a:gs pos="100000">
                <a:srgbClr val="C8C8C8"/>
              </a:gs>
            </a:gsLst>
            <a:lin ang="19800000" scaled="0"/>
          </a:gradFill>
          <a:ln w="12700">
            <a:gradFill flip="none" rotWithShape="1">
              <a:gsLst>
                <a:gs pos="53000">
                  <a:schemeClr val="bg1">
                    <a:alpha val="90000"/>
                  </a:schemeClr>
                </a:gs>
                <a:gs pos="100000">
                  <a:schemeClr val="tx1">
                    <a:lumMod val="50000"/>
                    <a:lumOff val="50000"/>
                  </a:schemeClr>
                </a:gs>
              </a:gsLst>
              <a:lin ang="7200000" scaled="0"/>
            </a:gradFill>
          </a:ln>
          <a:effectLst>
            <a:outerShdw blurRad="482600" dist="203200" dir="8100000" algn="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eaLnBrk="0" fontAlgn="base" hangingPunct="0">
              <a:spcBef>
                <a:spcPct val="0"/>
              </a:spcBef>
              <a:spcAft>
                <a:spcPct val="0"/>
              </a:spcAft>
              <a:buFont typeface="Arial" panose="020b0604020202020204" pitchFamily="34" charset="0"/>
            </a:pPr>
            <a:r>
              <a:rPr lang="en-US" altLang="zh-CN" sz="1800">
                <a:solidFill>
                  <a:schemeClr val="accent1"/>
                </a:solidFill>
                <a:latin typeface="造字工房悦黑（非商用）纤细体" pitchFamily="50" charset="-122"/>
                <a:ea typeface="造字工房悦黑（非商用）纤细体" pitchFamily="50" charset="-122"/>
              </a:rPr>
              <a:t>4</a:t>
            </a:r>
            <a:endParaRPr lang="zh-CN" altLang="en-US" sz="1800">
              <a:solidFill>
                <a:schemeClr val="accent1"/>
              </a:solidFill>
              <a:latin typeface="造字工房悦黑（非商用）纤细体" pitchFamily="50" charset="-122"/>
              <a:ea typeface="造字工房悦黑（非商用）纤细体" pitchFamily="50" charset="-122"/>
            </a:endParaRPr>
          </a:p>
        </p:txBody>
      </p:sp>
      <p:sp>
        <p:nvSpPr>
          <p:cNvPr id="29" name="矩形 28"/>
          <p:cNvSpPr/>
          <p:nvPr/>
        </p:nvSpPr>
        <p:spPr>
          <a:xfrm>
            <a:off x="1741073" y="3673599"/>
            <a:ext cx="2773080" cy="403957"/>
          </a:xfrm>
          <a:prstGeom prst="rect">
            <a:avLst/>
          </a:prstGeom>
        </p:spPr>
        <p:txBody>
          <a:bodyPr wrap="square">
            <a:spAutoFit/>
          </a:bodyPr>
          <a:lstStyle/>
          <a:p>
            <a:r>
              <a:rPr lang="en-US" altLang="zh-CN" sz="1200">
                <a:solidFill>
                  <a:schemeClr val="accent1"/>
                </a:solidFill>
                <a:latin typeface="造字工房悦黑（非商用）纤细体" pitchFamily="50" charset="-122"/>
                <a:ea typeface="造字工房悦黑（非商用）纤细体" pitchFamily="50" charset="-122"/>
                <a:cs typeface="UUS UN INCHIKE" panose="02020603070505020304" pitchFamily="18" charset="0"/>
                <a:sym typeface="+mn-lt"/>
              </a:rPr>
              <a:t>CONTENT</a:t>
            </a:r>
            <a:endParaRPr lang="en-US" altLang="zh-CN" sz="1200">
              <a:solidFill>
                <a:schemeClr val="accent1"/>
              </a:solidFill>
              <a:latin typeface="造字工房悦黑（非商用）纤细体" pitchFamily="50" charset="-122"/>
              <a:ea typeface="造字工房悦黑（非商用）纤细体" pitchFamily="50" charset="-122"/>
              <a:cs typeface="UUS UN INCHIKE" panose="02020603070505020304" pitchFamily="18" charset="0"/>
              <a:sym typeface="+mn-lt"/>
            </a:endParaRPr>
          </a:p>
          <a:p>
            <a:r>
              <a:rPr lang="en-US" altLang="zh-CN" sz="825">
                <a:solidFill>
                  <a:schemeClr val="accent2"/>
                </a:solidFill>
                <a:latin typeface="造字工房悦黑（非商用）纤细体" pitchFamily="50" charset="-122"/>
                <a:ea typeface="造字工房悦黑（非商用）纤细体" pitchFamily="50" charset="-122"/>
                <a:cs typeface="UUS UN INCHIKE" panose="02020603070505020304" pitchFamily="18" charset="0"/>
                <a:sym typeface="+mn-lt"/>
              </a:rPr>
              <a:t>The future is before us and dynamic. </a:t>
            </a:r>
            <a:r>
              <a:rPr lang="en-US" altLang="zh-CN" sz="825">
                <a:solidFill>
                  <a:schemeClr val="accent2"/>
                </a:solidFill>
                <a:latin typeface="造字工房悦黑（非商用）纤细体" pitchFamily="50" charset="-122"/>
                <a:ea typeface="造字工房悦黑（非商用）纤细体" pitchFamily="50" charset="-122"/>
                <a:cs typeface="UUS UN INCHIKE" panose="02020603070505020304" pitchFamily="18" charset="0"/>
              </a:rPr>
              <a:t>Everything we do will</a:t>
            </a:r>
            <a:endParaRPr lang="zh-CN" altLang="en-US" sz="825">
              <a:solidFill>
                <a:schemeClr val="accent2"/>
              </a:solidFill>
              <a:latin typeface="造字工房悦黑（非商用）纤细体" pitchFamily="50" charset="-122"/>
              <a:ea typeface="造字工房悦黑（非商用）纤细体" pitchFamily="50" charset="-122"/>
              <a:cs typeface="UUS UN INCHIKE" panose="02020603070505020304" pitchFamily="18" charset="0"/>
              <a:sym typeface="+mn-lt"/>
            </a:endParaRPr>
          </a:p>
        </p:txBody>
      </p:sp>
      <p:sp>
        <p:nvSpPr>
          <p:cNvPr id="30" name="椭圆 29"/>
          <p:cNvSpPr/>
          <p:nvPr/>
        </p:nvSpPr>
        <p:spPr>
          <a:xfrm>
            <a:off x="4992539" y="1721266"/>
            <a:ext cx="364070" cy="364070"/>
          </a:xfrm>
          <a:prstGeom prst="ellipse">
            <a:avLst/>
          </a:prstGeom>
          <a:gradFill flip="none" rotWithShape="1">
            <a:gsLst>
              <a:gs pos="0">
                <a:schemeClr val="bg1"/>
              </a:gs>
              <a:gs pos="100000">
                <a:srgbClr val="C8C8C8"/>
              </a:gs>
            </a:gsLst>
            <a:lin ang="19800000" scaled="0"/>
          </a:gradFill>
          <a:ln w="12700">
            <a:gradFill flip="none" rotWithShape="1">
              <a:gsLst>
                <a:gs pos="53000">
                  <a:schemeClr val="bg1">
                    <a:alpha val="90000"/>
                  </a:schemeClr>
                </a:gs>
                <a:gs pos="100000">
                  <a:schemeClr val="tx1">
                    <a:lumMod val="50000"/>
                    <a:lumOff val="50000"/>
                  </a:schemeClr>
                </a:gs>
              </a:gsLst>
              <a:lin ang="7200000" scaled="0"/>
            </a:gradFill>
          </a:ln>
          <a:effectLst>
            <a:outerShdw blurRad="482600" dist="203200" dir="8100000" algn="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eaLnBrk="0" fontAlgn="base" hangingPunct="0">
              <a:spcBef>
                <a:spcPct val="0"/>
              </a:spcBef>
              <a:spcAft>
                <a:spcPct val="0"/>
              </a:spcAft>
              <a:buFont typeface="Arial" panose="020b0604020202020204" pitchFamily="34" charset="0"/>
            </a:pPr>
            <a:r>
              <a:rPr lang="en-US" altLang="zh-CN" sz="1800">
                <a:solidFill>
                  <a:schemeClr val="accent1"/>
                </a:solidFill>
                <a:latin typeface="造字工房悦黑（非商用）纤细体" pitchFamily="50" charset="-122"/>
                <a:ea typeface="造字工房悦黑（非商用）纤细体" pitchFamily="50" charset="-122"/>
              </a:rPr>
              <a:t>5</a:t>
            </a:r>
            <a:endParaRPr lang="zh-CN" altLang="en-US" sz="1800">
              <a:solidFill>
                <a:schemeClr val="accent1"/>
              </a:solidFill>
              <a:latin typeface="造字工房悦黑（非商用）纤细体" pitchFamily="50" charset="-122"/>
              <a:ea typeface="造字工房悦黑（非商用）纤细体" pitchFamily="50" charset="-122"/>
            </a:endParaRPr>
          </a:p>
        </p:txBody>
      </p:sp>
      <p:sp>
        <p:nvSpPr>
          <p:cNvPr id="31" name="矩形 30"/>
          <p:cNvSpPr/>
          <p:nvPr/>
        </p:nvSpPr>
        <p:spPr>
          <a:xfrm>
            <a:off x="5455196" y="1705939"/>
            <a:ext cx="2773080" cy="403957"/>
          </a:xfrm>
          <a:prstGeom prst="rect">
            <a:avLst/>
          </a:prstGeom>
        </p:spPr>
        <p:txBody>
          <a:bodyPr wrap="square">
            <a:spAutoFit/>
          </a:bodyPr>
          <a:lstStyle/>
          <a:p>
            <a:r>
              <a:rPr lang="en-US" altLang="zh-CN" sz="1200">
                <a:solidFill>
                  <a:schemeClr val="accent1"/>
                </a:solidFill>
                <a:latin typeface="造字工房悦黑（非商用）纤细体" pitchFamily="50" charset="-122"/>
                <a:ea typeface="造字工房悦黑（非商用）纤细体" pitchFamily="50" charset="-122"/>
                <a:cs typeface="UUS UN INCHIKE" panose="02020603070505020304" pitchFamily="18" charset="0"/>
                <a:sym typeface="+mn-lt"/>
              </a:rPr>
              <a:t>CONTENT</a:t>
            </a:r>
            <a:endParaRPr lang="en-US" altLang="zh-CN" sz="1200">
              <a:solidFill>
                <a:schemeClr val="accent1"/>
              </a:solidFill>
              <a:latin typeface="造字工房悦黑（非商用）纤细体" pitchFamily="50" charset="-122"/>
              <a:ea typeface="造字工房悦黑（非商用）纤细体" pitchFamily="50" charset="-122"/>
              <a:cs typeface="UUS UN INCHIKE" panose="02020603070505020304" pitchFamily="18" charset="0"/>
              <a:sym typeface="+mn-lt"/>
            </a:endParaRPr>
          </a:p>
          <a:p>
            <a:r>
              <a:rPr lang="en-US" altLang="zh-CN" sz="825">
                <a:solidFill>
                  <a:schemeClr val="accent2"/>
                </a:solidFill>
                <a:latin typeface="造字工房悦黑（非商用）纤细体" pitchFamily="50" charset="-122"/>
                <a:ea typeface="造字工房悦黑（非商用）纤细体" pitchFamily="50" charset="-122"/>
                <a:cs typeface="UUS UN INCHIKE" panose="02020603070505020304" pitchFamily="18" charset="0"/>
                <a:sym typeface="+mn-lt"/>
              </a:rPr>
              <a:t>The future is before us and dynamic. </a:t>
            </a:r>
            <a:r>
              <a:rPr lang="en-US" altLang="zh-CN" sz="825">
                <a:solidFill>
                  <a:schemeClr val="accent2"/>
                </a:solidFill>
                <a:latin typeface="造字工房悦黑（非商用）纤细体" pitchFamily="50" charset="-122"/>
                <a:ea typeface="造字工房悦黑（非商用）纤细体" pitchFamily="50" charset="-122"/>
                <a:cs typeface="UUS UN INCHIKE" panose="02020603070505020304" pitchFamily="18" charset="0"/>
              </a:rPr>
              <a:t>Everything we do will</a:t>
            </a:r>
            <a:endParaRPr lang="zh-CN" altLang="en-US" sz="825">
              <a:solidFill>
                <a:schemeClr val="accent2"/>
              </a:solidFill>
              <a:latin typeface="造字工房悦黑（非商用）纤细体" pitchFamily="50" charset="-122"/>
              <a:ea typeface="造字工房悦黑（非商用）纤细体" pitchFamily="50" charset="-122"/>
              <a:cs typeface="UUS UN INCHIKE" panose="02020603070505020304" pitchFamily="18" charset="0"/>
              <a:sym typeface="+mn-lt"/>
            </a:endParaRPr>
          </a:p>
        </p:txBody>
      </p:sp>
      <p:sp>
        <p:nvSpPr>
          <p:cNvPr id="32" name="椭圆 31"/>
          <p:cNvSpPr/>
          <p:nvPr/>
        </p:nvSpPr>
        <p:spPr>
          <a:xfrm>
            <a:off x="4992539" y="2343836"/>
            <a:ext cx="364070" cy="364070"/>
          </a:xfrm>
          <a:prstGeom prst="ellipse">
            <a:avLst/>
          </a:prstGeom>
          <a:gradFill flip="none" rotWithShape="1">
            <a:gsLst>
              <a:gs pos="0">
                <a:schemeClr val="bg1"/>
              </a:gs>
              <a:gs pos="100000">
                <a:srgbClr val="C8C8C8"/>
              </a:gs>
            </a:gsLst>
            <a:lin ang="19800000" scaled="0"/>
          </a:gradFill>
          <a:ln w="12700">
            <a:gradFill flip="none" rotWithShape="1">
              <a:gsLst>
                <a:gs pos="53000">
                  <a:schemeClr val="bg1">
                    <a:alpha val="90000"/>
                  </a:schemeClr>
                </a:gs>
                <a:gs pos="100000">
                  <a:schemeClr val="tx1">
                    <a:lumMod val="50000"/>
                    <a:lumOff val="50000"/>
                  </a:schemeClr>
                </a:gs>
              </a:gsLst>
              <a:lin ang="7200000" scaled="0"/>
            </a:gradFill>
          </a:ln>
          <a:effectLst>
            <a:outerShdw blurRad="482600" dist="203200" dir="8100000" algn="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eaLnBrk="0" fontAlgn="base" hangingPunct="0">
              <a:spcBef>
                <a:spcPct val="0"/>
              </a:spcBef>
              <a:spcAft>
                <a:spcPct val="0"/>
              </a:spcAft>
              <a:buFont typeface="Arial" panose="020b0604020202020204" pitchFamily="34" charset="0"/>
            </a:pPr>
            <a:r>
              <a:rPr lang="en-US" altLang="zh-CN" sz="1800">
                <a:solidFill>
                  <a:schemeClr val="accent1"/>
                </a:solidFill>
                <a:latin typeface="造字工房悦黑（非商用）纤细体" pitchFamily="50" charset="-122"/>
                <a:ea typeface="造字工房悦黑（非商用）纤细体" pitchFamily="50" charset="-122"/>
              </a:rPr>
              <a:t>6</a:t>
            </a:r>
            <a:endParaRPr lang="zh-CN" altLang="en-US" sz="1800">
              <a:solidFill>
                <a:schemeClr val="accent1"/>
              </a:solidFill>
              <a:latin typeface="造字工房悦黑（非商用）纤细体" pitchFamily="50" charset="-122"/>
              <a:ea typeface="造字工房悦黑（非商用）纤细体" pitchFamily="50" charset="-122"/>
            </a:endParaRPr>
          </a:p>
        </p:txBody>
      </p:sp>
      <p:sp>
        <p:nvSpPr>
          <p:cNvPr id="33" name="矩形 32"/>
          <p:cNvSpPr/>
          <p:nvPr/>
        </p:nvSpPr>
        <p:spPr>
          <a:xfrm>
            <a:off x="5455196" y="2328509"/>
            <a:ext cx="2773080" cy="403957"/>
          </a:xfrm>
          <a:prstGeom prst="rect">
            <a:avLst/>
          </a:prstGeom>
        </p:spPr>
        <p:txBody>
          <a:bodyPr wrap="square">
            <a:spAutoFit/>
          </a:bodyPr>
          <a:lstStyle/>
          <a:p>
            <a:r>
              <a:rPr lang="en-US" altLang="zh-CN" sz="1200">
                <a:solidFill>
                  <a:schemeClr val="accent1"/>
                </a:solidFill>
                <a:latin typeface="造字工房悦黑（非商用）纤细体" pitchFamily="50" charset="-122"/>
                <a:ea typeface="造字工房悦黑（非商用）纤细体" pitchFamily="50" charset="-122"/>
                <a:cs typeface="UUS UN INCHIKE" panose="02020603070505020304" pitchFamily="18" charset="0"/>
                <a:sym typeface="+mn-lt"/>
              </a:rPr>
              <a:t>CONTENT</a:t>
            </a:r>
            <a:endParaRPr lang="en-US" altLang="zh-CN" sz="1200">
              <a:solidFill>
                <a:schemeClr val="accent1"/>
              </a:solidFill>
              <a:latin typeface="造字工房悦黑（非商用）纤细体" pitchFamily="50" charset="-122"/>
              <a:ea typeface="造字工房悦黑（非商用）纤细体" pitchFamily="50" charset="-122"/>
              <a:cs typeface="UUS UN INCHIKE" panose="02020603070505020304" pitchFamily="18" charset="0"/>
              <a:sym typeface="+mn-lt"/>
            </a:endParaRPr>
          </a:p>
          <a:p>
            <a:r>
              <a:rPr lang="en-US" altLang="zh-CN" sz="825">
                <a:solidFill>
                  <a:schemeClr val="accent2"/>
                </a:solidFill>
                <a:latin typeface="造字工房悦黑（非商用）纤细体" pitchFamily="50" charset="-122"/>
                <a:ea typeface="造字工房悦黑（非商用）纤细体" pitchFamily="50" charset="-122"/>
                <a:cs typeface="UUS UN INCHIKE" panose="02020603070505020304" pitchFamily="18" charset="0"/>
                <a:sym typeface="+mn-lt"/>
              </a:rPr>
              <a:t>The future is before us and dynamic. </a:t>
            </a:r>
            <a:r>
              <a:rPr lang="en-US" altLang="zh-CN" sz="825">
                <a:solidFill>
                  <a:schemeClr val="accent2"/>
                </a:solidFill>
                <a:latin typeface="造字工房悦黑（非商用）纤细体" pitchFamily="50" charset="-122"/>
                <a:ea typeface="造字工房悦黑（非商用）纤细体" pitchFamily="50" charset="-122"/>
                <a:cs typeface="UUS UN INCHIKE" panose="02020603070505020304" pitchFamily="18" charset="0"/>
              </a:rPr>
              <a:t>Everything we do will</a:t>
            </a:r>
            <a:endParaRPr lang="zh-CN" altLang="en-US" sz="825">
              <a:solidFill>
                <a:schemeClr val="accent2"/>
              </a:solidFill>
              <a:latin typeface="造字工房悦黑（非商用）纤细体" pitchFamily="50" charset="-122"/>
              <a:ea typeface="造字工房悦黑（非商用）纤细体" pitchFamily="50" charset="-122"/>
              <a:cs typeface="UUS UN INCHIKE" panose="02020603070505020304" pitchFamily="18" charset="0"/>
              <a:sym typeface="+mn-lt"/>
            </a:endParaRPr>
          </a:p>
        </p:txBody>
      </p:sp>
      <p:sp>
        <p:nvSpPr>
          <p:cNvPr id="34" name="椭圆 33"/>
          <p:cNvSpPr/>
          <p:nvPr/>
        </p:nvSpPr>
        <p:spPr>
          <a:xfrm>
            <a:off x="4992539" y="3016381"/>
            <a:ext cx="364070" cy="364070"/>
          </a:xfrm>
          <a:prstGeom prst="ellipse">
            <a:avLst/>
          </a:prstGeom>
          <a:gradFill flip="none" rotWithShape="1">
            <a:gsLst>
              <a:gs pos="0">
                <a:schemeClr val="bg1"/>
              </a:gs>
              <a:gs pos="100000">
                <a:srgbClr val="C8C8C8"/>
              </a:gs>
            </a:gsLst>
            <a:lin ang="19800000" scaled="0"/>
          </a:gradFill>
          <a:ln w="12700">
            <a:gradFill flip="none" rotWithShape="1">
              <a:gsLst>
                <a:gs pos="53000">
                  <a:schemeClr val="bg1">
                    <a:alpha val="90000"/>
                  </a:schemeClr>
                </a:gs>
                <a:gs pos="100000">
                  <a:schemeClr val="tx1">
                    <a:lumMod val="50000"/>
                    <a:lumOff val="50000"/>
                  </a:schemeClr>
                </a:gs>
              </a:gsLst>
              <a:lin ang="7200000" scaled="0"/>
            </a:gradFill>
          </a:ln>
          <a:effectLst>
            <a:outerShdw blurRad="482600" dist="203200" dir="8100000" algn="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eaLnBrk="0" fontAlgn="base" hangingPunct="0">
              <a:spcBef>
                <a:spcPct val="0"/>
              </a:spcBef>
              <a:spcAft>
                <a:spcPct val="0"/>
              </a:spcAft>
              <a:buFont typeface="Arial" panose="020b0604020202020204" pitchFamily="34" charset="0"/>
            </a:pPr>
            <a:r>
              <a:rPr lang="en-US" altLang="zh-CN" sz="1800">
                <a:solidFill>
                  <a:schemeClr val="accent1"/>
                </a:solidFill>
                <a:latin typeface="造字工房悦黑（非商用）纤细体" pitchFamily="50" charset="-122"/>
                <a:ea typeface="造字工房悦黑（非商用）纤细体" pitchFamily="50" charset="-122"/>
              </a:rPr>
              <a:t>7</a:t>
            </a:r>
            <a:endParaRPr lang="zh-CN" altLang="en-US" sz="1800">
              <a:solidFill>
                <a:schemeClr val="accent1"/>
              </a:solidFill>
              <a:latin typeface="造字工房悦黑（非商用）纤细体" pitchFamily="50" charset="-122"/>
              <a:ea typeface="造字工房悦黑（非商用）纤细体" pitchFamily="50" charset="-122"/>
            </a:endParaRPr>
          </a:p>
        </p:txBody>
      </p:sp>
      <p:sp>
        <p:nvSpPr>
          <p:cNvPr id="35" name="矩形 34"/>
          <p:cNvSpPr/>
          <p:nvPr/>
        </p:nvSpPr>
        <p:spPr>
          <a:xfrm>
            <a:off x="5455196" y="3001054"/>
            <a:ext cx="2773080" cy="403957"/>
          </a:xfrm>
          <a:prstGeom prst="rect">
            <a:avLst/>
          </a:prstGeom>
        </p:spPr>
        <p:txBody>
          <a:bodyPr wrap="square">
            <a:spAutoFit/>
          </a:bodyPr>
          <a:lstStyle/>
          <a:p>
            <a:r>
              <a:rPr lang="en-US" altLang="zh-CN" sz="1200">
                <a:solidFill>
                  <a:schemeClr val="accent1"/>
                </a:solidFill>
                <a:latin typeface="造字工房悦黑（非商用）纤细体" pitchFamily="50" charset="-122"/>
                <a:ea typeface="造字工房悦黑（非商用）纤细体" pitchFamily="50" charset="-122"/>
                <a:cs typeface="UUS UN INCHIKE" panose="02020603070505020304" pitchFamily="18" charset="0"/>
                <a:sym typeface="+mn-lt"/>
              </a:rPr>
              <a:t>CONTENT</a:t>
            </a:r>
            <a:endParaRPr lang="en-US" altLang="zh-CN" sz="1200">
              <a:solidFill>
                <a:schemeClr val="accent1"/>
              </a:solidFill>
              <a:latin typeface="造字工房悦黑（非商用）纤细体" pitchFamily="50" charset="-122"/>
              <a:ea typeface="造字工房悦黑（非商用）纤细体" pitchFamily="50" charset="-122"/>
              <a:cs typeface="UUS UN INCHIKE" panose="02020603070505020304" pitchFamily="18" charset="0"/>
              <a:sym typeface="+mn-lt"/>
            </a:endParaRPr>
          </a:p>
          <a:p>
            <a:r>
              <a:rPr lang="en-US" altLang="zh-CN" sz="825">
                <a:solidFill>
                  <a:schemeClr val="accent2"/>
                </a:solidFill>
                <a:latin typeface="造字工房悦黑（非商用）纤细体" pitchFamily="50" charset="-122"/>
                <a:ea typeface="造字工房悦黑（非商用）纤细体" pitchFamily="50" charset="-122"/>
                <a:cs typeface="UUS UN INCHIKE" panose="02020603070505020304" pitchFamily="18" charset="0"/>
                <a:sym typeface="+mn-lt"/>
              </a:rPr>
              <a:t>The future is before us and dynamic. </a:t>
            </a:r>
            <a:r>
              <a:rPr lang="en-US" altLang="zh-CN" sz="825">
                <a:solidFill>
                  <a:schemeClr val="accent2"/>
                </a:solidFill>
                <a:latin typeface="造字工房悦黑（非商用）纤细体" pitchFamily="50" charset="-122"/>
                <a:ea typeface="造字工房悦黑（非商用）纤细体" pitchFamily="50" charset="-122"/>
                <a:cs typeface="UUS UN INCHIKE" panose="02020603070505020304" pitchFamily="18" charset="0"/>
              </a:rPr>
              <a:t>Everything we do will</a:t>
            </a:r>
            <a:endParaRPr lang="zh-CN" altLang="en-US" sz="825">
              <a:solidFill>
                <a:schemeClr val="accent2"/>
              </a:solidFill>
              <a:latin typeface="造字工房悦黑（非商用）纤细体" pitchFamily="50" charset="-122"/>
              <a:ea typeface="造字工房悦黑（非商用）纤细体" pitchFamily="50" charset="-122"/>
              <a:cs typeface="UUS UN INCHIKE" panose="02020603070505020304" pitchFamily="18" charset="0"/>
              <a:sym typeface="+mn-lt"/>
            </a:endParaRPr>
          </a:p>
        </p:txBody>
      </p:sp>
      <p:sp>
        <p:nvSpPr>
          <p:cNvPr id="36" name="椭圆 35"/>
          <p:cNvSpPr/>
          <p:nvPr/>
        </p:nvSpPr>
        <p:spPr>
          <a:xfrm>
            <a:off x="4992539" y="3688926"/>
            <a:ext cx="364070" cy="364070"/>
          </a:xfrm>
          <a:prstGeom prst="ellipse">
            <a:avLst/>
          </a:prstGeom>
          <a:gradFill flip="none" rotWithShape="1">
            <a:gsLst>
              <a:gs pos="0">
                <a:schemeClr val="bg1"/>
              </a:gs>
              <a:gs pos="100000">
                <a:srgbClr val="C8C8C8"/>
              </a:gs>
            </a:gsLst>
            <a:lin ang="19800000" scaled="0"/>
          </a:gradFill>
          <a:ln w="12700">
            <a:gradFill flip="none" rotWithShape="1">
              <a:gsLst>
                <a:gs pos="53000">
                  <a:schemeClr val="bg1">
                    <a:alpha val="90000"/>
                  </a:schemeClr>
                </a:gs>
                <a:gs pos="100000">
                  <a:schemeClr val="tx1">
                    <a:lumMod val="50000"/>
                    <a:lumOff val="50000"/>
                  </a:schemeClr>
                </a:gs>
              </a:gsLst>
              <a:lin ang="7200000" scaled="0"/>
            </a:gradFill>
          </a:ln>
          <a:effectLst>
            <a:outerShdw blurRad="482600" dist="203200" dir="8100000" algn="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eaLnBrk="0" fontAlgn="base" hangingPunct="0">
              <a:spcBef>
                <a:spcPct val="0"/>
              </a:spcBef>
              <a:spcAft>
                <a:spcPct val="0"/>
              </a:spcAft>
              <a:buFont typeface="Arial" panose="020b0604020202020204" pitchFamily="34" charset="0"/>
            </a:pPr>
            <a:r>
              <a:rPr lang="en-US" altLang="zh-CN" sz="1800">
                <a:solidFill>
                  <a:schemeClr val="accent1"/>
                </a:solidFill>
                <a:latin typeface="造字工房悦黑（非商用）纤细体" pitchFamily="50" charset="-122"/>
                <a:ea typeface="造字工房悦黑（非商用）纤细体" pitchFamily="50" charset="-122"/>
              </a:rPr>
              <a:t>8</a:t>
            </a:r>
            <a:endParaRPr lang="zh-CN" altLang="en-US" sz="1800">
              <a:solidFill>
                <a:schemeClr val="accent1"/>
              </a:solidFill>
              <a:latin typeface="造字工房悦黑（非商用）纤细体" pitchFamily="50" charset="-122"/>
              <a:ea typeface="造字工房悦黑（非商用）纤细体" pitchFamily="50" charset="-122"/>
            </a:endParaRPr>
          </a:p>
        </p:txBody>
      </p:sp>
      <p:sp>
        <p:nvSpPr>
          <p:cNvPr id="37" name="矩形 36"/>
          <p:cNvSpPr/>
          <p:nvPr/>
        </p:nvSpPr>
        <p:spPr>
          <a:xfrm>
            <a:off x="5455196" y="3673599"/>
            <a:ext cx="2773080" cy="403957"/>
          </a:xfrm>
          <a:prstGeom prst="rect">
            <a:avLst/>
          </a:prstGeom>
        </p:spPr>
        <p:txBody>
          <a:bodyPr wrap="square">
            <a:spAutoFit/>
          </a:bodyPr>
          <a:lstStyle/>
          <a:p>
            <a:r>
              <a:rPr lang="en-US" altLang="zh-CN" sz="1200">
                <a:solidFill>
                  <a:schemeClr val="accent1"/>
                </a:solidFill>
                <a:latin typeface="造字工房悦黑（非商用）纤细体" pitchFamily="50" charset="-122"/>
                <a:ea typeface="造字工房悦黑（非商用）纤细体" pitchFamily="50" charset="-122"/>
                <a:cs typeface="UUS UN INCHIKE" panose="02020603070505020304" pitchFamily="18" charset="0"/>
                <a:sym typeface="+mn-lt"/>
              </a:rPr>
              <a:t>CONTENT</a:t>
            </a:r>
            <a:endParaRPr lang="en-US" altLang="zh-CN" sz="1200">
              <a:solidFill>
                <a:schemeClr val="accent1"/>
              </a:solidFill>
              <a:latin typeface="造字工房悦黑（非商用）纤细体" pitchFamily="50" charset="-122"/>
              <a:ea typeface="造字工房悦黑（非商用）纤细体" pitchFamily="50" charset="-122"/>
              <a:cs typeface="UUS UN INCHIKE" panose="02020603070505020304" pitchFamily="18" charset="0"/>
              <a:sym typeface="+mn-lt"/>
            </a:endParaRPr>
          </a:p>
          <a:p>
            <a:r>
              <a:rPr lang="en-US" altLang="zh-CN" sz="825">
                <a:solidFill>
                  <a:schemeClr val="accent2"/>
                </a:solidFill>
                <a:latin typeface="造字工房悦黑（非商用）纤细体" pitchFamily="50" charset="-122"/>
                <a:ea typeface="造字工房悦黑（非商用）纤细体" pitchFamily="50" charset="-122"/>
                <a:cs typeface="UUS UN INCHIKE" panose="02020603070505020304" pitchFamily="18" charset="0"/>
                <a:sym typeface="+mn-lt"/>
              </a:rPr>
              <a:t>The future is before us and dynamic. </a:t>
            </a:r>
            <a:r>
              <a:rPr lang="en-US" altLang="zh-CN" sz="825">
                <a:solidFill>
                  <a:schemeClr val="accent2"/>
                </a:solidFill>
                <a:latin typeface="造字工房悦黑（非商用）纤细体" pitchFamily="50" charset="-122"/>
                <a:ea typeface="造字工房悦黑（非商用）纤细体" pitchFamily="50" charset="-122"/>
                <a:cs typeface="UUS UN INCHIKE" panose="02020603070505020304" pitchFamily="18" charset="0"/>
              </a:rPr>
              <a:t>Everything we do will</a:t>
            </a:r>
            <a:endParaRPr lang="zh-CN" altLang="en-US" sz="825">
              <a:solidFill>
                <a:schemeClr val="accent2"/>
              </a:solidFill>
              <a:latin typeface="造字工房悦黑（非商用）纤细体" pitchFamily="50" charset="-122"/>
              <a:ea typeface="造字工房悦黑（非商用）纤细体" pitchFamily="50" charset="-122"/>
              <a:cs typeface="UUS UN INCHIKE" panose="02020603070505020304" pitchFamily="18" charset="0"/>
              <a:sym typeface="+mn-lt"/>
            </a:endParaRPr>
          </a:p>
        </p:txBody>
      </p:sp>
    </p:spTree>
  </p:cSld>
  <p:clrMapOvr>
    <a:masterClrMapping/>
  </p:clrMapOvr>
  <mc:AlternateContent>
    <mc:Choice xmlns:p14="http://schemas.microsoft.com/office/powerpoint/2010/main" Requires="p14">
      <p:transition spd="med" advTm="6000" p14:dur="700">
        <p:fade/>
      </p:transition>
    </mc:Choice>
    <mc:Fallback>
      <p:transition spd="med" advTm="6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nodeType="afterGroup">
                            <p:stCondLst>
                              <p:cond delay="500"/>
                            </p:stCondLst>
                            <p:childTnLst>
                              <p:par>
                                <p:cTn id="11" presetID="2" presetClass="entr" presetSubtype="2" fill="hold" grpId="0" nodeType="after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1+#ppt_w/2"/>
                                          </p:val>
                                        </p:tav>
                                        <p:tav tm="100000">
                                          <p:val>
                                            <p:strVal val="#ppt_x"/>
                                          </p:val>
                                        </p:tav>
                                      </p:tavLst>
                                    </p:anim>
                                    <p:anim calcmode="lin" valueType="num">
                                      <p:cBhvr additive="base">
                                        <p:cTn id="14" dur="500" fill="hold"/>
                                        <p:tgtEl>
                                          <p:spTgt spid="19"/>
                                        </p:tgtEl>
                                        <p:attrNameLst>
                                          <p:attrName>ppt_y</p:attrName>
                                        </p:attrNameLst>
                                      </p:cBhvr>
                                      <p:tavLst>
                                        <p:tav tm="0">
                                          <p:val>
                                            <p:strVal val="#ppt_y"/>
                                          </p:val>
                                        </p:tav>
                                        <p:tav tm="100000">
                                          <p:val>
                                            <p:strVal val="#ppt_y"/>
                                          </p:val>
                                        </p:tav>
                                      </p:tavLst>
                                    </p:anim>
                                  </p:childTnLst>
                                </p:cTn>
                              </p:par>
                            </p:childTnLst>
                          </p:cTn>
                        </p:par>
                        <p:par>
                          <p:cTn id="15" fill="hold" nodeType="afterGroup">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p:cTn id="18" dur="500" fill="hold"/>
                                        <p:tgtEl>
                                          <p:spTgt spid="24"/>
                                        </p:tgtEl>
                                        <p:attrNameLst>
                                          <p:attrName>ppt_w</p:attrName>
                                        </p:attrNameLst>
                                      </p:cBhvr>
                                      <p:tavLst>
                                        <p:tav tm="0">
                                          <p:val>
                                            <p:fltVal val="0"/>
                                          </p:val>
                                        </p:tav>
                                        <p:tav tm="100000">
                                          <p:val>
                                            <p:strVal val="#ppt_w"/>
                                          </p:val>
                                        </p:tav>
                                      </p:tavLst>
                                    </p:anim>
                                    <p:anim calcmode="lin" valueType="num">
                                      <p:cBhvr>
                                        <p:cTn id="19" dur="500" fill="hold"/>
                                        <p:tgtEl>
                                          <p:spTgt spid="24"/>
                                        </p:tgtEl>
                                        <p:attrNameLst>
                                          <p:attrName>ppt_h</p:attrName>
                                        </p:attrNameLst>
                                      </p:cBhvr>
                                      <p:tavLst>
                                        <p:tav tm="0">
                                          <p:val>
                                            <p:fltVal val="0"/>
                                          </p:val>
                                        </p:tav>
                                        <p:tav tm="100000">
                                          <p:val>
                                            <p:strVal val="#ppt_h"/>
                                          </p:val>
                                        </p:tav>
                                      </p:tavLst>
                                    </p:anim>
                                    <p:animEffect transition="in" filter="fade">
                                      <p:cBhvr>
                                        <p:cTn id="20" dur="500"/>
                                        <p:tgtEl>
                                          <p:spTgt spid="24"/>
                                        </p:tgtEl>
                                      </p:cBhvr>
                                    </p:animEffect>
                                  </p:childTnLst>
                                </p:cTn>
                              </p:par>
                            </p:childTnLst>
                          </p:cTn>
                        </p:par>
                        <p:par>
                          <p:cTn id="21" fill="hold" nodeType="afterGroup">
                            <p:stCondLst>
                              <p:cond delay="1500"/>
                            </p:stCondLst>
                            <p:childTnLst>
                              <p:par>
                                <p:cTn id="22" presetID="2" presetClass="entr" presetSubtype="2"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1+#ppt_w/2"/>
                                          </p:val>
                                        </p:tav>
                                        <p:tav tm="100000">
                                          <p:val>
                                            <p:strVal val="#ppt_x"/>
                                          </p:val>
                                        </p:tav>
                                      </p:tavLst>
                                    </p:anim>
                                    <p:anim calcmode="lin" valueType="num">
                                      <p:cBhvr additive="base">
                                        <p:cTn id="25" dur="500" fill="hold"/>
                                        <p:tgtEl>
                                          <p:spTgt spid="25"/>
                                        </p:tgtEl>
                                        <p:attrNameLst>
                                          <p:attrName>ppt_y</p:attrName>
                                        </p:attrNameLst>
                                      </p:cBhvr>
                                      <p:tavLst>
                                        <p:tav tm="0">
                                          <p:val>
                                            <p:strVal val="#ppt_y"/>
                                          </p:val>
                                        </p:tav>
                                        <p:tav tm="100000">
                                          <p:val>
                                            <p:strVal val="#ppt_y"/>
                                          </p:val>
                                        </p:tav>
                                      </p:tavLst>
                                    </p:anim>
                                  </p:childTnLst>
                                </p:cTn>
                              </p:par>
                            </p:childTnLst>
                          </p:cTn>
                        </p:par>
                        <p:par>
                          <p:cTn id="26" fill="hold" nodeType="afterGroup">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p:cTn id="29" dur="500" fill="hold"/>
                                        <p:tgtEl>
                                          <p:spTgt spid="26"/>
                                        </p:tgtEl>
                                        <p:attrNameLst>
                                          <p:attrName>ppt_w</p:attrName>
                                        </p:attrNameLst>
                                      </p:cBhvr>
                                      <p:tavLst>
                                        <p:tav tm="0">
                                          <p:val>
                                            <p:fltVal val="0"/>
                                          </p:val>
                                        </p:tav>
                                        <p:tav tm="100000">
                                          <p:val>
                                            <p:strVal val="#ppt_w"/>
                                          </p:val>
                                        </p:tav>
                                      </p:tavLst>
                                    </p:anim>
                                    <p:anim calcmode="lin" valueType="num">
                                      <p:cBhvr>
                                        <p:cTn id="30" dur="500" fill="hold"/>
                                        <p:tgtEl>
                                          <p:spTgt spid="26"/>
                                        </p:tgtEl>
                                        <p:attrNameLst>
                                          <p:attrName>ppt_h</p:attrName>
                                        </p:attrNameLst>
                                      </p:cBhvr>
                                      <p:tavLst>
                                        <p:tav tm="0">
                                          <p:val>
                                            <p:fltVal val="0"/>
                                          </p:val>
                                        </p:tav>
                                        <p:tav tm="100000">
                                          <p:val>
                                            <p:strVal val="#ppt_h"/>
                                          </p:val>
                                        </p:tav>
                                      </p:tavLst>
                                    </p:anim>
                                    <p:animEffect transition="in" filter="fade">
                                      <p:cBhvr>
                                        <p:cTn id="31" dur="500"/>
                                        <p:tgtEl>
                                          <p:spTgt spid="26"/>
                                        </p:tgtEl>
                                      </p:cBhvr>
                                    </p:animEffect>
                                  </p:childTnLst>
                                </p:cTn>
                              </p:par>
                            </p:childTnLst>
                          </p:cTn>
                        </p:par>
                        <p:par>
                          <p:cTn id="32" fill="hold" nodeType="afterGroup">
                            <p:stCondLst>
                              <p:cond delay="2500"/>
                            </p:stCondLst>
                            <p:childTnLst>
                              <p:par>
                                <p:cTn id="33" presetID="2" presetClass="entr" presetSubtype="2"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additive="base">
                                        <p:cTn id="35" dur="500" fill="hold"/>
                                        <p:tgtEl>
                                          <p:spTgt spid="27"/>
                                        </p:tgtEl>
                                        <p:attrNameLst>
                                          <p:attrName>ppt_x</p:attrName>
                                        </p:attrNameLst>
                                      </p:cBhvr>
                                      <p:tavLst>
                                        <p:tav tm="0">
                                          <p:val>
                                            <p:strVal val="1+#ppt_w/2"/>
                                          </p:val>
                                        </p:tav>
                                        <p:tav tm="100000">
                                          <p:val>
                                            <p:strVal val="#ppt_x"/>
                                          </p:val>
                                        </p:tav>
                                      </p:tavLst>
                                    </p:anim>
                                    <p:anim calcmode="lin" valueType="num">
                                      <p:cBhvr additive="base">
                                        <p:cTn id="36" dur="500" fill="hold"/>
                                        <p:tgtEl>
                                          <p:spTgt spid="27"/>
                                        </p:tgtEl>
                                        <p:attrNameLst>
                                          <p:attrName>ppt_y</p:attrName>
                                        </p:attrNameLst>
                                      </p:cBhvr>
                                      <p:tavLst>
                                        <p:tav tm="0">
                                          <p:val>
                                            <p:strVal val="#ppt_y"/>
                                          </p:val>
                                        </p:tav>
                                        <p:tav tm="100000">
                                          <p:val>
                                            <p:strVal val="#ppt_y"/>
                                          </p:val>
                                        </p:tav>
                                      </p:tavLst>
                                    </p:anim>
                                  </p:childTnLst>
                                </p:cTn>
                              </p:par>
                            </p:childTnLst>
                          </p:cTn>
                        </p:par>
                        <p:par>
                          <p:cTn id="37" fill="hold" nodeType="afterGroup">
                            <p:stCondLst>
                              <p:cond delay="3000"/>
                            </p:stCondLst>
                            <p:childTnLst>
                              <p:par>
                                <p:cTn id="38" presetID="53" presetClass="entr" presetSubtype="16"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 calcmode="lin" valueType="num">
                                      <p:cBhvr>
                                        <p:cTn id="40" dur="500" fill="hold"/>
                                        <p:tgtEl>
                                          <p:spTgt spid="28"/>
                                        </p:tgtEl>
                                        <p:attrNameLst>
                                          <p:attrName>ppt_w</p:attrName>
                                        </p:attrNameLst>
                                      </p:cBhvr>
                                      <p:tavLst>
                                        <p:tav tm="0">
                                          <p:val>
                                            <p:fltVal val="0"/>
                                          </p:val>
                                        </p:tav>
                                        <p:tav tm="100000">
                                          <p:val>
                                            <p:strVal val="#ppt_w"/>
                                          </p:val>
                                        </p:tav>
                                      </p:tavLst>
                                    </p:anim>
                                    <p:anim calcmode="lin" valueType="num">
                                      <p:cBhvr>
                                        <p:cTn id="41" dur="500" fill="hold"/>
                                        <p:tgtEl>
                                          <p:spTgt spid="28"/>
                                        </p:tgtEl>
                                        <p:attrNameLst>
                                          <p:attrName>ppt_h</p:attrName>
                                        </p:attrNameLst>
                                      </p:cBhvr>
                                      <p:tavLst>
                                        <p:tav tm="0">
                                          <p:val>
                                            <p:fltVal val="0"/>
                                          </p:val>
                                        </p:tav>
                                        <p:tav tm="100000">
                                          <p:val>
                                            <p:strVal val="#ppt_h"/>
                                          </p:val>
                                        </p:tav>
                                      </p:tavLst>
                                    </p:anim>
                                    <p:animEffect transition="in" filter="fade">
                                      <p:cBhvr>
                                        <p:cTn id="42" dur="500"/>
                                        <p:tgtEl>
                                          <p:spTgt spid="28"/>
                                        </p:tgtEl>
                                      </p:cBhvr>
                                    </p:animEffect>
                                  </p:childTnLst>
                                </p:cTn>
                              </p:par>
                            </p:childTnLst>
                          </p:cTn>
                        </p:par>
                        <p:par>
                          <p:cTn id="43" fill="hold" nodeType="afterGroup">
                            <p:stCondLst>
                              <p:cond delay="3500"/>
                            </p:stCondLst>
                            <p:childTnLst>
                              <p:par>
                                <p:cTn id="44" presetID="2" presetClass="entr" presetSubtype="2"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1+#ppt_w/2"/>
                                          </p:val>
                                        </p:tav>
                                        <p:tav tm="100000">
                                          <p:val>
                                            <p:strVal val="#ppt_x"/>
                                          </p:val>
                                        </p:tav>
                                      </p:tavLst>
                                    </p:anim>
                                    <p:anim calcmode="lin" valueType="num">
                                      <p:cBhvr additive="base">
                                        <p:cTn id="47" dur="500" fill="hold"/>
                                        <p:tgtEl>
                                          <p:spTgt spid="29"/>
                                        </p:tgtEl>
                                        <p:attrNameLst>
                                          <p:attrName>ppt_y</p:attrName>
                                        </p:attrNameLst>
                                      </p:cBhvr>
                                      <p:tavLst>
                                        <p:tav tm="0">
                                          <p:val>
                                            <p:strVal val="#ppt_y"/>
                                          </p:val>
                                        </p:tav>
                                        <p:tav tm="100000">
                                          <p:val>
                                            <p:strVal val="#ppt_y"/>
                                          </p:val>
                                        </p:tav>
                                      </p:tavLst>
                                    </p:anim>
                                  </p:childTnLst>
                                </p:cTn>
                              </p:par>
                            </p:childTnLst>
                          </p:cTn>
                        </p:par>
                        <p:par>
                          <p:cTn id="48" fill="hold" nodeType="afterGroup">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0"/>
                                        </p:tgtEl>
                                        <p:attrNameLst>
                                          <p:attrName>style.visibility</p:attrName>
                                        </p:attrNameLst>
                                      </p:cBhvr>
                                      <p:to>
                                        <p:strVal val="visible"/>
                                      </p:to>
                                    </p:set>
                                    <p:anim calcmode="lin" valueType="num">
                                      <p:cBhvr>
                                        <p:cTn id="51" dur="500" fill="hold"/>
                                        <p:tgtEl>
                                          <p:spTgt spid="30"/>
                                        </p:tgtEl>
                                        <p:attrNameLst>
                                          <p:attrName>ppt_w</p:attrName>
                                        </p:attrNameLst>
                                      </p:cBhvr>
                                      <p:tavLst>
                                        <p:tav tm="0">
                                          <p:val>
                                            <p:fltVal val="0"/>
                                          </p:val>
                                        </p:tav>
                                        <p:tav tm="100000">
                                          <p:val>
                                            <p:strVal val="#ppt_w"/>
                                          </p:val>
                                        </p:tav>
                                      </p:tavLst>
                                    </p:anim>
                                    <p:anim calcmode="lin" valueType="num">
                                      <p:cBhvr>
                                        <p:cTn id="52" dur="500" fill="hold"/>
                                        <p:tgtEl>
                                          <p:spTgt spid="30"/>
                                        </p:tgtEl>
                                        <p:attrNameLst>
                                          <p:attrName>ppt_h</p:attrName>
                                        </p:attrNameLst>
                                      </p:cBhvr>
                                      <p:tavLst>
                                        <p:tav tm="0">
                                          <p:val>
                                            <p:fltVal val="0"/>
                                          </p:val>
                                        </p:tav>
                                        <p:tav tm="100000">
                                          <p:val>
                                            <p:strVal val="#ppt_h"/>
                                          </p:val>
                                        </p:tav>
                                      </p:tavLst>
                                    </p:anim>
                                    <p:animEffect transition="in" filter="fade">
                                      <p:cBhvr>
                                        <p:cTn id="53" dur="500"/>
                                        <p:tgtEl>
                                          <p:spTgt spid="30"/>
                                        </p:tgtEl>
                                      </p:cBhvr>
                                    </p:animEffect>
                                  </p:childTnLst>
                                </p:cTn>
                              </p:par>
                            </p:childTnLst>
                          </p:cTn>
                        </p:par>
                        <p:par>
                          <p:cTn id="54" fill="hold" nodeType="afterGroup">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 calcmode="lin" valueType="num">
                                      <p:cBhvr additive="base">
                                        <p:cTn id="57" dur="500" fill="hold"/>
                                        <p:tgtEl>
                                          <p:spTgt spid="31"/>
                                        </p:tgtEl>
                                        <p:attrNameLst>
                                          <p:attrName>ppt_x</p:attrName>
                                        </p:attrNameLst>
                                      </p:cBhvr>
                                      <p:tavLst>
                                        <p:tav tm="0">
                                          <p:val>
                                            <p:strVal val="1+#ppt_w/2"/>
                                          </p:val>
                                        </p:tav>
                                        <p:tav tm="100000">
                                          <p:val>
                                            <p:strVal val="#ppt_x"/>
                                          </p:val>
                                        </p:tav>
                                      </p:tavLst>
                                    </p:anim>
                                    <p:anim calcmode="lin" valueType="num">
                                      <p:cBhvr additive="base">
                                        <p:cTn id="58" dur="500" fill="hold"/>
                                        <p:tgtEl>
                                          <p:spTgt spid="31"/>
                                        </p:tgtEl>
                                        <p:attrNameLst>
                                          <p:attrName>ppt_y</p:attrName>
                                        </p:attrNameLst>
                                      </p:cBhvr>
                                      <p:tavLst>
                                        <p:tav tm="0">
                                          <p:val>
                                            <p:strVal val="#ppt_y"/>
                                          </p:val>
                                        </p:tav>
                                        <p:tav tm="100000">
                                          <p:val>
                                            <p:strVal val="#ppt_y"/>
                                          </p:val>
                                        </p:tav>
                                      </p:tavLst>
                                    </p:anim>
                                  </p:childTnLst>
                                </p:cTn>
                              </p:par>
                            </p:childTnLst>
                          </p:cTn>
                        </p:par>
                        <p:par>
                          <p:cTn id="59" fill="hold" nodeType="afterGroup">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Effect transition="in" filter="fade">
                                      <p:cBhvr>
                                        <p:cTn id="64" dur="500"/>
                                        <p:tgtEl>
                                          <p:spTgt spid="32"/>
                                        </p:tgtEl>
                                      </p:cBhvr>
                                    </p:animEffect>
                                  </p:childTnLst>
                                </p:cTn>
                              </p:par>
                            </p:childTnLst>
                          </p:cTn>
                        </p:par>
                        <p:par>
                          <p:cTn id="65" fill="hold" nodeType="afterGroup">
                            <p:stCondLst>
                              <p:cond delay="5500"/>
                            </p:stCondLst>
                            <p:childTnLst>
                              <p:par>
                                <p:cTn id="66" presetID="2" presetClass="entr" presetSubtype="2"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additive="base">
                                        <p:cTn id="68" dur="500" fill="hold"/>
                                        <p:tgtEl>
                                          <p:spTgt spid="33"/>
                                        </p:tgtEl>
                                        <p:attrNameLst>
                                          <p:attrName>ppt_x</p:attrName>
                                        </p:attrNameLst>
                                      </p:cBhvr>
                                      <p:tavLst>
                                        <p:tav tm="0">
                                          <p:val>
                                            <p:strVal val="1+#ppt_w/2"/>
                                          </p:val>
                                        </p:tav>
                                        <p:tav tm="100000">
                                          <p:val>
                                            <p:strVal val="#ppt_x"/>
                                          </p:val>
                                        </p:tav>
                                      </p:tavLst>
                                    </p:anim>
                                    <p:anim calcmode="lin" valueType="num">
                                      <p:cBhvr additive="base">
                                        <p:cTn id="69" dur="500" fill="hold"/>
                                        <p:tgtEl>
                                          <p:spTgt spid="33"/>
                                        </p:tgtEl>
                                        <p:attrNameLst>
                                          <p:attrName>ppt_y</p:attrName>
                                        </p:attrNameLst>
                                      </p:cBhvr>
                                      <p:tavLst>
                                        <p:tav tm="0">
                                          <p:val>
                                            <p:strVal val="#ppt_y"/>
                                          </p:val>
                                        </p:tav>
                                        <p:tav tm="100000">
                                          <p:val>
                                            <p:strVal val="#ppt_y"/>
                                          </p:val>
                                        </p:tav>
                                      </p:tavLst>
                                    </p:anim>
                                  </p:childTnLst>
                                </p:cTn>
                              </p:par>
                            </p:childTnLst>
                          </p:cTn>
                        </p:par>
                        <p:par>
                          <p:cTn id="70" fill="hold" nodeType="afterGroup">
                            <p:stCondLst>
                              <p:cond delay="6000"/>
                            </p:stCondLst>
                            <p:childTnLst>
                              <p:par>
                                <p:cTn id="71" presetID="53" presetClass="entr" presetSubtype="16"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p:cTn id="73" dur="500" fill="hold"/>
                                        <p:tgtEl>
                                          <p:spTgt spid="34"/>
                                        </p:tgtEl>
                                        <p:attrNameLst>
                                          <p:attrName>ppt_w</p:attrName>
                                        </p:attrNameLst>
                                      </p:cBhvr>
                                      <p:tavLst>
                                        <p:tav tm="0">
                                          <p:val>
                                            <p:fltVal val="0"/>
                                          </p:val>
                                        </p:tav>
                                        <p:tav tm="100000">
                                          <p:val>
                                            <p:strVal val="#ppt_w"/>
                                          </p:val>
                                        </p:tav>
                                      </p:tavLst>
                                    </p:anim>
                                    <p:anim calcmode="lin" valueType="num">
                                      <p:cBhvr>
                                        <p:cTn id="74" dur="500" fill="hold"/>
                                        <p:tgtEl>
                                          <p:spTgt spid="34"/>
                                        </p:tgtEl>
                                        <p:attrNameLst>
                                          <p:attrName>ppt_h</p:attrName>
                                        </p:attrNameLst>
                                      </p:cBhvr>
                                      <p:tavLst>
                                        <p:tav tm="0">
                                          <p:val>
                                            <p:fltVal val="0"/>
                                          </p:val>
                                        </p:tav>
                                        <p:tav tm="100000">
                                          <p:val>
                                            <p:strVal val="#ppt_h"/>
                                          </p:val>
                                        </p:tav>
                                      </p:tavLst>
                                    </p:anim>
                                    <p:animEffect transition="in" filter="fade">
                                      <p:cBhvr>
                                        <p:cTn id="75" dur="500"/>
                                        <p:tgtEl>
                                          <p:spTgt spid="34"/>
                                        </p:tgtEl>
                                      </p:cBhvr>
                                    </p:animEffect>
                                  </p:childTnLst>
                                </p:cTn>
                              </p:par>
                            </p:childTnLst>
                          </p:cTn>
                        </p:par>
                        <p:par>
                          <p:cTn id="76" fill="hold" nodeType="afterGroup">
                            <p:stCondLst>
                              <p:cond delay="6500"/>
                            </p:stCondLst>
                            <p:childTnLst>
                              <p:par>
                                <p:cTn id="77" presetID="2" presetClass="entr" presetSubtype="2"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500" fill="hold"/>
                                        <p:tgtEl>
                                          <p:spTgt spid="35"/>
                                        </p:tgtEl>
                                        <p:attrNameLst>
                                          <p:attrName>ppt_x</p:attrName>
                                        </p:attrNameLst>
                                      </p:cBhvr>
                                      <p:tavLst>
                                        <p:tav tm="0">
                                          <p:val>
                                            <p:strVal val="1+#ppt_w/2"/>
                                          </p:val>
                                        </p:tav>
                                        <p:tav tm="100000">
                                          <p:val>
                                            <p:strVal val="#ppt_x"/>
                                          </p:val>
                                        </p:tav>
                                      </p:tavLst>
                                    </p:anim>
                                    <p:anim calcmode="lin" valueType="num">
                                      <p:cBhvr additive="base">
                                        <p:cTn id="80" dur="500" fill="hold"/>
                                        <p:tgtEl>
                                          <p:spTgt spid="35"/>
                                        </p:tgtEl>
                                        <p:attrNameLst>
                                          <p:attrName>ppt_y</p:attrName>
                                        </p:attrNameLst>
                                      </p:cBhvr>
                                      <p:tavLst>
                                        <p:tav tm="0">
                                          <p:val>
                                            <p:strVal val="#ppt_y"/>
                                          </p:val>
                                        </p:tav>
                                        <p:tav tm="100000">
                                          <p:val>
                                            <p:strVal val="#ppt_y"/>
                                          </p:val>
                                        </p:tav>
                                      </p:tavLst>
                                    </p:anim>
                                  </p:childTnLst>
                                </p:cTn>
                              </p:par>
                            </p:childTnLst>
                          </p:cTn>
                        </p:par>
                        <p:par>
                          <p:cTn id="81" fill="hold" nodeType="afterGroup">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childTnLst>
                          </p:cTn>
                        </p:par>
                        <p:par>
                          <p:cTn id="87" fill="hold" nodeType="afterGroup">
                            <p:stCondLst>
                              <p:cond delay="7500"/>
                            </p:stCondLst>
                            <p:childTnLst>
                              <p:par>
                                <p:cTn id="88" presetID="2" presetClass="entr" presetSubtype="2" fill="hold" grpId="0" nodeType="afterEffect">
                                  <p:stCondLst>
                                    <p:cond delay="0"/>
                                  </p:stCondLst>
                                  <p:childTnLst>
                                    <p:set>
                                      <p:cBhvr>
                                        <p:cTn id="89" dur="1" fill="hold">
                                          <p:stCondLst>
                                            <p:cond delay="0"/>
                                          </p:stCondLst>
                                        </p:cTn>
                                        <p:tgtEl>
                                          <p:spTgt spid="37"/>
                                        </p:tgtEl>
                                        <p:attrNameLst>
                                          <p:attrName>style.visibility</p:attrName>
                                        </p:attrNameLst>
                                      </p:cBhvr>
                                      <p:to>
                                        <p:strVal val="visible"/>
                                      </p:to>
                                    </p:set>
                                    <p:anim calcmode="lin" valueType="num">
                                      <p:cBhvr additive="base">
                                        <p:cTn id="90" dur="500" fill="hold"/>
                                        <p:tgtEl>
                                          <p:spTgt spid="37"/>
                                        </p:tgtEl>
                                        <p:attrNameLst>
                                          <p:attrName>ppt_x</p:attrName>
                                        </p:attrNameLst>
                                      </p:cBhvr>
                                      <p:tavLst>
                                        <p:tav tm="0">
                                          <p:val>
                                            <p:strVal val="1+#ppt_w/2"/>
                                          </p:val>
                                        </p:tav>
                                        <p:tav tm="100000">
                                          <p:val>
                                            <p:strVal val="#ppt_x"/>
                                          </p:val>
                                        </p:tav>
                                      </p:tavLst>
                                    </p:anim>
                                    <p:anim calcmode="lin" valueType="num">
                                      <p:cBhvr additive="base">
                                        <p:cTn id="91" dur="5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9" grpId="0"/>
      <p:bldP spid="24" grpId="0" animBg="1"/>
      <p:bldP spid="25" grpId="0"/>
      <p:bldP spid="26" grpId="0" animBg="1"/>
      <p:bldP spid="27" grpId="0"/>
      <p:bldP spid="28" grpId="0" animBg="1"/>
      <p:bldP spid="29" grpId="0"/>
      <p:bldP spid="30" grpId="0" animBg="1"/>
      <p:bldP spid="31" grpId="0"/>
      <p:bldP spid="32" grpId="0" animBg="1"/>
      <p:bldP spid="33" grpId="0"/>
      <p:bldP spid="34" grpId="0" animBg="1"/>
      <p:bldP spid="35" grpId="0"/>
      <p:bldP spid="36" grpId="0" animBg="1"/>
      <p:bldP spid="37" grpId="0"/>
    </p:bldLs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0" name="任意多边形 19"/>
          <p:cNvSpPr/>
          <p:nvPr/>
        </p:nvSpPr>
        <p:spPr>
          <a:xfrm>
            <a:off x="3452356" y="1297058"/>
            <a:ext cx="2246748" cy="795128"/>
          </a:xfrm>
          <a:custGeom>
            <a:gdLst>
              <a:gd name="connsiteX0" fmla="*/ 1497832 w 2995664"/>
              <a:gd name="connsiteY0" fmla="*/ 0 h 1060170"/>
              <a:gd name="connsiteX1" fmla="*/ 2963122 w 2995664"/>
              <a:gd name="connsiteY1" fmla="*/ 971260 h 1060170"/>
              <a:gd name="connsiteX2" fmla="*/ 2995664 w 2995664"/>
              <a:gd name="connsiteY2" fmla="*/ 1060170 h 1060170"/>
              <a:gd name="connsiteX3" fmla="*/ 0 w 2995664"/>
              <a:gd name="connsiteY3" fmla="*/ 1060170 h 1060170"/>
              <a:gd name="connsiteX4" fmla="*/ 32542 w 2995664"/>
              <a:gd name="connsiteY4" fmla="*/ 971260 h 1060170"/>
              <a:gd name="connsiteX5" fmla="*/ 1497832 w 2995664"/>
              <a:gd name="connsiteY5" fmla="*/ 0 h 106017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95664" h="1060170">
                <a:moveTo>
                  <a:pt x="1497832" y="0"/>
                </a:moveTo>
                <a:cubicBezTo>
                  <a:pt x="2156540" y="0"/>
                  <a:pt x="2721708" y="400491"/>
                  <a:pt x="2963122" y="971260"/>
                </a:cubicBezTo>
                <a:lnTo>
                  <a:pt x="2995664" y="1060170"/>
                </a:lnTo>
                <a:lnTo>
                  <a:pt x="0" y="1060170"/>
                </a:lnTo>
                <a:lnTo>
                  <a:pt x="32542" y="971260"/>
                </a:lnTo>
                <a:cubicBezTo>
                  <a:pt x="273956" y="400491"/>
                  <a:pt x="839124" y="0"/>
                  <a:pt x="1497832" y="0"/>
                </a:cubicBezTo>
                <a:close/>
              </a:path>
            </a:pathLst>
          </a:custGeom>
          <a:gradFill flip="none" rotWithShape="1">
            <a:gsLst>
              <a:gs pos="0">
                <a:schemeClr val="bg1"/>
              </a:gs>
              <a:gs pos="100000">
                <a:srgbClr val="C8C8C8"/>
              </a:gs>
            </a:gsLst>
            <a:lin ang="19800000" scaled="0"/>
          </a:gradFill>
          <a:ln w="12700">
            <a:gradFill flip="none" rotWithShape="1">
              <a:gsLst>
                <a:gs pos="53000">
                  <a:schemeClr val="bg1">
                    <a:alpha val="90000"/>
                  </a:schemeClr>
                </a:gs>
                <a:gs pos="100000">
                  <a:schemeClr val="tx1">
                    <a:lumMod val="50000"/>
                    <a:lumOff val="50000"/>
                  </a:schemeClr>
                </a:gs>
              </a:gsLst>
              <a:lin ang="7200000" scaled="0"/>
            </a:gradFill>
          </a:ln>
          <a:effectLst>
            <a:outerShdw blurRad="482600" dist="203200" dir="8100000" algn="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buFont typeface="Arial" panose="020b0604020202020204" pitchFamily="34" charset="0"/>
            </a:pPr>
            <a:endParaRPr lang="zh-CN" altLang="en-US" sz="4500">
              <a:solidFill>
                <a:schemeClr val="accent2"/>
              </a:solidFill>
              <a:latin typeface="造字工房悦黑（非商用）纤细体" pitchFamily="50" charset="-122"/>
              <a:ea typeface="造字工房悦黑（非商用）纤细体" pitchFamily="50" charset="-122"/>
            </a:endParaRPr>
          </a:p>
        </p:txBody>
      </p:sp>
      <p:sp>
        <p:nvSpPr>
          <p:cNvPr id="19" name="任意多边形 18"/>
          <p:cNvSpPr/>
          <p:nvPr/>
        </p:nvSpPr>
        <p:spPr>
          <a:xfrm>
            <a:off x="3379304" y="2174187"/>
            <a:ext cx="2385392" cy="795127"/>
          </a:xfrm>
          <a:custGeom>
            <a:gdLst>
              <a:gd name="connsiteX0" fmla="*/ 92428 w 3180522"/>
              <a:gd name="connsiteY0" fmla="*/ 0 h 1060169"/>
              <a:gd name="connsiteX1" fmla="*/ 3088094 w 3180522"/>
              <a:gd name="connsiteY1" fmla="*/ 0 h 1060169"/>
              <a:gd name="connsiteX2" fmla="*/ 3109027 w 3180522"/>
              <a:gd name="connsiteY2" fmla="*/ 57193 h 1060169"/>
              <a:gd name="connsiteX3" fmla="*/ 3180522 w 3180522"/>
              <a:gd name="connsiteY3" fmla="*/ 530088 h 1060169"/>
              <a:gd name="connsiteX4" fmla="*/ 3109027 w 3180522"/>
              <a:gd name="connsiteY4" fmla="*/ 1002983 h 1060169"/>
              <a:gd name="connsiteX5" fmla="*/ 3088097 w 3180522"/>
              <a:gd name="connsiteY5" fmla="*/ 1060169 h 1060169"/>
              <a:gd name="connsiteX6" fmla="*/ 92426 w 3180522"/>
              <a:gd name="connsiteY6" fmla="*/ 1060169 h 1060169"/>
              <a:gd name="connsiteX7" fmla="*/ 71495 w 3180522"/>
              <a:gd name="connsiteY7" fmla="*/ 1002983 h 1060169"/>
              <a:gd name="connsiteX8" fmla="*/ 0 w 3180522"/>
              <a:gd name="connsiteY8" fmla="*/ 530088 h 1060169"/>
              <a:gd name="connsiteX9" fmla="*/ 71495 w 3180522"/>
              <a:gd name="connsiteY9" fmla="*/ 57193 h 1060169"/>
              <a:gd name="connsiteX10" fmla="*/ 92428 w 3180522"/>
              <a:gd name="connsiteY10" fmla="*/ 0 h 106016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80522" h="1060169">
                <a:moveTo>
                  <a:pt x="92428" y="0"/>
                </a:moveTo>
                <a:lnTo>
                  <a:pt x="3088094" y="0"/>
                </a:lnTo>
                <a:lnTo>
                  <a:pt x="3109027" y="57193"/>
                </a:lnTo>
                <a:cubicBezTo>
                  <a:pt x="3155492" y="206580"/>
                  <a:pt x="3180522" y="365411"/>
                  <a:pt x="3180522" y="530088"/>
                </a:cubicBezTo>
                <a:cubicBezTo>
                  <a:pt x="3180522" y="694765"/>
                  <a:pt x="3155492" y="853596"/>
                  <a:pt x="3109027" y="1002983"/>
                </a:cubicBezTo>
                <a:lnTo>
                  <a:pt x="3088097" y="1060169"/>
                </a:lnTo>
                <a:lnTo>
                  <a:pt x="92426" y="1060169"/>
                </a:lnTo>
                <a:lnTo>
                  <a:pt x="71495" y="1002983"/>
                </a:lnTo>
                <a:cubicBezTo>
                  <a:pt x="25031" y="853596"/>
                  <a:pt x="0" y="694765"/>
                  <a:pt x="0" y="530088"/>
                </a:cubicBezTo>
                <a:cubicBezTo>
                  <a:pt x="0" y="365411"/>
                  <a:pt x="25031" y="206580"/>
                  <a:pt x="71495" y="57193"/>
                </a:cubicBezTo>
                <a:lnTo>
                  <a:pt x="92428" y="0"/>
                </a:lnTo>
                <a:close/>
              </a:path>
            </a:pathLst>
          </a:custGeom>
          <a:gradFill flip="none" rotWithShape="1">
            <a:gsLst>
              <a:gs pos="0">
                <a:schemeClr val="bg1"/>
              </a:gs>
              <a:gs pos="100000">
                <a:srgbClr val="C8C8C8"/>
              </a:gs>
            </a:gsLst>
            <a:lin ang="19800000" scaled="0"/>
          </a:gradFill>
          <a:ln w="12700">
            <a:gradFill flip="none" rotWithShape="1">
              <a:gsLst>
                <a:gs pos="53000">
                  <a:schemeClr val="bg1">
                    <a:alpha val="90000"/>
                  </a:schemeClr>
                </a:gs>
                <a:gs pos="100000">
                  <a:schemeClr val="tx1">
                    <a:lumMod val="50000"/>
                    <a:lumOff val="50000"/>
                  </a:schemeClr>
                </a:gs>
              </a:gsLst>
              <a:lin ang="7200000" scaled="0"/>
            </a:gradFill>
          </a:ln>
          <a:effectLst>
            <a:outerShdw blurRad="482600" dist="203200" dir="8100000" algn="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buFont typeface="Arial" panose="020b0604020202020204" pitchFamily="34" charset="0"/>
            </a:pPr>
            <a:endParaRPr lang="zh-CN" altLang="en-US" sz="4500">
              <a:solidFill>
                <a:schemeClr val="accent2"/>
              </a:solidFill>
              <a:latin typeface="造字工房悦黑（非商用）纤细体" pitchFamily="50" charset="-122"/>
              <a:ea typeface="造字工房悦黑（非商用）纤细体" pitchFamily="50" charset="-122"/>
            </a:endParaRPr>
          </a:p>
        </p:txBody>
      </p:sp>
      <p:sp>
        <p:nvSpPr>
          <p:cNvPr id="18" name="任意多边形 17"/>
          <p:cNvSpPr/>
          <p:nvPr/>
        </p:nvSpPr>
        <p:spPr>
          <a:xfrm>
            <a:off x="3452352" y="3051313"/>
            <a:ext cx="2246752" cy="795129"/>
          </a:xfrm>
          <a:custGeom>
            <a:gdLst>
              <a:gd name="connsiteX0" fmla="*/ 0 w 2995669"/>
              <a:gd name="connsiteY0" fmla="*/ 0 h 1060172"/>
              <a:gd name="connsiteX1" fmla="*/ 2995669 w 2995669"/>
              <a:gd name="connsiteY1" fmla="*/ 0 h 1060172"/>
              <a:gd name="connsiteX2" fmla="*/ 2963124 w 2995669"/>
              <a:gd name="connsiteY2" fmla="*/ 88917 h 1060172"/>
              <a:gd name="connsiteX3" fmla="*/ 1660429 w 2995669"/>
              <a:gd name="connsiteY3" fmla="*/ 1051967 h 1060172"/>
              <a:gd name="connsiteX4" fmla="*/ 1497933 w 2995669"/>
              <a:gd name="connsiteY4" fmla="*/ 1060172 h 1060172"/>
              <a:gd name="connsiteX5" fmla="*/ 1497735 w 2995669"/>
              <a:gd name="connsiteY5" fmla="*/ 1060172 h 1060172"/>
              <a:gd name="connsiteX6" fmla="*/ 1335239 w 2995669"/>
              <a:gd name="connsiteY6" fmla="*/ 1051967 h 1060172"/>
              <a:gd name="connsiteX7" fmla="*/ 32544 w 2995669"/>
              <a:gd name="connsiteY7" fmla="*/ 88917 h 1060172"/>
              <a:gd name="connsiteX8" fmla="*/ 0 w 2995669"/>
              <a:gd name="connsiteY8" fmla="*/ 0 h 106017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95669" h="1060172">
                <a:moveTo>
                  <a:pt x="0" y="0"/>
                </a:moveTo>
                <a:lnTo>
                  <a:pt x="2995669" y="0"/>
                </a:lnTo>
                <a:lnTo>
                  <a:pt x="2963124" y="88917"/>
                </a:lnTo>
                <a:cubicBezTo>
                  <a:pt x="2741828" y="612122"/>
                  <a:pt x="2248488" y="992246"/>
                  <a:pt x="1660429" y="1051967"/>
                </a:cubicBezTo>
                <a:lnTo>
                  <a:pt x="1497933" y="1060172"/>
                </a:lnTo>
                <a:lnTo>
                  <a:pt x="1497735" y="1060172"/>
                </a:lnTo>
                <a:lnTo>
                  <a:pt x="1335239" y="1051967"/>
                </a:lnTo>
                <a:cubicBezTo>
                  <a:pt x="747180" y="992246"/>
                  <a:pt x="253840" y="612122"/>
                  <a:pt x="32544" y="88917"/>
                </a:cubicBezTo>
                <a:lnTo>
                  <a:pt x="0" y="0"/>
                </a:lnTo>
                <a:close/>
              </a:path>
            </a:pathLst>
          </a:custGeom>
          <a:gradFill flip="none" rotWithShape="1">
            <a:gsLst>
              <a:gs pos="0">
                <a:schemeClr val="bg1"/>
              </a:gs>
              <a:gs pos="100000">
                <a:srgbClr val="C8C8C8"/>
              </a:gs>
            </a:gsLst>
            <a:lin ang="19800000" scaled="0"/>
          </a:gradFill>
          <a:ln w="12700">
            <a:gradFill flip="none" rotWithShape="1">
              <a:gsLst>
                <a:gs pos="53000">
                  <a:schemeClr val="bg1">
                    <a:alpha val="90000"/>
                  </a:schemeClr>
                </a:gs>
                <a:gs pos="100000">
                  <a:schemeClr val="tx1">
                    <a:lumMod val="50000"/>
                    <a:lumOff val="50000"/>
                  </a:schemeClr>
                </a:gs>
              </a:gsLst>
              <a:lin ang="7200000" scaled="0"/>
            </a:gradFill>
          </a:ln>
          <a:effectLst>
            <a:outerShdw blurRad="482600" dist="203200" dir="8100000" algn="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buFont typeface="Arial" panose="020b0604020202020204" pitchFamily="34" charset="0"/>
            </a:pPr>
            <a:endParaRPr lang="zh-CN" altLang="en-US" sz="4500">
              <a:solidFill>
                <a:schemeClr val="accent2"/>
              </a:solidFill>
              <a:latin typeface="造字工房悦黑（非商用）纤细体" pitchFamily="50" charset="-122"/>
              <a:ea typeface="造字工房悦黑（非商用）纤细体" pitchFamily="50" charset="-122"/>
            </a:endParaRPr>
          </a:p>
        </p:txBody>
      </p:sp>
      <p:sp>
        <p:nvSpPr>
          <p:cNvPr id="21" name="Freeform 27"/>
          <p:cNvSpPr>
            <a:spLocks noEditPoints="1"/>
          </p:cNvSpPr>
          <p:nvPr/>
        </p:nvSpPr>
        <p:spPr bwMode="auto">
          <a:xfrm>
            <a:off x="3566646" y="2378414"/>
            <a:ext cx="386672" cy="386672"/>
          </a:xfrm>
          <a:custGeom>
            <a:gdLst>
              <a:gd name="T0" fmla="*/ 75 w 103"/>
              <a:gd name="T1" fmla="*/ 15 h 103"/>
              <a:gd name="T2" fmla="*/ 86 w 103"/>
              <a:gd name="T3" fmla="*/ 4 h 103"/>
              <a:gd name="T4" fmla="*/ 88 w 103"/>
              <a:gd name="T5" fmla="*/ 5 h 103"/>
              <a:gd name="T6" fmla="*/ 89 w 103"/>
              <a:gd name="T7" fmla="*/ 15 h 103"/>
              <a:gd name="T8" fmla="*/ 99 w 103"/>
              <a:gd name="T9" fmla="*/ 16 h 103"/>
              <a:gd name="T10" fmla="*/ 100 w 103"/>
              <a:gd name="T11" fmla="*/ 17 h 103"/>
              <a:gd name="T12" fmla="*/ 88 w 103"/>
              <a:gd name="T13" fmla="*/ 29 h 103"/>
              <a:gd name="T14" fmla="*/ 85 w 103"/>
              <a:gd name="T15" fmla="*/ 30 h 103"/>
              <a:gd name="T16" fmla="*/ 79 w 103"/>
              <a:gd name="T17" fmla="*/ 29 h 103"/>
              <a:gd name="T18" fmla="*/ 59 w 103"/>
              <a:gd name="T19" fmla="*/ 48 h 103"/>
              <a:gd name="T20" fmla="*/ 58 w 103"/>
              <a:gd name="T21" fmla="*/ 58 h 103"/>
              <a:gd name="T22" fmla="*/ 45 w 103"/>
              <a:gd name="T23" fmla="*/ 58 h 103"/>
              <a:gd name="T24" fmla="*/ 45 w 103"/>
              <a:gd name="T25" fmla="*/ 46 h 103"/>
              <a:gd name="T26" fmla="*/ 55 w 103"/>
              <a:gd name="T27" fmla="*/ 44 h 103"/>
              <a:gd name="T28" fmla="*/ 75 w 103"/>
              <a:gd name="T29" fmla="*/ 25 h 103"/>
              <a:gd name="T30" fmla="*/ 74 w 103"/>
              <a:gd name="T31" fmla="*/ 18 h 103"/>
              <a:gd name="T32" fmla="*/ 75 w 103"/>
              <a:gd name="T33" fmla="*/ 15 h 103"/>
              <a:gd name="T34" fmla="*/ 96 w 103"/>
              <a:gd name="T35" fmla="*/ 25 h 103"/>
              <a:gd name="T36" fmla="*/ 90 w 103"/>
              <a:gd name="T37" fmla="*/ 31 h 103"/>
              <a:gd name="T38" fmla="*/ 87 w 103"/>
              <a:gd name="T39" fmla="*/ 32 h 103"/>
              <a:gd name="T40" fmla="*/ 92 w 103"/>
              <a:gd name="T41" fmla="*/ 52 h 103"/>
              <a:gd name="T42" fmla="*/ 52 w 103"/>
              <a:gd name="T43" fmla="*/ 92 h 103"/>
              <a:gd name="T44" fmla="*/ 11 w 103"/>
              <a:gd name="T45" fmla="*/ 52 h 103"/>
              <a:gd name="T46" fmla="*/ 52 w 103"/>
              <a:gd name="T47" fmla="*/ 12 h 103"/>
              <a:gd name="T48" fmla="*/ 71 w 103"/>
              <a:gd name="T49" fmla="*/ 17 h 103"/>
              <a:gd name="T50" fmla="*/ 73 w 103"/>
              <a:gd name="T51" fmla="*/ 13 h 103"/>
              <a:gd name="T52" fmla="*/ 78 w 103"/>
              <a:gd name="T53" fmla="*/ 8 h 103"/>
              <a:gd name="T54" fmla="*/ 52 w 103"/>
              <a:gd name="T55" fmla="*/ 0 h 103"/>
              <a:gd name="T56" fmla="*/ 0 w 103"/>
              <a:gd name="T57" fmla="*/ 52 h 103"/>
              <a:gd name="T58" fmla="*/ 52 w 103"/>
              <a:gd name="T59" fmla="*/ 103 h 103"/>
              <a:gd name="T60" fmla="*/ 103 w 103"/>
              <a:gd name="T61" fmla="*/ 52 h 103"/>
              <a:gd name="T62" fmla="*/ 96 w 103"/>
              <a:gd name="T63" fmla="*/ 25 h 103"/>
              <a:gd name="T64" fmla="*/ 52 w 103"/>
              <a:gd name="T65" fmla="*/ 35 h 103"/>
              <a:gd name="T66" fmla="*/ 59 w 103"/>
              <a:gd name="T67" fmla="*/ 36 h 103"/>
              <a:gd name="T68" fmla="*/ 69 w 103"/>
              <a:gd name="T69" fmla="*/ 27 h 103"/>
              <a:gd name="T70" fmla="*/ 52 w 103"/>
              <a:gd name="T71" fmla="*/ 22 h 103"/>
              <a:gd name="T72" fmla="*/ 21 w 103"/>
              <a:gd name="T73" fmla="*/ 52 h 103"/>
              <a:gd name="T74" fmla="*/ 52 w 103"/>
              <a:gd name="T75" fmla="*/ 82 h 103"/>
              <a:gd name="T76" fmla="*/ 82 w 103"/>
              <a:gd name="T77" fmla="*/ 52 h 103"/>
              <a:gd name="T78" fmla="*/ 77 w 103"/>
              <a:gd name="T79" fmla="*/ 35 h 103"/>
              <a:gd name="T80" fmla="*/ 67 w 103"/>
              <a:gd name="T81" fmla="*/ 45 h 103"/>
              <a:gd name="T82" fmla="*/ 69 w 103"/>
              <a:gd name="T83" fmla="*/ 52 h 103"/>
              <a:gd name="T84" fmla="*/ 52 w 103"/>
              <a:gd name="T85" fmla="*/ 69 h 103"/>
              <a:gd name="T86" fmla="*/ 34 w 103"/>
              <a:gd name="T87" fmla="*/ 52 h 103"/>
              <a:gd name="T88" fmla="*/ 52 w 103"/>
              <a:gd name="T89" fmla="*/ 35 h 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3" h="103">
                <a:moveTo>
                  <a:pt x="75" y="15"/>
                </a:moveTo>
                <a:cubicBezTo>
                  <a:pt x="86" y="4"/>
                  <a:pt x="86" y="4"/>
                  <a:pt x="86" y="4"/>
                </a:cubicBezTo>
                <a:cubicBezTo>
                  <a:pt x="87" y="3"/>
                  <a:pt x="87" y="4"/>
                  <a:pt x="88" y="5"/>
                </a:cubicBezTo>
                <a:cubicBezTo>
                  <a:pt x="89" y="15"/>
                  <a:pt x="89" y="15"/>
                  <a:pt x="89" y="15"/>
                </a:cubicBezTo>
                <a:cubicBezTo>
                  <a:pt x="99" y="16"/>
                  <a:pt x="99" y="16"/>
                  <a:pt x="99" y="16"/>
                </a:cubicBezTo>
                <a:cubicBezTo>
                  <a:pt x="100" y="16"/>
                  <a:pt x="100" y="17"/>
                  <a:pt x="100" y="17"/>
                </a:cubicBezTo>
                <a:cubicBezTo>
                  <a:pt x="88" y="29"/>
                  <a:pt x="88" y="29"/>
                  <a:pt x="88" y="29"/>
                </a:cubicBezTo>
                <a:cubicBezTo>
                  <a:pt x="88" y="29"/>
                  <a:pt x="86" y="30"/>
                  <a:pt x="85" y="30"/>
                </a:cubicBezTo>
                <a:cubicBezTo>
                  <a:pt x="79" y="29"/>
                  <a:pt x="79" y="29"/>
                  <a:pt x="79" y="29"/>
                </a:cubicBezTo>
                <a:cubicBezTo>
                  <a:pt x="59" y="48"/>
                  <a:pt x="59" y="48"/>
                  <a:pt x="59" y="48"/>
                </a:cubicBezTo>
                <a:cubicBezTo>
                  <a:pt x="61" y="52"/>
                  <a:pt x="60" y="56"/>
                  <a:pt x="58" y="58"/>
                </a:cubicBezTo>
                <a:cubicBezTo>
                  <a:pt x="54" y="62"/>
                  <a:pt x="49" y="62"/>
                  <a:pt x="45" y="58"/>
                </a:cubicBezTo>
                <a:cubicBezTo>
                  <a:pt x="42" y="55"/>
                  <a:pt x="42" y="49"/>
                  <a:pt x="45" y="46"/>
                </a:cubicBezTo>
                <a:cubicBezTo>
                  <a:pt x="48" y="43"/>
                  <a:pt x="52" y="43"/>
                  <a:pt x="55" y="44"/>
                </a:cubicBezTo>
                <a:cubicBezTo>
                  <a:pt x="75" y="25"/>
                  <a:pt x="75" y="25"/>
                  <a:pt x="75" y="25"/>
                </a:cubicBezTo>
                <a:cubicBezTo>
                  <a:pt x="74" y="18"/>
                  <a:pt x="74" y="18"/>
                  <a:pt x="74" y="18"/>
                </a:cubicBezTo>
                <a:cubicBezTo>
                  <a:pt x="74" y="17"/>
                  <a:pt x="74" y="16"/>
                  <a:pt x="75" y="15"/>
                </a:cubicBezTo>
                <a:close/>
                <a:moveTo>
                  <a:pt x="96" y="25"/>
                </a:moveTo>
                <a:cubicBezTo>
                  <a:pt x="90" y="31"/>
                  <a:pt x="90" y="31"/>
                  <a:pt x="90" y="31"/>
                </a:cubicBezTo>
                <a:cubicBezTo>
                  <a:pt x="90" y="31"/>
                  <a:pt x="88" y="32"/>
                  <a:pt x="87" y="32"/>
                </a:cubicBezTo>
                <a:cubicBezTo>
                  <a:pt x="90" y="38"/>
                  <a:pt x="92" y="45"/>
                  <a:pt x="92" y="52"/>
                </a:cubicBezTo>
                <a:cubicBezTo>
                  <a:pt x="92" y="74"/>
                  <a:pt x="74" y="92"/>
                  <a:pt x="52" y="92"/>
                </a:cubicBezTo>
                <a:cubicBezTo>
                  <a:pt x="29" y="92"/>
                  <a:pt x="11" y="74"/>
                  <a:pt x="11" y="52"/>
                </a:cubicBezTo>
                <a:cubicBezTo>
                  <a:pt x="11" y="30"/>
                  <a:pt x="29" y="12"/>
                  <a:pt x="52" y="12"/>
                </a:cubicBezTo>
                <a:cubicBezTo>
                  <a:pt x="59" y="12"/>
                  <a:pt x="65" y="13"/>
                  <a:pt x="71" y="17"/>
                </a:cubicBezTo>
                <a:cubicBezTo>
                  <a:pt x="71" y="15"/>
                  <a:pt x="72" y="14"/>
                  <a:pt x="73" y="13"/>
                </a:cubicBezTo>
                <a:cubicBezTo>
                  <a:pt x="78" y="8"/>
                  <a:pt x="78" y="8"/>
                  <a:pt x="78" y="8"/>
                </a:cubicBezTo>
                <a:cubicBezTo>
                  <a:pt x="71" y="3"/>
                  <a:pt x="61" y="0"/>
                  <a:pt x="52" y="0"/>
                </a:cubicBezTo>
                <a:cubicBezTo>
                  <a:pt x="23" y="0"/>
                  <a:pt x="0" y="23"/>
                  <a:pt x="0" y="52"/>
                </a:cubicBezTo>
                <a:cubicBezTo>
                  <a:pt x="0" y="80"/>
                  <a:pt x="23" y="103"/>
                  <a:pt x="52" y="103"/>
                </a:cubicBezTo>
                <a:cubicBezTo>
                  <a:pt x="80" y="103"/>
                  <a:pt x="103" y="80"/>
                  <a:pt x="103" y="52"/>
                </a:cubicBezTo>
                <a:cubicBezTo>
                  <a:pt x="103" y="42"/>
                  <a:pt x="100" y="33"/>
                  <a:pt x="96" y="25"/>
                </a:cubicBezTo>
                <a:close/>
                <a:moveTo>
                  <a:pt x="52" y="35"/>
                </a:moveTo>
                <a:cubicBezTo>
                  <a:pt x="54" y="35"/>
                  <a:pt x="57" y="35"/>
                  <a:pt x="59" y="36"/>
                </a:cubicBezTo>
                <a:cubicBezTo>
                  <a:pt x="69" y="27"/>
                  <a:pt x="69" y="27"/>
                  <a:pt x="69" y="27"/>
                </a:cubicBezTo>
                <a:cubicBezTo>
                  <a:pt x="64" y="24"/>
                  <a:pt x="58" y="22"/>
                  <a:pt x="52" y="22"/>
                </a:cubicBezTo>
                <a:cubicBezTo>
                  <a:pt x="35" y="22"/>
                  <a:pt x="21" y="35"/>
                  <a:pt x="21" y="52"/>
                </a:cubicBezTo>
                <a:cubicBezTo>
                  <a:pt x="21" y="68"/>
                  <a:pt x="35" y="82"/>
                  <a:pt x="52" y="82"/>
                </a:cubicBezTo>
                <a:cubicBezTo>
                  <a:pt x="68" y="82"/>
                  <a:pt x="82" y="68"/>
                  <a:pt x="82" y="52"/>
                </a:cubicBezTo>
                <a:cubicBezTo>
                  <a:pt x="82" y="46"/>
                  <a:pt x="80" y="40"/>
                  <a:pt x="77" y="35"/>
                </a:cubicBezTo>
                <a:cubicBezTo>
                  <a:pt x="67" y="45"/>
                  <a:pt x="67" y="45"/>
                  <a:pt x="67" y="45"/>
                </a:cubicBezTo>
                <a:cubicBezTo>
                  <a:pt x="68" y="47"/>
                  <a:pt x="69" y="49"/>
                  <a:pt x="69" y="52"/>
                </a:cubicBezTo>
                <a:cubicBezTo>
                  <a:pt x="69" y="61"/>
                  <a:pt x="61" y="69"/>
                  <a:pt x="52" y="69"/>
                </a:cubicBezTo>
                <a:cubicBezTo>
                  <a:pt x="42" y="69"/>
                  <a:pt x="34" y="61"/>
                  <a:pt x="34" y="52"/>
                </a:cubicBezTo>
                <a:cubicBezTo>
                  <a:pt x="34" y="42"/>
                  <a:pt x="42" y="35"/>
                  <a:pt x="52" y="35"/>
                </a:cubicBezTo>
                <a:close/>
              </a:path>
            </a:pathLst>
          </a:custGeom>
          <a:solidFill>
            <a:schemeClr val="accent1"/>
          </a:solidFill>
          <a:ln>
            <a:noFill/>
          </a:ln>
        </p:spPr>
        <p:txBody>
          <a:bodyPr vert="horz" wrap="square" lIns="68580" tIns="34290" rIns="68580" bIns="34290" numCol="1" anchor="t" anchorCtr="0" compatLnSpc="1"/>
          <a:lstStyle/>
          <a:p>
            <a:endParaRPr lang="zh-CN" altLang="en-US" sz="1015">
              <a:solidFill>
                <a:schemeClr val="accent2"/>
              </a:solidFill>
              <a:latin typeface="造字工房悦黑（非商用）纤细体" pitchFamily="50" charset="-122"/>
              <a:ea typeface="造字工房悦黑（非商用）纤细体" pitchFamily="50" charset="-122"/>
            </a:endParaRPr>
          </a:p>
        </p:txBody>
      </p:sp>
      <p:grpSp>
        <p:nvGrpSpPr>
          <p:cNvPr id="22" name="组合 21"/>
          <p:cNvGrpSpPr/>
          <p:nvPr/>
        </p:nvGrpSpPr>
        <p:grpSpPr>
          <a:xfrm>
            <a:off x="4804287" y="3238418"/>
            <a:ext cx="425339" cy="264966"/>
            <a:chOff x="7137401" y="2216150"/>
            <a:chExt cx="387350" cy="241301"/>
          </a:xfrm>
          <a:solidFill>
            <a:schemeClr val="accent1"/>
          </a:solidFill>
        </p:grpSpPr>
        <p:sp>
          <p:nvSpPr>
            <p:cNvPr id="23" name="Freeform 75"/>
            <p:cNvSpPr>
              <a:spLocks noEditPoints="1"/>
            </p:cNvSpPr>
            <p:nvPr/>
          </p:nvSpPr>
          <p:spPr bwMode="auto">
            <a:xfrm>
              <a:off x="7280276" y="2216150"/>
              <a:ext cx="244475" cy="241300"/>
            </a:xfrm>
            <a:custGeom>
              <a:gdLst>
                <a:gd name="T0" fmla="*/ 64 w 65"/>
                <a:gd name="T1" fmla="*/ 30 h 64"/>
                <a:gd name="T2" fmla="*/ 63 w 65"/>
                <a:gd name="T3" fmla="*/ 28 h 64"/>
                <a:gd name="T4" fmla="*/ 55 w 65"/>
                <a:gd name="T5" fmla="*/ 27 h 64"/>
                <a:gd name="T6" fmla="*/ 53 w 65"/>
                <a:gd name="T7" fmla="*/ 22 h 64"/>
                <a:gd name="T8" fmla="*/ 59 w 65"/>
                <a:gd name="T9" fmla="*/ 16 h 64"/>
                <a:gd name="T10" fmla="*/ 59 w 65"/>
                <a:gd name="T11" fmla="*/ 14 h 64"/>
                <a:gd name="T12" fmla="*/ 54 w 65"/>
                <a:gd name="T13" fmla="*/ 8 h 64"/>
                <a:gd name="T14" fmla="*/ 51 w 65"/>
                <a:gd name="T15" fmla="*/ 8 h 64"/>
                <a:gd name="T16" fmla="*/ 44 w 65"/>
                <a:gd name="T17" fmla="*/ 12 h 64"/>
                <a:gd name="T18" fmla="*/ 40 w 65"/>
                <a:gd name="T19" fmla="*/ 10 h 64"/>
                <a:gd name="T20" fmla="*/ 40 w 65"/>
                <a:gd name="T21" fmla="*/ 2 h 64"/>
                <a:gd name="T22" fmla="*/ 38 w 65"/>
                <a:gd name="T23" fmla="*/ 0 h 64"/>
                <a:gd name="T24" fmla="*/ 30 w 65"/>
                <a:gd name="T25" fmla="*/ 0 h 64"/>
                <a:gd name="T26" fmla="*/ 28 w 65"/>
                <a:gd name="T27" fmla="*/ 1 h 64"/>
                <a:gd name="T28" fmla="*/ 27 w 65"/>
                <a:gd name="T29" fmla="*/ 10 h 64"/>
                <a:gd name="T30" fmla="*/ 22 w 65"/>
                <a:gd name="T31" fmla="*/ 11 h 64"/>
                <a:gd name="T32" fmla="*/ 16 w 65"/>
                <a:gd name="T33" fmla="*/ 5 h 64"/>
                <a:gd name="T34" fmla="*/ 14 w 65"/>
                <a:gd name="T35" fmla="*/ 5 h 64"/>
                <a:gd name="T36" fmla="*/ 8 w 65"/>
                <a:gd name="T37" fmla="*/ 10 h 64"/>
                <a:gd name="T38" fmla="*/ 8 w 65"/>
                <a:gd name="T39" fmla="*/ 13 h 64"/>
                <a:gd name="T40" fmla="*/ 12 w 65"/>
                <a:gd name="T41" fmla="*/ 20 h 64"/>
                <a:gd name="T42" fmla="*/ 10 w 65"/>
                <a:gd name="T43" fmla="*/ 24 h 64"/>
                <a:gd name="T44" fmla="*/ 2 w 65"/>
                <a:gd name="T45" fmla="*/ 25 h 64"/>
                <a:gd name="T46" fmla="*/ 0 w 65"/>
                <a:gd name="T47" fmla="*/ 26 h 64"/>
                <a:gd name="T48" fmla="*/ 0 w 65"/>
                <a:gd name="T49" fmla="*/ 34 h 64"/>
                <a:gd name="T50" fmla="*/ 1 w 65"/>
                <a:gd name="T51" fmla="*/ 36 h 64"/>
                <a:gd name="T52" fmla="*/ 10 w 65"/>
                <a:gd name="T53" fmla="*/ 37 h 64"/>
                <a:gd name="T54" fmla="*/ 11 w 65"/>
                <a:gd name="T55" fmla="*/ 42 h 64"/>
                <a:gd name="T56" fmla="*/ 5 w 65"/>
                <a:gd name="T57" fmla="*/ 48 h 64"/>
                <a:gd name="T58" fmla="*/ 5 w 65"/>
                <a:gd name="T59" fmla="*/ 50 h 64"/>
                <a:gd name="T60" fmla="*/ 10 w 65"/>
                <a:gd name="T61" fmla="*/ 56 h 64"/>
                <a:gd name="T62" fmla="*/ 13 w 65"/>
                <a:gd name="T63" fmla="*/ 56 h 64"/>
                <a:gd name="T64" fmla="*/ 20 w 65"/>
                <a:gd name="T65" fmla="*/ 52 h 64"/>
                <a:gd name="T66" fmla="*/ 24 w 65"/>
                <a:gd name="T67" fmla="*/ 54 h 64"/>
                <a:gd name="T68" fmla="*/ 25 w 65"/>
                <a:gd name="T69" fmla="*/ 62 h 64"/>
                <a:gd name="T70" fmla="*/ 26 w 65"/>
                <a:gd name="T71" fmla="*/ 64 h 64"/>
                <a:gd name="T72" fmla="*/ 34 w 65"/>
                <a:gd name="T73" fmla="*/ 64 h 64"/>
                <a:gd name="T74" fmla="*/ 36 w 65"/>
                <a:gd name="T75" fmla="*/ 63 h 64"/>
                <a:gd name="T76" fmla="*/ 37 w 65"/>
                <a:gd name="T77" fmla="*/ 55 h 64"/>
                <a:gd name="T78" fmla="*/ 42 w 65"/>
                <a:gd name="T79" fmla="*/ 53 h 64"/>
                <a:gd name="T80" fmla="*/ 48 w 65"/>
                <a:gd name="T81" fmla="*/ 59 h 64"/>
                <a:gd name="T82" fmla="*/ 51 w 65"/>
                <a:gd name="T83" fmla="*/ 59 h 64"/>
                <a:gd name="T84" fmla="*/ 56 w 65"/>
                <a:gd name="T85" fmla="*/ 54 h 64"/>
                <a:gd name="T86" fmla="*/ 57 w 65"/>
                <a:gd name="T87" fmla="*/ 51 h 64"/>
                <a:gd name="T88" fmla="*/ 52 w 65"/>
                <a:gd name="T89" fmla="*/ 44 h 64"/>
                <a:gd name="T90" fmla="*/ 54 w 65"/>
                <a:gd name="T91" fmla="*/ 40 h 64"/>
                <a:gd name="T92" fmla="*/ 62 w 65"/>
                <a:gd name="T93" fmla="*/ 40 h 64"/>
                <a:gd name="T94" fmla="*/ 64 w 65"/>
                <a:gd name="T95" fmla="*/ 38 h 64"/>
                <a:gd name="T96" fmla="*/ 64 w 65"/>
                <a:gd name="T97" fmla="*/ 30 h 64"/>
                <a:gd name="T98" fmla="*/ 31 w 65"/>
                <a:gd name="T99" fmla="*/ 46 h 64"/>
                <a:gd name="T100" fmla="*/ 18 w 65"/>
                <a:gd name="T101" fmla="*/ 31 h 64"/>
                <a:gd name="T102" fmla="*/ 33 w 65"/>
                <a:gd name="T103" fmla="*/ 18 h 64"/>
                <a:gd name="T104" fmla="*/ 46 w 65"/>
                <a:gd name="T105" fmla="*/ 33 h 64"/>
                <a:gd name="T106" fmla="*/ 31 w 65"/>
                <a:gd name="T107" fmla="*/ 46 h 64"/>
                <a:gd name="T108" fmla="*/ 42 w 65"/>
                <a:gd name="T109" fmla="*/ 29 h 64"/>
                <a:gd name="T110" fmla="*/ 35 w 65"/>
                <a:gd name="T111" fmla="*/ 41 h 64"/>
                <a:gd name="T112" fmla="*/ 23 w 65"/>
                <a:gd name="T113" fmla="*/ 35 h 64"/>
                <a:gd name="T114" fmla="*/ 29 w 65"/>
                <a:gd name="T115" fmla="*/ 23 h 64"/>
                <a:gd name="T116" fmla="*/ 42 w 65"/>
                <a:gd name="T117" fmla="*/ 29 h 6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5" h="64">
                  <a:moveTo>
                    <a:pt x="64" y="30"/>
                  </a:moveTo>
                  <a:cubicBezTo>
                    <a:pt x="65" y="29"/>
                    <a:pt x="64" y="29"/>
                    <a:pt x="63" y="28"/>
                  </a:cubicBezTo>
                  <a:cubicBezTo>
                    <a:pt x="55" y="27"/>
                    <a:pt x="55" y="27"/>
                    <a:pt x="55" y="27"/>
                  </a:cubicBezTo>
                  <a:cubicBezTo>
                    <a:pt x="54" y="25"/>
                    <a:pt x="54" y="24"/>
                    <a:pt x="53" y="22"/>
                  </a:cubicBezTo>
                  <a:cubicBezTo>
                    <a:pt x="59" y="16"/>
                    <a:pt x="59" y="16"/>
                    <a:pt x="59" y="16"/>
                  </a:cubicBezTo>
                  <a:cubicBezTo>
                    <a:pt x="59" y="15"/>
                    <a:pt x="59" y="14"/>
                    <a:pt x="59" y="14"/>
                  </a:cubicBezTo>
                  <a:cubicBezTo>
                    <a:pt x="54" y="8"/>
                    <a:pt x="54" y="8"/>
                    <a:pt x="54" y="8"/>
                  </a:cubicBezTo>
                  <a:cubicBezTo>
                    <a:pt x="53" y="7"/>
                    <a:pt x="52" y="7"/>
                    <a:pt x="51" y="8"/>
                  </a:cubicBezTo>
                  <a:cubicBezTo>
                    <a:pt x="44" y="12"/>
                    <a:pt x="44" y="12"/>
                    <a:pt x="44" y="12"/>
                  </a:cubicBezTo>
                  <a:cubicBezTo>
                    <a:pt x="43" y="12"/>
                    <a:pt x="42" y="11"/>
                    <a:pt x="40" y="10"/>
                  </a:cubicBezTo>
                  <a:cubicBezTo>
                    <a:pt x="40" y="2"/>
                    <a:pt x="40" y="2"/>
                    <a:pt x="40" y="2"/>
                  </a:cubicBezTo>
                  <a:cubicBezTo>
                    <a:pt x="40" y="1"/>
                    <a:pt x="39" y="0"/>
                    <a:pt x="38" y="0"/>
                  </a:cubicBezTo>
                  <a:cubicBezTo>
                    <a:pt x="30" y="0"/>
                    <a:pt x="30" y="0"/>
                    <a:pt x="30" y="0"/>
                  </a:cubicBezTo>
                  <a:cubicBezTo>
                    <a:pt x="29" y="0"/>
                    <a:pt x="29" y="0"/>
                    <a:pt x="28" y="1"/>
                  </a:cubicBezTo>
                  <a:cubicBezTo>
                    <a:pt x="27" y="10"/>
                    <a:pt x="27" y="10"/>
                    <a:pt x="27" y="10"/>
                  </a:cubicBezTo>
                  <a:cubicBezTo>
                    <a:pt x="25" y="10"/>
                    <a:pt x="24" y="10"/>
                    <a:pt x="22" y="11"/>
                  </a:cubicBezTo>
                  <a:cubicBezTo>
                    <a:pt x="16" y="5"/>
                    <a:pt x="16" y="5"/>
                    <a:pt x="16" y="5"/>
                  </a:cubicBezTo>
                  <a:cubicBezTo>
                    <a:pt x="15" y="5"/>
                    <a:pt x="14" y="5"/>
                    <a:pt x="14" y="5"/>
                  </a:cubicBezTo>
                  <a:cubicBezTo>
                    <a:pt x="8" y="10"/>
                    <a:pt x="8" y="10"/>
                    <a:pt x="8" y="10"/>
                  </a:cubicBezTo>
                  <a:cubicBezTo>
                    <a:pt x="7" y="11"/>
                    <a:pt x="7" y="12"/>
                    <a:pt x="8" y="13"/>
                  </a:cubicBezTo>
                  <a:cubicBezTo>
                    <a:pt x="12" y="20"/>
                    <a:pt x="12" y="20"/>
                    <a:pt x="12" y="20"/>
                  </a:cubicBezTo>
                  <a:cubicBezTo>
                    <a:pt x="12" y="21"/>
                    <a:pt x="11" y="23"/>
                    <a:pt x="10" y="24"/>
                  </a:cubicBezTo>
                  <a:cubicBezTo>
                    <a:pt x="2" y="25"/>
                    <a:pt x="2" y="25"/>
                    <a:pt x="2" y="25"/>
                  </a:cubicBezTo>
                  <a:cubicBezTo>
                    <a:pt x="1" y="25"/>
                    <a:pt x="0" y="25"/>
                    <a:pt x="0" y="26"/>
                  </a:cubicBezTo>
                  <a:cubicBezTo>
                    <a:pt x="0" y="34"/>
                    <a:pt x="0" y="34"/>
                    <a:pt x="0" y="34"/>
                  </a:cubicBezTo>
                  <a:cubicBezTo>
                    <a:pt x="0" y="35"/>
                    <a:pt x="0" y="36"/>
                    <a:pt x="1" y="36"/>
                  </a:cubicBezTo>
                  <a:cubicBezTo>
                    <a:pt x="10" y="37"/>
                    <a:pt x="10" y="37"/>
                    <a:pt x="10" y="37"/>
                  </a:cubicBezTo>
                  <a:cubicBezTo>
                    <a:pt x="10" y="39"/>
                    <a:pt x="10" y="40"/>
                    <a:pt x="11" y="42"/>
                  </a:cubicBezTo>
                  <a:cubicBezTo>
                    <a:pt x="5" y="48"/>
                    <a:pt x="5" y="48"/>
                    <a:pt x="5" y="48"/>
                  </a:cubicBezTo>
                  <a:cubicBezTo>
                    <a:pt x="5" y="49"/>
                    <a:pt x="5" y="50"/>
                    <a:pt x="5" y="50"/>
                  </a:cubicBezTo>
                  <a:cubicBezTo>
                    <a:pt x="10" y="56"/>
                    <a:pt x="10" y="56"/>
                    <a:pt x="10" y="56"/>
                  </a:cubicBezTo>
                  <a:cubicBezTo>
                    <a:pt x="11" y="57"/>
                    <a:pt x="12" y="57"/>
                    <a:pt x="13" y="56"/>
                  </a:cubicBezTo>
                  <a:cubicBezTo>
                    <a:pt x="20" y="52"/>
                    <a:pt x="20" y="52"/>
                    <a:pt x="20" y="52"/>
                  </a:cubicBezTo>
                  <a:cubicBezTo>
                    <a:pt x="21" y="52"/>
                    <a:pt x="23" y="53"/>
                    <a:pt x="24" y="54"/>
                  </a:cubicBezTo>
                  <a:cubicBezTo>
                    <a:pt x="25" y="62"/>
                    <a:pt x="25" y="62"/>
                    <a:pt x="25" y="62"/>
                  </a:cubicBezTo>
                  <a:cubicBezTo>
                    <a:pt x="25" y="63"/>
                    <a:pt x="25" y="64"/>
                    <a:pt x="26" y="64"/>
                  </a:cubicBezTo>
                  <a:cubicBezTo>
                    <a:pt x="34" y="64"/>
                    <a:pt x="34" y="64"/>
                    <a:pt x="34" y="64"/>
                  </a:cubicBezTo>
                  <a:cubicBezTo>
                    <a:pt x="35" y="64"/>
                    <a:pt x="36" y="64"/>
                    <a:pt x="36" y="63"/>
                  </a:cubicBezTo>
                  <a:cubicBezTo>
                    <a:pt x="37" y="55"/>
                    <a:pt x="37" y="55"/>
                    <a:pt x="37" y="55"/>
                  </a:cubicBezTo>
                  <a:cubicBezTo>
                    <a:pt x="39" y="54"/>
                    <a:pt x="40" y="54"/>
                    <a:pt x="42" y="53"/>
                  </a:cubicBezTo>
                  <a:cubicBezTo>
                    <a:pt x="48" y="59"/>
                    <a:pt x="48" y="59"/>
                    <a:pt x="48" y="59"/>
                  </a:cubicBezTo>
                  <a:cubicBezTo>
                    <a:pt x="49" y="59"/>
                    <a:pt x="50" y="59"/>
                    <a:pt x="51" y="59"/>
                  </a:cubicBezTo>
                  <a:cubicBezTo>
                    <a:pt x="56" y="54"/>
                    <a:pt x="56" y="54"/>
                    <a:pt x="56" y="54"/>
                  </a:cubicBezTo>
                  <a:cubicBezTo>
                    <a:pt x="57" y="53"/>
                    <a:pt x="57" y="52"/>
                    <a:pt x="57" y="51"/>
                  </a:cubicBezTo>
                  <a:cubicBezTo>
                    <a:pt x="52" y="44"/>
                    <a:pt x="52" y="44"/>
                    <a:pt x="52" y="44"/>
                  </a:cubicBezTo>
                  <a:cubicBezTo>
                    <a:pt x="53" y="43"/>
                    <a:pt x="53" y="42"/>
                    <a:pt x="54" y="40"/>
                  </a:cubicBezTo>
                  <a:cubicBezTo>
                    <a:pt x="62" y="40"/>
                    <a:pt x="62" y="40"/>
                    <a:pt x="62" y="40"/>
                  </a:cubicBezTo>
                  <a:cubicBezTo>
                    <a:pt x="63" y="40"/>
                    <a:pt x="64" y="39"/>
                    <a:pt x="64" y="38"/>
                  </a:cubicBezTo>
                  <a:lnTo>
                    <a:pt x="64" y="30"/>
                  </a:lnTo>
                  <a:close/>
                  <a:moveTo>
                    <a:pt x="31" y="46"/>
                  </a:moveTo>
                  <a:cubicBezTo>
                    <a:pt x="24" y="45"/>
                    <a:pt x="18" y="39"/>
                    <a:pt x="18" y="31"/>
                  </a:cubicBezTo>
                  <a:cubicBezTo>
                    <a:pt x="19" y="24"/>
                    <a:pt x="25" y="18"/>
                    <a:pt x="33" y="18"/>
                  </a:cubicBezTo>
                  <a:cubicBezTo>
                    <a:pt x="41" y="19"/>
                    <a:pt x="46" y="25"/>
                    <a:pt x="46" y="33"/>
                  </a:cubicBezTo>
                  <a:cubicBezTo>
                    <a:pt x="45" y="41"/>
                    <a:pt x="39" y="46"/>
                    <a:pt x="31" y="46"/>
                  </a:cubicBezTo>
                  <a:close/>
                  <a:moveTo>
                    <a:pt x="42" y="29"/>
                  </a:moveTo>
                  <a:cubicBezTo>
                    <a:pt x="43" y="34"/>
                    <a:pt x="40" y="40"/>
                    <a:pt x="35" y="41"/>
                  </a:cubicBezTo>
                  <a:cubicBezTo>
                    <a:pt x="30" y="43"/>
                    <a:pt x="24" y="40"/>
                    <a:pt x="23" y="35"/>
                  </a:cubicBezTo>
                  <a:cubicBezTo>
                    <a:pt x="21" y="30"/>
                    <a:pt x="24" y="24"/>
                    <a:pt x="29" y="23"/>
                  </a:cubicBezTo>
                  <a:cubicBezTo>
                    <a:pt x="34" y="21"/>
                    <a:pt x="40" y="24"/>
                    <a:pt x="42"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chemeClr val="accent2"/>
                </a:solidFill>
                <a:latin typeface="造字工房悦黑（非商用）纤细体" pitchFamily="50" charset="-122"/>
                <a:ea typeface="造字工房悦黑（非商用）纤细体" pitchFamily="50" charset="-122"/>
              </a:endParaRPr>
            </a:p>
          </p:txBody>
        </p:sp>
        <p:sp>
          <p:nvSpPr>
            <p:cNvPr id="24" name="Freeform 235"/>
            <p:cNvSpPr>
              <a:spLocks noEditPoints="1"/>
            </p:cNvSpPr>
            <p:nvPr/>
          </p:nvSpPr>
          <p:spPr bwMode="auto">
            <a:xfrm>
              <a:off x="7137401" y="2325688"/>
              <a:ext cx="128588" cy="131763"/>
            </a:xfrm>
            <a:custGeom>
              <a:gdLst>
                <a:gd name="T0" fmla="*/ 33 w 34"/>
                <a:gd name="T1" fmla="*/ 21 h 35"/>
                <a:gd name="T2" fmla="*/ 29 w 34"/>
                <a:gd name="T3" fmla="*/ 19 h 35"/>
                <a:gd name="T4" fmla="*/ 29 w 34"/>
                <a:gd name="T5" fmla="*/ 16 h 35"/>
                <a:gd name="T6" fmla="*/ 29 w 34"/>
                <a:gd name="T7" fmla="*/ 14 h 35"/>
                <a:gd name="T8" fmla="*/ 32 w 34"/>
                <a:gd name="T9" fmla="*/ 10 h 35"/>
                <a:gd name="T10" fmla="*/ 32 w 34"/>
                <a:gd name="T11" fmla="*/ 9 h 35"/>
                <a:gd name="T12" fmla="*/ 30 w 34"/>
                <a:gd name="T13" fmla="*/ 6 h 35"/>
                <a:gd name="T14" fmla="*/ 28 w 34"/>
                <a:gd name="T15" fmla="*/ 5 h 35"/>
                <a:gd name="T16" fmla="*/ 24 w 34"/>
                <a:gd name="T17" fmla="*/ 7 h 35"/>
                <a:gd name="T18" fmla="*/ 20 w 34"/>
                <a:gd name="T19" fmla="*/ 5 h 35"/>
                <a:gd name="T20" fmla="*/ 18 w 34"/>
                <a:gd name="T21" fmla="*/ 1 h 35"/>
                <a:gd name="T22" fmla="*/ 17 w 34"/>
                <a:gd name="T23" fmla="*/ 0 h 35"/>
                <a:gd name="T24" fmla="*/ 13 w 34"/>
                <a:gd name="T25" fmla="*/ 0 h 35"/>
                <a:gd name="T26" fmla="*/ 12 w 34"/>
                <a:gd name="T27" fmla="*/ 1 h 35"/>
                <a:gd name="T28" fmla="*/ 12 w 34"/>
                <a:gd name="T29" fmla="*/ 6 h 35"/>
                <a:gd name="T30" fmla="*/ 8 w 34"/>
                <a:gd name="T31" fmla="*/ 9 h 35"/>
                <a:gd name="T32" fmla="*/ 3 w 34"/>
                <a:gd name="T33" fmla="*/ 8 h 35"/>
                <a:gd name="T34" fmla="*/ 2 w 34"/>
                <a:gd name="T35" fmla="*/ 9 h 35"/>
                <a:gd name="T36" fmla="*/ 0 w 34"/>
                <a:gd name="T37" fmla="*/ 12 h 35"/>
                <a:gd name="T38" fmla="*/ 1 w 34"/>
                <a:gd name="T39" fmla="*/ 14 h 35"/>
                <a:gd name="T40" fmla="*/ 5 w 34"/>
                <a:gd name="T41" fmla="*/ 16 h 35"/>
                <a:gd name="T42" fmla="*/ 5 w 34"/>
                <a:gd name="T43" fmla="*/ 19 h 35"/>
                <a:gd name="T44" fmla="*/ 5 w 34"/>
                <a:gd name="T45" fmla="*/ 21 h 35"/>
                <a:gd name="T46" fmla="*/ 2 w 34"/>
                <a:gd name="T47" fmla="*/ 25 h 35"/>
                <a:gd name="T48" fmla="*/ 2 w 34"/>
                <a:gd name="T49" fmla="*/ 26 h 35"/>
                <a:gd name="T50" fmla="*/ 4 w 34"/>
                <a:gd name="T51" fmla="*/ 29 h 35"/>
                <a:gd name="T52" fmla="*/ 5 w 34"/>
                <a:gd name="T53" fmla="*/ 30 h 35"/>
                <a:gd name="T54" fmla="*/ 10 w 34"/>
                <a:gd name="T55" fmla="*/ 27 h 35"/>
                <a:gd name="T56" fmla="*/ 14 w 34"/>
                <a:gd name="T57" fmla="*/ 30 h 35"/>
                <a:gd name="T58" fmla="*/ 16 w 34"/>
                <a:gd name="T59" fmla="*/ 34 h 35"/>
                <a:gd name="T60" fmla="*/ 17 w 34"/>
                <a:gd name="T61" fmla="*/ 35 h 35"/>
                <a:gd name="T62" fmla="*/ 21 w 34"/>
                <a:gd name="T63" fmla="*/ 35 h 35"/>
                <a:gd name="T64" fmla="*/ 22 w 34"/>
                <a:gd name="T65" fmla="*/ 34 h 35"/>
                <a:gd name="T66" fmla="*/ 22 w 34"/>
                <a:gd name="T67" fmla="*/ 29 h 35"/>
                <a:gd name="T68" fmla="*/ 26 w 34"/>
                <a:gd name="T69" fmla="*/ 26 h 35"/>
                <a:gd name="T70" fmla="*/ 31 w 34"/>
                <a:gd name="T71" fmla="*/ 27 h 35"/>
                <a:gd name="T72" fmla="*/ 32 w 34"/>
                <a:gd name="T73" fmla="*/ 26 h 35"/>
                <a:gd name="T74" fmla="*/ 34 w 34"/>
                <a:gd name="T75" fmla="*/ 23 h 35"/>
                <a:gd name="T76" fmla="*/ 33 w 34"/>
                <a:gd name="T77" fmla="*/ 21 h 35"/>
                <a:gd name="T78" fmla="*/ 18 w 34"/>
                <a:gd name="T79" fmla="*/ 24 h 35"/>
                <a:gd name="T80" fmla="*/ 10 w 34"/>
                <a:gd name="T81" fmla="*/ 18 h 35"/>
                <a:gd name="T82" fmla="*/ 16 w 34"/>
                <a:gd name="T83" fmla="*/ 11 h 35"/>
                <a:gd name="T84" fmla="*/ 23 w 34"/>
                <a:gd name="T85" fmla="*/ 17 h 35"/>
                <a:gd name="T86" fmla="*/ 18 w 34"/>
                <a:gd name="T87" fmla="*/ 24 h 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4" h="35">
                  <a:moveTo>
                    <a:pt x="33" y="21"/>
                  </a:moveTo>
                  <a:cubicBezTo>
                    <a:pt x="29" y="19"/>
                    <a:pt x="29" y="19"/>
                    <a:pt x="29" y="19"/>
                  </a:cubicBezTo>
                  <a:cubicBezTo>
                    <a:pt x="29" y="18"/>
                    <a:pt x="29" y="17"/>
                    <a:pt x="29" y="16"/>
                  </a:cubicBezTo>
                  <a:cubicBezTo>
                    <a:pt x="29" y="15"/>
                    <a:pt x="29" y="14"/>
                    <a:pt x="29" y="14"/>
                  </a:cubicBezTo>
                  <a:cubicBezTo>
                    <a:pt x="32" y="10"/>
                    <a:pt x="32" y="10"/>
                    <a:pt x="32" y="10"/>
                  </a:cubicBezTo>
                  <a:cubicBezTo>
                    <a:pt x="33" y="10"/>
                    <a:pt x="33" y="9"/>
                    <a:pt x="32" y="9"/>
                  </a:cubicBezTo>
                  <a:cubicBezTo>
                    <a:pt x="30" y="6"/>
                    <a:pt x="30" y="6"/>
                    <a:pt x="30" y="6"/>
                  </a:cubicBezTo>
                  <a:cubicBezTo>
                    <a:pt x="30" y="5"/>
                    <a:pt x="29" y="5"/>
                    <a:pt x="28" y="5"/>
                  </a:cubicBezTo>
                  <a:cubicBezTo>
                    <a:pt x="24" y="7"/>
                    <a:pt x="24" y="7"/>
                    <a:pt x="24" y="7"/>
                  </a:cubicBezTo>
                  <a:cubicBezTo>
                    <a:pt x="23" y="6"/>
                    <a:pt x="21" y="6"/>
                    <a:pt x="20" y="5"/>
                  </a:cubicBezTo>
                  <a:cubicBezTo>
                    <a:pt x="18" y="1"/>
                    <a:pt x="18" y="1"/>
                    <a:pt x="18" y="1"/>
                  </a:cubicBezTo>
                  <a:cubicBezTo>
                    <a:pt x="18" y="0"/>
                    <a:pt x="18" y="0"/>
                    <a:pt x="17" y="0"/>
                  </a:cubicBezTo>
                  <a:cubicBezTo>
                    <a:pt x="13" y="0"/>
                    <a:pt x="13" y="0"/>
                    <a:pt x="13" y="0"/>
                  </a:cubicBezTo>
                  <a:cubicBezTo>
                    <a:pt x="13" y="0"/>
                    <a:pt x="12" y="1"/>
                    <a:pt x="12" y="1"/>
                  </a:cubicBezTo>
                  <a:cubicBezTo>
                    <a:pt x="12" y="6"/>
                    <a:pt x="12" y="6"/>
                    <a:pt x="12" y="6"/>
                  </a:cubicBezTo>
                  <a:cubicBezTo>
                    <a:pt x="10" y="7"/>
                    <a:pt x="9" y="8"/>
                    <a:pt x="8" y="9"/>
                  </a:cubicBezTo>
                  <a:cubicBezTo>
                    <a:pt x="3" y="8"/>
                    <a:pt x="3" y="8"/>
                    <a:pt x="3" y="8"/>
                  </a:cubicBezTo>
                  <a:cubicBezTo>
                    <a:pt x="3" y="8"/>
                    <a:pt x="2" y="8"/>
                    <a:pt x="2" y="9"/>
                  </a:cubicBezTo>
                  <a:cubicBezTo>
                    <a:pt x="0" y="12"/>
                    <a:pt x="0" y="12"/>
                    <a:pt x="0" y="12"/>
                  </a:cubicBezTo>
                  <a:cubicBezTo>
                    <a:pt x="0" y="13"/>
                    <a:pt x="0" y="13"/>
                    <a:pt x="1" y="14"/>
                  </a:cubicBezTo>
                  <a:cubicBezTo>
                    <a:pt x="5" y="16"/>
                    <a:pt x="5" y="16"/>
                    <a:pt x="5" y="16"/>
                  </a:cubicBezTo>
                  <a:cubicBezTo>
                    <a:pt x="5" y="17"/>
                    <a:pt x="5" y="18"/>
                    <a:pt x="5" y="19"/>
                  </a:cubicBezTo>
                  <a:cubicBezTo>
                    <a:pt x="5" y="20"/>
                    <a:pt x="5" y="20"/>
                    <a:pt x="5" y="21"/>
                  </a:cubicBezTo>
                  <a:cubicBezTo>
                    <a:pt x="2" y="25"/>
                    <a:pt x="2" y="25"/>
                    <a:pt x="2" y="25"/>
                  </a:cubicBezTo>
                  <a:cubicBezTo>
                    <a:pt x="1" y="25"/>
                    <a:pt x="1" y="26"/>
                    <a:pt x="2" y="26"/>
                  </a:cubicBezTo>
                  <a:cubicBezTo>
                    <a:pt x="4" y="29"/>
                    <a:pt x="4" y="29"/>
                    <a:pt x="4" y="29"/>
                  </a:cubicBezTo>
                  <a:cubicBezTo>
                    <a:pt x="4" y="30"/>
                    <a:pt x="5" y="30"/>
                    <a:pt x="5" y="30"/>
                  </a:cubicBezTo>
                  <a:cubicBezTo>
                    <a:pt x="10" y="27"/>
                    <a:pt x="10" y="27"/>
                    <a:pt x="10" y="27"/>
                  </a:cubicBezTo>
                  <a:cubicBezTo>
                    <a:pt x="11" y="28"/>
                    <a:pt x="13" y="29"/>
                    <a:pt x="14" y="30"/>
                  </a:cubicBezTo>
                  <a:cubicBezTo>
                    <a:pt x="16" y="34"/>
                    <a:pt x="16" y="34"/>
                    <a:pt x="16" y="34"/>
                  </a:cubicBezTo>
                  <a:cubicBezTo>
                    <a:pt x="16" y="35"/>
                    <a:pt x="16" y="35"/>
                    <a:pt x="17" y="35"/>
                  </a:cubicBezTo>
                  <a:cubicBezTo>
                    <a:pt x="21" y="35"/>
                    <a:pt x="21" y="35"/>
                    <a:pt x="21" y="35"/>
                  </a:cubicBezTo>
                  <a:cubicBezTo>
                    <a:pt x="21" y="35"/>
                    <a:pt x="22" y="34"/>
                    <a:pt x="22" y="34"/>
                  </a:cubicBezTo>
                  <a:cubicBezTo>
                    <a:pt x="22" y="29"/>
                    <a:pt x="22" y="29"/>
                    <a:pt x="22" y="29"/>
                  </a:cubicBezTo>
                  <a:cubicBezTo>
                    <a:pt x="24" y="28"/>
                    <a:pt x="25" y="27"/>
                    <a:pt x="26" y="26"/>
                  </a:cubicBezTo>
                  <a:cubicBezTo>
                    <a:pt x="31" y="27"/>
                    <a:pt x="31" y="27"/>
                    <a:pt x="31" y="27"/>
                  </a:cubicBezTo>
                  <a:cubicBezTo>
                    <a:pt x="31" y="27"/>
                    <a:pt x="32" y="27"/>
                    <a:pt x="32" y="26"/>
                  </a:cubicBezTo>
                  <a:cubicBezTo>
                    <a:pt x="34" y="23"/>
                    <a:pt x="34" y="23"/>
                    <a:pt x="34" y="23"/>
                  </a:cubicBezTo>
                  <a:cubicBezTo>
                    <a:pt x="34" y="22"/>
                    <a:pt x="34" y="22"/>
                    <a:pt x="33" y="21"/>
                  </a:cubicBezTo>
                  <a:close/>
                  <a:moveTo>
                    <a:pt x="18" y="24"/>
                  </a:moveTo>
                  <a:cubicBezTo>
                    <a:pt x="14" y="24"/>
                    <a:pt x="11" y="22"/>
                    <a:pt x="10" y="18"/>
                  </a:cubicBezTo>
                  <a:cubicBezTo>
                    <a:pt x="10" y="15"/>
                    <a:pt x="13" y="11"/>
                    <a:pt x="16" y="11"/>
                  </a:cubicBezTo>
                  <a:cubicBezTo>
                    <a:pt x="20" y="11"/>
                    <a:pt x="23" y="13"/>
                    <a:pt x="23" y="17"/>
                  </a:cubicBezTo>
                  <a:cubicBezTo>
                    <a:pt x="24" y="20"/>
                    <a:pt x="21" y="24"/>
                    <a:pt x="18"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chemeClr val="accent2"/>
                </a:solidFill>
                <a:latin typeface="造字工房悦黑（非商用）纤细体" pitchFamily="50" charset="-122"/>
                <a:ea typeface="造字工房悦黑（非商用）纤细体" pitchFamily="50" charset="-122"/>
              </a:endParaRPr>
            </a:p>
          </p:txBody>
        </p:sp>
      </p:grpSp>
      <p:sp>
        <p:nvSpPr>
          <p:cNvPr id="25" name="Freeform 5"/>
          <p:cNvSpPr>
            <a:spLocks noEditPoints="1"/>
          </p:cNvSpPr>
          <p:nvPr/>
        </p:nvSpPr>
        <p:spPr bwMode="auto">
          <a:xfrm>
            <a:off x="4796680" y="1547162"/>
            <a:ext cx="379370" cy="379370"/>
          </a:xfrm>
          <a:custGeom>
            <a:gdLst>
              <a:gd name="T0" fmla="*/ 210 w 420"/>
              <a:gd name="T1" fmla="*/ 0 h 420"/>
              <a:gd name="T2" fmla="*/ 210 w 420"/>
              <a:gd name="T3" fmla="*/ 387 h 420"/>
              <a:gd name="T4" fmla="*/ 203 w 420"/>
              <a:gd name="T5" fmla="*/ 89 h 420"/>
              <a:gd name="T6" fmla="*/ 217 w 420"/>
              <a:gd name="T7" fmla="*/ 85 h 420"/>
              <a:gd name="T8" fmla="*/ 217 w 420"/>
              <a:gd name="T9" fmla="*/ 77 h 420"/>
              <a:gd name="T10" fmla="*/ 214 w 420"/>
              <a:gd name="T11" fmla="*/ 63 h 420"/>
              <a:gd name="T12" fmla="*/ 227 w 420"/>
              <a:gd name="T13" fmla="*/ 74 h 420"/>
              <a:gd name="T14" fmla="*/ 284 w 420"/>
              <a:gd name="T15" fmla="*/ 79 h 420"/>
              <a:gd name="T16" fmla="*/ 322 w 420"/>
              <a:gd name="T17" fmla="*/ 138 h 420"/>
              <a:gd name="T18" fmla="*/ 337 w 420"/>
              <a:gd name="T19" fmla="*/ 139 h 420"/>
              <a:gd name="T20" fmla="*/ 337 w 420"/>
              <a:gd name="T21" fmla="*/ 161 h 420"/>
              <a:gd name="T22" fmla="*/ 334 w 420"/>
              <a:gd name="T23" fmla="*/ 139 h 420"/>
              <a:gd name="T24" fmla="*/ 351 w 420"/>
              <a:gd name="T25" fmla="*/ 225 h 420"/>
              <a:gd name="T26" fmla="*/ 350 w 420"/>
              <a:gd name="T27" fmla="*/ 222 h 420"/>
              <a:gd name="T28" fmla="*/ 346 w 420"/>
              <a:gd name="T29" fmla="*/ 208 h 420"/>
              <a:gd name="T30" fmla="*/ 339 w 420"/>
              <a:gd name="T31" fmla="*/ 199 h 420"/>
              <a:gd name="T32" fmla="*/ 356 w 420"/>
              <a:gd name="T33" fmla="*/ 218 h 420"/>
              <a:gd name="T34" fmla="*/ 332 w 420"/>
              <a:gd name="T35" fmla="*/ 290 h 420"/>
              <a:gd name="T36" fmla="*/ 323 w 420"/>
              <a:gd name="T37" fmla="*/ 261 h 420"/>
              <a:gd name="T38" fmla="*/ 332 w 420"/>
              <a:gd name="T39" fmla="*/ 281 h 420"/>
              <a:gd name="T40" fmla="*/ 271 w 420"/>
              <a:gd name="T41" fmla="*/ 347 h 420"/>
              <a:gd name="T42" fmla="*/ 285 w 420"/>
              <a:gd name="T43" fmla="*/ 335 h 420"/>
              <a:gd name="T44" fmla="*/ 290 w 420"/>
              <a:gd name="T45" fmla="*/ 322 h 420"/>
              <a:gd name="T46" fmla="*/ 212 w 420"/>
              <a:gd name="T47" fmla="*/ 344 h 420"/>
              <a:gd name="T48" fmla="*/ 219 w 420"/>
              <a:gd name="T49" fmla="*/ 331 h 420"/>
              <a:gd name="T50" fmla="*/ 212 w 420"/>
              <a:gd name="T51" fmla="*/ 362 h 420"/>
              <a:gd name="T52" fmla="*/ 216 w 420"/>
              <a:gd name="T53" fmla="*/ 357 h 420"/>
              <a:gd name="T54" fmla="*/ 212 w 420"/>
              <a:gd name="T55" fmla="*/ 348 h 420"/>
              <a:gd name="T56" fmla="*/ 154 w 420"/>
              <a:gd name="T57" fmla="*/ 318 h 420"/>
              <a:gd name="T58" fmla="*/ 141 w 420"/>
              <a:gd name="T59" fmla="*/ 347 h 420"/>
              <a:gd name="T60" fmla="*/ 150 w 420"/>
              <a:gd name="T61" fmla="*/ 321 h 420"/>
              <a:gd name="T62" fmla="*/ 100 w 420"/>
              <a:gd name="T63" fmla="*/ 268 h 420"/>
              <a:gd name="T64" fmla="*/ 87 w 420"/>
              <a:gd name="T65" fmla="*/ 284 h 420"/>
              <a:gd name="T66" fmla="*/ 104 w 420"/>
              <a:gd name="T67" fmla="*/ 289 h 420"/>
              <a:gd name="T68" fmla="*/ 94 w 420"/>
              <a:gd name="T69" fmla="*/ 269 h 420"/>
              <a:gd name="T70" fmla="*/ 99 w 420"/>
              <a:gd name="T71" fmla="*/ 292 h 420"/>
              <a:gd name="T72" fmla="*/ 101 w 420"/>
              <a:gd name="T73" fmla="*/ 289 h 420"/>
              <a:gd name="T74" fmla="*/ 66 w 420"/>
              <a:gd name="T75" fmla="*/ 213 h 420"/>
              <a:gd name="T76" fmla="*/ 65 w 420"/>
              <a:gd name="T77" fmla="*/ 225 h 420"/>
              <a:gd name="T78" fmla="*/ 82 w 420"/>
              <a:gd name="T79" fmla="*/ 203 h 420"/>
              <a:gd name="T80" fmla="*/ 67 w 420"/>
              <a:gd name="T81" fmla="*/ 206 h 420"/>
              <a:gd name="T82" fmla="*/ 77 w 420"/>
              <a:gd name="T83" fmla="*/ 211 h 420"/>
              <a:gd name="T84" fmla="*/ 87 w 420"/>
              <a:gd name="T85" fmla="*/ 158 h 420"/>
              <a:gd name="T86" fmla="*/ 117 w 420"/>
              <a:gd name="T87" fmla="*/ 154 h 420"/>
              <a:gd name="T88" fmla="*/ 96 w 420"/>
              <a:gd name="T89" fmla="*/ 143 h 420"/>
              <a:gd name="T90" fmla="*/ 115 w 420"/>
              <a:gd name="T91" fmla="*/ 135 h 420"/>
              <a:gd name="T92" fmla="*/ 99 w 420"/>
              <a:gd name="T93" fmla="*/ 143 h 420"/>
              <a:gd name="T94" fmla="*/ 141 w 420"/>
              <a:gd name="T95" fmla="*/ 79 h 420"/>
              <a:gd name="T96" fmla="*/ 153 w 420"/>
              <a:gd name="T97" fmla="*/ 86 h 420"/>
              <a:gd name="T98" fmla="*/ 156 w 420"/>
              <a:gd name="T99" fmla="*/ 108 h 420"/>
              <a:gd name="T100" fmla="*/ 212 w 420"/>
              <a:gd name="T101" fmla="*/ 96 h 420"/>
              <a:gd name="T102" fmla="*/ 108 w 420"/>
              <a:gd name="T103" fmla="*/ 270 h 420"/>
              <a:gd name="T104" fmla="*/ 219 w 420"/>
              <a:gd name="T105" fmla="*/ 200 h 420"/>
              <a:gd name="T106" fmla="*/ 211 w 420"/>
              <a:gd name="T107" fmla="*/ 207 h 42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20" h="420">
                <a:moveTo>
                  <a:pt x="210" y="0"/>
                </a:moveTo>
                <a:cubicBezTo>
                  <a:pt x="94" y="0"/>
                  <a:pt x="0" y="94"/>
                  <a:pt x="0" y="210"/>
                </a:cubicBezTo>
                <a:cubicBezTo>
                  <a:pt x="0" y="326"/>
                  <a:pt x="94" y="420"/>
                  <a:pt x="210" y="420"/>
                </a:cubicBezTo>
                <a:cubicBezTo>
                  <a:pt x="326" y="420"/>
                  <a:pt x="420" y="326"/>
                  <a:pt x="420" y="210"/>
                </a:cubicBezTo>
                <a:cubicBezTo>
                  <a:pt x="420" y="94"/>
                  <a:pt x="326" y="0"/>
                  <a:pt x="210" y="0"/>
                </a:cubicBezTo>
                <a:close/>
                <a:moveTo>
                  <a:pt x="210" y="387"/>
                </a:moveTo>
                <a:cubicBezTo>
                  <a:pt x="112" y="387"/>
                  <a:pt x="33" y="307"/>
                  <a:pt x="33" y="210"/>
                </a:cubicBezTo>
                <a:cubicBezTo>
                  <a:pt x="33" y="112"/>
                  <a:pt x="112" y="33"/>
                  <a:pt x="210" y="33"/>
                </a:cubicBezTo>
                <a:cubicBezTo>
                  <a:pt x="307" y="33"/>
                  <a:pt x="387" y="112"/>
                  <a:pt x="387" y="210"/>
                </a:cubicBezTo>
                <a:cubicBezTo>
                  <a:pt x="387" y="307"/>
                  <a:pt x="307" y="387"/>
                  <a:pt x="210" y="387"/>
                </a:cubicBezTo>
                <a:close/>
                <a:moveTo>
                  <a:pt x="196" y="67"/>
                </a:moveTo>
                <a:cubicBezTo>
                  <a:pt x="195" y="65"/>
                  <a:pt x="195" y="65"/>
                  <a:pt x="195" y="65"/>
                </a:cubicBezTo>
                <a:cubicBezTo>
                  <a:pt x="200" y="60"/>
                  <a:pt x="200" y="60"/>
                  <a:pt x="200" y="60"/>
                </a:cubicBezTo>
                <a:cubicBezTo>
                  <a:pt x="203" y="60"/>
                  <a:pt x="203" y="60"/>
                  <a:pt x="203" y="60"/>
                </a:cubicBezTo>
                <a:cubicBezTo>
                  <a:pt x="203" y="89"/>
                  <a:pt x="203" y="89"/>
                  <a:pt x="203" y="89"/>
                </a:cubicBezTo>
                <a:cubicBezTo>
                  <a:pt x="200" y="89"/>
                  <a:pt x="200" y="89"/>
                  <a:pt x="200" y="89"/>
                </a:cubicBezTo>
                <a:cubicBezTo>
                  <a:pt x="200" y="64"/>
                  <a:pt x="200" y="64"/>
                  <a:pt x="200" y="64"/>
                </a:cubicBezTo>
                <a:lnTo>
                  <a:pt x="196" y="67"/>
                </a:lnTo>
                <a:close/>
                <a:moveTo>
                  <a:pt x="221" y="79"/>
                </a:moveTo>
                <a:cubicBezTo>
                  <a:pt x="219" y="81"/>
                  <a:pt x="217" y="83"/>
                  <a:pt x="217" y="85"/>
                </a:cubicBezTo>
                <a:cubicBezTo>
                  <a:pt x="231" y="85"/>
                  <a:pt x="231" y="85"/>
                  <a:pt x="231" y="85"/>
                </a:cubicBezTo>
                <a:cubicBezTo>
                  <a:pt x="231" y="89"/>
                  <a:pt x="231" y="89"/>
                  <a:pt x="231" y="89"/>
                </a:cubicBezTo>
                <a:cubicBezTo>
                  <a:pt x="214" y="89"/>
                  <a:pt x="214" y="89"/>
                  <a:pt x="214" y="89"/>
                </a:cubicBezTo>
                <a:cubicBezTo>
                  <a:pt x="214" y="88"/>
                  <a:pt x="214" y="87"/>
                  <a:pt x="214" y="87"/>
                </a:cubicBezTo>
                <a:cubicBezTo>
                  <a:pt x="214" y="83"/>
                  <a:pt x="215" y="80"/>
                  <a:pt x="217" y="77"/>
                </a:cubicBezTo>
                <a:cubicBezTo>
                  <a:pt x="218" y="77"/>
                  <a:pt x="220" y="75"/>
                  <a:pt x="224" y="72"/>
                </a:cubicBezTo>
                <a:cubicBezTo>
                  <a:pt x="226" y="70"/>
                  <a:pt x="227" y="68"/>
                  <a:pt x="227" y="67"/>
                </a:cubicBezTo>
                <a:cubicBezTo>
                  <a:pt x="227" y="63"/>
                  <a:pt x="226" y="62"/>
                  <a:pt x="222" y="62"/>
                </a:cubicBezTo>
                <a:cubicBezTo>
                  <a:pt x="220" y="62"/>
                  <a:pt x="217" y="63"/>
                  <a:pt x="216" y="65"/>
                </a:cubicBezTo>
                <a:cubicBezTo>
                  <a:pt x="214" y="63"/>
                  <a:pt x="214" y="63"/>
                  <a:pt x="214" y="63"/>
                </a:cubicBezTo>
                <a:cubicBezTo>
                  <a:pt x="215" y="61"/>
                  <a:pt x="216" y="60"/>
                  <a:pt x="218" y="59"/>
                </a:cubicBezTo>
                <a:cubicBezTo>
                  <a:pt x="220" y="59"/>
                  <a:pt x="221" y="59"/>
                  <a:pt x="222" y="59"/>
                </a:cubicBezTo>
                <a:cubicBezTo>
                  <a:pt x="225" y="59"/>
                  <a:pt x="227" y="59"/>
                  <a:pt x="228" y="61"/>
                </a:cubicBezTo>
                <a:cubicBezTo>
                  <a:pt x="230" y="62"/>
                  <a:pt x="231" y="64"/>
                  <a:pt x="231" y="67"/>
                </a:cubicBezTo>
                <a:cubicBezTo>
                  <a:pt x="231" y="69"/>
                  <a:pt x="230" y="72"/>
                  <a:pt x="227" y="74"/>
                </a:cubicBezTo>
                <a:cubicBezTo>
                  <a:pt x="225" y="75"/>
                  <a:pt x="223" y="77"/>
                  <a:pt x="221" y="79"/>
                </a:cubicBezTo>
                <a:close/>
                <a:moveTo>
                  <a:pt x="277" y="86"/>
                </a:moveTo>
                <a:cubicBezTo>
                  <a:pt x="275" y="84"/>
                  <a:pt x="275" y="84"/>
                  <a:pt x="275" y="84"/>
                </a:cubicBezTo>
                <a:cubicBezTo>
                  <a:pt x="280" y="79"/>
                  <a:pt x="280" y="79"/>
                  <a:pt x="280" y="79"/>
                </a:cubicBezTo>
                <a:cubicBezTo>
                  <a:pt x="284" y="79"/>
                  <a:pt x="284" y="79"/>
                  <a:pt x="284" y="79"/>
                </a:cubicBezTo>
                <a:cubicBezTo>
                  <a:pt x="284" y="108"/>
                  <a:pt x="284" y="108"/>
                  <a:pt x="284" y="108"/>
                </a:cubicBezTo>
                <a:cubicBezTo>
                  <a:pt x="280" y="108"/>
                  <a:pt x="280" y="108"/>
                  <a:pt x="280" y="108"/>
                </a:cubicBezTo>
                <a:cubicBezTo>
                  <a:pt x="280" y="83"/>
                  <a:pt x="280" y="83"/>
                  <a:pt x="280" y="83"/>
                </a:cubicBezTo>
                <a:lnTo>
                  <a:pt x="277" y="86"/>
                </a:lnTo>
                <a:close/>
                <a:moveTo>
                  <a:pt x="322" y="138"/>
                </a:moveTo>
                <a:cubicBezTo>
                  <a:pt x="320" y="135"/>
                  <a:pt x="320" y="135"/>
                  <a:pt x="320" y="135"/>
                </a:cubicBezTo>
                <a:cubicBezTo>
                  <a:pt x="321" y="134"/>
                  <a:pt x="322" y="133"/>
                  <a:pt x="324" y="132"/>
                </a:cubicBezTo>
                <a:cubicBezTo>
                  <a:pt x="326" y="131"/>
                  <a:pt x="327" y="131"/>
                  <a:pt x="329" y="131"/>
                </a:cubicBezTo>
                <a:cubicBezTo>
                  <a:pt x="331" y="131"/>
                  <a:pt x="333" y="132"/>
                  <a:pt x="335" y="133"/>
                </a:cubicBezTo>
                <a:cubicBezTo>
                  <a:pt x="336" y="134"/>
                  <a:pt x="337" y="136"/>
                  <a:pt x="337" y="139"/>
                </a:cubicBezTo>
                <a:cubicBezTo>
                  <a:pt x="337" y="141"/>
                  <a:pt x="336" y="144"/>
                  <a:pt x="334" y="146"/>
                </a:cubicBezTo>
                <a:cubicBezTo>
                  <a:pt x="331" y="148"/>
                  <a:pt x="329" y="149"/>
                  <a:pt x="327" y="151"/>
                </a:cubicBezTo>
                <a:cubicBezTo>
                  <a:pt x="325" y="153"/>
                  <a:pt x="324" y="155"/>
                  <a:pt x="324" y="158"/>
                </a:cubicBezTo>
                <a:cubicBezTo>
                  <a:pt x="337" y="158"/>
                  <a:pt x="337" y="158"/>
                  <a:pt x="337" y="158"/>
                </a:cubicBezTo>
                <a:cubicBezTo>
                  <a:pt x="337" y="161"/>
                  <a:pt x="337" y="161"/>
                  <a:pt x="337" y="161"/>
                </a:cubicBezTo>
                <a:cubicBezTo>
                  <a:pt x="320" y="161"/>
                  <a:pt x="320" y="161"/>
                  <a:pt x="320" y="161"/>
                </a:cubicBezTo>
                <a:cubicBezTo>
                  <a:pt x="320" y="160"/>
                  <a:pt x="320" y="160"/>
                  <a:pt x="320" y="159"/>
                </a:cubicBezTo>
                <a:cubicBezTo>
                  <a:pt x="320" y="155"/>
                  <a:pt x="321" y="152"/>
                  <a:pt x="324" y="150"/>
                </a:cubicBezTo>
                <a:cubicBezTo>
                  <a:pt x="324" y="149"/>
                  <a:pt x="326" y="147"/>
                  <a:pt x="330" y="144"/>
                </a:cubicBezTo>
                <a:cubicBezTo>
                  <a:pt x="332" y="142"/>
                  <a:pt x="334" y="141"/>
                  <a:pt x="334" y="139"/>
                </a:cubicBezTo>
                <a:cubicBezTo>
                  <a:pt x="334" y="136"/>
                  <a:pt x="332" y="134"/>
                  <a:pt x="329" y="134"/>
                </a:cubicBezTo>
                <a:cubicBezTo>
                  <a:pt x="326" y="134"/>
                  <a:pt x="324" y="135"/>
                  <a:pt x="322" y="138"/>
                </a:cubicBezTo>
                <a:close/>
                <a:moveTo>
                  <a:pt x="356" y="218"/>
                </a:moveTo>
                <a:cubicBezTo>
                  <a:pt x="356" y="219"/>
                  <a:pt x="356" y="220"/>
                  <a:pt x="355" y="221"/>
                </a:cubicBezTo>
                <a:cubicBezTo>
                  <a:pt x="354" y="223"/>
                  <a:pt x="353" y="224"/>
                  <a:pt x="351" y="225"/>
                </a:cubicBezTo>
                <a:cubicBezTo>
                  <a:pt x="350" y="226"/>
                  <a:pt x="348" y="227"/>
                  <a:pt x="346" y="227"/>
                </a:cubicBezTo>
                <a:cubicBezTo>
                  <a:pt x="343" y="227"/>
                  <a:pt x="341" y="226"/>
                  <a:pt x="338" y="224"/>
                </a:cubicBezTo>
                <a:cubicBezTo>
                  <a:pt x="338" y="221"/>
                  <a:pt x="338" y="221"/>
                  <a:pt x="338" y="221"/>
                </a:cubicBezTo>
                <a:cubicBezTo>
                  <a:pt x="341" y="222"/>
                  <a:pt x="344" y="223"/>
                  <a:pt x="346" y="223"/>
                </a:cubicBezTo>
                <a:cubicBezTo>
                  <a:pt x="348" y="223"/>
                  <a:pt x="349" y="223"/>
                  <a:pt x="350" y="222"/>
                </a:cubicBezTo>
                <a:cubicBezTo>
                  <a:pt x="352" y="221"/>
                  <a:pt x="353" y="219"/>
                  <a:pt x="353" y="218"/>
                </a:cubicBezTo>
                <a:cubicBezTo>
                  <a:pt x="353" y="214"/>
                  <a:pt x="351" y="212"/>
                  <a:pt x="347" y="212"/>
                </a:cubicBezTo>
                <a:cubicBezTo>
                  <a:pt x="344" y="212"/>
                  <a:pt x="344" y="212"/>
                  <a:pt x="344" y="212"/>
                </a:cubicBezTo>
                <a:cubicBezTo>
                  <a:pt x="344" y="208"/>
                  <a:pt x="344" y="208"/>
                  <a:pt x="344" y="208"/>
                </a:cubicBezTo>
                <a:cubicBezTo>
                  <a:pt x="346" y="208"/>
                  <a:pt x="346" y="208"/>
                  <a:pt x="346" y="208"/>
                </a:cubicBezTo>
                <a:cubicBezTo>
                  <a:pt x="348" y="208"/>
                  <a:pt x="349" y="208"/>
                  <a:pt x="350" y="207"/>
                </a:cubicBezTo>
                <a:cubicBezTo>
                  <a:pt x="351" y="206"/>
                  <a:pt x="352" y="205"/>
                  <a:pt x="352" y="204"/>
                </a:cubicBezTo>
                <a:cubicBezTo>
                  <a:pt x="352" y="202"/>
                  <a:pt x="351" y="201"/>
                  <a:pt x="350" y="200"/>
                </a:cubicBezTo>
                <a:cubicBezTo>
                  <a:pt x="349" y="199"/>
                  <a:pt x="347" y="199"/>
                  <a:pt x="346" y="199"/>
                </a:cubicBezTo>
                <a:cubicBezTo>
                  <a:pt x="343" y="199"/>
                  <a:pt x="341" y="199"/>
                  <a:pt x="339" y="199"/>
                </a:cubicBezTo>
                <a:cubicBezTo>
                  <a:pt x="339" y="196"/>
                  <a:pt x="339" y="196"/>
                  <a:pt x="339" y="196"/>
                </a:cubicBezTo>
                <a:cubicBezTo>
                  <a:pt x="341" y="196"/>
                  <a:pt x="343" y="196"/>
                  <a:pt x="344" y="196"/>
                </a:cubicBezTo>
                <a:cubicBezTo>
                  <a:pt x="351" y="196"/>
                  <a:pt x="355" y="198"/>
                  <a:pt x="355" y="203"/>
                </a:cubicBezTo>
                <a:cubicBezTo>
                  <a:pt x="355" y="206"/>
                  <a:pt x="354" y="208"/>
                  <a:pt x="352" y="210"/>
                </a:cubicBezTo>
                <a:cubicBezTo>
                  <a:pt x="354" y="211"/>
                  <a:pt x="356" y="214"/>
                  <a:pt x="356" y="218"/>
                </a:cubicBezTo>
                <a:close/>
                <a:moveTo>
                  <a:pt x="332" y="281"/>
                </a:moveTo>
                <a:cubicBezTo>
                  <a:pt x="338" y="281"/>
                  <a:pt x="338" y="281"/>
                  <a:pt x="338" y="281"/>
                </a:cubicBezTo>
                <a:cubicBezTo>
                  <a:pt x="338" y="284"/>
                  <a:pt x="338" y="284"/>
                  <a:pt x="338" y="284"/>
                </a:cubicBezTo>
                <a:cubicBezTo>
                  <a:pt x="332" y="284"/>
                  <a:pt x="332" y="284"/>
                  <a:pt x="332" y="284"/>
                </a:cubicBezTo>
                <a:cubicBezTo>
                  <a:pt x="332" y="290"/>
                  <a:pt x="332" y="290"/>
                  <a:pt x="332" y="290"/>
                </a:cubicBezTo>
                <a:cubicBezTo>
                  <a:pt x="329" y="290"/>
                  <a:pt x="329" y="290"/>
                  <a:pt x="329" y="290"/>
                </a:cubicBezTo>
                <a:cubicBezTo>
                  <a:pt x="329" y="284"/>
                  <a:pt x="329" y="284"/>
                  <a:pt x="329" y="284"/>
                </a:cubicBezTo>
                <a:cubicBezTo>
                  <a:pt x="315" y="284"/>
                  <a:pt x="315" y="284"/>
                  <a:pt x="315" y="284"/>
                </a:cubicBezTo>
                <a:cubicBezTo>
                  <a:pt x="316" y="278"/>
                  <a:pt x="318" y="270"/>
                  <a:pt x="319" y="261"/>
                </a:cubicBezTo>
                <a:cubicBezTo>
                  <a:pt x="323" y="261"/>
                  <a:pt x="323" y="261"/>
                  <a:pt x="323" y="261"/>
                </a:cubicBezTo>
                <a:cubicBezTo>
                  <a:pt x="322" y="265"/>
                  <a:pt x="321" y="272"/>
                  <a:pt x="319" y="281"/>
                </a:cubicBezTo>
                <a:cubicBezTo>
                  <a:pt x="329" y="281"/>
                  <a:pt x="329" y="281"/>
                  <a:pt x="329" y="281"/>
                </a:cubicBezTo>
                <a:cubicBezTo>
                  <a:pt x="329" y="271"/>
                  <a:pt x="329" y="271"/>
                  <a:pt x="329" y="271"/>
                </a:cubicBezTo>
                <a:cubicBezTo>
                  <a:pt x="332" y="271"/>
                  <a:pt x="332" y="271"/>
                  <a:pt x="332" y="271"/>
                </a:cubicBezTo>
                <a:lnTo>
                  <a:pt x="332" y="281"/>
                </a:lnTo>
                <a:close/>
                <a:moveTo>
                  <a:pt x="287" y="332"/>
                </a:moveTo>
                <a:cubicBezTo>
                  <a:pt x="289" y="333"/>
                  <a:pt x="290" y="336"/>
                  <a:pt x="290" y="339"/>
                </a:cubicBezTo>
                <a:cubicBezTo>
                  <a:pt x="290" y="342"/>
                  <a:pt x="289" y="344"/>
                  <a:pt x="287" y="346"/>
                </a:cubicBezTo>
                <a:cubicBezTo>
                  <a:pt x="285" y="348"/>
                  <a:pt x="282" y="349"/>
                  <a:pt x="280" y="349"/>
                </a:cubicBezTo>
                <a:cubicBezTo>
                  <a:pt x="276" y="349"/>
                  <a:pt x="273" y="348"/>
                  <a:pt x="271" y="347"/>
                </a:cubicBezTo>
                <a:cubicBezTo>
                  <a:pt x="271" y="344"/>
                  <a:pt x="271" y="344"/>
                  <a:pt x="271" y="344"/>
                </a:cubicBezTo>
                <a:cubicBezTo>
                  <a:pt x="273" y="345"/>
                  <a:pt x="276" y="345"/>
                  <a:pt x="279" y="345"/>
                </a:cubicBezTo>
                <a:cubicBezTo>
                  <a:pt x="281" y="345"/>
                  <a:pt x="283" y="345"/>
                  <a:pt x="284" y="344"/>
                </a:cubicBezTo>
                <a:cubicBezTo>
                  <a:pt x="286" y="342"/>
                  <a:pt x="287" y="341"/>
                  <a:pt x="287" y="339"/>
                </a:cubicBezTo>
                <a:cubicBezTo>
                  <a:pt x="287" y="337"/>
                  <a:pt x="286" y="336"/>
                  <a:pt x="285" y="335"/>
                </a:cubicBezTo>
                <a:cubicBezTo>
                  <a:pt x="284" y="334"/>
                  <a:pt x="282" y="333"/>
                  <a:pt x="280" y="333"/>
                </a:cubicBezTo>
                <a:cubicBezTo>
                  <a:pt x="272" y="333"/>
                  <a:pt x="272" y="333"/>
                  <a:pt x="272" y="333"/>
                </a:cubicBezTo>
                <a:cubicBezTo>
                  <a:pt x="272" y="319"/>
                  <a:pt x="272" y="319"/>
                  <a:pt x="272" y="319"/>
                </a:cubicBezTo>
                <a:cubicBezTo>
                  <a:pt x="290" y="319"/>
                  <a:pt x="290" y="319"/>
                  <a:pt x="290" y="319"/>
                </a:cubicBezTo>
                <a:cubicBezTo>
                  <a:pt x="290" y="322"/>
                  <a:pt x="290" y="322"/>
                  <a:pt x="290" y="322"/>
                </a:cubicBezTo>
                <a:cubicBezTo>
                  <a:pt x="276" y="322"/>
                  <a:pt x="276" y="322"/>
                  <a:pt x="276" y="322"/>
                </a:cubicBezTo>
                <a:cubicBezTo>
                  <a:pt x="276" y="330"/>
                  <a:pt x="276" y="330"/>
                  <a:pt x="276" y="330"/>
                </a:cubicBezTo>
                <a:cubicBezTo>
                  <a:pt x="280" y="330"/>
                  <a:pt x="280" y="330"/>
                  <a:pt x="280" y="330"/>
                </a:cubicBezTo>
                <a:cubicBezTo>
                  <a:pt x="283" y="330"/>
                  <a:pt x="285" y="330"/>
                  <a:pt x="287" y="332"/>
                </a:cubicBezTo>
                <a:close/>
                <a:moveTo>
                  <a:pt x="212" y="344"/>
                </a:moveTo>
                <a:cubicBezTo>
                  <a:pt x="210" y="344"/>
                  <a:pt x="207" y="345"/>
                  <a:pt x="205" y="347"/>
                </a:cubicBezTo>
                <a:cubicBezTo>
                  <a:pt x="205" y="344"/>
                  <a:pt x="206" y="341"/>
                  <a:pt x="207" y="339"/>
                </a:cubicBezTo>
                <a:cubicBezTo>
                  <a:pt x="209" y="336"/>
                  <a:pt x="212" y="335"/>
                  <a:pt x="216" y="335"/>
                </a:cubicBezTo>
                <a:cubicBezTo>
                  <a:pt x="219" y="335"/>
                  <a:pt x="219" y="335"/>
                  <a:pt x="219" y="335"/>
                </a:cubicBezTo>
                <a:cubicBezTo>
                  <a:pt x="219" y="331"/>
                  <a:pt x="219" y="331"/>
                  <a:pt x="219" y="331"/>
                </a:cubicBezTo>
                <a:cubicBezTo>
                  <a:pt x="215" y="331"/>
                  <a:pt x="215" y="331"/>
                  <a:pt x="215" y="331"/>
                </a:cubicBezTo>
                <a:cubicBezTo>
                  <a:pt x="211" y="331"/>
                  <a:pt x="207" y="333"/>
                  <a:pt x="205" y="336"/>
                </a:cubicBezTo>
                <a:cubicBezTo>
                  <a:pt x="202" y="339"/>
                  <a:pt x="201" y="343"/>
                  <a:pt x="201" y="347"/>
                </a:cubicBezTo>
                <a:cubicBezTo>
                  <a:pt x="201" y="351"/>
                  <a:pt x="202" y="355"/>
                  <a:pt x="203" y="357"/>
                </a:cubicBezTo>
                <a:cubicBezTo>
                  <a:pt x="205" y="361"/>
                  <a:pt x="208" y="362"/>
                  <a:pt x="212" y="362"/>
                </a:cubicBezTo>
                <a:cubicBezTo>
                  <a:pt x="214" y="362"/>
                  <a:pt x="217" y="361"/>
                  <a:pt x="218" y="359"/>
                </a:cubicBezTo>
                <a:cubicBezTo>
                  <a:pt x="220" y="358"/>
                  <a:pt x="221" y="355"/>
                  <a:pt x="221" y="353"/>
                </a:cubicBezTo>
                <a:cubicBezTo>
                  <a:pt x="221" y="350"/>
                  <a:pt x="220" y="348"/>
                  <a:pt x="218" y="346"/>
                </a:cubicBezTo>
                <a:cubicBezTo>
                  <a:pt x="216" y="345"/>
                  <a:pt x="214" y="344"/>
                  <a:pt x="212" y="344"/>
                </a:cubicBezTo>
                <a:close/>
                <a:moveTo>
                  <a:pt x="216" y="357"/>
                </a:moveTo>
                <a:cubicBezTo>
                  <a:pt x="215" y="358"/>
                  <a:pt x="213" y="359"/>
                  <a:pt x="212" y="359"/>
                </a:cubicBezTo>
                <a:cubicBezTo>
                  <a:pt x="210" y="359"/>
                  <a:pt x="208" y="358"/>
                  <a:pt x="207" y="356"/>
                </a:cubicBezTo>
                <a:cubicBezTo>
                  <a:pt x="206" y="355"/>
                  <a:pt x="205" y="353"/>
                  <a:pt x="205" y="351"/>
                </a:cubicBezTo>
                <a:cubicBezTo>
                  <a:pt x="206" y="350"/>
                  <a:pt x="207" y="349"/>
                  <a:pt x="208" y="349"/>
                </a:cubicBezTo>
                <a:cubicBezTo>
                  <a:pt x="209" y="348"/>
                  <a:pt x="211" y="348"/>
                  <a:pt x="212" y="348"/>
                </a:cubicBezTo>
                <a:cubicBezTo>
                  <a:pt x="213" y="348"/>
                  <a:pt x="215" y="348"/>
                  <a:pt x="216" y="349"/>
                </a:cubicBezTo>
                <a:cubicBezTo>
                  <a:pt x="217" y="350"/>
                  <a:pt x="218" y="351"/>
                  <a:pt x="218" y="353"/>
                </a:cubicBezTo>
                <a:cubicBezTo>
                  <a:pt x="218" y="354"/>
                  <a:pt x="217" y="356"/>
                  <a:pt x="216" y="357"/>
                </a:cubicBezTo>
                <a:close/>
                <a:moveTo>
                  <a:pt x="136" y="318"/>
                </a:moveTo>
                <a:cubicBezTo>
                  <a:pt x="154" y="318"/>
                  <a:pt x="154" y="318"/>
                  <a:pt x="154" y="318"/>
                </a:cubicBezTo>
                <a:cubicBezTo>
                  <a:pt x="154" y="321"/>
                  <a:pt x="154" y="321"/>
                  <a:pt x="154" y="321"/>
                </a:cubicBezTo>
                <a:cubicBezTo>
                  <a:pt x="153" y="323"/>
                  <a:pt x="151" y="326"/>
                  <a:pt x="149" y="328"/>
                </a:cubicBezTo>
                <a:cubicBezTo>
                  <a:pt x="146" y="331"/>
                  <a:pt x="144" y="334"/>
                  <a:pt x="143" y="336"/>
                </a:cubicBezTo>
                <a:cubicBezTo>
                  <a:pt x="141" y="339"/>
                  <a:pt x="141" y="342"/>
                  <a:pt x="141" y="345"/>
                </a:cubicBezTo>
                <a:cubicBezTo>
                  <a:pt x="141" y="346"/>
                  <a:pt x="141" y="346"/>
                  <a:pt x="141" y="347"/>
                </a:cubicBezTo>
                <a:cubicBezTo>
                  <a:pt x="137" y="347"/>
                  <a:pt x="137" y="347"/>
                  <a:pt x="137" y="347"/>
                </a:cubicBezTo>
                <a:cubicBezTo>
                  <a:pt x="137" y="346"/>
                  <a:pt x="137" y="346"/>
                  <a:pt x="137" y="345"/>
                </a:cubicBezTo>
                <a:cubicBezTo>
                  <a:pt x="137" y="342"/>
                  <a:pt x="137" y="339"/>
                  <a:pt x="139" y="336"/>
                </a:cubicBezTo>
                <a:cubicBezTo>
                  <a:pt x="140" y="333"/>
                  <a:pt x="142" y="331"/>
                  <a:pt x="144" y="328"/>
                </a:cubicBezTo>
                <a:cubicBezTo>
                  <a:pt x="146" y="326"/>
                  <a:pt x="148" y="323"/>
                  <a:pt x="150" y="321"/>
                </a:cubicBezTo>
                <a:cubicBezTo>
                  <a:pt x="136" y="321"/>
                  <a:pt x="136" y="321"/>
                  <a:pt x="136" y="321"/>
                </a:cubicBezTo>
                <a:lnTo>
                  <a:pt x="136" y="318"/>
                </a:lnTo>
                <a:close/>
                <a:moveTo>
                  <a:pt x="97" y="280"/>
                </a:moveTo>
                <a:cubicBezTo>
                  <a:pt x="101" y="278"/>
                  <a:pt x="103" y="275"/>
                  <a:pt x="103" y="273"/>
                </a:cubicBezTo>
                <a:cubicBezTo>
                  <a:pt x="103" y="271"/>
                  <a:pt x="102" y="269"/>
                  <a:pt x="100" y="268"/>
                </a:cubicBezTo>
                <a:cubicBezTo>
                  <a:pt x="99" y="267"/>
                  <a:pt x="97" y="266"/>
                  <a:pt x="94" y="266"/>
                </a:cubicBezTo>
                <a:cubicBezTo>
                  <a:pt x="92" y="266"/>
                  <a:pt x="90" y="267"/>
                  <a:pt x="88" y="268"/>
                </a:cubicBezTo>
                <a:cubicBezTo>
                  <a:pt x="87" y="269"/>
                  <a:pt x="86" y="271"/>
                  <a:pt x="86" y="273"/>
                </a:cubicBezTo>
                <a:cubicBezTo>
                  <a:pt x="86" y="275"/>
                  <a:pt x="88" y="278"/>
                  <a:pt x="91" y="280"/>
                </a:cubicBezTo>
                <a:cubicBezTo>
                  <a:pt x="89" y="282"/>
                  <a:pt x="87" y="283"/>
                  <a:pt x="87" y="284"/>
                </a:cubicBezTo>
                <a:cubicBezTo>
                  <a:pt x="85" y="285"/>
                  <a:pt x="85" y="287"/>
                  <a:pt x="85" y="289"/>
                </a:cubicBezTo>
                <a:cubicBezTo>
                  <a:pt x="85" y="291"/>
                  <a:pt x="85" y="293"/>
                  <a:pt x="87" y="294"/>
                </a:cubicBezTo>
                <a:cubicBezTo>
                  <a:pt x="89" y="296"/>
                  <a:pt x="91" y="297"/>
                  <a:pt x="94" y="297"/>
                </a:cubicBezTo>
                <a:cubicBezTo>
                  <a:pt x="97" y="297"/>
                  <a:pt x="100" y="296"/>
                  <a:pt x="102" y="294"/>
                </a:cubicBezTo>
                <a:cubicBezTo>
                  <a:pt x="103" y="293"/>
                  <a:pt x="104" y="291"/>
                  <a:pt x="104" y="289"/>
                </a:cubicBezTo>
                <a:cubicBezTo>
                  <a:pt x="104" y="287"/>
                  <a:pt x="103" y="285"/>
                  <a:pt x="102" y="284"/>
                </a:cubicBezTo>
                <a:cubicBezTo>
                  <a:pt x="101" y="283"/>
                  <a:pt x="100" y="282"/>
                  <a:pt x="97" y="280"/>
                </a:cubicBezTo>
                <a:close/>
                <a:moveTo>
                  <a:pt x="89" y="273"/>
                </a:moveTo>
                <a:cubicBezTo>
                  <a:pt x="89" y="272"/>
                  <a:pt x="90" y="271"/>
                  <a:pt x="91" y="270"/>
                </a:cubicBezTo>
                <a:cubicBezTo>
                  <a:pt x="92" y="269"/>
                  <a:pt x="93" y="269"/>
                  <a:pt x="94" y="269"/>
                </a:cubicBezTo>
                <a:cubicBezTo>
                  <a:pt x="96" y="269"/>
                  <a:pt x="97" y="269"/>
                  <a:pt x="98" y="270"/>
                </a:cubicBezTo>
                <a:cubicBezTo>
                  <a:pt x="99" y="271"/>
                  <a:pt x="100" y="272"/>
                  <a:pt x="100" y="273"/>
                </a:cubicBezTo>
                <a:cubicBezTo>
                  <a:pt x="100" y="275"/>
                  <a:pt x="98" y="277"/>
                  <a:pt x="94" y="278"/>
                </a:cubicBezTo>
                <a:cubicBezTo>
                  <a:pt x="91" y="277"/>
                  <a:pt x="89" y="275"/>
                  <a:pt x="89" y="273"/>
                </a:cubicBezTo>
                <a:close/>
                <a:moveTo>
                  <a:pt x="99" y="292"/>
                </a:moveTo>
                <a:cubicBezTo>
                  <a:pt x="98" y="293"/>
                  <a:pt x="96" y="294"/>
                  <a:pt x="94" y="294"/>
                </a:cubicBezTo>
                <a:cubicBezTo>
                  <a:pt x="92" y="294"/>
                  <a:pt x="91" y="293"/>
                  <a:pt x="90" y="292"/>
                </a:cubicBezTo>
                <a:cubicBezTo>
                  <a:pt x="88" y="291"/>
                  <a:pt x="88" y="290"/>
                  <a:pt x="88" y="289"/>
                </a:cubicBezTo>
                <a:cubicBezTo>
                  <a:pt x="88" y="286"/>
                  <a:pt x="90" y="284"/>
                  <a:pt x="94" y="282"/>
                </a:cubicBezTo>
                <a:cubicBezTo>
                  <a:pt x="99" y="284"/>
                  <a:pt x="101" y="286"/>
                  <a:pt x="101" y="289"/>
                </a:cubicBezTo>
                <a:cubicBezTo>
                  <a:pt x="101" y="290"/>
                  <a:pt x="100" y="291"/>
                  <a:pt x="99" y="292"/>
                </a:cubicBezTo>
                <a:close/>
                <a:moveTo>
                  <a:pt x="74" y="197"/>
                </a:moveTo>
                <a:cubicBezTo>
                  <a:pt x="71" y="197"/>
                  <a:pt x="68" y="198"/>
                  <a:pt x="67" y="200"/>
                </a:cubicBezTo>
                <a:cubicBezTo>
                  <a:pt x="65" y="201"/>
                  <a:pt x="64" y="204"/>
                  <a:pt x="64" y="206"/>
                </a:cubicBezTo>
                <a:cubicBezTo>
                  <a:pt x="64" y="209"/>
                  <a:pt x="64" y="211"/>
                  <a:pt x="66" y="213"/>
                </a:cubicBezTo>
                <a:cubicBezTo>
                  <a:pt x="68" y="215"/>
                  <a:pt x="70" y="216"/>
                  <a:pt x="73" y="216"/>
                </a:cubicBezTo>
                <a:cubicBezTo>
                  <a:pt x="75" y="216"/>
                  <a:pt x="77" y="215"/>
                  <a:pt x="80" y="213"/>
                </a:cubicBezTo>
                <a:cubicBezTo>
                  <a:pt x="80" y="216"/>
                  <a:pt x="79" y="219"/>
                  <a:pt x="77" y="221"/>
                </a:cubicBezTo>
                <a:cubicBezTo>
                  <a:pt x="76" y="224"/>
                  <a:pt x="73" y="225"/>
                  <a:pt x="70" y="225"/>
                </a:cubicBezTo>
                <a:cubicBezTo>
                  <a:pt x="69" y="225"/>
                  <a:pt x="67" y="225"/>
                  <a:pt x="65" y="225"/>
                </a:cubicBezTo>
                <a:cubicBezTo>
                  <a:pt x="65" y="228"/>
                  <a:pt x="65" y="228"/>
                  <a:pt x="65" y="228"/>
                </a:cubicBezTo>
                <a:cubicBezTo>
                  <a:pt x="67" y="228"/>
                  <a:pt x="69" y="228"/>
                  <a:pt x="71" y="228"/>
                </a:cubicBezTo>
                <a:cubicBezTo>
                  <a:pt x="75" y="228"/>
                  <a:pt x="78" y="227"/>
                  <a:pt x="80" y="223"/>
                </a:cubicBezTo>
                <a:cubicBezTo>
                  <a:pt x="83" y="220"/>
                  <a:pt x="84" y="217"/>
                  <a:pt x="84" y="213"/>
                </a:cubicBezTo>
                <a:cubicBezTo>
                  <a:pt x="84" y="209"/>
                  <a:pt x="83" y="205"/>
                  <a:pt x="82" y="203"/>
                </a:cubicBezTo>
                <a:cubicBezTo>
                  <a:pt x="80" y="199"/>
                  <a:pt x="77" y="197"/>
                  <a:pt x="74" y="197"/>
                </a:cubicBezTo>
                <a:close/>
                <a:moveTo>
                  <a:pt x="77" y="211"/>
                </a:moveTo>
                <a:cubicBezTo>
                  <a:pt x="75" y="212"/>
                  <a:pt x="74" y="212"/>
                  <a:pt x="73" y="212"/>
                </a:cubicBezTo>
                <a:cubicBezTo>
                  <a:pt x="71" y="212"/>
                  <a:pt x="70" y="212"/>
                  <a:pt x="69" y="211"/>
                </a:cubicBezTo>
                <a:cubicBezTo>
                  <a:pt x="68" y="209"/>
                  <a:pt x="67" y="208"/>
                  <a:pt x="67" y="206"/>
                </a:cubicBezTo>
                <a:cubicBezTo>
                  <a:pt x="67" y="205"/>
                  <a:pt x="68" y="203"/>
                  <a:pt x="69" y="202"/>
                </a:cubicBezTo>
                <a:cubicBezTo>
                  <a:pt x="70" y="202"/>
                  <a:pt x="72" y="201"/>
                  <a:pt x="74" y="201"/>
                </a:cubicBezTo>
                <a:cubicBezTo>
                  <a:pt x="75" y="201"/>
                  <a:pt x="77" y="202"/>
                  <a:pt x="78" y="204"/>
                </a:cubicBezTo>
                <a:cubicBezTo>
                  <a:pt x="79" y="205"/>
                  <a:pt x="80" y="207"/>
                  <a:pt x="80" y="208"/>
                </a:cubicBezTo>
                <a:cubicBezTo>
                  <a:pt x="79" y="210"/>
                  <a:pt x="78" y="210"/>
                  <a:pt x="77" y="211"/>
                </a:cubicBezTo>
                <a:close/>
                <a:moveTo>
                  <a:pt x="80" y="136"/>
                </a:moveTo>
                <a:cubicBezTo>
                  <a:pt x="79" y="134"/>
                  <a:pt x="79" y="134"/>
                  <a:pt x="79" y="134"/>
                </a:cubicBezTo>
                <a:cubicBezTo>
                  <a:pt x="84" y="129"/>
                  <a:pt x="84" y="129"/>
                  <a:pt x="84" y="129"/>
                </a:cubicBezTo>
                <a:cubicBezTo>
                  <a:pt x="87" y="129"/>
                  <a:pt x="87" y="129"/>
                  <a:pt x="87" y="129"/>
                </a:cubicBezTo>
                <a:cubicBezTo>
                  <a:pt x="87" y="158"/>
                  <a:pt x="87" y="158"/>
                  <a:pt x="87" y="158"/>
                </a:cubicBezTo>
                <a:cubicBezTo>
                  <a:pt x="84" y="158"/>
                  <a:pt x="84" y="158"/>
                  <a:pt x="84" y="158"/>
                </a:cubicBezTo>
                <a:cubicBezTo>
                  <a:pt x="84" y="133"/>
                  <a:pt x="84" y="133"/>
                  <a:pt x="84" y="133"/>
                </a:cubicBezTo>
                <a:lnTo>
                  <a:pt x="80" y="136"/>
                </a:lnTo>
                <a:close/>
                <a:moveTo>
                  <a:pt x="108" y="159"/>
                </a:moveTo>
                <a:cubicBezTo>
                  <a:pt x="112" y="159"/>
                  <a:pt x="115" y="157"/>
                  <a:pt x="117" y="154"/>
                </a:cubicBezTo>
                <a:cubicBezTo>
                  <a:pt x="119" y="151"/>
                  <a:pt x="120" y="148"/>
                  <a:pt x="120" y="143"/>
                </a:cubicBezTo>
                <a:cubicBezTo>
                  <a:pt x="120" y="139"/>
                  <a:pt x="119" y="135"/>
                  <a:pt x="117" y="133"/>
                </a:cubicBezTo>
                <a:cubicBezTo>
                  <a:pt x="115" y="129"/>
                  <a:pt x="112" y="128"/>
                  <a:pt x="108" y="128"/>
                </a:cubicBezTo>
                <a:cubicBezTo>
                  <a:pt x="104" y="128"/>
                  <a:pt x="101" y="129"/>
                  <a:pt x="99" y="133"/>
                </a:cubicBezTo>
                <a:cubicBezTo>
                  <a:pt x="97" y="135"/>
                  <a:pt x="96" y="139"/>
                  <a:pt x="96" y="143"/>
                </a:cubicBezTo>
                <a:cubicBezTo>
                  <a:pt x="96" y="147"/>
                  <a:pt x="97" y="151"/>
                  <a:pt x="99" y="154"/>
                </a:cubicBezTo>
                <a:cubicBezTo>
                  <a:pt x="101" y="157"/>
                  <a:pt x="104" y="159"/>
                  <a:pt x="108" y="159"/>
                </a:cubicBezTo>
                <a:close/>
                <a:moveTo>
                  <a:pt x="102" y="135"/>
                </a:moveTo>
                <a:cubicBezTo>
                  <a:pt x="103" y="132"/>
                  <a:pt x="105" y="131"/>
                  <a:pt x="108" y="131"/>
                </a:cubicBezTo>
                <a:cubicBezTo>
                  <a:pt x="111" y="131"/>
                  <a:pt x="113" y="132"/>
                  <a:pt x="115" y="135"/>
                </a:cubicBezTo>
                <a:cubicBezTo>
                  <a:pt x="116" y="137"/>
                  <a:pt x="117" y="140"/>
                  <a:pt x="117" y="143"/>
                </a:cubicBezTo>
                <a:cubicBezTo>
                  <a:pt x="117" y="146"/>
                  <a:pt x="116" y="149"/>
                  <a:pt x="115" y="152"/>
                </a:cubicBezTo>
                <a:cubicBezTo>
                  <a:pt x="113" y="154"/>
                  <a:pt x="111" y="156"/>
                  <a:pt x="108" y="156"/>
                </a:cubicBezTo>
                <a:cubicBezTo>
                  <a:pt x="105" y="156"/>
                  <a:pt x="103" y="154"/>
                  <a:pt x="102" y="152"/>
                </a:cubicBezTo>
                <a:cubicBezTo>
                  <a:pt x="100" y="149"/>
                  <a:pt x="99" y="146"/>
                  <a:pt x="99" y="143"/>
                </a:cubicBezTo>
                <a:cubicBezTo>
                  <a:pt x="99" y="140"/>
                  <a:pt x="100" y="137"/>
                  <a:pt x="102" y="135"/>
                </a:cubicBezTo>
                <a:close/>
                <a:moveTo>
                  <a:pt x="134" y="86"/>
                </a:moveTo>
                <a:cubicBezTo>
                  <a:pt x="132" y="84"/>
                  <a:pt x="132" y="84"/>
                  <a:pt x="132" y="84"/>
                </a:cubicBezTo>
                <a:cubicBezTo>
                  <a:pt x="137" y="79"/>
                  <a:pt x="137" y="79"/>
                  <a:pt x="137" y="79"/>
                </a:cubicBezTo>
                <a:cubicBezTo>
                  <a:pt x="141" y="79"/>
                  <a:pt x="141" y="79"/>
                  <a:pt x="141" y="79"/>
                </a:cubicBezTo>
                <a:cubicBezTo>
                  <a:pt x="141" y="108"/>
                  <a:pt x="141" y="108"/>
                  <a:pt x="141" y="108"/>
                </a:cubicBezTo>
                <a:cubicBezTo>
                  <a:pt x="137" y="108"/>
                  <a:pt x="137" y="108"/>
                  <a:pt x="137" y="108"/>
                </a:cubicBezTo>
                <a:cubicBezTo>
                  <a:pt x="137" y="83"/>
                  <a:pt x="137" y="83"/>
                  <a:pt x="137" y="83"/>
                </a:cubicBezTo>
                <a:lnTo>
                  <a:pt x="134" y="86"/>
                </a:lnTo>
                <a:close/>
                <a:moveTo>
                  <a:pt x="153" y="86"/>
                </a:moveTo>
                <a:cubicBezTo>
                  <a:pt x="151" y="84"/>
                  <a:pt x="151" y="84"/>
                  <a:pt x="151" y="84"/>
                </a:cubicBezTo>
                <a:cubicBezTo>
                  <a:pt x="156" y="79"/>
                  <a:pt x="156" y="79"/>
                  <a:pt x="156" y="79"/>
                </a:cubicBezTo>
                <a:cubicBezTo>
                  <a:pt x="160" y="79"/>
                  <a:pt x="160" y="79"/>
                  <a:pt x="160" y="79"/>
                </a:cubicBezTo>
                <a:cubicBezTo>
                  <a:pt x="160" y="108"/>
                  <a:pt x="160" y="108"/>
                  <a:pt x="160" y="108"/>
                </a:cubicBezTo>
                <a:cubicBezTo>
                  <a:pt x="156" y="108"/>
                  <a:pt x="156" y="108"/>
                  <a:pt x="156" y="108"/>
                </a:cubicBezTo>
                <a:cubicBezTo>
                  <a:pt x="156" y="83"/>
                  <a:pt x="156" y="83"/>
                  <a:pt x="156" y="83"/>
                </a:cubicBezTo>
                <a:lnTo>
                  <a:pt x="153" y="86"/>
                </a:lnTo>
                <a:close/>
                <a:moveTo>
                  <a:pt x="219" y="200"/>
                </a:moveTo>
                <a:cubicBezTo>
                  <a:pt x="219" y="101"/>
                  <a:pt x="219" y="101"/>
                  <a:pt x="219" y="101"/>
                </a:cubicBezTo>
                <a:cubicBezTo>
                  <a:pt x="219" y="98"/>
                  <a:pt x="216" y="96"/>
                  <a:pt x="212" y="96"/>
                </a:cubicBezTo>
                <a:cubicBezTo>
                  <a:pt x="208" y="96"/>
                  <a:pt x="205" y="98"/>
                  <a:pt x="205" y="101"/>
                </a:cubicBezTo>
                <a:cubicBezTo>
                  <a:pt x="205" y="200"/>
                  <a:pt x="205" y="200"/>
                  <a:pt x="205" y="200"/>
                </a:cubicBezTo>
                <a:cubicBezTo>
                  <a:pt x="201" y="202"/>
                  <a:pt x="198" y="206"/>
                  <a:pt x="197" y="211"/>
                </a:cubicBezTo>
                <a:cubicBezTo>
                  <a:pt x="109" y="262"/>
                  <a:pt x="109" y="262"/>
                  <a:pt x="109" y="262"/>
                </a:cubicBezTo>
                <a:cubicBezTo>
                  <a:pt x="107" y="263"/>
                  <a:pt x="106" y="267"/>
                  <a:pt x="108" y="270"/>
                </a:cubicBezTo>
                <a:cubicBezTo>
                  <a:pt x="110" y="274"/>
                  <a:pt x="114" y="275"/>
                  <a:pt x="116" y="274"/>
                </a:cubicBezTo>
                <a:cubicBezTo>
                  <a:pt x="202" y="224"/>
                  <a:pt x="202" y="224"/>
                  <a:pt x="202" y="224"/>
                </a:cubicBezTo>
                <a:cubicBezTo>
                  <a:pt x="204" y="227"/>
                  <a:pt x="208" y="229"/>
                  <a:pt x="212" y="229"/>
                </a:cubicBezTo>
                <a:cubicBezTo>
                  <a:pt x="220" y="229"/>
                  <a:pt x="227" y="222"/>
                  <a:pt x="227" y="214"/>
                </a:cubicBezTo>
                <a:cubicBezTo>
                  <a:pt x="227" y="208"/>
                  <a:pt x="224" y="203"/>
                  <a:pt x="219" y="200"/>
                </a:cubicBezTo>
                <a:close/>
                <a:moveTo>
                  <a:pt x="212" y="220"/>
                </a:moveTo>
                <a:cubicBezTo>
                  <a:pt x="211" y="220"/>
                  <a:pt x="210" y="220"/>
                  <a:pt x="210" y="220"/>
                </a:cubicBezTo>
                <a:cubicBezTo>
                  <a:pt x="207" y="219"/>
                  <a:pt x="205" y="216"/>
                  <a:pt x="205" y="214"/>
                </a:cubicBezTo>
                <a:cubicBezTo>
                  <a:pt x="205" y="213"/>
                  <a:pt x="205" y="213"/>
                  <a:pt x="205" y="213"/>
                </a:cubicBezTo>
                <a:cubicBezTo>
                  <a:pt x="206" y="210"/>
                  <a:pt x="208" y="208"/>
                  <a:pt x="211" y="207"/>
                </a:cubicBezTo>
                <a:cubicBezTo>
                  <a:pt x="211" y="207"/>
                  <a:pt x="212" y="207"/>
                  <a:pt x="212" y="207"/>
                </a:cubicBezTo>
                <a:cubicBezTo>
                  <a:pt x="216" y="207"/>
                  <a:pt x="218" y="210"/>
                  <a:pt x="219" y="213"/>
                </a:cubicBezTo>
                <a:cubicBezTo>
                  <a:pt x="219" y="213"/>
                  <a:pt x="219" y="213"/>
                  <a:pt x="219" y="214"/>
                </a:cubicBezTo>
                <a:cubicBezTo>
                  <a:pt x="219" y="217"/>
                  <a:pt x="216" y="220"/>
                  <a:pt x="212" y="220"/>
                </a:cubicBezTo>
                <a:close/>
              </a:path>
            </a:pathLst>
          </a:custGeom>
          <a:solidFill>
            <a:schemeClr val="accent1"/>
          </a:solidFill>
          <a:ln>
            <a:noFill/>
          </a:ln>
        </p:spPr>
        <p:txBody>
          <a:bodyPr vert="horz" wrap="square" lIns="68580" tIns="34290" rIns="68580" bIns="34290" numCol="1" anchor="t" anchorCtr="0" compatLnSpc="1"/>
          <a:lstStyle/>
          <a:p>
            <a:endParaRPr lang="zh-CN" altLang="en-US" sz="1015">
              <a:solidFill>
                <a:schemeClr val="accent2"/>
              </a:solidFill>
              <a:latin typeface="造字工房悦黑（非商用）纤细体" pitchFamily="50" charset="-122"/>
              <a:ea typeface="造字工房悦黑（非商用）纤细体" pitchFamily="50" charset="-122"/>
            </a:endParaRPr>
          </a:p>
        </p:txBody>
      </p:sp>
      <p:sp>
        <p:nvSpPr>
          <p:cNvPr id="26" name="矩形 25"/>
          <p:cNvSpPr/>
          <p:nvPr/>
        </p:nvSpPr>
        <p:spPr>
          <a:xfrm>
            <a:off x="3953317" y="1609400"/>
            <a:ext cx="716863" cy="248209"/>
          </a:xfrm>
          <a:prstGeom prst="rect">
            <a:avLst/>
          </a:prstGeom>
        </p:spPr>
        <p:txBody>
          <a:bodyPr wrap="none">
            <a:spAutoFit/>
          </a:bodyPr>
          <a:lstStyle/>
          <a:p>
            <a:r>
              <a:rPr lang="zh-CN" altLang="en-US" sz="1015" b="1">
                <a:solidFill>
                  <a:schemeClr val="accent2"/>
                </a:solidFill>
                <a:latin typeface="造字工房悦黑（非商用）纤细体" pitchFamily="50" charset="-122"/>
                <a:ea typeface="造字工房悦黑（非商用）纤细体" pitchFamily="50" charset="-122"/>
                <a:cs typeface="UUS UN INCHIKE" panose="02020603070505020304" pitchFamily="18" charset="0"/>
                <a:sym typeface="+mn-lt"/>
              </a:rPr>
              <a:t>标题内容</a:t>
            </a:r>
            <a:endParaRPr lang="zh-CN" altLang="en-US" sz="1015" b="1">
              <a:solidFill>
                <a:schemeClr val="accent2"/>
              </a:solidFill>
              <a:latin typeface="造字工房悦黑（非商用）纤细体" pitchFamily="50" charset="-122"/>
              <a:ea typeface="造字工房悦黑（非商用）纤细体" pitchFamily="50" charset="-122"/>
              <a:cs typeface="UUS UN INCHIKE" panose="02020603070505020304" pitchFamily="18" charset="0"/>
              <a:sym typeface="+mn-lt"/>
            </a:endParaRPr>
          </a:p>
        </p:txBody>
      </p:sp>
      <p:sp>
        <p:nvSpPr>
          <p:cNvPr id="27" name="矩形 26"/>
          <p:cNvSpPr/>
          <p:nvPr/>
        </p:nvSpPr>
        <p:spPr>
          <a:xfrm>
            <a:off x="4159290" y="2433251"/>
            <a:ext cx="716863" cy="248209"/>
          </a:xfrm>
          <a:prstGeom prst="rect">
            <a:avLst/>
          </a:prstGeom>
        </p:spPr>
        <p:txBody>
          <a:bodyPr wrap="none">
            <a:spAutoFit/>
          </a:bodyPr>
          <a:lstStyle/>
          <a:p>
            <a:r>
              <a:rPr lang="zh-CN" altLang="en-US" sz="1015" b="1">
                <a:solidFill>
                  <a:schemeClr val="accent2"/>
                </a:solidFill>
                <a:latin typeface="造字工房悦黑（非商用）纤细体" pitchFamily="50" charset="-122"/>
                <a:ea typeface="造字工房悦黑（非商用）纤细体" pitchFamily="50" charset="-122"/>
                <a:cs typeface="UUS UN INCHIKE" panose="02020603070505020304" pitchFamily="18" charset="0"/>
                <a:sym typeface="+mn-lt"/>
              </a:rPr>
              <a:t>标题内容</a:t>
            </a:r>
            <a:endParaRPr lang="zh-CN" altLang="en-US" sz="1015" b="1">
              <a:solidFill>
                <a:schemeClr val="accent2"/>
              </a:solidFill>
              <a:latin typeface="造字工房悦黑（非商用）纤细体" pitchFamily="50" charset="-122"/>
              <a:ea typeface="造字工房悦黑（非商用）纤细体" pitchFamily="50" charset="-122"/>
              <a:cs typeface="UUS UN INCHIKE" panose="02020603070505020304" pitchFamily="18" charset="0"/>
              <a:sym typeface="+mn-lt"/>
            </a:endParaRPr>
          </a:p>
        </p:txBody>
      </p:sp>
      <p:sp>
        <p:nvSpPr>
          <p:cNvPr id="29" name="矩形 28"/>
          <p:cNvSpPr/>
          <p:nvPr/>
        </p:nvSpPr>
        <p:spPr>
          <a:xfrm>
            <a:off x="3953317" y="3242794"/>
            <a:ext cx="716863" cy="248209"/>
          </a:xfrm>
          <a:prstGeom prst="rect">
            <a:avLst/>
          </a:prstGeom>
        </p:spPr>
        <p:txBody>
          <a:bodyPr wrap="none">
            <a:spAutoFit/>
          </a:bodyPr>
          <a:lstStyle/>
          <a:p>
            <a:r>
              <a:rPr lang="zh-CN" altLang="en-US" sz="1015" b="1">
                <a:solidFill>
                  <a:schemeClr val="accent2"/>
                </a:solidFill>
                <a:latin typeface="造字工房悦黑（非商用）纤细体" pitchFamily="50" charset="-122"/>
                <a:ea typeface="造字工房悦黑（非商用）纤细体" pitchFamily="50" charset="-122"/>
                <a:cs typeface="UUS UN INCHIKE" panose="02020603070505020304" pitchFamily="18" charset="0"/>
                <a:sym typeface="+mn-lt"/>
              </a:rPr>
              <a:t>标题内容</a:t>
            </a:r>
            <a:endParaRPr lang="zh-CN" altLang="en-US" sz="1015" b="1">
              <a:solidFill>
                <a:schemeClr val="accent2"/>
              </a:solidFill>
              <a:latin typeface="造字工房悦黑（非商用）纤细体" pitchFamily="50" charset="-122"/>
              <a:ea typeface="造字工房悦黑（非商用）纤细体" pitchFamily="50" charset="-122"/>
              <a:cs typeface="UUS UN INCHIKE" panose="02020603070505020304" pitchFamily="18" charset="0"/>
              <a:sym typeface="+mn-lt"/>
            </a:endParaRPr>
          </a:p>
        </p:txBody>
      </p:sp>
      <p:sp>
        <p:nvSpPr>
          <p:cNvPr id="17" name="Text Box 18"/>
          <p:cNvSpPr txBox="1">
            <a:spLocks noChangeArrowheads="1"/>
          </p:cNvSpPr>
          <p:nvPr/>
        </p:nvSpPr>
        <p:spPr bwMode="gray">
          <a:xfrm>
            <a:off x="3707904" y="265822"/>
            <a:ext cx="193951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zh-CN" sz="2000" spc="600">
                <a:solidFill>
                  <a:schemeClr val="accent2"/>
                </a:solidFill>
                <a:latin typeface="造字工房悦黑（非商用）纤细体" pitchFamily="50" charset="-122"/>
                <a:ea typeface="造字工房悦黑（非商用）纤细体" pitchFamily="50" charset="-122"/>
              </a:rPr>
              <a:t>HEADLINE</a:t>
            </a:r>
            <a:endParaRPr lang="zh-CN" altLang="en-US" sz="2000" spc="600">
              <a:solidFill>
                <a:schemeClr val="accent2"/>
              </a:solidFill>
              <a:latin typeface="造字工房悦黑（非商用）纤细体" pitchFamily="50" charset="-122"/>
              <a:ea typeface="造字工房悦黑（非商用）纤细体" pitchFamily="50" charset="-122"/>
            </a:endParaRPr>
          </a:p>
        </p:txBody>
      </p:sp>
      <p:cxnSp>
        <p:nvCxnSpPr>
          <p:cNvPr id="28" name="直接连接符​​ 14"/>
          <p:cNvCxnSpPr/>
          <p:nvPr/>
        </p:nvCxnSpPr>
        <p:spPr>
          <a:xfrm>
            <a:off x="5647418" y="468660"/>
            <a:ext cx="3057760" cy="0"/>
          </a:xfrm>
          <a:prstGeom prst="line">
            <a:avLst/>
          </a:prstGeom>
          <a:ln w="9525">
            <a:solidFill>
              <a:schemeClr val="accent3"/>
            </a:solidFill>
            <a:prstDash val="solid"/>
          </a:ln>
        </p:spPr>
        <p:style>
          <a:lnRef idx="1">
            <a:schemeClr val="accent1"/>
          </a:lnRef>
          <a:fillRef idx="0">
            <a:schemeClr val="accent1"/>
          </a:fillRef>
          <a:effectRef idx="0">
            <a:schemeClr val="accent1"/>
          </a:effectRef>
          <a:fontRef idx="minor">
            <a:schemeClr val="tx1"/>
          </a:fontRef>
        </p:style>
      </p:cxnSp>
      <p:cxnSp>
        <p:nvCxnSpPr>
          <p:cNvPr id="33" name="直接连接符​​ 14"/>
          <p:cNvCxnSpPr/>
          <p:nvPr/>
        </p:nvCxnSpPr>
        <p:spPr>
          <a:xfrm>
            <a:off x="362112" y="468660"/>
            <a:ext cx="3057760" cy="0"/>
          </a:xfrm>
          <a:prstGeom prst="line">
            <a:avLst/>
          </a:prstGeom>
          <a:ln w="9525">
            <a:solidFill>
              <a:schemeClr val="accent3"/>
            </a:solidFill>
            <a:prstDash val="solid"/>
          </a:ln>
        </p:spPr>
        <p:style>
          <a:lnRef idx="1">
            <a:schemeClr val="accent1"/>
          </a:lnRef>
          <a:fillRef idx="0">
            <a:schemeClr val="accent1"/>
          </a:fillRef>
          <a:effectRef idx="0">
            <a:schemeClr val="accent1"/>
          </a:effectRef>
          <a:fontRef idx="minor">
            <a:schemeClr val="tx1"/>
          </a:fontRef>
        </p:style>
      </p:cxnSp>
      <p:sp>
        <p:nvSpPr>
          <p:cNvPr id="40" name="矩形 39"/>
          <p:cNvSpPr/>
          <p:nvPr/>
        </p:nvSpPr>
        <p:spPr>
          <a:xfrm>
            <a:off x="6040179" y="2291897"/>
            <a:ext cx="2529889" cy="530915"/>
          </a:xfrm>
          <a:prstGeom prst="rect">
            <a:avLst/>
          </a:prstGeom>
        </p:spPr>
        <p:txBody>
          <a:bodyPr wrap="square">
            <a:spAutoFit/>
          </a:bodyPr>
          <a:lstStyle/>
          <a:p>
            <a:r>
              <a:rPr lang="en-US" altLang="zh-CN" sz="1200">
                <a:solidFill>
                  <a:schemeClr val="accent1"/>
                </a:solidFill>
                <a:latin typeface="造字工房悦黑（非商用）纤细体" pitchFamily="50" charset="-122"/>
                <a:ea typeface="造字工房悦黑（非商用）纤细体" pitchFamily="50" charset="-122"/>
                <a:cs typeface="UUS UN INCHIKE" panose="02020603070505020304" pitchFamily="18" charset="0"/>
                <a:sym typeface="+mn-lt"/>
              </a:rPr>
              <a:t>CONTENT</a:t>
            </a:r>
            <a:endParaRPr lang="en-US" altLang="zh-CN" sz="1200">
              <a:solidFill>
                <a:schemeClr val="accent1"/>
              </a:solidFill>
              <a:latin typeface="造字工房悦黑（非商用）纤细体" pitchFamily="50" charset="-122"/>
              <a:ea typeface="造字工房悦黑（非商用）纤细体" pitchFamily="50" charset="-122"/>
              <a:cs typeface="UUS UN INCHIKE" panose="02020603070505020304" pitchFamily="18" charset="0"/>
              <a:sym typeface="+mn-lt"/>
            </a:endParaRPr>
          </a:p>
          <a:p>
            <a:r>
              <a:rPr lang="en-US" altLang="zh-CN" sz="825">
                <a:solidFill>
                  <a:schemeClr val="accent2"/>
                </a:solidFill>
                <a:latin typeface="造字工房悦黑（非商用）纤细体" pitchFamily="50" charset="-122"/>
                <a:ea typeface="造字工房悦黑（非商用）纤细体" pitchFamily="50" charset="-122"/>
                <a:cs typeface="UUS UN INCHIKE" panose="02020603070505020304" pitchFamily="18" charset="0"/>
                <a:sym typeface="+mn-lt"/>
              </a:rPr>
              <a:t>The future is before us and dynamic. </a:t>
            </a:r>
            <a:r>
              <a:rPr lang="en-US" altLang="zh-CN" sz="825">
                <a:solidFill>
                  <a:schemeClr val="accent2"/>
                </a:solidFill>
                <a:latin typeface="造字工房悦黑（非商用）纤细体" pitchFamily="50" charset="-122"/>
                <a:ea typeface="造字工房悦黑（非商用）纤细体" pitchFamily="50" charset="-122"/>
                <a:cs typeface="UUS UN INCHIKE" panose="02020603070505020304" pitchFamily="18" charset="0"/>
              </a:rPr>
              <a:t>Everything we do will affect it. </a:t>
            </a:r>
            <a:r>
              <a:rPr lang="en-US" altLang="zh-CN" sz="825">
                <a:solidFill>
                  <a:schemeClr val="accent2"/>
                </a:solidFill>
                <a:latin typeface="造字工房悦黑（非商用）纤细体" pitchFamily="50" charset="-122"/>
                <a:ea typeface="造字工房悦黑（非商用）纤细体" pitchFamily="50" charset="-122"/>
                <a:cs typeface="UUS UN INCHIKE" panose="02020603070505020304" pitchFamily="18" charset="0"/>
                <a:sym typeface="+mn-lt"/>
              </a:rPr>
              <a:t>The future is before us and dynamic. </a:t>
            </a:r>
            <a:endParaRPr lang="zh-CN" altLang="en-US" sz="825">
              <a:solidFill>
                <a:schemeClr val="accent2"/>
              </a:solidFill>
              <a:latin typeface="造字工房悦黑（非商用）纤细体" pitchFamily="50" charset="-122"/>
              <a:ea typeface="造字工房悦黑（非商用）纤细体" pitchFamily="50" charset="-122"/>
              <a:cs typeface="UUS UN INCHIKE" panose="02020603070505020304" pitchFamily="18" charset="0"/>
              <a:sym typeface="+mn-lt"/>
            </a:endParaRPr>
          </a:p>
        </p:txBody>
      </p:sp>
      <p:sp>
        <p:nvSpPr>
          <p:cNvPr id="41" name="矩形 40"/>
          <p:cNvSpPr/>
          <p:nvPr/>
        </p:nvSpPr>
        <p:spPr>
          <a:xfrm>
            <a:off x="751266" y="1313136"/>
            <a:ext cx="2529889" cy="530915"/>
          </a:xfrm>
          <a:prstGeom prst="rect">
            <a:avLst/>
          </a:prstGeom>
        </p:spPr>
        <p:txBody>
          <a:bodyPr wrap="square">
            <a:spAutoFit/>
          </a:bodyPr>
          <a:lstStyle/>
          <a:p>
            <a:r>
              <a:rPr lang="en-US" altLang="zh-CN" sz="1200">
                <a:solidFill>
                  <a:schemeClr val="accent1"/>
                </a:solidFill>
                <a:latin typeface="造字工房悦黑（非商用）纤细体" pitchFamily="50" charset="-122"/>
                <a:ea typeface="造字工房悦黑（非商用）纤细体" pitchFamily="50" charset="-122"/>
                <a:cs typeface="UUS UN INCHIKE" panose="02020603070505020304" pitchFamily="18" charset="0"/>
                <a:sym typeface="+mn-lt"/>
              </a:rPr>
              <a:t>CONTENT</a:t>
            </a:r>
            <a:endParaRPr lang="en-US" altLang="zh-CN" sz="1200">
              <a:solidFill>
                <a:schemeClr val="accent1"/>
              </a:solidFill>
              <a:latin typeface="造字工房悦黑（非商用）纤细体" pitchFamily="50" charset="-122"/>
              <a:ea typeface="造字工房悦黑（非商用）纤细体" pitchFamily="50" charset="-122"/>
              <a:cs typeface="UUS UN INCHIKE" panose="02020603070505020304" pitchFamily="18" charset="0"/>
              <a:sym typeface="+mn-lt"/>
            </a:endParaRPr>
          </a:p>
          <a:p>
            <a:r>
              <a:rPr lang="en-US" altLang="zh-CN" sz="825">
                <a:solidFill>
                  <a:schemeClr val="accent2"/>
                </a:solidFill>
                <a:latin typeface="造字工房悦黑（非商用）纤细体" pitchFamily="50" charset="-122"/>
                <a:ea typeface="造字工房悦黑（非商用）纤细体" pitchFamily="50" charset="-122"/>
                <a:cs typeface="UUS UN INCHIKE" panose="02020603070505020304" pitchFamily="18" charset="0"/>
                <a:sym typeface="+mn-lt"/>
              </a:rPr>
              <a:t>The future is before us and dynamic. </a:t>
            </a:r>
            <a:r>
              <a:rPr lang="en-US" altLang="zh-CN" sz="825">
                <a:solidFill>
                  <a:schemeClr val="accent2"/>
                </a:solidFill>
                <a:latin typeface="造字工房悦黑（非商用）纤细体" pitchFamily="50" charset="-122"/>
                <a:ea typeface="造字工房悦黑（非商用）纤细体" pitchFamily="50" charset="-122"/>
                <a:cs typeface="UUS UN INCHIKE" panose="02020603070505020304" pitchFamily="18" charset="0"/>
              </a:rPr>
              <a:t>Everything we do will affect it. </a:t>
            </a:r>
            <a:r>
              <a:rPr lang="en-US" altLang="zh-CN" sz="825">
                <a:solidFill>
                  <a:schemeClr val="accent2"/>
                </a:solidFill>
                <a:latin typeface="造字工房悦黑（非商用）纤细体" pitchFamily="50" charset="-122"/>
                <a:ea typeface="造字工房悦黑（非商用）纤细体" pitchFamily="50" charset="-122"/>
                <a:cs typeface="UUS UN INCHIKE" panose="02020603070505020304" pitchFamily="18" charset="0"/>
                <a:sym typeface="+mn-lt"/>
              </a:rPr>
              <a:t>The future is before us and dynamic. </a:t>
            </a:r>
            <a:endParaRPr lang="zh-CN" altLang="en-US" sz="825">
              <a:solidFill>
                <a:schemeClr val="accent2"/>
              </a:solidFill>
              <a:latin typeface="造字工房悦黑（非商用）纤细体" pitchFamily="50" charset="-122"/>
              <a:ea typeface="造字工房悦黑（非商用）纤细体" pitchFamily="50" charset="-122"/>
              <a:cs typeface="UUS UN INCHIKE" panose="02020603070505020304" pitchFamily="18" charset="0"/>
              <a:sym typeface="+mn-lt"/>
            </a:endParaRPr>
          </a:p>
        </p:txBody>
      </p:sp>
      <p:sp>
        <p:nvSpPr>
          <p:cNvPr id="42" name="矩形 41"/>
          <p:cNvSpPr/>
          <p:nvPr/>
        </p:nvSpPr>
        <p:spPr>
          <a:xfrm>
            <a:off x="751266" y="3225545"/>
            <a:ext cx="2529889" cy="530915"/>
          </a:xfrm>
          <a:prstGeom prst="rect">
            <a:avLst/>
          </a:prstGeom>
        </p:spPr>
        <p:txBody>
          <a:bodyPr wrap="square">
            <a:spAutoFit/>
          </a:bodyPr>
          <a:lstStyle/>
          <a:p>
            <a:r>
              <a:rPr lang="en-US" altLang="zh-CN" sz="1200">
                <a:solidFill>
                  <a:schemeClr val="accent1"/>
                </a:solidFill>
                <a:latin typeface="造字工房悦黑（非商用）纤细体" pitchFamily="50" charset="-122"/>
                <a:ea typeface="造字工房悦黑（非商用）纤细体" pitchFamily="50" charset="-122"/>
                <a:cs typeface="UUS UN INCHIKE" panose="02020603070505020304" pitchFamily="18" charset="0"/>
                <a:sym typeface="+mn-lt"/>
              </a:rPr>
              <a:t>CONTENT</a:t>
            </a:r>
            <a:endParaRPr lang="en-US" altLang="zh-CN" sz="1200">
              <a:solidFill>
                <a:schemeClr val="accent1"/>
              </a:solidFill>
              <a:latin typeface="造字工房悦黑（非商用）纤细体" pitchFamily="50" charset="-122"/>
              <a:ea typeface="造字工房悦黑（非商用）纤细体" pitchFamily="50" charset="-122"/>
              <a:cs typeface="UUS UN INCHIKE" panose="02020603070505020304" pitchFamily="18" charset="0"/>
              <a:sym typeface="+mn-lt"/>
            </a:endParaRPr>
          </a:p>
          <a:p>
            <a:r>
              <a:rPr lang="en-US" altLang="zh-CN" sz="825">
                <a:solidFill>
                  <a:schemeClr val="accent2"/>
                </a:solidFill>
                <a:latin typeface="造字工房悦黑（非商用）纤细体" pitchFamily="50" charset="-122"/>
                <a:ea typeface="造字工房悦黑（非商用）纤细体" pitchFamily="50" charset="-122"/>
                <a:cs typeface="UUS UN INCHIKE" panose="02020603070505020304" pitchFamily="18" charset="0"/>
                <a:sym typeface="+mn-lt"/>
              </a:rPr>
              <a:t>The future is before us and dynamic. </a:t>
            </a:r>
            <a:r>
              <a:rPr lang="en-US" altLang="zh-CN" sz="825">
                <a:solidFill>
                  <a:schemeClr val="accent2"/>
                </a:solidFill>
                <a:latin typeface="造字工房悦黑（非商用）纤细体" pitchFamily="50" charset="-122"/>
                <a:ea typeface="造字工房悦黑（非商用）纤细体" pitchFamily="50" charset="-122"/>
                <a:cs typeface="UUS UN INCHIKE" panose="02020603070505020304" pitchFamily="18" charset="0"/>
              </a:rPr>
              <a:t>Everything we do will affect it. </a:t>
            </a:r>
            <a:r>
              <a:rPr lang="en-US" altLang="zh-CN" sz="825">
                <a:solidFill>
                  <a:schemeClr val="accent2"/>
                </a:solidFill>
                <a:latin typeface="造字工房悦黑（非商用）纤细体" pitchFamily="50" charset="-122"/>
                <a:ea typeface="造字工房悦黑（非商用）纤细体" pitchFamily="50" charset="-122"/>
                <a:cs typeface="UUS UN INCHIKE" panose="02020603070505020304" pitchFamily="18" charset="0"/>
                <a:sym typeface="+mn-lt"/>
              </a:rPr>
              <a:t>The future is before us and dynamic. </a:t>
            </a:r>
            <a:endParaRPr lang="zh-CN" altLang="en-US" sz="825">
              <a:solidFill>
                <a:schemeClr val="accent2"/>
              </a:solidFill>
              <a:latin typeface="造字工房悦黑（非商用）纤细体" pitchFamily="50" charset="-122"/>
              <a:ea typeface="造字工房悦黑（非商用）纤细体" pitchFamily="50" charset="-122"/>
              <a:cs typeface="UUS UN INCHIKE" panose="02020603070505020304" pitchFamily="18" charset="0"/>
              <a:sym typeface="+mn-lt"/>
            </a:endParaRPr>
          </a:p>
        </p:txBody>
      </p:sp>
    </p:spTree>
  </p:cSld>
  <p:clrMapOvr>
    <a:masterClrMapping/>
  </p:clrMapOvr>
  <mc:AlternateContent>
    <mc:Choice xmlns:p14="http://schemas.microsoft.com/office/powerpoint/2010/main" Requires="p14">
      <p:transition spd="med" advTm="6000" p14:dur="700">
        <p:fade/>
      </p:transition>
    </mc:Choice>
    <mc:Fallback>
      <p:transition spd="med" advTm="6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1" decel="66000" fill="hold" grpId="0" nodeType="afterEffect">
                                  <p:stCondLst>
                                    <p:cond delay="0"/>
                                  </p:stCondLst>
                                  <p:iterate type="wd">
                                    <p:tmPct val="10000"/>
                                  </p:iterate>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p:cTn id="12" dur="500" fill="hold"/>
                                        <p:tgtEl>
                                          <p:spTgt spid="25"/>
                                        </p:tgtEl>
                                        <p:attrNameLst>
                                          <p:attrName>ppt_w</p:attrName>
                                        </p:attrNameLst>
                                      </p:cBhvr>
                                      <p:tavLst>
                                        <p:tav tm="0">
                                          <p:val>
                                            <p:fltVal val="0"/>
                                          </p:val>
                                        </p:tav>
                                        <p:tav tm="100000">
                                          <p:val>
                                            <p:strVal val="#ppt_w"/>
                                          </p:val>
                                        </p:tav>
                                      </p:tavLst>
                                    </p:anim>
                                    <p:anim calcmode="lin" valueType="num">
                                      <p:cBhvr>
                                        <p:cTn id="13" dur="500" fill="hold"/>
                                        <p:tgtEl>
                                          <p:spTgt spid="25"/>
                                        </p:tgtEl>
                                        <p:attrNameLst>
                                          <p:attrName>ppt_h</p:attrName>
                                        </p:attrNameLst>
                                      </p:cBhvr>
                                      <p:tavLst>
                                        <p:tav tm="0">
                                          <p:val>
                                            <p:fltVal val="0"/>
                                          </p:val>
                                        </p:tav>
                                        <p:tav tm="100000">
                                          <p:val>
                                            <p:strVal val="#ppt_h"/>
                                          </p:val>
                                        </p:tav>
                                      </p:tavLst>
                                    </p:anim>
                                    <p:animEffect transition="in" filter="fade">
                                      <p:cBhvr>
                                        <p:cTn id="14" dur="500"/>
                                        <p:tgtEl>
                                          <p:spTgt spid="25"/>
                                        </p:tgtEl>
                                      </p:cBhvr>
                                    </p:animEffect>
                                  </p:childTnLst>
                                </p:cTn>
                              </p:par>
                            </p:childTnLst>
                          </p:cTn>
                        </p:par>
                        <p:par>
                          <p:cTn id="15" fill="hold" nodeType="afterGroup">
                            <p:stCondLst>
                              <p:cond delay="1000"/>
                            </p:stCondLst>
                            <p:childTnLst>
                              <p:par>
                                <p:cTn id="16" presetID="2" presetClass="entr" presetSubtype="8"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additive="base">
                                        <p:cTn id="18" dur="500" fill="hold"/>
                                        <p:tgtEl>
                                          <p:spTgt spid="26"/>
                                        </p:tgtEl>
                                        <p:attrNameLst>
                                          <p:attrName>ppt_x</p:attrName>
                                        </p:attrNameLst>
                                      </p:cBhvr>
                                      <p:tavLst>
                                        <p:tav tm="0">
                                          <p:val>
                                            <p:strVal val="0-#ppt_w/2"/>
                                          </p:val>
                                        </p:tav>
                                        <p:tav tm="100000">
                                          <p:val>
                                            <p:strVal val="#ppt_x"/>
                                          </p:val>
                                        </p:tav>
                                      </p:tavLst>
                                    </p:anim>
                                    <p:anim calcmode="lin" valueType="num">
                                      <p:cBhvr additive="base">
                                        <p:cTn id="19" dur="500" fill="hold"/>
                                        <p:tgtEl>
                                          <p:spTgt spid="26"/>
                                        </p:tgtEl>
                                        <p:attrNameLst>
                                          <p:attrName>ppt_y</p:attrName>
                                        </p:attrNameLst>
                                      </p:cBhvr>
                                      <p:tavLst>
                                        <p:tav tm="0">
                                          <p:val>
                                            <p:strVal val="#ppt_y"/>
                                          </p:val>
                                        </p:tav>
                                        <p:tav tm="100000">
                                          <p:val>
                                            <p:strVal val="#ppt_y"/>
                                          </p:val>
                                        </p:tav>
                                      </p:tavLst>
                                    </p:anim>
                                  </p:childTnLst>
                                </p:cTn>
                              </p:par>
                            </p:childTnLst>
                          </p:cTn>
                        </p:par>
                        <p:par>
                          <p:cTn id="20" fill="hold" nodeType="afterGroup">
                            <p:stCondLst>
                              <p:cond delay="1500"/>
                            </p:stCondLst>
                            <p:childTnLst>
                              <p:par>
                                <p:cTn id="21" presetID="2" presetClass="entr" presetSubtype="4" decel="66000" fill="hold" grpId="0" nodeType="afterEffect">
                                  <p:stCondLst>
                                    <p:cond delay="0"/>
                                  </p:stCondLst>
                                  <p:iterate type="wd">
                                    <p:tmPct val="10000"/>
                                  </p:iterate>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500" fill="hold"/>
                                        <p:tgtEl>
                                          <p:spTgt spid="19"/>
                                        </p:tgtEl>
                                        <p:attrNameLst>
                                          <p:attrName>ppt_x</p:attrName>
                                        </p:attrNameLst>
                                      </p:cBhvr>
                                      <p:tavLst>
                                        <p:tav tm="0">
                                          <p:val>
                                            <p:strVal val="#ppt_x"/>
                                          </p:val>
                                        </p:tav>
                                        <p:tav tm="100000">
                                          <p:val>
                                            <p:strVal val="#ppt_x"/>
                                          </p:val>
                                        </p:tav>
                                      </p:tavLst>
                                    </p:anim>
                                    <p:anim calcmode="lin" valueType="num">
                                      <p:cBhvr additive="base">
                                        <p:cTn id="24" dur="500" fill="hold"/>
                                        <p:tgtEl>
                                          <p:spTgt spid="19"/>
                                        </p:tgtEl>
                                        <p:attrNameLst>
                                          <p:attrName>ppt_y</p:attrName>
                                        </p:attrNameLst>
                                      </p:cBhvr>
                                      <p:tavLst>
                                        <p:tav tm="0">
                                          <p:val>
                                            <p:strVal val="1+#ppt_h/2"/>
                                          </p:val>
                                        </p:tav>
                                        <p:tav tm="100000">
                                          <p:val>
                                            <p:strVal val="#ppt_y"/>
                                          </p:val>
                                        </p:tav>
                                      </p:tavLst>
                                    </p:anim>
                                  </p:childTnLst>
                                </p:cTn>
                              </p:par>
                            </p:childTnLst>
                          </p:cTn>
                        </p:par>
                        <p:par>
                          <p:cTn id="25" fill="hold" nodeType="afterGroup">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21"/>
                                        </p:tgtEl>
                                        <p:attrNameLst>
                                          <p:attrName>style.visibility</p:attrName>
                                        </p:attrNameLst>
                                      </p:cBhvr>
                                      <p:to>
                                        <p:strVal val="visible"/>
                                      </p:to>
                                    </p:set>
                                    <p:anim calcmode="lin" valueType="num">
                                      <p:cBhvr>
                                        <p:cTn id="28" dur="500" fill="hold"/>
                                        <p:tgtEl>
                                          <p:spTgt spid="21"/>
                                        </p:tgtEl>
                                        <p:attrNameLst>
                                          <p:attrName>ppt_w</p:attrName>
                                        </p:attrNameLst>
                                      </p:cBhvr>
                                      <p:tavLst>
                                        <p:tav tm="0">
                                          <p:val>
                                            <p:fltVal val="0"/>
                                          </p:val>
                                        </p:tav>
                                        <p:tav tm="100000">
                                          <p:val>
                                            <p:strVal val="#ppt_w"/>
                                          </p:val>
                                        </p:tav>
                                      </p:tavLst>
                                    </p:anim>
                                    <p:anim calcmode="lin" valueType="num">
                                      <p:cBhvr>
                                        <p:cTn id="29" dur="500" fill="hold"/>
                                        <p:tgtEl>
                                          <p:spTgt spid="21"/>
                                        </p:tgtEl>
                                        <p:attrNameLst>
                                          <p:attrName>ppt_h</p:attrName>
                                        </p:attrNameLst>
                                      </p:cBhvr>
                                      <p:tavLst>
                                        <p:tav tm="0">
                                          <p:val>
                                            <p:fltVal val="0"/>
                                          </p:val>
                                        </p:tav>
                                        <p:tav tm="100000">
                                          <p:val>
                                            <p:strVal val="#ppt_h"/>
                                          </p:val>
                                        </p:tav>
                                      </p:tavLst>
                                    </p:anim>
                                    <p:animEffect transition="in" filter="fade">
                                      <p:cBhvr>
                                        <p:cTn id="30" dur="500"/>
                                        <p:tgtEl>
                                          <p:spTgt spid="21"/>
                                        </p:tgtEl>
                                      </p:cBhvr>
                                    </p:animEffect>
                                  </p:childTnLst>
                                </p:cTn>
                              </p:par>
                            </p:childTnLst>
                          </p:cTn>
                        </p:par>
                        <p:par>
                          <p:cTn id="31" fill="hold" nodeType="afterGroup">
                            <p:stCondLst>
                              <p:cond delay="2500"/>
                            </p:stCondLst>
                            <p:childTnLst>
                              <p:par>
                                <p:cTn id="32" presetID="2" presetClass="entr" presetSubtype="2" fill="hold" grpId="0" nodeType="afterEffect">
                                  <p:stCondLst>
                                    <p:cond delay="0"/>
                                  </p:stCondLst>
                                  <p:childTnLst>
                                    <p:set>
                                      <p:cBhvr>
                                        <p:cTn id="33" dur="1" fill="hold">
                                          <p:stCondLst>
                                            <p:cond delay="0"/>
                                          </p:stCondLst>
                                        </p:cTn>
                                        <p:tgtEl>
                                          <p:spTgt spid="27"/>
                                        </p:tgtEl>
                                        <p:attrNameLst>
                                          <p:attrName>style.visibility</p:attrName>
                                        </p:attrNameLst>
                                      </p:cBhvr>
                                      <p:to>
                                        <p:strVal val="visible"/>
                                      </p:to>
                                    </p:set>
                                    <p:anim calcmode="lin" valueType="num">
                                      <p:cBhvr additive="base">
                                        <p:cTn id="34" dur="500" fill="hold"/>
                                        <p:tgtEl>
                                          <p:spTgt spid="27"/>
                                        </p:tgtEl>
                                        <p:attrNameLst>
                                          <p:attrName>ppt_x</p:attrName>
                                        </p:attrNameLst>
                                      </p:cBhvr>
                                      <p:tavLst>
                                        <p:tav tm="0">
                                          <p:val>
                                            <p:strVal val="1+#ppt_w/2"/>
                                          </p:val>
                                        </p:tav>
                                        <p:tav tm="100000">
                                          <p:val>
                                            <p:strVal val="#ppt_x"/>
                                          </p:val>
                                        </p:tav>
                                      </p:tavLst>
                                    </p:anim>
                                    <p:anim calcmode="lin" valueType="num">
                                      <p:cBhvr additive="base">
                                        <p:cTn id="35" dur="500" fill="hold"/>
                                        <p:tgtEl>
                                          <p:spTgt spid="27"/>
                                        </p:tgtEl>
                                        <p:attrNameLst>
                                          <p:attrName>ppt_y</p:attrName>
                                        </p:attrNameLst>
                                      </p:cBhvr>
                                      <p:tavLst>
                                        <p:tav tm="0">
                                          <p:val>
                                            <p:strVal val="#ppt_y"/>
                                          </p:val>
                                        </p:tav>
                                        <p:tav tm="100000">
                                          <p:val>
                                            <p:strVal val="#ppt_y"/>
                                          </p:val>
                                        </p:tav>
                                      </p:tavLst>
                                    </p:anim>
                                  </p:childTnLst>
                                </p:cTn>
                              </p:par>
                            </p:childTnLst>
                          </p:cTn>
                        </p:par>
                        <p:par>
                          <p:cTn id="36" fill="hold" nodeType="afterGroup">
                            <p:stCondLst>
                              <p:cond delay="3000"/>
                            </p:stCondLst>
                            <p:childTnLst>
                              <p:par>
                                <p:cTn id="37" presetID="2" presetClass="entr" presetSubtype="4" decel="66000" fill="hold" grpId="0" nodeType="afterEffect">
                                  <p:stCondLst>
                                    <p:cond delay="0"/>
                                  </p:stCondLst>
                                  <p:iterate type="wd">
                                    <p:tmPct val="10000"/>
                                  </p:iterate>
                                  <p:childTnLst>
                                    <p:set>
                                      <p:cBhvr>
                                        <p:cTn id="38" dur="1" fill="hold">
                                          <p:stCondLst>
                                            <p:cond delay="0"/>
                                          </p:stCondLst>
                                        </p:cTn>
                                        <p:tgtEl>
                                          <p:spTgt spid="18"/>
                                        </p:tgtEl>
                                        <p:attrNameLst>
                                          <p:attrName>style.visibility</p:attrName>
                                        </p:attrNameLst>
                                      </p:cBhvr>
                                      <p:to>
                                        <p:strVal val="visible"/>
                                      </p:to>
                                    </p:set>
                                    <p:anim calcmode="lin" valueType="num">
                                      <p:cBhvr additive="base">
                                        <p:cTn id="39" dur="500" fill="hold"/>
                                        <p:tgtEl>
                                          <p:spTgt spid="18"/>
                                        </p:tgtEl>
                                        <p:attrNameLst>
                                          <p:attrName>ppt_x</p:attrName>
                                        </p:attrNameLst>
                                      </p:cBhvr>
                                      <p:tavLst>
                                        <p:tav tm="0">
                                          <p:val>
                                            <p:strVal val="#ppt_x"/>
                                          </p:val>
                                        </p:tav>
                                        <p:tav tm="100000">
                                          <p:val>
                                            <p:strVal val="#ppt_x"/>
                                          </p:val>
                                        </p:tav>
                                      </p:tavLst>
                                    </p:anim>
                                    <p:anim calcmode="lin" valueType="num">
                                      <p:cBhvr additive="base">
                                        <p:cTn id="40" dur="500" fill="hold"/>
                                        <p:tgtEl>
                                          <p:spTgt spid="18"/>
                                        </p:tgtEl>
                                        <p:attrNameLst>
                                          <p:attrName>ppt_y</p:attrName>
                                        </p:attrNameLst>
                                      </p:cBhvr>
                                      <p:tavLst>
                                        <p:tav tm="0">
                                          <p:val>
                                            <p:strVal val="1+#ppt_h/2"/>
                                          </p:val>
                                        </p:tav>
                                        <p:tav tm="100000">
                                          <p:val>
                                            <p:strVal val="#ppt_y"/>
                                          </p:val>
                                        </p:tav>
                                      </p:tavLst>
                                    </p:anim>
                                  </p:childTnLst>
                                </p:cTn>
                              </p:par>
                            </p:childTnLst>
                          </p:cTn>
                        </p:par>
                        <p:par>
                          <p:cTn id="41" fill="hold" nodeType="afterGroup">
                            <p:stCondLst>
                              <p:cond delay="3500"/>
                            </p:stCondLst>
                            <p:childTnLst>
                              <p:par>
                                <p:cTn id="42" presetID="53" presetClass="entr" presetSubtype="16" fill="hold" nodeType="afterEffect">
                                  <p:stCondLst>
                                    <p:cond delay="0"/>
                                  </p:stCondLst>
                                  <p:childTnLst>
                                    <p:set>
                                      <p:cBhvr>
                                        <p:cTn id="43" dur="1" fill="hold">
                                          <p:stCondLst>
                                            <p:cond delay="0"/>
                                          </p:stCondLst>
                                        </p:cTn>
                                        <p:tgtEl>
                                          <p:spTgt spid="22"/>
                                        </p:tgtEl>
                                        <p:attrNameLst>
                                          <p:attrName>style.visibility</p:attrName>
                                        </p:attrNameLst>
                                      </p:cBhvr>
                                      <p:to>
                                        <p:strVal val="visible"/>
                                      </p:to>
                                    </p:set>
                                    <p:anim calcmode="lin" valueType="num">
                                      <p:cBhvr>
                                        <p:cTn id="44" dur="500" fill="hold"/>
                                        <p:tgtEl>
                                          <p:spTgt spid="22"/>
                                        </p:tgtEl>
                                        <p:attrNameLst>
                                          <p:attrName>ppt_w</p:attrName>
                                        </p:attrNameLst>
                                      </p:cBhvr>
                                      <p:tavLst>
                                        <p:tav tm="0">
                                          <p:val>
                                            <p:fltVal val="0"/>
                                          </p:val>
                                        </p:tav>
                                        <p:tav tm="100000">
                                          <p:val>
                                            <p:strVal val="#ppt_w"/>
                                          </p:val>
                                        </p:tav>
                                      </p:tavLst>
                                    </p:anim>
                                    <p:anim calcmode="lin" valueType="num">
                                      <p:cBhvr>
                                        <p:cTn id="45" dur="500" fill="hold"/>
                                        <p:tgtEl>
                                          <p:spTgt spid="22"/>
                                        </p:tgtEl>
                                        <p:attrNameLst>
                                          <p:attrName>ppt_h</p:attrName>
                                        </p:attrNameLst>
                                      </p:cBhvr>
                                      <p:tavLst>
                                        <p:tav tm="0">
                                          <p:val>
                                            <p:fltVal val="0"/>
                                          </p:val>
                                        </p:tav>
                                        <p:tav tm="100000">
                                          <p:val>
                                            <p:strVal val="#ppt_h"/>
                                          </p:val>
                                        </p:tav>
                                      </p:tavLst>
                                    </p:anim>
                                    <p:animEffect transition="in" filter="fade">
                                      <p:cBhvr>
                                        <p:cTn id="46" dur="500"/>
                                        <p:tgtEl>
                                          <p:spTgt spid="22"/>
                                        </p:tgtEl>
                                      </p:cBhvr>
                                    </p:animEffect>
                                  </p:childTnLst>
                                </p:cTn>
                              </p:par>
                            </p:childTnLst>
                          </p:cTn>
                        </p:par>
                        <p:par>
                          <p:cTn id="47" fill="hold" nodeType="afterGroup">
                            <p:stCondLst>
                              <p:cond delay="4000"/>
                            </p:stCondLst>
                            <p:childTnLst>
                              <p:par>
                                <p:cTn id="48" presetID="2" presetClass="entr" presetSubtype="8" fill="hold" grpId="0"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additive="base">
                                        <p:cTn id="50" dur="500" fill="hold"/>
                                        <p:tgtEl>
                                          <p:spTgt spid="29"/>
                                        </p:tgtEl>
                                        <p:attrNameLst>
                                          <p:attrName>ppt_x</p:attrName>
                                        </p:attrNameLst>
                                      </p:cBhvr>
                                      <p:tavLst>
                                        <p:tav tm="0">
                                          <p:val>
                                            <p:strVal val="0-#ppt_w/2"/>
                                          </p:val>
                                        </p:tav>
                                        <p:tav tm="100000">
                                          <p:val>
                                            <p:strVal val="#ppt_x"/>
                                          </p:val>
                                        </p:tav>
                                      </p:tavLst>
                                    </p:anim>
                                    <p:anim calcmode="lin" valueType="num">
                                      <p:cBhvr additive="base">
                                        <p:cTn id="51" dur="500" fill="hold"/>
                                        <p:tgtEl>
                                          <p:spTgt spid="29"/>
                                        </p:tgtEl>
                                        <p:attrNameLst>
                                          <p:attrName>ppt_y</p:attrName>
                                        </p:attrNameLst>
                                      </p:cBhvr>
                                      <p:tavLst>
                                        <p:tav tm="0">
                                          <p:val>
                                            <p:strVal val="#ppt_y"/>
                                          </p:val>
                                        </p:tav>
                                        <p:tav tm="100000">
                                          <p:val>
                                            <p:strVal val="#ppt_y"/>
                                          </p:val>
                                        </p:tav>
                                      </p:tavLst>
                                    </p:anim>
                                  </p:childTnLst>
                                </p:cTn>
                              </p:par>
                            </p:childTnLst>
                          </p:cTn>
                        </p:par>
                        <p:par>
                          <p:cTn id="52" fill="hold" nodeType="afterGroup">
                            <p:stCondLst>
                              <p:cond delay="4500"/>
                            </p:stCondLst>
                            <p:childTnLst>
                              <p:par>
                                <p:cTn id="53" presetID="2" presetClass="entr" presetSubtype="2" fill="hold" grpId="0"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additive="base">
                                        <p:cTn id="55" dur="500" fill="hold"/>
                                        <p:tgtEl>
                                          <p:spTgt spid="40"/>
                                        </p:tgtEl>
                                        <p:attrNameLst>
                                          <p:attrName>ppt_x</p:attrName>
                                        </p:attrNameLst>
                                      </p:cBhvr>
                                      <p:tavLst>
                                        <p:tav tm="0">
                                          <p:val>
                                            <p:strVal val="1+#ppt_w/2"/>
                                          </p:val>
                                        </p:tav>
                                        <p:tav tm="100000">
                                          <p:val>
                                            <p:strVal val="#ppt_x"/>
                                          </p:val>
                                        </p:tav>
                                      </p:tavLst>
                                    </p:anim>
                                    <p:anim calcmode="lin" valueType="num">
                                      <p:cBhvr additive="base">
                                        <p:cTn id="56" dur="500" fill="hold"/>
                                        <p:tgtEl>
                                          <p:spTgt spid="40"/>
                                        </p:tgtEl>
                                        <p:attrNameLst>
                                          <p:attrName>ppt_y</p:attrName>
                                        </p:attrNameLst>
                                      </p:cBhvr>
                                      <p:tavLst>
                                        <p:tav tm="0">
                                          <p:val>
                                            <p:strVal val="#ppt_y"/>
                                          </p:val>
                                        </p:tav>
                                        <p:tav tm="100000">
                                          <p:val>
                                            <p:strVal val="#ppt_y"/>
                                          </p:val>
                                        </p:tav>
                                      </p:tavLst>
                                    </p:anim>
                                  </p:childTnLst>
                                </p:cTn>
                              </p:par>
                            </p:childTnLst>
                          </p:cTn>
                        </p:par>
                        <p:par>
                          <p:cTn id="57" fill="hold" nodeType="afterGroup">
                            <p:stCondLst>
                              <p:cond delay="5000"/>
                            </p:stCondLst>
                            <p:childTnLst>
                              <p:par>
                                <p:cTn id="58" presetID="2" presetClass="entr" presetSubtype="3"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 calcmode="lin" valueType="num">
                                      <p:cBhvr additive="base">
                                        <p:cTn id="60" dur="500" fill="hold"/>
                                        <p:tgtEl>
                                          <p:spTgt spid="41"/>
                                        </p:tgtEl>
                                        <p:attrNameLst>
                                          <p:attrName>ppt_x</p:attrName>
                                        </p:attrNameLst>
                                      </p:cBhvr>
                                      <p:tavLst>
                                        <p:tav tm="0">
                                          <p:val>
                                            <p:strVal val="1+#ppt_w/2"/>
                                          </p:val>
                                        </p:tav>
                                        <p:tav tm="100000">
                                          <p:val>
                                            <p:strVal val="#ppt_x"/>
                                          </p:val>
                                        </p:tav>
                                      </p:tavLst>
                                    </p:anim>
                                    <p:anim calcmode="lin" valueType="num">
                                      <p:cBhvr additive="base">
                                        <p:cTn id="61" dur="500" fill="hold"/>
                                        <p:tgtEl>
                                          <p:spTgt spid="41"/>
                                        </p:tgtEl>
                                        <p:attrNameLst>
                                          <p:attrName>ppt_y</p:attrName>
                                        </p:attrNameLst>
                                      </p:cBhvr>
                                      <p:tavLst>
                                        <p:tav tm="0">
                                          <p:val>
                                            <p:strVal val="0-#ppt_h/2"/>
                                          </p:val>
                                        </p:tav>
                                        <p:tav tm="100000">
                                          <p:val>
                                            <p:strVal val="#ppt_y"/>
                                          </p:val>
                                        </p:tav>
                                      </p:tavLst>
                                    </p:anim>
                                  </p:childTnLst>
                                </p:cTn>
                              </p:par>
                            </p:childTnLst>
                          </p:cTn>
                        </p:par>
                        <p:par>
                          <p:cTn id="62" fill="hold" nodeType="afterGroup">
                            <p:stCondLst>
                              <p:cond delay="5500"/>
                            </p:stCondLst>
                            <p:childTnLst>
                              <p:par>
                                <p:cTn id="63" presetID="2" presetClass="entr" presetSubtype="8" fill="hold" grpId="0" nodeType="afterEffect">
                                  <p:stCondLst>
                                    <p:cond delay="0"/>
                                  </p:stCondLst>
                                  <p:childTnLst>
                                    <p:set>
                                      <p:cBhvr>
                                        <p:cTn id="64" dur="1" fill="hold">
                                          <p:stCondLst>
                                            <p:cond delay="0"/>
                                          </p:stCondLst>
                                        </p:cTn>
                                        <p:tgtEl>
                                          <p:spTgt spid="42"/>
                                        </p:tgtEl>
                                        <p:attrNameLst>
                                          <p:attrName>style.visibility</p:attrName>
                                        </p:attrNameLst>
                                      </p:cBhvr>
                                      <p:to>
                                        <p:strVal val="visible"/>
                                      </p:to>
                                    </p:set>
                                    <p:anim calcmode="lin" valueType="num">
                                      <p:cBhvr additive="base">
                                        <p:cTn id="65" dur="500" fill="hold"/>
                                        <p:tgtEl>
                                          <p:spTgt spid="42"/>
                                        </p:tgtEl>
                                        <p:attrNameLst>
                                          <p:attrName>ppt_x</p:attrName>
                                        </p:attrNameLst>
                                      </p:cBhvr>
                                      <p:tavLst>
                                        <p:tav tm="0">
                                          <p:val>
                                            <p:strVal val="0-#ppt_w/2"/>
                                          </p:val>
                                        </p:tav>
                                        <p:tav tm="100000">
                                          <p:val>
                                            <p:strVal val="#ppt_x"/>
                                          </p:val>
                                        </p:tav>
                                      </p:tavLst>
                                    </p:anim>
                                    <p:anim calcmode="lin" valueType="num">
                                      <p:cBhvr additive="base">
                                        <p:cTn id="66" dur="500" fill="hold"/>
                                        <p:tgtEl>
                                          <p:spTgt spid="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18" grpId="0" animBg="1"/>
      <p:bldP spid="21" grpId="0" animBg="1"/>
      <p:bldP spid="25" grpId="0" animBg="1"/>
      <p:bldP spid="26" grpId="0"/>
      <p:bldP spid="27" grpId="0"/>
      <p:bldP spid="29" grpId="0"/>
      <p:bldP spid="40" grpId="0"/>
      <p:bldP spid="41" grpId="0"/>
      <p:bldP spid="42" grpId="0"/>
    </p:bldLst>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弧形 3"/>
          <p:cNvSpPr/>
          <p:nvPr/>
        </p:nvSpPr>
        <p:spPr>
          <a:xfrm rot="18900000">
            <a:off x="1627691" y="1537571"/>
            <a:ext cx="1716110" cy="1716110"/>
          </a:xfrm>
          <a:prstGeom prst="arc">
            <a:avLst/>
          </a:prstGeom>
          <a:ln w="9525">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15">
              <a:solidFill>
                <a:schemeClr val="accent2"/>
              </a:solidFill>
              <a:latin typeface="造字工房悦黑（非商用）纤细体" pitchFamily="50" charset="-122"/>
              <a:ea typeface="造字工房悦黑（非商用）纤细体" pitchFamily="50" charset="-122"/>
            </a:endParaRPr>
          </a:p>
        </p:txBody>
      </p:sp>
      <p:sp>
        <p:nvSpPr>
          <p:cNvPr id="5" name="椭圆 4"/>
          <p:cNvSpPr/>
          <p:nvPr/>
        </p:nvSpPr>
        <p:spPr>
          <a:xfrm>
            <a:off x="728040" y="1795094"/>
            <a:ext cx="1382554" cy="1382554"/>
          </a:xfrm>
          <a:prstGeom prst="ellipse">
            <a:avLst/>
          </a:prstGeom>
          <a:gradFill flip="none" rotWithShape="1">
            <a:gsLst>
              <a:gs pos="0">
                <a:schemeClr val="bg1"/>
              </a:gs>
              <a:gs pos="100000">
                <a:srgbClr val="C8C8C8"/>
              </a:gs>
            </a:gsLst>
            <a:lin ang="19800000" scaled="0"/>
          </a:gradFill>
          <a:ln w="12700">
            <a:gradFill flip="none" rotWithShape="1">
              <a:gsLst>
                <a:gs pos="53000">
                  <a:schemeClr val="bg1">
                    <a:alpha val="90000"/>
                  </a:schemeClr>
                </a:gs>
                <a:gs pos="100000">
                  <a:schemeClr val="tx1">
                    <a:lumMod val="50000"/>
                    <a:lumOff val="50000"/>
                  </a:schemeClr>
                </a:gs>
              </a:gsLst>
              <a:lin ang="7200000" scaled="0"/>
            </a:gradFill>
          </a:ln>
          <a:effectLst>
            <a:outerShdw blurRad="482600" dist="203200" dir="8100000" algn="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eaLnBrk="0" fontAlgn="base" hangingPunct="0">
              <a:spcBef>
                <a:spcPct val="0"/>
              </a:spcBef>
              <a:spcAft>
                <a:spcPct val="0"/>
              </a:spcAft>
              <a:buFont typeface="Arial" panose="020b0604020202020204" pitchFamily="34" charset="0"/>
            </a:pPr>
            <a:endParaRPr lang="zh-CN" altLang="en-US" sz="4500">
              <a:solidFill>
                <a:schemeClr val="accent2"/>
              </a:solidFill>
              <a:latin typeface="造字工房悦黑（非商用）纤细体" pitchFamily="50" charset="-122"/>
              <a:ea typeface="造字工房悦黑（非商用）纤细体" pitchFamily="50" charset="-122"/>
            </a:endParaRPr>
          </a:p>
        </p:txBody>
      </p:sp>
      <p:sp>
        <p:nvSpPr>
          <p:cNvPr id="6" name="椭圆 5"/>
          <p:cNvSpPr/>
          <p:nvPr/>
        </p:nvSpPr>
        <p:spPr>
          <a:xfrm>
            <a:off x="2860900" y="1795094"/>
            <a:ext cx="1382554" cy="1382554"/>
          </a:xfrm>
          <a:prstGeom prst="ellipse">
            <a:avLst/>
          </a:prstGeom>
          <a:gradFill flip="none" rotWithShape="1">
            <a:gsLst>
              <a:gs pos="0">
                <a:schemeClr val="bg1"/>
              </a:gs>
              <a:gs pos="100000">
                <a:srgbClr val="C8C8C8"/>
              </a:gs>
            </a:gsLst>
            <a:lin ang="19800000" scaled="0"/>
          </a:gradFill>
          <a:ln w="12700">
            <a:gradFill flip="none" rotWithShape="1">
              <a:gsLst>
                <a:gs pos="53000">
                  <a:schemeClr val="bg1">
                    <a:alpha val="90000"/>
                  </a:schemeClr>
                </a:gs>
                <a:gs pos="100000">
                  <a:schemeClr val="tx1">
                    <a:lumMod val="50000"/>
                    <a:lumOff val="50000"/>
                  </a:schemeClr>
                </a:gs>
              </a:gsLst>
              <a:lin ang="7200000" scaled="0"/>
            </a:gradFill>
          </a:ln>
          <a:effectLst>
            <a:outerShdw blurRad="482600" dist="203200" dir="8100000" algn="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eaLnBrk="0" fontAlgn="base" hangingPunct="0">
              <a:spcBef>
                <a:spcPct val="0"/>
              </a:spcBef>
              <a:spcAft>
                <a:spcPct val="0"/>
              </a:spcAft>
              <a:buFont typeface="Arial" panose="020b0604020202020204" pitchFamily="34" charset="0"/>
            </a:pPr>
            <a:endParaRPr lang="zh-CN" altLang="en-US" sz="4500">
              <a:solidFill>
                <a:schemeClr val="accent2"/>
              </a:solidFill>
              <a:latin typeface="造字工房悦黑（非商用）纤细体" pitchFamily="50" charset="-122"/>
              <a:ea typeface="造字工房悦黑（非商用）纤细体" pitchFamily="50" charset="-122"/>
            </a:endParaRPr>
          </a:p>
        </p:txBody>
      </p:sp>
      <p:sp>
        <p:nvSpPr>
          <p:cNvPr id="7" name="椭圆 6"/>
          <p:cNvSpPr/>
          <p:nvPr/>
        </p:nvSpPr>
        <p:spPr>
          <a:xfrm>
            <a:off x="4993761" y="1795094"/>
            <a:ext cx="1382554" cy="1382554"/>
          </a:xfrm>
          <a:prstGeom prst="ellipse">
            <a:avLst/>
          </a:prstGeom>
          <a:gradFill flip="none" rotWithShape="1">
            <a:gsLst>
              <a:gs pos="0">
                <a:schemeClr val="bg1"/>
              </a:gs>
              <a:gs pos="100000">
                <a:srgbClr val="C8C8C8"/>
              </a:gs>
            </a:gsLst>
            <a:lin ang="19800000" scaled="0"/>
          </a:gradFill>
          <a:ln w="12700">
            <a:gradFill flip="none" rotWithShape="1">
              <a:gsLst>
                <a:gs pos="53000">
                  <a:schemeClr val="bg1">
                    <a:alpha val="90000"/>
                  </a:schemeClr>
                </a:gs>
                <a:gs pos="100000">
                  <a:schemeClr val="tx1">
                    <a:lumMod val="50000"/>
                    <a:lumOff val="50000"/>
                  </a:schemeClr>
                </a:gs>
              </a:gsLst>
              <a:lin ang="7200000" scaled="0"/>
            </a:gradFill>
          </a:ln>
          <a:effectLst>
            <a:outerShdw blurRad="482600" dist="203200" dir="8100000" algn="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eaLnBrk="0" fontAlgn="base" hangingPunct="0">
              <a:spcBef>
                <a:spcPct val="0"/>
              </a:spcBef>
              <a:spcAft>
                <a:spcPct val="0"/>
              </a:spcAft>
              <a:buFont typeface="Arial" panose="020b0604020202020204" pitchFamily="34" charset="0"/>
            </a:pPr>
            <a:endParaRPr lang="zh-CN" altLang="en-US" sz="4500">
              <a:solidFill>
                <a:schemeClr val="accent2"/>
              </a:solidFill>
              <a:latin typeface="造字工房悦黑（非商用）纤细体" pitchFamily="50" charset="-122"/>
              <a:ea typeface="造字工房悦黑（非商用）纤细体" pitchFamily="50" charset="-122"/>
            </a:endParaRPr>
          </a:p>
        </p:txBody>
      </p:sp>
      <p:sp>
        <p:nvSpPr>
          <p:cNvPr id="8" name="椭圆 7"/>
          <p:cNvSpPr/>
          <p:nvPr/>
        </p:nvSpPr>
        <p:spPr>
          <a:xfrm>
            <a:off x="7126621" y="1795094"/>
            <a:ext cx="1382554" cy="1382554"/>
          </a:xfrm>
          <a:prstGeom prst="ellipse">
            <a:avLst/>
          </a:prstGeom>
          <a:gradFill flip="none" rotWithShape="1">
            <a:gsLst>
              <a:gs pos="0">
                <a:schemeClr val="bg1"/>
              </a:gs>
              <a:gs pos="100000">
                <a:srgbClr val="C8C8C8"/>
              </a:gs>
            </a:gsLst>
            <a:lin ang="19800000" scaled="0"/>
          </a:gradFill>
          <a:ln w="12700">
            <a:gradFill flip="none" rotWithShape="1">
              <a:gsLst>
                <a:gs pos="53000">
                  <a:schemeClr val="bg1">
                    <a:alpha val="90000"/>
                  </a:schemeClr>
                </a:gs>
                <a:gs pos="100000">
                  <a:schemeClr val="tx1">
                    <a:lumMod val="50000"/>
                    <a:lumOff val="50000"/>
                  </a:schemeClr>
                </a:gs>
              </a:gsLst>
              <a:lin ang="7200000" scaled="0"/>
            </a:gradFill>
          </a:ln>
          <a:effectLst>
            <a:outerShdw blurRad="482600" dist="203200" dir="8100000" algn="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eaLnBrk="0" fontAlgn="base" hangingPunct="0">
              <a:spcBef>
                <a:spcPct val="0"/>
              </a:spcBef>
              <a:spcAft>
                <a:spcPct val="0"/>
              </a:spcAft>
              <a:buFont typeface="Arial" panose="020b0604020202020204" pitchFamily="34" charset="0"/>
            </a:pPr>
            <a:endParaRPr lang="zh-CN" altLang="en-US" sz="4500">
              <a:solidFill>
                <a:schemeClr val="accent2"/>
              </a:solidFill>
              <a:latin typeface="造字工房悦黑（非商用）纤细体" pitchFamily="50" charset="-122"/>
              <a:ea typeface="造字工房悦黑（非商用）纤细体" pitchFamily="50" charset="-122"/>
            </a:endParaRPr>
          </a:p>
        </p:txBody>
      </p:sp>
      <p:sp>
        <p:nvSpPr>
          <p:cNvPr id="9" name="弧形 8"/>
          <p:cNvSpPr/>
          <p:nvPr/>
        </p:nvSpPr>
        <p:spPr>
          <a:xfrm rot="18900000">
            <a:off x="5893413" y="1537571"/>
            <a:ext cx="1716110" cy="1716110"/>
          </a:xfrm>
          <a:prstGeom prst="arc">
            <a:avLst/>
          </a:prstGeom>
          <a:ln w="9525">
            <a:solidFill>
              <a:schemeClr val="accent2"/>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15">
              <a:solidFill>
                <a:schemeClr val="accent2"/>
              </a:solidFill>
              <a:latin typeface="造字工房悦黑（非商用）纤细体" pitchFamily="50" charset="-122"/>
              <a:ea typeface="造字工房悦黑（非商用）纤细体" pitchFamily="50" charset="-122"/>
            </a:endParaRPr>
          </a:p>
        </p:txBody>
      </p:sp>
      <p:sp>
        <p:nvSpPr>
          <p:cNvPr id="10" name="弧形 9"/>
          <p:cNvSpPr/>
          <p:nvPr/>
        </p:nvSpPr>
        <p:spPr>
          <a:xfrm rot="2700000" flipV="1">
            <a:off x="3760552" y="1749026"/>
            <a:ext cx="1716110" cy="1716110"/>
          </a:xfrm>
          <a:prstGeom prst="arc">
            <a:avLst/>
          </a:prstGeom>
          <a:ln w="9525">
            <a:solidFill>
              <a:schemeClr val="accent2"/>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15">
              <a:solidFill>
                <a:schemeClr val="accent2"/>
              </a:solidFill>
              <a:latin typeface="造字工房悦黑（非商用）纤细体" pitchFamily="50" charset="-122"/>
              <a:ea typeface="造字工房悦黑（非商用）纤细体" pitchFamily="50" charset="-122"/>
            </a:endParaRPr>
          </a:p>
        </p:txBody>
      </p:sp>
      <p:sp>
        <p:nvSpPr>
          <p:cNvPr id="17" name="Freeform 27"/>
          <p:cNvSpPr>
            <a:spLocks noEditPoints="1"/>
          </p:cNvSpPr>
          <p:nvPr/>
        </p:nvSpPr>
        <p:spPr bwMode="auto">
          <a:xfrm>
            <a:off x="1161985" y="2230706"/>
            <a:ext cx="514661" cy="514661"/>
          </a:xfrm>
          <a:custGeom>
            <a:gdLst>
              <a:gd name="T0" fmla="*/ 75 w 103"/>
              <a:gd name="T1" fmla="*/ 15 h 103"/>
              <a:gd name="T2" fmla="*/ 86 w 103"/>
              <a:gd name="T3" fmla="*/ 4 h 103"/>
              <a:gd name="T4" fmla="*/ 88 w 103"/>
              <a:gd name="T5" fmla="*/ 5 h 103"/>
              <a:gd name="T6" fmla="*/ 89 w 103"/>
              <a:gd name="T7" fmla="*/ 15 h 103"/>
              <a:gd name="T8" fmla="*/ 99 w 103"/>
              <a:gd name="T9" fmla="*/ 16 h 103"/>
              <a:gd name="T10" fmla="*/ 100 w 103"/>
              <a:gd name="T11" fmla="*/ 17 h 103"/>
              <a:gd name="T12" fmla="*/ 88 w 103"/>
              <a:gd name="T13" fmla="*/ 29 h 103"/>
              <a:gd name="T14" fmla="*/ 85 w 103"/>
              <a:gd name="T15" fmla="*/ 30 h 103"/>
              <a:gd name="T16" fmla="*/ 79 w 103"/>
              <a:gd name="T17" fmla="*/ 29 h 103"/>
              <a:gd name="T18" fmla="*/ 59 w 103"/>
              <a:gd name="T19" fmla="*/ 48 h 103"/>
              <a:gd name="T20" fmla="*/ 58 w 103"/>
              <a:gd name="T21" fmla="*/ 58 h 103"/>
              <a:gd name="T22" fmla="*/ 45 w 103"/>
              <a:gd name="T23" fmla="*/ 58 h 103"/>
              <a:gd name="T24" fmla="*/ 45 w 103"/>
              <a:gd name="T25" fmla="*/ 46 h 103"/>
              <a:gd name="T26" fmla="*/ 55 w 103"/>
              <a:gd name="T27" fmla="*/ 44 h 103"/>
              <a:gd name="T28" fmla="*/ 75 w 103"/>
              <a:gd name="T29" fmla="*/ 25 h 103"/>
              <a:gd name="T30" fmla="*/ 74 w 103"/>
              <a:gd name="T31" fmla="*/ 18 h 103"/>
              <a:gd name="T32" fmla="*/ 75 w 103"/>
              <a:gd name="T33" fmla="*/ 15 h 103"/>
              <a:gd name="T34" fmla="*/ 96 w 103"/>
              <a:gd name="T35" fmla="*/ 25 h 103"/>
              <a:gd name="T36" fmla="*/ 90 w 103"/>
              <a:gd name="T37" fmla="*/ 31 h 103"/>
              <a:gd name="T38" fmla="*/ 87 w 103"/>
              <a:gd name="T39" fmla="*/ 32 h 103"/>
              <a:gd name="T40" fmla="*/ 92 w 103"/>
              <a:gd name="T41" fmla="*/ 52 h 103"/>
              <a:gd name="T42" fmla="*/ 52 w 103"/>
              <a:gd name="T43" fmla="*/ 92 h 103"/>
              <a:gd name="T44" fmla="*/ 11 w 103"/>
              <a:gd name="T45" fmla="*/ 52 h 103"/>
              <a:gd name="T46" fmla="*/ 52 w 103"/>
              <a:gd name="T47" fmla="*/ 12 h 103"/>
              <a:gd name="T48" fmla="*/ 71 w 103"/>
              <a:gd name="T49" fmla="*/ 17 h 103"/>
              <a:gd name="T50" fmla="*/ 73 w 103"/>
              <a:gd name="T51" fmla="*/ 13 h 103"/>
              <a:gd name="T52" fmla="*/ 78 w 103"/>
              <a:gd name="T53" fmla="*/ 8 h 103"/>
              <a:gd name="T54" fmla="*/ 52 w 103"/>
              <a:gd name="T55" fmla="*/ 0 h 103"/>
              <a:gd name="T56" fmla="*/ 0 w 103"/>
              <a:gd name="T57" fmla="*/ 52 h 103"/>
              <a:gd name="T58" fmla="*/ 52 w 103"/>
              <a:gd name="T59" fmla="*/ 103 h 103"/>
              <a:gd name="T60" fmla="*/ 103 w 103"/>
              <a:gd name="T61" fmla="*/ 52 h 103"/>
              <a:gd name="T62" fmla="*/ 96 w 103"/>
              <a:gd name="T63" fmla="*/ 25 h 103"/>
              <a:gd name="T64" fmla="*/ 52 w 103"/>
              <a:gd name="T65" fmla="*/ 35 h 103"/>
              <a:gd name="T66" fmla="*/ 59 w 103"/>
              <a:gd name="T67" fmla="*/ 36 h 103"/>
              <a:gd name="T68" fmla="*/ 69 w 103"/>
              <a:gd name="T69" fmla="*/ 27 h 103"/>
              <a:gd name="T70" fmla="*/ 52 w 103"/>
              <a:gd name="T71" fmla="*/ 22 h 103"/>
              <a:gd name="T72" fmla="*/ 21 w 103"/>
              <a:gd name="T73" fmla="*/ 52 h 103"/>
              <a:gd name="T74" fmla="*/ 52 w 103"/>
              <a:gd name="T75" fmla="*/ 82 h 103"/>
              <a:gd name="T76" fmla="*/ 82 w 103"/>
              <a:gd name="T77" fmla="*/ 52 h 103"/>
              <a:gd name="T78" fmla="*/ 77 w 103"/>
              <a:gd name="T79" fmla="*/ 35 h 103"/>
              <a:gd name="T80" fmla="*/ 67 w 103"/>
              <a:gd name="T81" fmla="*/ 45 h 103"/>
              <a:gd name="T82" fmla="*/ 69 w 103"/>
              <a:gd name="T83" fmla="*/ 52 h 103"/>
              <a:gd name="T84" fmla="*/ 52 w 103"/>
              <a:gd name="T85" fmla="*/ 69 h 103"/>
              <a:gd name="T86" fmla="*/ 34 w 103"/>
              <a:gd name="T87" fmla="*/ 52 h 103"/>
              <a:gd name="T88" fmla="*/ 52 w 103"/>
              <a:gd name="T89" fmla="*/ 35 h 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3" h="103">
                <a:moveTo>
                  <a:pt x="75" y="15"/>
                </a:moveTo>
                <a:cubicBezTo>
                  <a:pt x="86" y="4"/>
                  <a:pt x="86" y="4"/>
                  <a:pt x="86" y="4"/>
                </a:cubicBezTo>
                <a:cubicBezTo>
                  <a:pt x="87" y="3"/>
                  <a:pt x="87" y="4"/>
                  <a:pt x="88" y="5"/>
                </a:cubicBezTo>
                <a:cubicBezTo>
                  <a:pt x="89" y="15"/>
                  <a:pt x="89" y="15"/>
                  <a:pt x="89" y="15"/>
                </a:cubicBezTo>
                <a:cubicBezTo>
                  <a:pt x="99" y="16"/>
                  <a:pt x="99" y="16"/>
                  <a:pt x="99" y="16"/>
                </a:cubicBezTo>
                <a:cubicBezTo>
                  <a:pt x="100" y="16"/>
                  <a:pt x="100" y="17"/>
                  <a:pt x="100" y="17"/>
                </a:cubicBezTo>
                <a:cubicBezTo>
                  <a:pt x="88" y="29"/>
                  <a:pt x="88" y="29"/>
                  <a:pt x="88" y="29"/>
                </a:cubicBezTo>
                <a:cubicBezTo>
                  <a:pt x="88" y="29"/>
                  <a:pt x="86" y="30"/>
                  <a:pt x="85" y="30"/>
                </a:cubicBezTo>
                <a:cubicBezTo>
                  <a:pt x="79" y="29"/>
                  <a:pt x="79" y="29"/>
                  <a:pt x="79" y="29"/>
                </a:cubicBezTo>
                <a:cubicBezTo>
                  <a:pt x="59" y="48"/>
                  <a:pt x="59" y="48"/>
                  <a:pt x="59" y="48"/>
                </a:cubicBezTo>
                <a:cubicBezTo>
                  <a:pt x="61" y="52"/>
                  <a:pt x="60" y="56"/>
                  <a:pt x="58" y="58"/>
                </a:cubicBezTo>
                <a:cubicBezTo>
                  <a:pt x="54" y="62"/>
                  <a:pt x="49" y="62"/>
                  <a:pt x="45" y="58"/>
                </a:cubicBezTo>
                <a:cubicBezTo>
                  <a:pt x="42" y="55"/>
                  <a:pt x="42" y="49"/>
                  <a:pt x="45" y="46"/>
                </a:cubicBezTo>
                <a:cubicBezTo>
                  <a:pt x="48" y="43"/>
                  <a:pt x="52" y="43"/>
                  <a:pt x="55" y="44"/>
                </a:cubicBezTo>
                <a:cubicBezTo>
                  <a:pt x="75" y="25"/>
                  <a:pt x="75" y="25"/>
                  <a:pt x="75" y="25"/>
                </a:cubicBezTo>
                <a:cubicBezTo>
                  <a:pt x="74" y="18"/>
                  <a:pt x="74" y="18"/>
                  <a:pt x="74" y="18"/>
                </a:cubicBezTo>
                <a:cubicBezTo>
                  <a:pt x="74" y="17"/>
                  <a:pt x="74" y="16"/>
                  <a:pt x="75" y="15"/>
                </a:cubicBezTo>
                <a:close/>
                <a:moveTo>
                  <a:pt x="96" y="25"/>
                </a:moveTo>
                <a:cubicBezTo>
                  <a:pt x="90" y="31"/>
                  <a:pt x="90" y="31"/>
                  <a:pt x="90" y="31"/>
                </a:cubicBezTo>
                <a:cubicBezTo>
                  <a:pt x="90" y="31"/>
                  <a:pt x="88" y="32"/>
                  <a:pt x="87" y="32"/>
                </a:cubicBezTo>
                <a:cubicBezTo>
                  <a:pt x="90" y="38"/>
                  <a:pt x="92" y="45"/>
                  <a:pt x="92" y="52"/>
                </a:cubicBezTo>
                <a:cubicBezTo>
                  <a:pt x="92" y="74"/>
                  <a:pt x="74" y="92"/>
                  <a:pt x="52" y="92"/>
                </a:cubicBezTo>
                <a:cubicBezTo>
                  <a:pt x="29" y="92"/>
                  <a:pt x="11" y="74"/>
                  <a:pt x="11" y="52"/>
                </a:cubicBezTo>
                <a:cubicBezTo>
                  <a:pt x="11" y="30"/>
                  <a:pt x="29" y="12"/>
                  <a:pt x="52" y="12"/>
                </a:cubicBezTo>
                <a:cubicBezTo>
                  <a:pt x="59" y="12"/>
                  <a:pt x="65" y="13"/>
                  <a:pt x="71" y="17"/>
                </a:cubicBezTo>
                <a:cubicBezTo>
                  <a:pt x="71" y="15"/>
                  <a:pt x="72" y="14"/>
                  <a:pt x="73" y="13"/>
                </a:cubicBezTo>
                <a:cubicBezTo>
                  <a:pt x="78" y="8"/>
                  <a:pt x="78" y="8"/>
                  <a:pt x="78" y="8"/>
                </a:cubicBezTo>
                <a:cubicBezTo>
                  <a:pt x="71" y="3"/>
                  <a:pt x="61" y="0"/>
                  <a:pt x="52" y="0"/>
                </a:cubicBezTo>
                <a:cubicBezTo>
                  <a:pt x="23" y="0"/>
                  <a:pt x="0" y="23"/>
                  <a:pt x="0" y="52"/>
                </a:cubicBezTo>
                <a:cubicBezTo>
                  <a:pt x="0" y="80"/>
                  <a:pt x="23" y="103"/>
                  <a:pt x="52" y="103"/>
                </a:cubicBezTo>
                <a:cubicBezTo>
                  <a:pt x="80" y="103"/>
                  <a:pt x="103" y="80"/>
                  <a:pt x="103" y="52"/>
                </a:cubicBezTo>
                <a:cubicBezTo>
                  <a:pt x="103" y="42"/>
                  <a:pt x="100" y="33"/>
                  <a:pt x="96" y="25"/>
                </a:cubicBezTo>
                <a:close/>
                <a:moveTo>
                  <a:pt x="52" y="35"/>
                </a:moveTo>
                <a:cubicBezTo>
                  <a:pt x="54" y="35"/>
                  <a:pt x="57" y="35"/>
                  <a:pt x="59" y="36"/>
                </a:cubicBezTo>
                <a:cubicBezTo>
                  <a:pt x="69" y="27"/>
                  <a:pt x="69" y="27"/>
                  <a:pt x="69" y="27"/>
                </a:cubicBezTo>
                <a:cubicBezTo>
                  <a:pt x="64" y="24"/>
                  <a:pt x="58" y="22"/>
                  <a:pt x="52" y="22"/>
                </a:cubicBezTo>
                <a:cubicBezTo>
                  <a:pt x="35" y="22"/>
                  <a:pt x="21" y="35"/>
                  <a:pt x="21" y="52"/>
                </a:cubicBezTo>
                <a:cubicBezTo>
                  <a:pt x="21" y="68"/>
                  <a:pt x="35" y="82"/>
                  <a:pt x="52" y="82"/>
                </a:cubicBezTo>
                <a:cubicBezTo>
                  <a:pt x="68" y="82"/>
                  <a:pt x="82" y="68"/>
                  <a:pt x="82" y="52"/>
                </a:cubicBezTo>
                <a:cubicBezTo>
                  <a:pt x="82" y="46"/>
                  <a:pt x="80" y="40"/>
                  <a:pt x="77" y="35"/>
                </a:cubicBezTo>
                <a:cubicBezTo>
                  <a:pt x="67" y="45"/>
                  <a:pt x="67" y="45"/>
                  <a:pt x="67" y="45"/>
                </a:cubicBezTo>
                <a:cubicBezTo>
                  <a:pt x="68" y="47"/>
                  <a:pt x="69" y="49"/>
                  <a:pt x="69" y="52"/>
                </a:cubicBezTo>
                <a:cubicBezTo>
                  <a:pt x="69" y="61"/>
                  <a:pt x="61" y="69"/>
                  <a:pt x="52" y="69"/>
                </a:cubicBezTo>
                <a:cubicBezTo>
                  <a:pt x="42" y="69"/>
                  <a:pt x="34" y="61"/>
                  <a:pt x="34" y="52"/>
                </a:cubicBezTo>
                <a:cubicBezTo>
                  <a:pt x="34" y="42"/>
                  <a:pt x="42" y="35"/>
                  <a:pt x="52" y="35"/>
                </a:cubicBezTo>
                <a:close/>
              </a:path>
            </a:pathLst>
          </a:custGeom>
          <a:solidFill>
            <a:schemeClr val="accent1"/>
          </a:solidFill>
          <a:ln>
            <a:noFill/>
          </a:ln>
        </p:spPr>
        <p:txBody>
          <a:bodyPr vert="horz" wrap="square" lIns="68580" tIns="34290" rIns="68580" bIns="34290" numCol="1" anchor="t" anchorCtr="0" compatLnSpc="1"/>
          <a:lstStyle/>
          <a:p>
            <a:endParaRPr lang="zh-CN" altLang="en-US" sz="1015">
              <a:solidFill>
                <a:schemeClr val="accent2"/>
              </a:solidFill>
              <a:latin typeface="造字工房悦黑（非商用）纤细体" pitchFamily="50" charset="-122"/>
              <a:ea typeface="造字工房悦黑（非商用）纤细体" pitchFamily="50" charset="-122"/>
            </a:endParaRPr>
          </a:p>
        </p:txBody>
      </p:sp>
      <p:grpSp>
        <p:nvGrpSpPr>
          <p:cNvPr id="20" name="组合 19"/>
          <p:cNvGrpSpPr/>
          <p:nvPr/>
        </p:nvGrpSpPr>
        <p:grpSpPr>
          <a:xfrm>
            <a:off x="3269114" y="2311702"/>
            <a:ext cx="566126" cy="352670"/>
            <a:chOff x="7137401" y="2216150"/>
            <a:chExt cx="387350" cy="241301"/>
          </a:xfrm>
          <a:solidFill>
            <a:schemeClr val="accent1"/>
          </a:solidFill>
        </p:grpSpPr>
        <p:sp>
          <p:nvSpPr>
            <p:cNvPr id="18" name="Freeform 75"/>
            <p:cNvSpPr>
              <a:spLocks noEditPoints="1"/>
            </p:cNvSpPr>
            <p:nvPr/>
          </p:nvSpPr>
          <p:spPr bwMode="auto">
            <a:xfrm>
              <a:off x="7280276" y="2216150"/>
              <a:ext cx="244475" cy="241300"/>
            </a:xfrm>
            <a:custGeom>
              <a:gdLst>
                <a:gd name="T0" fmla="*/ 64 w 65"/>
                <a:gd name="T1" fmla="*/ 30 h 64"/>
                <a:gd name="T2" fmla="*/ 63 w 65"/>
                <a:gd name="T3" fmla="*/ 28 h 64"/>
                <a:gd name="T4" fmla="*/ 55 w 65"/>
                <a:gd name="T5" fmla="*/ 27 h 64"/>
                <a:gd name="T6" fmla="*/ 53 w 65"/>
                <a:gd name="T7" fmla="*/ 22 h 64"/>
                <a:gd name="T8" fmla="*/ 59 w 65"/>
                <a:gd name="T9" fmla="*/ 16 h 64"/>
                <a:gd name="T10" fmla="*/ 59 w 65"/>
                <a:gd name="T11" fmla="*/ 14 h 64"/>
                <a:gd name="T12" fmla="*/ 54 w 65"/>
                <a:gd name="T13" fmla="*/ 8 h 64"/>
                <a:gd name="T14" fmla="*/ 51 w 65"/>
                <a:gd name="T15" fmla="*/ 8 h 64"/>
                <a:gd name="T16" fmla="*/ 44 w 65"/>
                <a:gd name="T17" fmla="*/ 12 h 64"/>
                <a:gd name="T18" fmla="*/ 40 w 65"/>
                <a:gd name="T19" fmla="*/ 10 h 64"/>
                <a:gd name="T20" fmla="*/ 40 w 65"/>
                <a:gd name="T21" fmla="*/ 2 h 64"/>
                <a:gd name="T22" fmla="*/ 38 w 65"/>
                <a:gd name="T23" fmla="*/ 0 h 64"/>
                <a:gd name="T24" fmla="*/ 30 w 65"/>
                <a:gd name="T25" fmla="*/ 0 h 64"/>
                <a:gd name="T26" fmla="*/ 28 w 65"/>
                <a:gd name="T27" fmla="*/ 1 h 64"/>
                <a:gd name="T28" fmla="*/ 27 w 65"/>
                <a:gd name="T29" fmla="*/ 10 h 64"/>
                <a:gd name="T30" fmla="*/ 22 w 65"/>
                <a:gd name="T31" fmla="*/ 11 h 64"/>
                <a:gd name="T32" fmla="*/ 16 w 65"/>
                <a:gd name="T33" fmla="*/ 5 h 64"/>
                <a:gd name="T34" fmla="*/ 14 w 65"/>
                <a:gd name="T35" fmla="*/ 5 h 64"/>
                <a:gd name="T36" fmla="*/ 8 w 65"/>
                <a:gd name="T37" fmla="*/ 10 h 64"/>
                <a:gd name="T38" fmla="*/ 8 w 65"/>
                <a:gd name="T39" fmla="*/ 13 h 64"/>
                <a:gd name="T40" fmla="*/ 12 w 65"/>
                <a:gd name="T41" fmla="*/ 20 h 64"/>
                <a:gd name="T42" fmla="*/ 10 w 65"/>
                <a:gd name="T43" fmla="*/ 24 h 64"/>
                <a:gd name="T44" fmla="*/ 2 w 65"/>
                <a:gd name="T45" fmla="*/ 25 h 64"/>
                <a:gd name="T46" fmla="*/ 0 w 65"/>
                <a:gd name="T47" fmla="*/ 26 h 64"/>
                <a:gd name="T48" fmla="*/ 0 w 65"/>
                <a:gd name="T49" fmla="*/ 34 h 64"/>
                <a:gd name="T50" fmla="*/ 1 w 65"/>
                <a:gd name="T51" fmla="*/ 36 h 64"/>
                <a:gd name="T52" fmla="*/ 10 w 65"/>
                <a:gd name="T53" fmla="*/ 37 h 64"/>
                <a:gd name="T54" fmla="*/ 11 w 65"/>
                <a:gd name="T55" fmla="*/ 42 h 64"/>
                <a:gd name="T56" fmla="*/ 5 w 65"/>
                <a:gd name="T57" fmla="*/ 48 h 64"/>
                <a:gd name="T58" fmla="*/ 5 w 65"/>
                <a:gd name="T59" fmla="*/ 50 h 64"/>
                <a:gd name="T60" fmla="*/ 10 w 65"/>
                <a:gd name="T61" fmla="*/ 56 h 64"/>
                <a:gd name="T62" fmla="*/ 13 w 65"/>
                <a:gd name="T63" fmla="*/ 56 h 64"/>
                <a:gd name="T64" fmla="*/ 20 w 65"/>
                <a:gd name="T65" fmla="*/ 52 h 64"/>
                <a:gd name="T66" fmla="*/ 24 w 65"/>
                <a:gd name="T67" fmla="*/ 54 h 64"/>
                <a:gd name="T68" fmla="*/ 25 w 65"/>
                <a:gd name="T69" fmla="*/ 62 h 64"/>
                <a:gd name="T70" fmla="*/ 26 w 65"/>
                <a:gd name="T71" fmla="*/ 64 h 64"/>
                <a:gd name="T72" fmla="*/ 34 w 65"/>
                <a:gd name="T73" fmla="*/ 64 h 64"/>
                <a:gd name="T74" fmla="*/ 36 w 65"/>
                <a:gd name="T75" fmla="*/ 63 h 64"/>
                <a:gd name="T76" fmla="*/ 37 w 65"/>
                <a:gd name="T77" fmla="*/ 55 h 64"/>
                <a:gd name="T78" fmla="*/ 42 w 65"/>
                <a:gd name="T79" fmla="*/ 53 h 64"/>
                <a:gd name="T80" fmla="*/ 48 w 65"/>
                <a:gd name="T81" fmla="*/ 59 h 64"/>
                <a:gd name="T82" fmla="*/ 51 w 65"/>
                <a:gd name="T83" fmla="*/ 59 h 64"/>
                <a:gd name="T84" fmla="*/ 56 w 65"/>
                <a:gd name="T85" fmla="*/ 54 h 64"/>
                <a:gd name="T86" fmla="*/ 57 w 65"/>
                <a:gd name="T87" fmla="*/ 51 h 64"/>
                <a:gd name="T88" fmla="*/ 52 w 65"/>
                <a:gd name="T89" fmla="*/ 44 h 64"/>
                <a:gd name="T90" fmla="*/ 54 w 65"/>
                <a:gd name="T91" fmla="*/ 40 h 64"/>
                <a:gd name="T92" fmla="*/ 62 w 65"/>
                <a:gd name="T93" fmla="*/ 40 h 64"/>
                <a:gd name="T94" fmla="*/ 64 w 65"/>
                <a:gd name="T95" fmla="*/ 38 h 64"/>
                <a:gd name="T96" fmla="*/ 64 w 65"/>
                <a:gd name="T97" fmla="*/ 30 h 64"/>
                <a:gd name="T98" fmla="*/ 31 w 65"/>
                <a:gd name="T99" fmla="*/ 46 h 64"/>
                <a:gd name="T100" fmla="*/ 18 w 65"/>
                <a:gd name="T101" fmla="*/ 31 h 64"/>
                <a:gd name="T102" fmla="*/ 33 w 65"/>
                <a:gd name="T103" fmla="*/ 18 h 64"/>
                <a:gd name="T104" fmla="*/ 46 w 65"/>
                <a:gd name="T105" fmla="*/ 33 h 64"/>
                <a:gd name="T106" fmla="*/ 31 w 65"/>
                <a:gd name="T107" fmla="*/ 46 h 64"/>
                <a:gd name="T108" fmla="*/ 42 w 65"/>
                <a:gd name="T109" fmla="*/ 29 h 64"/>
                <a:gd name="T110" fmla="*/ 35 w 65"/>
                <a:gd name="T111" fmla="*/ 41 h 64"/>
                <a:gd name="T112" fmla="*/ 23 w 65"/>
                <a:gd name="T113" fmla="*/ 35 h 64"/>
                <a:gd name="T114" fmla="*/ 29 w 65"/>
                <a:gd name="T115" fmla="*/ 23 h 64"/>
                <a:gd name="T116" fmla="*/ 42 w 65"/>
                <a:gd name="T117" fmla="*/ 29 h 6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5" h="64">
                  <a:moveTo>
                    <a:pt x="64" y="30"/>
                  </a:moveTo>
                  <a:cubicBezTo>
                    <a:pt x="65" y="29"/>
                    <a:pt x="64" y="29"/>
                    <a:pt x="63" y="28"/>
                  </a:cubicBezTo>
                  <a:cubicBezTo>
                    <a:pt x="55" y="27"/>
                    <a:pt x="55" y="27"/>
                    <a:pt x="55" y="27"/>
                  </a:cubicBezTo>
                  <a:cubicBezTo>
                    <a:pt x="54" y="25"/>
                    <a:pt x="54" y="24"/>
                    <a:pt x="53" y="22"/>
                  </a:cubicBezTo>
                  <a:cubicBezTo>
                    <a:pt x="59" y="16"/>
                    <a:pt x="59" y="16"/>
                    <a:pt x="59" y="16"/>
                  </a:cubicBezTo>
                  <a:cubicBezTo>
                    <a:pt x="59" y="15"/>
                    <a:pt x="59" y="14"/>
                    <a:pt x="59" y="14"/>
                  </a:cubicBezTo>
                  <a:cubicBezTo>
                    <a:pt x="54" y="8"/>
                    <a:pt x="54" y="8"/>
                    <a:pt x="54" y="8"/>
                  </a:cubicBezTo>
                  <a:cubicBezTo>
                    <a:pt x="53" y="7"/>
                    <a:pt x="52" y="7"/>
                    <a:pt x="51" y="8"/>
                  </a:cubicBezTo>
                  <a:cubicBezTo>
                    <a:pt x="44" y="12"/>
                    <a:pt x="44" y="12"/>
                    <a:pt x="44" y="12"/>
                  </a:cubicBezTo>
                  <a:cubicBezTo>
                    <a:pt x="43" y="12"/>
                    <a:pt x="42" y="11"/>
                    <a:pt x="40" y="10"/>
                  </a:cubicBezTo>
                  <a:cubicBezTo>
                    <a:pt x="40" y="2"/>
                    <a:pt x="40" y="2"/>
                    <a:pt x="40" y="2"/>
                  </a:cubicBezTo>
                  <a:cubicBezTo>
                    <a:pt x="40" y="1"/>
                    <a:pt x="39" y="0"/>
                    <a:pt x="38" y="0"/>
                  </a:cubicBezTo>
                  <a:cubicBezTo>
                    <a:pt x="30" y="0"/>
                    <a:pt x="30" y="0"/>
                    <a:pt x="30" y="0"/>
                  </a:cubicBezTo>
                  <a:cubicBezTo>
                    <a:pt x="29" y="0"/>
                    <a:pt x="29" y="0"/>
                    <a:pt x="28" y="1"/>
                  </a:cubicBezTo>
                  <a:cubicBezTo>
                    <a:pt x="27" y="10"/>
                    <a:pt x="27" y="10"/>
                    <a:pt x="27" y="10"/>
                  </a:cubicBezTo>
                  <a:cubicBezTo>
                    <a:pt x="25" y="10"/>
                    <a:pt x="24" y="10"/>
                    <a:pt x="22" y="11"/>
                  </a:cubicBezTo>
                  <a:cubicBezTo>
                    <a:pt x="16" y="5"/>
                    <a:pt x="16" y="5"/>
                    <a:pt x="16" y="5"/>
                  </a:cubicBezTo>
                  <a:cubicBezTo>
                    <a:pt x="15" y="5"/>
                    <a:pt x="14" y="5"/>
                    <a:pt x="14" y="5"/>
                  </a:cubicBezTo>
                  <a:cubicBezTo>
                    <a:pt x="8" y="10"/>
                    <a:pt x="8" y="10"/>
                    <a:pt x="8" y="10"/>
                  </a:cubicBezTo>
                  <a:cubicBezTo>
                    <a:pt x="7" y="11"/>
                    <a:pt x="7" y="12"/>
                    <a:pt x="8" y="13"/>
                  </a:cubicBezTo>
                  <a:cubicBezTo>
                    <a:pt x="12" y="20"/>
                    <a:pt x="12" y="20"/>
                    <a:pt x="12" y="20"/>
                  </a:cubicBezTo>
                  <a:cubicBezTo>
                    <a:pt x="12" y="21"/>
                    <a:pt x="11" y="23"/>
                    <a:pt x="10" y="24"/>
                  </a:cubicBezTo>
                  <a:cubicBezTo>
                    <a:pt x="2" y="25"/>
                    <a:pt x="2" y="25"/>
                    <a:pt x="2" y="25"/>
                  </a:cubicBezTo>
                  <a:cubicBezTo>
                    <a:pt x="1" y="25"/>
                    <a:pt x="0" y="25"/>
                    <a:pt x="0" y="26"/>
                  </a:cubicBezTo>
                  <a:cubicBezTo>
                    <a:pt x="0" y="34"/>
                    <a:pt x="0" y="34"/>
                    <a:pt x="0" y="34"/>
                  </a:cubicBezTo>
                  <a:cubicBezTo>
                    <a:pt x="0" y="35"/>
                    <a:pt x="0" y="36"/>
                    <a:pt x="1" y="36"/>
                  </a:cubicBezTo>
                  <a:cubicBezTo>
                    <a:pt x="10" y="37"/>
                    <a:pt x="10" y="37"/>
                    <a:pt x="10" y="37"/>
                  </a:cubicBezTo>
                  <a:cubicBezTo>
                    <a:pt x="10" y="39"/>
                    <a:pt x="10" y="40"/>
                    <a:pt x="11" y="42"/>
                  </a:cubicBezTo>
                  <a:cubicBezTo>
                    <a:pt x="5" y="48"/>
                    <a:pt x="5" y="48"/>
                    <a:pt x="5" y="48"/>
                  </a:cubicBezTo>
                  <a:cubicBezTo>
                    <a:pt x="5" y="49"/>
                    <a:pt x="5" y="50"/>
                    <a:pt x="5" y="50"/>
                  </a:cubicBezTo>
                  <a:cubicBezTo>
                    <a:pt x="10" y="56"/>
                    <a:pt x="10" y="56"/>
                    <a:pt x="10" y="56"/>
                  </a:cubicBezTo>
                  <a:cubicBezTo>
                    <a:pt x="11" y="57"/>
                    <a:pt x="12" y="57"/>
                    <a:pt x="13" y="56"/>
                  </a:cubicBezTo>
                  <a:cubicBezTo>
                    <a:pt x="20" y="52"/>
                    <a:pt x="20" y="52"/>
                    <a:pt x="20" y="52"/>
                  </a:cubicBezTo>
                  <a:cubicBezTo>
                    <a:pt x="21" y="52"/>
                    <a:pt x="23" y="53"/>
                    <a:pt x="24" y="54"/>
                  </a:cubicBezTo>
                  <a:cubicBezTo>
                    <a:pt x="25" y="62"/>
                    <a:pt x="25" y="62"/>
                    <a:pt x="25" y="62"/>
                  </a:cubicBezTo>
                  <a:cubicBezTo>
                    <a:pt x="25" y="63"/>
                    <a:pt x="25" y="64"/>
                    <a:pt x="26" y="64"/>
                  </a:cubicBezTo>
                  <a:cubicBezTo>
                    <a:pt x="34" y="64"/>
                    <a:pt x="34" y="64"/>
                    <a:pt x="34" y="64"/>
                  </a:cubicBezTo>
                  <a:cubicBezTo>
                    <a:pt x="35" y="64"/>
                    <a:pt x="36" y="64"/>
                    <a:pt x="36" y="63"/>
                  </a:cubicBezTo>
                  <a:cubicBezTo>
                    <a:pt x="37" y="55"/>
                    <a:pt x="37" y="55"/>
                    <a:pt x="37" y="55"/>
                  </a:cubicBezTo>
                  <a:cubicBezTo>
                    <a:pt x="39" y="54"/>
                    <a:pt x="40" y="54"/>
                    <a:pt x="42" y="53"/>
                  </a:cubicBezTo>
                  <a:cubicBezTo>
                    <a:pt x="48" y="59"/>
                    <a:pt x="48" y="59"/>
                    <a:pt x="48" y="59"/>
                  </a:cubicBezTo>
                  <a:cubicBezTo>
                    <a:pt x="49" y="59"/>
                    <a:pt x="50" y="59"/>
                    <a:pt x="51" y="59"/>
                  </a:cubicBezTo>
                  <a:cubicBezTo>
                    <a:pt x="56" y="54"/>
                    <a:pt x="56" y="54"/>
                    <a:pt x="56" y="54"/>
                  </a:cubicBezTo>
                  <a:cubicBezTo>
                    <a:pt x="57" y="53"/>
                    <a:pt x="57" y="52"/>
                    <a:pt x="57" y="51"/>
                  </a:cubicBezTo>
                  <a:cubicBezTo>
                    <a:pt x="52" y="44"/>
                    <a:pt x="52" y="44"/>
                    <a:pt x="52" y="44"/>
                  </a:cubicBezTo>
                  <a:cubicBezTo>
                    <a:pt x="53" y="43"/>
                    <a:pt x="53" y="42"/>
                    <a:pt x="54" y="40"/>
                  </a:cubicBezTo>
                  <a:cubicBezTo>
                    <a:pt x="62" y="40"/>
                    <a:pt x="62" y="40"/>
                    <a:pt x="62" y="40"/>
                  </a:cubicBezTo>
                  <a:cubicBezTo>
                    <a:pt x="63" y="40"/>
                    <a:pt x="64" y="39"/>
                    <a:pt x="64" y="38"/>
                  </a:cubicBezTo>
                  <a:lnTo>
                    <a:pt x="64" y="30"/>
                  </a:lnTo>
                  <a:close/>
                  <a:moveTo>
                    <a:pt x="31" y="46"/>
                  </a:moveTo>
                  <a:cubicBezTo>
                    <a:pt x="24" y="45"/>
                    <a:pt x="18" y="39"/>
                    <a:pt x="18" y="31"/>
                  </a:cubicBezTo>
                  <a:cubicBezTo>
                    <a:pt x="19" y="24"/>
                    <a:pt x="25" y="18"/>
                    <a:pt x="33" y="18"/>
                  </a:cubicBezTo>
                  <a:cubicBezTo>
                    <a:pt x="41" y="19"/>
                    <a:pt x="46" y="25"/>
                    <a:pt x="46" y="33"/>
                  </a:cubicBezTo>
                  <a:cubicBezTo>
                    <a:pt x="45" y="41"/>
                    <a:pt x="39" y="46"/>
                    <a:pt x="31" y="46"/>
                  </a:cubicBezTo>
                  <a:close/>
                  <a:moveTo>
                    <a:pt x="42" y="29"/>
                  </a:moveTo>
                  <a:cubicBezTo>
                    <a:pt x="43" y="34"/>
                    <a:pt x="40" y="40"/>
                    <a:pt x="35" y="41"/>
                  </a:cubicBezTo>
                  <a:cubicBezTo>
                    <a:pt x="30" y="43"/>
                    <a:pt x="24" y="40"/>
                    <a:pt x="23" y="35"/>
                  </a:cubicBezTo>
                  <a:cubicBezTo>
                    <a:pt x="21" y="30"/>
                    <a:pt x="24" y="24"/>
                    <a:pt x="29" y="23"/>
                  </a:cubicBezTo>
                  <a:cubicBezTo>
                    <a:pt x="34" y="21"/>
                    <a:pt x="40" y="24"/>
                    <a:pt x="42"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chemeClr val="accent2"/>
                </a:solidFill>
                <a:latin typeface="造字工房悦黑（非商用）纤细体" pitchFamily="50" charset="-122"/>
                <a:ea typeface="造字工房悦黑（非商用）纤细体" pitchFamily="50" charset="-122"/>
              </a:endParaRPr>
            </a:p>
          </p:txBody>
        </p:sp>
        <p:sp>
          <p:nvSpPr>
            <p:cNvPr id="19" name="Freeform 235"/>
            <p:cNvSpPr>
              <a:spLocks noEditPoints="1"/>
            </p:cNvSpPr>
            <p:nvPr/>
          </p:nvSpPr>
          <p:spPr bwMode="auto">
            <a:xfrm>
              <a:off x="7137401" y="2325688"/>
              <a:ext cx="128588" cy="131763"/>
            </a:xfrm>
            <a:custGeom>
              <a:gdLst>
                <a:gd name="T0" fmla="*/ 33 w 34"/>
                <a:gd name="T1" fmla="*/ 21 h 35"/>
                <a:gd name="T2" fmla="*/ 29 w 34"/>
                <a:gd name="T3" fmla="*/ 19 h 35"/>
                <a:gd name="T4" fmla="*/ 29 w 34"/>
                <a:gd name="T5" fmla="*/ 16 h 35"/>
                <a:gd name="T6" fmla="*/ 29 w 34"/>
                <a:gd name="T7" fmla="*/ 14 h 35"/>
                <a:gd name="T8" fmla="*/ 32 w 34"/>
                <a:gd name="T9" fmla="*/ 10 h 35"/>
                <a:gd name="T10" fmla="*/ 32 w 34"/>
                <a:gd name="T11" fmla="*/ 9 h 35"/>
                <a:gd name="T12" fmla="*/ 30 w 34"/>
                <a:gd name="T13" fmla="*/ 6 h 35"/>
                <a:gd name="T14" fmla="*/ 28 w 34"/>
                <a:gd name="T15" fmla="*/ 5 h 35"/>
                <a:gd name="T16" fmla="*/ 24 w 34"/>
                <a:gd name="T17" fmla="*/ 7 h 35"/>
                <a:gd name="T18" fmla="*/ 20 w 34"/>
                <a:gd name="T19" fmla="*/ 5 h 35"/>
                <a:gd name="T20" fmla="*/ 18 w 34"/>
                <a:gd name="T21" fmla="*/ 1 h 35"/>
                <a:gd name="T22" fmla="*/ 17 w 34"/>
                <a:gd name="T23" fmla="*/ 0 h 35"/>
                <a:gd name="T24" fmla="*/ 13 w 34"/>
                <a:gd name="T25" fmla="*/ 0 h 35"/>
                <a:gd name="T26" fmla="*/ 12 w 34"/>
                <a:gd name="T27" fmla="*/ 1 h 35"/>
                <a:gd name="T28" fmla="*/ 12 w 34"/>
                <a:gd name="T29" fmla="*/ 6 h 35"/>
                <a:gd name="T30" fmla="*/ 8 w 34"/>
                <a:gd name="T31" fmla="*/ 9 h 35"/>
                <a:gd name="T32" fmla="*/ 3 w 34"/>
                <a:gd name="T33" fmla="*/ 8 h 35"/>
                <a:gd name="T34" fmla="*/ 2 w 34"/>
                <a:gd name="T35" fmla="*/ 9 h 35"/>
                <a:gd name="T36" fmla="*/ 0 w 34"/>
                <a:gd name="T37" fmla="*/ 12 h 35"/>
                <a:gd name="T38" fmla="*/ 1 w 34"/>
                <a:gd name="T39" fmla="*/ 14 h 35"/>
                <a:gd name="T40" fmla="*/ 5 w 34"/>
                <a:gd name="T41" fmla="*/ 16 h 35"/>
                <a:gd name="T42" fmla="*/ 5 w 34"/>
                <a:gd name="T43" fmla="*/ 19 h 35"/>
                <a:gd name="T44" fmla="*/ 5 w 34"/>
                <a:gd name="T45" fmla="*/ 21 h 35"/>
                <a:gd name="T46" fmla="*/ 2 w 34"/>
                <a:gd name="T47" fmla="*/ 25 h 35"/>
                <a:gd name="T48" fmla="*/ 2 w 34"/>
                <a:gd name="T49" fmla="*/ 26 h 35"/>
                <a:gd name="T50" fmla="*/ 4 w 34"/>
                <a:gd name="T51" fmla="*/ 29 h 35"/>
                <a:gd name="T52" fmla="*/ 5 w 34"/>
                <a:gd name="T53" fmla="*/ 30 h 35"/>
                <a:gd name="T54" fmla="*/ 10 w 34"/>
                <a:gd name="T55" fmla="*/ 27 h 35"/>
                <a:gd name="T56" fmla="*/ 14 w 34"/>
                <a:gd name="T57" fmla="*/ 30 h 35"/>
                <a:gd name="T58" fmla="*/ 16 w 34"/>
                <a:gd name="T59" fmla="*/ 34 h 35"/>
                <a:gd name="T60" fmla="*/ 17 w 34"/>
                <a:gd name="T61" fmla="*/ 35 h 35"/>
                <a:gd name="T62" fmla="*/ 21 w 34"/>
                <a:gd name="T63" fmla="*/ 35 h 35"/>
                <a:gd name="T64" fmla="*/ 22 w 34"/>
                <a:gd name="T65" fmla="*/ 34 h 35"/>
                <a:gd name="T66" fmla="*/ 22 w 34"/>
                <a:gd name="T67" fmla="*/ 29 h 35"/>
                <a:gd name="T68" fmla="*/ 26 w 34"/>
                <a:gd name="T69" fmla="*/ 26 h 35"/>
                <a:gd name="T70" fmla="*/ 31 w 34"/>
                <a:gd name="T71" fmla="*/ 27 h 35"/>
                <a:gd name="T72" fmla="*/ 32 w 34"/>
                <a:gd name="T73" fmla="*/ 26 h 35"/>
                <a:gd name="T74" fmla="*/ 34 w 34"/>
                <a:gd name="T75" fmla="*/ 23 h 35"/>
                <a:gd name="T76" fmla="*/ 33 w 34"/>
                <a:gd name="T77" fmla="*/ 21 h 35"/>
                <a:gd name="T78" fmla="*/ 18 w 34"/>
                <a:gd name="T79" fmla="*/ 24 h 35"/>
                <a:gd name="T80" fmla="*/ 10 w 34"/>
                <a:gd name="T81" fmla="*/ 18 h 35"/>
                <a:gd name="T82" fmla="*/ 16 w 34"/>
                <a:gd name="T83" fmla="*/ 11 h 35"/>
                <a:gd name="T84" fmla="*/ 23 w 34"/>
                <a:gd name="T85" fmla="*/ 17 h 35"/>
                <a:gd name="T86" fmla="*/ 18 w 34"/>
                <a:gd name="T87" fmla="*/ 24 h 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4" h="35">
                  <a:moveTo>
                    <a:pt x="33" y="21"/>
                  </a:moveTo>
                  <a:cubicBezTo>
                    <a:pt x="29" y="19"/>
                    <a:pt x="29" y="19"/>
                    <a:pt x="29" y="19"/>
                  </a:cubicBezTo>
                  <a:cubicBezTo>
                    <a:pt x="29" y="18"/>
                    <a:pt x="29" y="17"/>
                    <a:pt x="29" y="16"/>
                  </a:cubicBezTo>
                  <a:cubicBezTo>
                    <a:pt x="29" y="15"/>
                    <a:pt x="29" y="14"/>
                    <a:pt x="29" y="14"/>
                  </a:cubicBezTo>
                  <a:cubicBezTo>
                    <a:pt x="32" y="10"/>
                    <a:pt x="32" y="10"/>
                    <a:pt x="32" y="10"/>
                  </a:cubicBezTo>
                  <a:cubicBezTo>
                    <a:pt x="33" y="10"/>
                    <a:pt x="33" y="9"/>
                    <a:pt x="32" y="9"/>
                  </a:cubicBezTo>
                  <a:cubicBezTo>
                    <a:pt x="30" y="6"/>
                    <a:pt x="30" y="6"/>
                    <a:pt x="30" y="6"/>
                  </a:cubicBezTo>
                  <a:cubicBezTo>
                    <a:pt x="30" y="5"/>
                    <a:pt x="29" y="5"/>
                    <a:pt x="28" y="5"/>
                  </a:cubicBezTo>
                  <a:cubicBezTo>
                    <a:pt x="24" y="7"/>
                    <a:pt x="24" y="7"/>
                    <a:pt x="24" y="7"/>
                  </a:cubicBezTo>
                  <a:cubicBezTo>
                    <a:pt x="23" y="6"/>
                    <a:pt x="21" y="6"/>
                    <a:pt x="20" y="5"/>
                  </a:cubicBezTo>
                  <a:cubicBezTo>
                    <a:pt x="18" y="1"/>
                    <a:pt x="18" y="1"/>
                    <a:pt x="18" y="1"/>
                  </a:cubicBezTo>
                  <a:cubicBezTo>
                    <a:pt x="18" y="0"/>
                    <a:pt x="18" y="0"/>
                    <a:pt x="17" y="0"/>
                  </a:cubicBezTo>
                  <a:cubicBezTo>
                    <a:pt x="13" y="0"/>
                    <a:pt x="13" y="0"/>
                    <a:pt x="13" y="0"/>
                  </a:cubicBezTo>
                  <a:cubicBezTo>
                    <a:pt x="13" y="0"/>
                    <a:pt x="12" y="1"/>
                    <a:pt x="12" y="1"/>
                  </a:cubicBezTo>
                  <a:cubicBezTo>
                    <a:pt x="12" y="6"/>
                    <a:pt x="12" y="6"/>
                    <a:pt x="12" y="6"/>
                  </a:cubicBezTo>
                  <a:cubicBezTo>
                    <a:pt x="10" y="7"/>
                    <a:pt x="9" y="8"/>
                    <a:pt x="8" y="9"/>
                  </a:cubicBezTo>
                  <a:cubicBezTo>
                    <a:pt x="3" y="8"/>
                    <a:pt x="3" y="8"/>
                    <a:pt x="3" y="8"/>
                  </a:cubicBezTo>
                  <a:cubicBezTo>
                    <a:pt x="3" y="8"/>
                    <a:pt x="2" y="8"/>
                    <a:pt x="2" y="9"/>
                  </a:cubicBezTo>
                  <a:cubicBezTo>
                    <a:pt x="0" y="12"/>
                    <a:pt x="0" y="12"/>
                    <a:pt x="0" y="12"/>
                  </a:cubicBezTo>
                  <a:cubicBezTo>
                    <a:pt x="0" y="13"/>
                    <a:pt x="0" y="13"/>
                    <a:pt x="1" y="14"/>
                  </a:cubicBezTo>
                  <a:cubicBezTo>
                    <a:pt x="5" y="16"/>
                    <a:pt x="5" y="16"/>
                    <a:pt x="5" y="16"/>
                  </a:cubicBezTo>
                  <a:cubicBezTo>
                    <a:pt x="5" y="17"/>
                    <a:pt x="5" y="18"/>
                    <a:pt x="5" y="19"/>
                  </a:cubicBezTo>
                  <a:cubicBezTo>
                    <a:pt x="5" y="20"/>
                    <a:pt x="5" y="20"/>
                    <a:pt x="5" y="21"/>
                  </a:cubicBezTo>
                  <a:cubicBezTo>
                    <a:pt x="2" y="25"/>
                    <a:pt x="2" y="25"/>
                    <a:pt x="2" y="25"/>
                  </a:cubicBezTo>
                  <a:cubicBezTo>
                    <a:pt x="1" y="25"/>
                    <a:pt x="1" y="26"/>
                    <a:pt x="2" y="26"/>
                  </a:cubicBezTo>
                  <a:cubicBezTo>
                    <a:pt x="4" y="29"/>
                    <a:pt x="4" y="29"/>
                    <a:pt x="4" y="29"/>
                  </a:cubicBezTo>
                  <a:cubicBezTo>
                    <a:pt x="4" y="30"/>
                    <a:pt x="5" y="30"/>
                    <a:pt x="5" y="30"/>
                  </a:cubicBezTo>
                  <a:cubicBezTo>
                    <a:pt x="10" y="27"/>
                    <a:pt x="10" y="27"/>
                    <a:pt x="10" y="27"/>
                  </a:cubicBezTo>
                  <a:cubicBezTo>
                    <a:pt x="11" y="28"/>
                    <a:pt x="13" y="29"/>
                    <a:pt x="14" y="30"/>
                  </a:cubicBezTo>
                  <a:cubicBezTo>
                    <a:pt x="16" y="34"/>
                    <a:pt x="16" y="34"/>
                    <a:pt x="16" y="34"/>
                  </a:cubicBezTo>
                  <a:cubicBezTo>
                    <a:pt x="16" y="35"/>
                    <a:pt x="16" y="35"/>
                    <a:pt x="17" y="35"/>
                  </a:cubicBezTo>
                  <a:cubicBezTo>
                    <a:pt x="21" y="35"/>
                    <a:pt x="21" y="35"/>
                    <a:pt x="21" y="35"/>
                  </a:cubicBezTo>
                  <a:cubicBezTo>
                    <a:pt x="21" y="35"/>
                    <a:pt x="22" y="34"/>
                    <a:pt x="22" y="34"/>
                  </a:cubicBezTo>
                  <a:cubicBezTo>
                    <a:pt x="22" y="29"/>
                    <a:pt x="22" y="29"/>
                    <a:pt x="22" y="29"/>
                  </a:cubicBezTo>
                  <a:cubicBezTo>
                    <a:pt x="24" y="28"/>
                    <a:pt x="25" y="27"/>
                    <a:pt x="26" y="26"/>
                  </a:cubicBezTo>
                  <a:cubicBezTo>
                    <a:pt x="31" y="27"/>
                    <a:pt x="31" y="27"/>
                    <a:pt x="31" y="27"/>
                  </a:cubicBezTo>
                  <a:cubicBezTo>
                    <a:pt x="31" y="27"/>
                    <a:pt x="32" y="27"/>
                    <a:pt x="32" y="26"/>
                  </a:cubicBezTo>
                  <a:cubicBezTo>
                    <a:pt x="34" y="23"/>
                    <a:pt x="34" y="23"/>
                    <a:pt x="34" y="23"/>
                  </a:cubicBezTo>
                  <a:cubicBezTo>
                    <a:pt x="34" y="22"/>
                    <a:pt x="34" y="22"/>
                    <a:pt x="33" y="21"/>
                  </a:cubicBezTo>
                  <a:close/>
                  <a:moveTo>
                    <a:pt x="18" y="24"/>
                  </a:moveTo>
                  <a:cubicBezTo>
                    <a:pt x="14" y="24"/>
                    <a:pt x="11" y="22"/>
                    <a:pt x="10" y="18"/>
                  </a:cubicBezTo>
                  <a:cubicBezTo>
                    <a:pt x="10" y="15"/>
                    <a:pt x="13" y="11"/>
                    <a:pt x="16" y="11"/>
                  </a:cubicBezTo>
                  <a:cubicBezTo>
                    <a:pt x="20" y="11"/>
                    <a:pt x="23" y="13"/>
                    <a:pt x="23" y="17"/>
                  </a:cubicBezTo>
                  <a:cubicBezTo>
                    <a:pt x="24" y="20"/>
                    <a:pt x="21" y="24"/>
                    <a:pt x="18"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chemeClr val="accent2"/>
                </a:solidFill>
                <a:latin typeface="造字工房悦黑（非商用）纤细体" pitchFamily="50" charset="-122"/>
                <a:ea typeface="造字工房悦黑（非商用）纤细体" pitchFamily="50" charset="-122"/>
              </a:endParaRPr>
            </a:p>
          </p:txBody>
        </p:sp>
      </p:grpSp>
      <p:sp>
        <p:nvSpPr>
          <p:cNvPr id="23" name="Freeform 36"/>
          <p:cNvSpPr>
            <a:spLocks noEditPoints="1"/>
          </p:cNvSpPr>
          <p:nvPr/>
        </p:nvSpPr>
        <p:spPr bwMode="auto">
          <a:xfrm>
            <a:off x="7540634" y="2285020"/>
            <a:ext cx="554526" cy="406034"/>
          </a:xfrm>
          <a:custGeom>
            <a:gdLst>
              <a:gd name="T0" fmla="*/ 88 w 101"/>
              <a:gd name="T1" fmla="*/ 74 h 74"/>
              <a:gd name="T2" fmla="*/ 0 w 101"/>
              <a:gd name="T3" fmla="*/ 13 h 74"/>
              <a:gd name="T4" fmla="*/ 101 w 101"/>
              <a:gd name="T5" fmla="*/ 13 h 74"/>
              <a:gd name="T6" fmla="*/ 9 w 101"/>
              <a:gd name="T7" fmla="*/ 17 h 74"/>
              <a:gd name="T8" fmla="*/ 9 w 101"/>
              <a:gd name="T9" fmla="*/ 65 h 74"/>
              <a:gd name="T10" fmla="*/ 47 w 101"/>
              <a:gd name="T11" fmla="*/ 21 h 74"/>
              <a:gd name="T12" fmla="*/ 51 w 101"/>
              <a:gd name="T13" fmla="*/ 4 h 74"/>
              <a:gd name="T14" fmla="*/ 95 w 101"/>
              <a:gd name="T15" fmla="*/ 52 h 74"/>
              <a:gd name="T16" fmla="*/ 52 w 101"/>
              <a:gd name="T17" fmla="*/ 52 h 74"/>
              <a:gd name="T18" fmla="*/ 95 w 101"/>
              <a:gd name="T19" fmla="*/ 52 h 74"/>
              <a:gd name="T20" fmla="*/ 54 w 101"/>
              <a:gd name="T21" fmla="*/ 39 h 74"/>
              <a:gd name="T22" fmla="*/ 93 w 101"/>
              <a:gd name="T23" fmla="*/ 43 h 74"/>
              <a:gd name="T24" fmla="*/ 93 w 101"/>
              <a:gd name="T25" fmla="*/ 29 h 74"/>
              <a:gd name="T26" fmla="*/ 54 w 101"/>
              <a:gd name="T27" fmla="*/ 32 h 74"/>
              <a:gd name="T28" fmla="*/ 36 w 101"/>
              <a:gd name="T29" fmla="*/ 58 h 74"/>
              <a:gd name="T30" fmla="*/ 38 w 101"/>
              <a:gd name="T31" fmla="*/ 43 h 74"/>
              <a:gd name="T32" fmla="*/ 33 w 101"/>
              <a:gd name="T33" fmla="*/ 25 h 74"/>
              <a:gd name="T34" fmla="*/ 13 w 101"/>
              <a:gd name="T35" fmla="*/ 38 h 74"/>
              <a:gd name="T36" fmla="*/ 15 w 101"/>
              <a:gd name="T37" fmla="*/ 46 h 74"/>
              <a:gd name="T38" fmla="*/ 24 w 101"/>
              <a:gd name="T39" fmla="*/ 62 h 74"/>
              <a:gd name="T40" fmla="*/ 28 w 101"/>
              <a:gd name="T41" fmla="*/ 62 h 74"/>
              <a:gd name="T42" fmla="*/ 36 w 101"/>
              <a:gd name="T43" fmla="*/ 39 h 74"/>
              <a:gd name="T44" fmla="*/ 26 w 101"/>
              <a:gd name="T45" fmla="*/ 40 h 74"/>
              <a:gd name="T46" fmla="*/ 34 w 101"/>
              <a:gd name="T47" fmla="*/ 45 h 74"/>
              <a:gd name="T48" fmla="*/ 35 w 101"/>
              <a:gd name="T49" fmla="*/ 40 h 74"/>
              <a:gd name="T50" fmla="*/ 23 w 101"/>
              <a:gd name="T51" fmla="*/ 39 h 74"/>
              <a:gd name="T52" fmla="*/ 20 w 101"/>
              <a:gd name="T53" fmla="*/ 39 h 74"/>
              <a:gd name="T54" fmla="*/ 18 w 101"/>
              <a:gd name="T55" fmla="*/ 40 h 74"/>
              <a:gd name="T56" fmla="*/ 22 w 101"/>
              <a:gd name="T57" fmla="*/ 45 h 74"/>
              <a:gd name="T58" fmla="*/ 15 w 101"/>
              <a:gd name="T59" fmla="*/ 44 h 74"/>
              <a:gd name="T60" fmla="*/ 13 w 101"/>
              <a:gd name="T61" fmla="*/ 40 h 74"/>
              <a:gd name="T62" fmla="*/ 14 w 101"/>
              <a:gd name="T63" fmla="*/ 40 h 74"/>
              <a:gd name="T64" fmla="*/ 16 w 101"/>
              <a:gd name="T65" fmla="*/ 43 h 74"/>
              <a:gd name="T66" fmla="*/ 16 w 101"/>
              <a:gd name="T67" fmla="*/ 41 h 74"/>
              <a:gd name="T68" fmla="*/ 26 w 101"/>
              <a:gd name="T69" fmla="*/ 42 h 74"/>
              <a:gd name="T70" fmla="*/ 36 w 101"/>
              <a:gd name="T71" fmla="*/ 41 h 74"/>
              <a:gd name="T72" fmla="*/ 37 w 101"/>
              <a:gd name="T73" fmla="*/ 41 h 74"/>
              <a:gd name="T74" fmla="*/ 37 w 101"/>
              <a:gd name="T75" fmla="*/ 39 h 74"/>
              <a:gd name="T76" fmla="*/ 38 w 101"/>
              <a:gd name="T77" fmla="*/ 39 h 74"/>
              <a:gd name="T78" fmla="*/ 36 w 101"/>
              <a:gd name="T79" fmla="*/ 43 h 74"/>
              <a:gd name="T80" fmla="*/ 15 w 101"/>
              <a:gd name="T81" fmla="*/ 44 h 74"/>
              <a:gd name="T82" fmla="*/ 26 w 101"/>
              <a:gd name="T83" fmla="*/ 55 h 74"/>
              <a:gd name="T84" fmla="*/ 28 w 101"/>
              <a:gd name="T85" fmla="*/ 61 h 7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0" h="74">
                <a:moveTo>
                  <a:pt x="101" y="13"/>
                </a:moveTo>
                <a:cubicBezTo>
                  <a:pt x="101" y="61"/>
                  <a:pt x="101" y="61"/>
                  <a:pt x="101" y="61"/>
                </a:cubicBezTo>
                <a:cubicBezTo>
                  <a:pt x="101" y="68"/>
                  <a:pt x="95" y="74"/>
                  <a:pt x="88" y="74"/>
                </a:cubicBezTo>
                <a:cubicBezTo>
                  <a:pt x="13" y="74"/>
                  <a:pt x="13" y="74"/>
                  <a:pt x="13" y="74"/>
                </a:cubicBezTo>
                <a:cubicBezTo>
                  <a:pt x="6" y="74"/>
                  <a:pt x="0" y="68"/>
                  <a:pt x="0" y="61"/>
                </a:cubicBezTo>
                <a:cubicBezTo>
                  <a:pt x="0" y="13"/>
                  <a:pt x="0" y="13"/>
                  <a:pt x="0" y="13"/>
                </a:cubicBezTo>
                <a:cubicBezTo>
                  <a:pt x="0" y="5"/>
                  <a:pt x="6" y="0"/>
                  <a:pt x="13" y="0"/>
                </a:cubicBezTo>
                <a:cubicBezTo>
                  <a:pt x="88" y="0"/>
                  <a:pt x="88" y="0"/>
                  <a:pt x="88" y="0"/>
                </a:cubicBezTo>
                <a:cubicBezTo>
                  <a:pt x="95" y="0"/>
                  <a:pt x="101" y="5"/>
                  <a:pt x="101" y="13"/>
                </a:cubicBezTo>
                <a:close/>
                <a:moveTo>
                  <a:pt x="47" y="21"/>
                </a:moveTo>
                <a:cubicBezTo>
                  <a:pt x="47" y="19"/>
                  <a:pt x="45" y="17"/>
                  <a:pt x="43" y="17"/>
                </a:cubicBezTo>
                <a:cubicBezTo>
                  <a:pt x="9" y="17"/>
                  <a:pt x="9" y="17"/>
                  <a:pt x="9" y="17"/>
                </a:cubicBezTo>
                <a:cubicBezTo>
                  <a:pt x="7" y="17"/>
                  <a:pt x="5" y="19"/>
                  <a:pt x="5" y="21"/>
                </a:cubicBezTo>
                <a:cubicBezTo>
                  <a:pt x="5" y="61"/>
                  <a:pt x="5" y="61"/>
                  <a:pt x="5" y="61"/>
                </a:cubicBezTo>
                <a:cubicBezTo>
                  <a:pt x="5" y="63"/>
                  <a:pt x="7" y="65"/>
                  <a:pt x="9" y="65"/>
                </a:cubicBezTo>
                <a:cubicBezTo>
                  <a:pt x="43" y="65"/>
                  <a:pt x="43" y="65"/>
                  <a:pt x="43" y="65"/>
                </a:cubicBezTo>
                <a:cubicBezTo>
                  <a:pt x="45" y="65"/>
                  <a:pt x="47" y="63"/>
                  <a:pt x="47" y="61"/>
                </a:cubicBezTo>
                <a:lnTo>
                  <a:pt x="47" y="21"/>
                </a:lnTo>
                <a:close/>
                <a:moveTo>
                  <a:pt x="51" y="12"/>
                </a:moveTo>
                <a:cubicBezTo>
                  <a:pt x="53" y="12"/>
                  <a:pt x="55" y="10"/>
                  <a:pt x="55" y="8"/>
                </a:cubicBezTo>
                <a:cubicBezTo>
                  <a:pt x="55" y="6"/>
                  <a:pt x="53" y="4"/>
                  <a:pt x="51" y="4"/>
                </a:cubicBezTo>
                <a:cubicBezTo>
                  <a:pt x="49" y="4"/>
                  <a:pt x="47" y="6"/>
                  <a:pt x="47" y="8"/>
                </a:cubicBezTo>
                <a:cubicBezTo>
                  <a:pt x="47" y="10"/>
                  <a:pt x="49" y="12"/>
                  <a:pt x="51" y="12"/>
                </a:cubicBezTo>
                <a:close/>
                <a:moveTo>
                  <a:pt x="95" y="52"/>
                </a:moveTo>
                <a:cubicBezTo>
                  <a:pt x="95" y="51"/>
                  <a:pt x="94" y="50"/>
                  <a:pt x="93" y="50"/>
                </a:cubicBezTo>
                <a:cubicBezTo>
                  <a:pt x="54" y="50"/>
                  <a:pt x="54" y="50"/>
                  <a:pt x="54" y="50"/>
                </a:cubicBezTo>
                <a:cubicBezTo>
                  <a:pt x="53" y="50"/>
                  <a:pt x="52" y="51"/>
                  <a:pt x="52" y="52"/>
                </a:cubicBezTo>
                <a:cubicBezTo>
                  <a:pt x="52" y="52"/>
                  <a:pt x="53" y="53"/>
                  <a:pt x="54" y="53"/>
                </a:cubicBezTo>
                <a:cubicBezTo>
                  <a:pt x="93" y="53"/>
                  <a:pt x="93" y="53"/>
                  <a:pt x="93" y="53"/>
                </a:cubicBezTo>
                <a:cubicBezTo>
                  <a:pt x="94" y="53"/>
                  <a:pt x="95" y="52"/>
                  <a:pt x="95" y="52"/>
                </a:cubicBezTo>
                <a:close/>
                <a:moveTo>
                  <a:pt x="95" y="41"/>
                </a:moveTo>
                <a:cubicBezTo>
                  <a:pt x="95" y="40"/>
                  <a:pt x="94" y="39"/>
                  <a:pt x="93" y="39"/>
                </a:cubicBezTo>
                <a:cubicBezTo>
                  <a:pt x="54" y="39"/>
                  <a:pt x="54" y="39"/>
                  <a:pt x="54" y="39"/>
                </a:cubicBezTo>
                <a:cubicBezTo>
                  <a:pt x="53" y="39"/>
                  <a:pt x="52" y="40"/>
                  <a:pt x="52" y="41"/>
                </a:cubicBezTo>
                <a:cubicBezTo>
                  <a:pt x="52" y="42"/>
                  <a:pt x="53" y="43"/>
                  <a:pt x="54" y="43"/>
                </a:cubicBezTo>
                <a:cubicBezTo>
                  <a:pt x="93" y="43"/>
                  <a:pt x="93" y="43"/>
                  <a:pt x="93" y="43"/>
                </a:cubicBezTo>
                <a:cubicBezTo>
                  <a:pt x="94" y="43"/>
                  <a:pt x="95" y="42"/>
                  <a:pt x="95" y="41"/>
                </a:cubicBezTo>
                <a:close/>
                <a:moveTo>
                  <a:pt x="95" y="31"/>
                </a:moveTo>
                <a:cubicBezTo>
                  <a:pt x="95" y="30"/>
                  <a:pt x="94" y="29"/>
                  <a:pt x="93" y="29"/>
                </a:cubicBezTo>
                <a:cubicBezTo>
                  <a:pt x="54" y="29"/>
                  <a:pt x="54" y="29"/>
                  <a:pt x="54" y="29"/>
                </a:cubicBezTo>
                <a:cubicBezTo>
                  <a:pt x="53" y="29"/>
                  <a:pt x="52" y="30"/>
                  <a:pt x="52" y="31"/>
                </a:cubicBezTo>
                <a:cubicBezTo>
                  <a:pt x="52" y="31"/>
                  <a:pt x="53" y="32"/>
                  <a:pt x="54" y="32"/>
                </a:cubicBezTo>
                <a:cubicBezTo>
                  <a:pt x="93" y="32"/>
                  <a:pt x="93" y="32"/>
                  <a:pt x="93" y="32"/>
                </a:cubicBezTo>
                <a:cubicBezTo>
                  <a:pt x="94" y="32"/>
                  <a:pt x="95" y="31"/>
                  <a:pt x="95" y="31"/>
                </a:cubicBezTo>
                <a:close/>
                <a:moveTo>
                  <a:pt x="36" y="58"/>
                </a:moveTo>
                <a:cubicBezTo>
                  <a:pt x="33" y="52"/>
                  <a:pt x="33" y="52"/>
                  <a:pt x="33" y="52"/>
                </a:cubicBezTo>
                <a:cubicBezTo>
                  <a:pt x="34" y="50"/>
                  <a:pt x="36" y="48"/>
                  <a:pt x="36" y="46"/>
                </a:cubicBezTo>
                <a:cubicBezTo>
                  <a:pt x="37" y="45"/>
                  <a:pt x="37" y="44"/>
                  <a:pt x="38" y="43"/>
                </a:cubicBezTo>
                <a:cubicBezTo>
                  <a:pt x="38" y="42"/>
                  <a:pt x="39" y="41"/>
                  <a:pt x="39" y="40"/>
                </a:cubicBezTo>
                <a:cubicBezTo>
                  <a:pt x="39" y="40"/>
                  <a:pt x="39" y="40"/>
                  <a:pt x="39" y="39"/>
                </a:cubicBezTo>
                <a:cubicBezTo>
                  <a:pt x="43" y="29"/>
                  <a:pt x="36" y="25"/>
                  <a:pt x="33" y="25"/>
                </a:cubicBezTo>
                <a:cubicBezTo>
                  <a:pt x="30" y="24"/>
                  <a:pt x="29" y="26"/>
                  <a:pt x="29" y="26"/>
                </a:cubicBezTo>
                <a:cubicBezTo>
                  <a:pt x="27" y="21"/>
                  <a:pt x="15" y="23"/>
                  <a:pt x="13" y="30"/>
                </a:cubicBezTo>
                <a:cubicBezTo>
                  <a:pt x="12" y="34"/>
                  <a:pt x="12" y="36"/>
                  <a:pt x="13" y="38"/>
                </a:cubicBezTo>
                <a:cubicBezTo>
                  <a:pt x="12" y="39"/>
                  <a:pt x="12" y="39"/>
                  <a:pt x="12" y="40"/>
                </a:cubicBezTo>
                <a:cubicBezTo>
                  <a:pt x="12" y="41"/>
                  <a:pt x="13" y="42"/>
                  <a:pt x="14" y="43"/>
                </a:cubicBezTo>
                <a:cubicBezTo>
                  <a:pt x="14" y="44"/>
                  <a:pt x="15" y="45"/>
                  <a:pt x="15" y="46"/>
                </a:cubicBezTo>
                <a:cubicBezTo>
                  <a:pt x="16" y="48"/>
                  <a:pt x="17" y="50"/>
                  <a:pt x="19" y="52"/>
                </a:cubicBezTo>
                <a:cubicBezTo>
                  <a:pt x="15" y="58"/>
                  <a:pt x="15" y="58"/>
                  <a:pt x="15" y="58"/>
                </a:cubicBezTo>
                <a:cubicBezTo>
                  <a:pt x="24" y="62"/>
                  <a:pt x="24" y="62"/>
                  <a:pt x="24" y="62"/>
                </a:cubicBezTo>
                <a:cubicBezTo>
                  <a:pt x="24" y="62"/>
                  <a:pt x="24" y="62"/>
                  <a:pt x="24" y="62"/>
                </a:cubicBezTo>
                <a:cubicBezTo>
                  <a:pt x="28" y="62"/>
                  <a:pt x="28" y="62"/>
                  <a:pt x="28" y="62"/>
                </a:cubicBezTo>
                <a:cubicBezTo>
                  <a:pt x="28" y="62"/>
                  <a:pt x="28" y="62"/>
                  <a:pt x="28" y="62"/>
                </a:cubicBezTo>
                <a:lnTo>
                  <a:pt x="36" y="58"/>
                </a:lnTo>
                <a:close/>
                <a:moveTo>
                  <a:pt x="29" y="31"/>
                </a:moveTo>
                <a:cubicBezTo>
                  <a:pt x="33" y="33"/>
                  <a:pt x="35" y="37"/>
                  <a:pt x="36" y="39"/>
                </a:cubicBezTo>
                <a:cubicBezTo>
                  <a:pt x="35" y="39"/>
                  <a:pt x="34" y="39"/>
                  <a:pt x="32" y="39"/>
                </a:cubicBezTo>
                <a:cubicBezTo>
                  <a:pt x="31" y="39"/>
                  <a:pt x="30" y="39"/>
                  <a:pt x="29" y="39"/>
                </a:cubicBezTo>
                <a:cubicBezTo>
                  <a:pt x="28" y="40"/>
                  <a:pt x="27" y="40"/>
                  <a:pt x="26" y="40"/>
                </a:cubicBezTo>
                <a:cubicBezTo>
                  <a:pt x="25" y="40"/>
                  <a:pt x="24" y="40"/>
                  <a:pt x="23" y="40"/>
                </a:cubicBezTo>
                <a:cubicBezTo>
                  <a:pt x="27" y="36"/>
                  <a:pt x="29" y="31"/>
                  <a:pt x="29" y="31"/>
                </a:cubicBezTo>
                <a:close/>
                <a:moveTo>
                  <a:pt x="34" y="45"/>
                </a:moveTo>
                <a:cubicBezTo>
                  <a:pt x="34" y="46"/>
                  <a:pt x="31" y="46"/>
                  <a:pt x="30" y="45"/>
                </a:cubicBezTo>
                <a:cubicBezTo>
                  <a:pt x="29" y="44"/>
                  <a:pt x="28" y="43"/>
                  <a:pt x="28" y="41"/>
                </a:cubicBezTo>
                <a:cubicBezTo>
                  <a:pt x="28" y="40"/>
                  <a:pt x="34" y="39"/>
                  <a:pt x="35" y="40"/>
                </a:cubicBezTo>
                <a:cubicBezTo>
                  <a:pt x="36" y="42"/>
                  <a:pt x="35" y="44"/>
                  <a:pt x="34" y="45"/>
                </a:cubicBezTo>
                <a:close/>
                <a:moveTo>
                  <a:pt x="26" y="34"/>
                </a:moveTo>
                <a:cubicBezTo>
                  <a:pt x="26" y="36"/>
                  <a:pt x="24" y="39"/>
                  <a:pt x="23" y="39"/>
                </a:cubicBezTo>
                <a:cubicBezTo>
                  <a:pt x="23" y="39"/>
                  <a:pt x="23" y="39"/>
                  <a:pt x="23" y="39"/>
                </a:cubicBezTo>
                <a:cubicBezTo>
                  <a:pt x="22" y="39"/>
                  <a:pt x="21" y="39"/>
                  <a:pt x="20" y="39"/>
                </a:cubicBezTo>
                <a:cubicBezTo>
                  <a:pt x="20" y="39"/>
                  <a:pt x="20" y="39"/>
                  <a:pt x="20" y="39"/>
                </a:cubicBezTo>
                <a:cubicBezTo>
                  <a:pt x="24" y="37"/>
                  <a:pt x="26" y="34"/>
                  <a:pt x="26" y="34"/>
                </a:cubicBezTo>
                <a:close/>
                <a:moveTo>
                  <a:pt x="17" y="40"/>
                </a:moveTo>
                <a:cubicBezTo>
                  <a:pt x="18" y="40"/>
                  <a:pt x="18" y="40"/>
                  <a:pt x="18" y="40"/>
                </a:cubicBezTo>
                <a:cubicBezTo>
                  <a:pt x="18" y="40"/>
                  <a:pt x="18" y="40"/>
                  <a:pt x="18" y="40"/>
                </a:cubicBezTo>
                <a:cubicBezTo>
                  <a:pt x="20" y="39"/>
                  <a:pt x="24" y="40"/>
                  <a:pt x="24" y="41"/>
                </a:cubicBezTo>
                <a:cubicBezTo>
                  <a:pt x="24" y="43"/>
                  <a:pt x="24" y="44"/>
                  <a:pt x="22" y="45"/>
                </a:cubicBezTo>
                <a:cubicBezTo>
                  <a:pt x="21" y="46"/>
                  <a:pt x="19" y="46"/>
                  <a:pt x="18" y="45"/>
                </a:cubicBezTo>
                <a:cubicBezTo>
                  <a:pt x="17" y="44"/>
                  <a:pt x="16" y="42"/>
                  <a:pt x="17" y="40"/>
                </a:cubicBezTo>
                <a:close/>
                <a:moveTo>
                  <a:pt x="15" y="44"/>
                </a:moveTo>
                <a:cubicBezTo>
                  <a:pt x="15" y="43"/>
                  <a:pt x="15" y="43"/>
                  <a:pt x="15" y="43"/>
                </a:cubicBezTo>
                <a:cubicBezTo>
                  <a:pt x="15" y="43"/>
                  <a:pt x="15" y="43"/>
                  <a:pt x="15" y="43"/>
                </a:cubicBezTo>
                <a:cubicBezTo>
                  <a:pt x="14" y="43"/>
                  <a:pt x="13" y="42"/>
                  <a:pt x="13" y="40"/>
                </a:cubicBezTo>
                <a:cubicBezTo>
                  <a:pt x="13" y="40"/>
                  <a:pt x="13" y="40"/>
                  <a:pt x="13" y="39"/>
                </a:cubicBezTo>
                <a:cubicBezTo>
                  <a:pt x="13" y="40"/>
                  <a:pt x="14" y="41"/>
                  <a:pt x="14" y="41"/>
                </a:cubicBezTo>
                <a:cubicBezTo>
                  <a:pt x="14" y="40"/>
                  <a:pt x="14" y="40"/>
                  <a:pt x="14" y="40"/>
                </a:cubicBezTo>
                <a:cubicBezTo>
                  <a:pt x="14" y="41"/>
                  <a:pt x="15" y="42"/>
                  <a:pt x="15" y="42"/>
                </a:cubicBezTo>
                <a:cubicBezTo>
                  <a:pt x="15" y="40"/>
                  <a:pt x="15" y="40"/>
                  <a:pt x="15" y="40"/>
                </a:cubicBezTo>
                <a:cubicBezTo>
                  <a:pt x="15" y="41"/>
                  <a:pt x="16" y="43"/>
                  <a:pt x="16" y="43"/>
                </a:cubicBezTo>
                <a:cubicBezTo>
                  <a:pt x="16" y="42"/>
                  <a:pt x="16" y="41"/>
                  <a:pt x="16" y="41"/>
                </a:cubicBezTo>
                <a:cubicBezTo>
                  <a:pt x="16" y="41"/>
                  <a:pt x="16" y="41"/>
                  <a:pt x="16" y="41"/>
                </a:cubicBezTo>
                <a:cubicBezTo>
                  <a:pt x="16" y="41"/>
                  <a:pt x="16" y="41"/>
                  <a:pt x="16" y="41"/>
                </a:cubicBezTo>
                <a:cubicBezTo>
                  <a:pt x="16" y="45"/>
                  <a:pt x="17" y="46"/>
                  <a:pt x="20" y="46"/>
                </a:cubicBezTo>
                <a:cubicBezTo>
                  <a:pt x="23" y="46"/>
                  <a:pt x="25" y="45"/>
                  <a:pt x="25" y="43"/>
                </a:cubicBezTo>
                <a:cubicBezTo>
                  <a:pt x="25" y="42"/>
                  <a:pt x="26" y="42"/>
                  <a:pt x="26" y="42"/>
                </a:cubicBezTo>
                <a:cubicBezTo>
                  <a:pt x="27" y="42"/>
                  <a:pt x="27" y="42"/>
                  <a:pt x="27" y="43"/>
                </a:cubicBezTo>
                <a:cubicBezTo>
                  <a:pt x="28" y="45"/>
                  <a:pt x="29" y="46"/>
                  <a:pt x="32" y="46"/>
                </a:cubicBezTo>
                <a:cubicBezTo>
                  <a:pt x="35" y="46"/>
                  <a:pt x="36" y="45"/>
                  <a:pt x="36" y="41"/>
                </a:cubicBezTo>
                <a:cubicBezTo>
                  <a:pt x="36" y="41"/>
                  <a:pt x="36" y="41"/>
                  <a:pt x="37" y="41"/>
                </a:cubicBezTo>
                <a:cubicBezTo>
                  <a:pt x="37" y="41"/>
                  <a:pt x="37" y="41"/>
                  <a:pt x="37" y="41"/>
                </a:cubicBezTo>
                <a:cubicBezTo>
                  <a:pt x="37" y="41"/>
                  <a:pt x="37" y="41"/>
                  <a:pt x="37" y="41"/>
                </a:cubicBezTo>
                <a:cubicBezTo>
                  <a:pt x="37" y="41"/>
                  <a:pt x="37" y="41"/>
                  <a:pt x="37" y="41"/>
                </a:cubicBezTo>
                <a:cubicBezTo>
                  <a:pt x="37" y="41"/>
                  <a:pt x="37" y="41"/>
                  <a:pt x="37" y="40"/>
                </a:cubicBezTo>
                <a:cubicBezTo>
                  <a:pt x="37" y="40"/>
                  <a:pt x="37" y="39"/>
                  <a:pt x="37" y="39"/>
                </a:cubicBezTo>
                <a:cubicBezTo>
                  <a:pt x="38" y="40"/>
                  <a:pt x="38" y="40"/>
                  <a:pt x="38" y="40"/>
                </a:cubicBezTo>
                <a:cubicBezTo>
                  <a:pt x="38" y="39"/>
                  <a:pt x="38" y="39"/>
                  <a:pt x="38" y="39"/>
                </a:cubicBezTo>
                <a:cubicBezTo>
                  <a:pt x="38" y="39"/>
                  <a:pt x="38" y="39"/>
                  <a:pt x="38" y="39"/>
                </a:cubicBezTo>
                <a:cubicBezTo>
                  <a:pt x="38" y="40"/>
                  <a:pt x="38" y="40"/>
                  <a:pt x="38" y="40"/>
                </a:cubicBezTo>
                <a:cubicBezTo>
                  <a:pt x="38" y="42"/>
                  <a:pt x="37" y="43"/>
                  <a:pt x="37" y="43"/>
                </a:cubicBezTo>
                <a:cubicBezTo>
                  <a:pt x="36" y="43"/>
                  <a:pt x="36" y="43"/>
                  <a:pt x="36" y="43"/>
                </a:cubicBezTo>
                <a:cubicBezTo>
                  <a:pt x="36" y="44"/>
                  <a:pt x="36" y="44"/>
                  <a:pt x="36" y="44"/>
                </a:cubicBezTo>
                <a:cubicBezTo>
                  <a:pt x="35" y="50"/>
                  <a:pt x="31" y="55"/>
                  <a:pt x="26" y="55"/>
                </a:cubicBezTo>
                <a:cubicBezTo>
                  <a:pt x="21" y="55"/>
                  <a:pt x="16" y="50"/>
                  <a:pt x="15" y="44"/>
                </a:cubicBezTo>
                <a:close/>
                <a:moveTo>
                  <a:pt x="24" y="61"/>
                </a:moveTo>
                <a:cubicBezTo>
                  <a:pt x="19" y="53"/>
                  <a:pt x="19" y="53"/>
                  <a:pt x="19" y="53"/>
                </a:cubicBezTo>
                <a:cubicBezTo>
                  <a:pt x="21" y="54"/>
                  <a:pt x="24" y="55"/>
                  <a:pt x="26" y="55"/>
                </a:cubicBezTo>
                <a:cubicBezTo>
                  <a:pt x="28" y="55"/>
                  <a:pt x="30" y="54"/>
                  <a:pt x="32" y="52"/>
                </a:cubicBezTo>
                <a:cubicBezTo>
                  <a:pt x="32" y="52"/>
                  <a:pt x="32" y="52"/>
                  <a:pt x="32" y="52"/>
                </a:cubicBezTo>
                <a:cubicBezTo>
                  <a:pt x="28" y="61"/>
                  <a:pt x="28" y="61"/>
                  <a:pt x="28" y="61"/>
                </a:cubicBezTo>
                <a:lnTo>
                  <a:pt x="24" y="61"/>
                </a:lnTo>
                <a:close/>
              </a:path>
            </a:pathLst>
          </a:custGeom>
          <a:solidFill>
            <a:schemeClr val="accent1"/>
          </a:solidFill>
          <a:ln>
            <a:noFill/>
          </a:ln>
        </p:spPr>
        <p:txBody>
          <a:bodyPr vert="horz" wrap="square" lIns="68580" tIns="34290" rIns="68580" bIns="34290" numCol="1" anchor="t" anchorCtr="0" compatLnSpc="1"/>
          <a:lstStyle/>
          <a:p>
            <a:endParaRPr lang="zh-CN" altLang="en-US" sz="1015">
              <a:solidFill>
                <a:schemeClr val="accent2"/>
              </a:solidFill>
              <a:latin typeface="造字工房悦黑（非商用）纤细体" pitchFamily="50" charset="-122"/>
              <a:ea typeface="造字工房悦黑（非商用）纤细体" pitchFamily="50" charset="-122"/>
            </a:endParaRPr>
          </a:p>
        </p:txBody>
      </p:sp>
      <p:sp>
        <p:nvSpPr>
          <p:cNvPr id="28" name="Freeform 5"/>
          <p:cNvSpPr>
            <a:spLocks noEditPoints="1"/>
          </p:cNvSpPr>
          <p:nvPr/>
        </p:nvSpPr>
        <p:spPr bwMode="auto">
          <a:xfrm>
            <a:off x="5432566" y="2235566"/>
            <a:ext cx="504942" cy="504942"/>
          </a:xfrm>
          <a:custGeom>
            <a:gdLst>
              <a:gd name="T0" fmla="*/ 210 w 420"/>
              <a:gd name="T1" fmla="*/ 0 h 420"/>
              <a:gd name="T2" fmla="*/ 210 w 420"/>
              <a:gd name="T3" fmla="*/ 387 h 420"/>
              <a:gd name="T4" fmla="*/ 203 w 420"/>
              <a:gd name="T5" fmla="*/ 89 h 420"/>
              <a:gd name="T6" fmla="*/ 217 w 420"/>
              <a:gd name="T7" fmla="*/ 85 h 420"/>
              <a:gd name="T8" fmla="*/ 217 w 420"/>
              <a:gd name="T9" fmla="*/ 77 h 420"/>
              <a:gd name="T10" fmla="*/ 214 w 420"/>
              <a:gd name="T11" fmla="*/ 63 h 420"/>
              <a:gd name="T12" fmla="*/ 227 w 420"/>
              <a:gd name="T13" fmla="*/ 74 h 420"/>
              <a:gd name="T14" fmla="*/ 284 w 420"/>
              <a:gd name="T15" fmla="*/ 79 h 420"/>
              <a:gd name="T16" fmla="*/ 322 w 420"/>
              <a:gd name="T17" fmla="*/ 138 h 420"/>
              <a:gd name="T18" fmla="*/ 337 w 420"/>
              <a:gd name="T19" fmla="*/ 139 h 420"/>
              <a:gd name="T20" fmla="*/ 337 w 420"/>
              <a:gd name="T21" fmla="*/ 161 h 420"/>
              <a:gd name="T22" fmla="*/ 334 w 420"/>
              <a:gd name="T23" fmla="*/ 139 h 420"/>
              <a:gd name="T24" fmla="*/ 351 w 420"/>
              <a:gd name="T25" fmla="*/ 225 h 420"/>
              <a:gd name="T26" fmla="*/ 350 w 420"/>
              <a:gd name="T27" fmla="*/ 222 h 420"/>
              <a:gd name="T28" fmla="*/ 346 w 420"/>
              <a:gd name="T29" fmla="*/ 208 h 420"/>
              <a:gd name="T30" fmla="*/ 339 w 420"/>
              <a:gd name="T31" fmla="*/ 199 h 420"/>
              <a:gd name="T32" fmla="*/ 356 w 420"/>
              <a:gd name="T33" fmla="*/ 218 h 420"/>
              <a:gd name="T34" fmla="*/ 332 w 420"/>
              <a:gd name="T35" fmla="*/ 290 h 420"/>
              <a:gd name="T36" fmla="*/ 323 w 420"/>
              <a:gd name="T37" fmla="*/ 261 h 420"/>
              <a:gd name="T38" fmla="*/ 332 w 420"/>
              <a:gd name="T39" fmla="*/ 281 h 420"/>
              <a:gd name="T40" fmla="*/ 271 w 420"/>
              <a:gd name="T41" fmla="*/ 347 h 420"/>
              <a:gd name="T42" fmla="*/ 285 w 420"/>
              <a:gd name="T43" fmla="*/ 335 h 420"/>
              <a:gd name="T44" fmla="*/ 290 w 420"/>
              <a:gd name="T45" fmla="*/ 322 h 420"/>
              <a:gd name="T46" fmla="*/ 212 w 420"/>
              <a:gd name="T47" fmla="*/ 344 h 420"/>
              <a:gd name="T48" fmla="*/ 219 w 420"/>
              <a:gd name="T49" fmla="*/ 331 h 420"/>
              <a:gd name="T50" fmla="*/ 212 w 420"/>
              <a:gd name="T51" fmla="*/ 362 h 420"/>
              <a:gd name="T52" fmla="*/ 216 w 420"/>
              <a:gd name="T53" fmla="*/ 357 h 420"/>
              <a:gd name="T54" fmla="*/ 212 w 420"/>
              <a:gd name="T55" fmla="*/ 348 h 420"/>
              <a:gd name="T56" fmla="*/ 154 w 420"/>
              <a:gd name="T57" fmla="*/ 318 h 420"/>
              <a:gd name="T58" fmla="*/ 141 w 420"/>
              <a:gd name="T59" fmla="*/ 347 h 420"/>
              <a:gd name="T60" fmla="*/ 150 w 420"/>
              <a:gd name="T61" fmla="*/ 321 h 420"/>
              <a:gd name="T62" fmla="*/ 100 w 420"/>
              <a:gd name="T63" fmla="*/ 268 h 420"/>
              <a:gd name="T64" fmla="*/ 87 w 420"/>
              <a:gd name="T65" fmla="*/ 284 h 420"/>
              <a:gd name="T66" fmla="*/ 104 w 420"/>
              <a:gd name="T67" fmla="*/ 289 h 420"/>
              <a:gd name="T68" fmla="*/ 94 w 420"/>
              <a:gd name="T69" fmla="*/ 269 h 420"/>
              <a:gd name="T70" fmla="*/ 99 w 420"/>
              <a:gd name="T71" fmla="*/ 292 h 420"/>
              <a:gd name="T72" fmla="*/ 101 w 420"/>
              <a:gd name="T73" fmla="*/ 289 h 420"/>
              <a:gd name="T74" fmla="*/ 66 w 420"/>
              <a:gd name="T75" fmla="*/ 213 h 420"/>
              <a:gd name="T76" fmla="*/ 65 w 420"/>
              <a:gd name="T77" fmla="*/ 225 h 420"/>
              <a:gd name="T78" fmla="*/ 82 w 420"/>
              <a:gd name="T79" fmla="*/ 203 h 420"/>
              <a:gd name="T80" fmla="*/ 67 w 420"/>
              <a:gd name="T81" fmla="*/ 206 h 420"/>
              <a:gd name="T82" fmla="*/ 77 w 420"/>
              <a:gd name="T83" fmla="*/ 211 h 420"/>
              <a:gd name="T84" fmla="*/ 87 w 420"/>
              <a:gd name="T85" fmla="*/ 158 h 420"/>
              <a:gd name="T86" fmla="*/ 117 w 420"/>
              <a:gd name="T87" fmla="*/ 154 h 420"/>
              <a:gd name="T88" fmla="*/ 96 w 420"/>
              <a:gd name="T89" fmla="*/ 143 h 420"/>
              <a:gd name="T90" fmla="*/ 115 w 420"/>
              <a:gd name="T91" fmla="*/ 135 h 420"/>
              <a:gd name="T92" fmla="*/ 99 w 420"/>
              <a:gd name="T93" fmla="*/ 143 h 420"/>
              <a:gd name="T94" fmla="*/ 141 w 420"/>
              <a:gd name="T95" fmla="*/ 79 h 420"/>
              <a:gd name="T96" fmla="*/ 153 w 420"/>
              <a:gd name="T97" fmla="*/ 86 h 420"/>
              <a:gd name="T98" fmla="*/ 156 w 420"/>
              <a:gd name="T99" fmla="*/ 108 h 420"/>
              <a:gd name="T100" fmla="*/ 212 w 420"/>
              <a:gd name="T101" fmla="*/ 96 h 420"/>
              <a:gd name="T102" fmla="*/ 108 w 420"/>
              <a:gd name="T103" fmla="*/ 270 h 420"/>
              <a:gd name="T104" fmla="*/ 219 w 420"/>
              <a:gd name="T105" fmla="*/ 200 h 420"/>
              <a:gd name="T106" fmla="*/ 211 w 420"/>
              <a:gd name="T107" fmla="*/ 207 h 42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20" h="420">
                <a:moveTo>
                  <a:pt x="210" y="0"/>
                </a:moveTo>
                <a:cubicBezTo>
                  <a:pt x="94" y="0"/>
                  <a:pt x="0" y="94"/>
                  <a:pt x="0" y="210"/>
                </a:cubicBezTo>
                <a:cubicBezTo>
                  <a:pt x="0" y="326"/>
                  <a:pt x="94" y="420"/>
                  <a:pt x="210" y="420"/>
                </a:cubicBezTo>
                <a:cubicBezTo>
                  <a:pt x="326" y="420"/>
                  <a:pt x="420" y="326"/>
                  <a:pt x="420" y="210"/>
                </a:cubicBezTo>
                <a:cubicBezTo>
                  <a:pt x="420" y="94"/>
                  <a:pt x="326" y="0"/>
                  <a:pt x="210" y="0"/>
                </a:cubicBezTo>
                <a:close/>
                <a:moveTo>
                  <a:pt x="210" y="387"/>
                </a:moveTo>
                <a:cubicBezTo>
                  <a:pt x="112" y="387"/>
                  <a:pt x="33" y="307"/>
                  <a:pt x="33" y="210"/>
                </a:cubicBezTo>
                <a:cubicBezTo>
                  <a:pt x="33" y="112"/>
                  <a:pt x="112" y="33"/>
                  <a:pt x="210" y="33"/>
                </a:cubicBezTo>
                <a:cubicBezTo>
                  <a:pt x="307" y="33"/>
                  <a:pt x="387" y="112"/>
                  <a:pt x="387" y="210"/>
                </a:cubicBezTo>
                <a:cubicBezTo>
                  <a:pt x="387" y="307"/>
                  <a:pt x="307" y="387"/>
                  <a:pt x="210" y="387"/>
                </a:cubicBezTo>
                <a:close/>
                <a:moveTo>
                  <a:pt x="196" y="67"/>
                </a:moveTo>
                <a:cubicBezTo>
                  <a:pt x="195" y="65"/>
                  <a:pt x="195" y="65"/>
                  <a:pt x="195" y="65"/>
                </a:cubicBezTo>
                <a:cubicBezTo>
                  <a:pt x="200" y="60"/>
                  <a:pt x="200" y="60"/>
                  <a:pt x="200" y="60"/>
                </a:cubicBezTo>
                <a:cubicBezTo>
                  <a:pt x="203" y="60"/>
                  <a:pt x="203" y="60"/>
                  <a:pt x="203" y="60"/>
                </a:cubicBezTo>
                <a:cubicBezTo>
                  <a:pt x="203" y="89"/>
                  <a:pt x="203" y="89"/>
                  <a:pt x="203" y="89"/>
                </a:cubicBezTo>
                <a:cubicBezTo>
                  <a:pt x="200" y="89"/>
                  <a:pt x="200" y="89"/>
                  <a:pt x="200" y="89"/>
                </a:cubicBezTo>
                <a:cubicBezTo>
                  <a:pt x="200" y="64"/>
                  <a:pt x="200" y="64"/>
                  <a:pt x="200" y="64"/>
                </a:cubicBezTo>
                <a:lnTo>
                  <a:pt x="196" y="67"/>
                </a:lnTo>
                <a:close/>
                <a:moveTo>
                  <a:pt x="221" y="79"/>
                </a:moveTo>
                <a:cubicBezTo>
                  <a:pt x="219" y="81"/>
                  <a:pt x="217" y="83"/>
                  <a:pt x="217" y="85"/>
                </a:cubicBezTo>
                <a:cubicBezTo>
                  <a:pt x="231" y="85"/>
                  <a:pt x="231" y="85"/>
                  <a:pt x="231" y="85"/>
                </a:cubicBezTo>
                <a:cubicBezTo>
                  <a:pt x="231" y="89"/>
                  <a:pt x="231" y="89"/>
                  <a:pt x="231" y="89"/>
                </a:cubicBezTo>
                <a:cubicBezTo>
                  <a:pt x="214" y="89"/>
                  <a:pt x="214" y="89"/>
                  <a:pt x="214" y="89"/>
                </a:cubicBezTo>
                <a:cubicBezTo>
                  <a:pt x="214" y="88"/>
                  <a:pt x="214" y="87"/>
                  <a:pt x="214" y="87"/>
                </a:cubicBezTo>
                <a:cubicBezTo>
                  <a:pt x="214" y="83"/>
                  <a:pt x="215" y="80"/>
                  <a:pt x="217" y="77"/>
                </a:cubicBezTo>
                <a:cubicBezTo>
                  <a:pt x="218" y="77"/>
                  <a:pt x="220" y="75"/>
                  <a:pt x="224" y="72"/>
                </a:cubicBezTo>
                <a:cubicBezTo>
                  <a:pt x="226" y="70"/>
                  <a:pt x="227" y="68"/>
                  <a:pt x="227" y="67"/>
                </a:cubicBezTo>
                <a:cubicBezTo>
                  <a:pt x="227" y="63"/>
                  <a:pt x="226" y="62"/>
                  <a:pt x="222" y="62"/>
                </a:cubicBezTo>
                <a:cubicBezTo>
                  <a:pt x="220" y="62"/>
                  <a:pt x="217" y="63"/>
                  <a:pt x="216" y="65"/>
                </a:cubicBezTo>
                <a:cubicBezTo>
                  <a:pt x="214" y="63"/>
                  <a:pt x="214" y="63"/>
                  <a:pt x="214" y="63"/>
                </a:cubicBezTo>
                <a:cubicBezTo>
                  <a:pt x="215" y="61"/>
                  <a:pt x="216" y="60"/>
                  <a:pt x="218" y="59"/>
                </a:cubicBezTo>
                <a:cubicBezTo>
                  <a:pt x="220" y="59"/>
                  <a:pt x="221" y="59"/>
                  <a:pt x="222" y="59"/>
                </a:cubicBezTo>
                <a:cubicBezTo>
                  <a:pt x="225" y="59"/>
                  <a:pt x="227" y="59"/>
                  <a:pt x="228" y="61"/>
                </a:cubicBezTo>
                <a:cubicBezTo>
                  <a:pt x="230" y="62"/>
                  <a:pt x="231" y="64"/>
                  <a:pt x="231" y="67"/>
                </a:cubicBezTo>
                <a:cubicBezTo>
                  <a:pt x="231" y="69"/>
                  <a:pt x="230" y="72"/>
                  <a:pt x="227" y="74"/>
                </a:cubicBezTo>
                <a:cubicBezTo>
                  <a:pt x="225" y="75"/>
                  <a:pt x="223" y="77"/>
                  <a:pt x="221" y="79"/>
                </a:cubicBezTo>
                <a:close/>
                <a:moveTo>
                  <a:pt x="277" y="86"/>
                </a:moveTo>
                <a:cubicBezTo>
                  <a:pt x="275" y="84"/>
                  <a:pt x="275" y="84"/>
                  <a:pt x="275" y="84"/>
                </a:cubicBezTo>
                <a:cubicBezTo>
                  <a:pt x="280" y="79"/>
                  <a:pt x="280" y="79"/>
                  <a:pt x="280" y="79"/>
                </a:cubicBezTo>
                <a:cubicBezTo>
                  <a:pt x="284" y="79"/>
                  <a:pt x="284" y="79"/>
                  <a:pt x="284" y="79"/>
                </a:cubicBezTo>
                <a:cubicBezTo>
                  <a:pt x="284" y="108"/>
                  <a:pt x="284" y="108"/>
                  <a:pt x="284" y="108"/>
                </a:cubicBezTo>
                <a:cubicBezTo>
                  <a:pt x="280" y="108"/>
                  <a:pt x="280" y="108"/>
                  <a:pt x="280" y="108"/>
                </a:cubicBezTo>
                <a:cubicBezTo>
                  <a:pt x="280" y="83"/>
                  <a:pt x="280" y="83"/>
                  <a:pt x="280" y="83"/>
                </a:cubicBezTo>
                <a:lnTo>
                  <a:pt x="277" y="86"/>
                </a:lnTo>
                <a:close/>
                <a:moveTo>
                  <a:pt x="322" y="138"/>
                </a:moveTo>
                <a:cubicBezTo>
                  <a:pt x="320" y="135"/>
                  <a:pt x="320" y="135"/>
                  <a:pt x="320" y="135"/>
                </a:cubicBezTo>
                <a:cubicBezTo>
                  <a:pt x="321" y="134"/>
                  <a:pt x="322" y="133"/>
                  <a:pt x="324" y="132"/>
                </a:cubicBezTo>
                <a:cubicBezTo>
                  <a:pt x="326" y="131"/>
                  <a:pt x="327" y="131"/>
                  <a:pt x="329" y="131"/>
                </a:cubicBezTo>
                <a:cubicBezTo>
                  <a:pt x="331" y="131"/>
                  <a:pt x="333" y="132"/>
                  <a:pt x="335" y="133"/>
                </a:cubicBezTo>
                <a:cubicBezTo>
                  <a:pt x="336" y="134"/>
                  <a:pt x="337" y="136"/>
                  <a:pt x="337" y="139"/>
                </a:cubicBezTo>
                <a:cubicBezTo>
                  <a:pt x="337" y="141"/>
                  <a:pt x="336" y="144"/>
                  <a:pt x="334" y="146"/>
                </a:cubicBezTo>
                <a:cubicBezTo>
                  <a:pt x="331" y="148"/>
                  <a:pt x="329" y="149"/>
                  <a:pt x="327" y="151"/>
                </a:cubicBezTo>
                <a:cubicBezTo>
                  <a:pt x="325" y="153"/>
                  <a:pt x="324" y="155"/>
                  <a:pt x="324" y="158"/>
                </a:cubicBezTo>
                <a:cubicBezTo>
                  <a:pt x="337" y="158"/>
                  <a:pt x="337" y="158"/>
                  <a:pt x="337" y="158"/>
                </a:cubicBezTo>
                <a:cubicBezTo>
                  <a:pt x="337" y="161"/>
                  <a:pt x="337" y="161"/>
                  <a:pt x="337" y="161"/>
                </a:cubicBezTo>
                <a:cubicBezTo>
                  <a:pt x="320" y="161"/>
                  <a:pt x="320" y="161"/>
                  <a:pt x="320" y="161"/>
                </a:cubicBezTo>
                <a:cubicBezTo>
                  <a:pt x="320" y="160"/>
                  <a:pt x="320" y="160"/>
                  <a:pt x="320" y="159"/>
                </a:cubicBezTo>
                <a:cubicBezTo>
                  <a:pt x="320" y="155"/>
                  <a:pt x="321" y="152"/>
                  <a:pt x="324" y="150"/>
                </a:cubicBezTo>
                <a:cubicBezTo>
                  <a:pt x="324" y="149"/>
                  <a:pt x="326" y="147"/>
                  <a:pt x="330" y="144"/>
                </a:cubicBezTo>
                <a:cubicBezTo>
                  <a:pt x="332" y="142"/>
                  <a:pt x="334" y="141"/>
                  <a:pt x="334" y="139"/>
                </a:cubicBezTo>
                <a:cubicBezTo>
                  <a:pt x="334" y="136"/>
                  <a:pt x="332" y="134"/>
                  <a:pt x="329" y="134"/>
                </a:cubicBezTo>
                <a:cubicBezTo>
                  <a:pt x="326" y="134"/>
                  <a:pt x="324" y="135"/>
                  <a:pt x="322" y="138"/>
                </a:cubicBezTo>
                <a:close/>
                <a:moveTo>
                  <a:pt x="356" y="218"/>
                </a:moveTo>
                <a:cubicBezTo>
                  <a:pt x="356" y="219"/>
                  <a:pt x="356" y="220"/>
                  <a:pt x="355" y="221"/>
                </a:cubicBezTo>
                <a:cubicBezTo>
                  <a:pt x="354" y="223"/>
                  <a:pt x="353" y="224"/>
                  <a:pt x="351" y="225"/>
                </a:cubicBezTo>
                <a:cubicBezTo>
                  <a:pt x="350" y="226"/>
                  <a:pt x="348" y="227"/>
                  <a:pt x="346" y="227"/>
                </a:cubicBezTo>
                <a:cubicBezTo>
                  <a:pt x="343" y="227"/>
                  <a:pt x="341" y="226"/>
                  <a:pt x="338" y="224"/>
                </a:cubicBezTo>
                <a:cubicBezTo>
                  <a:pt x="338" y="221"/>
                  <a:pt x="338" y="221"/>
                  <a:pt x="338" y="221"/>
                </a:cubicBezTo>
                <a:cubicBezTo>
                  <a:pt x="341" y="222"/>
                  <a:pt x="344" y="223"/>
                  <a:pt x="346" y="223"/>
                </a:cubicBezTo>
                <a:cubicBezTo>
                  <a:pt x="348" y="223"/>
                  <a:pt x="349" y="223"/>
                  <a:pt x="350" y="222"/>
                </a:cubicBezTo>
                <a:cubicBezTo>
                  <a:pt x="352" y="221"/>
                  <a:pt x="353" y="219"/>
                  <a:pt x="353" y="218"/>
                </a:cubicBezTo>
                <a:cubicBezTo>
                  <a:pt x="353" y="214"/>
                  <a:pt x="351" y="212"/>
                  <a:pt x="347" y="212"/>
                </a:cubicBezTo>
                <a:cubicBezTo>
                  <a:pt x="344" y="212"/>
                  <a:pt x="344" y="212"/>
                  <a:pt x="344" y="212"/>
                </a:cubicBezTo>
                <a:cubicBezTo>
                  <a:pt x="344" y="208"/>
                  <a:pt x="344" y="208"/>
                  <a:pt x="344" y="208"/>
                </a:cubicBezTo>
                <a:cubicBezTo>
                  <a:pt x="346" y="208"/>
                  <a:pt x="346" y="208"/>
                  <a:pt x="346" y="208"/>
                </a:cubicBezTo>
                <a:cubicBezTo>
                  <a:pt x="348" y="208"/>
                  <a:pt x="349" y="208"/>
                  <a:pt x="350" y="207"/>
                </a:cubicBezTo>
                <a:cubicBezTo>
                  <a:pt x="351" y="206"/>
                  <a:pt x="352" y="205"/>
                  <a:pt x="352" y="204"/>
                </a:cubicBezTo>
                <a:cubicBezTo>
                  <a:pt x="352" y="202"/>
                  <a:pt x="351" y="201"/>
                  <a:pt x="350" y="200"/>
                </a:cubicBezTo>
                <a:cubicBezTo>
                  <a:pt x="349" y="199"/>
                  <a:pt x="347" y="199"/>
                  <a:pt x="346" y="199"/>
                </a:cubicBezTo>
                <a:cubicBezTo>
                  <a:pt x="343" y="199"/>
                  <a:pt x="341" y="199"/>
                  <a:pt x="339" y="199"/>
                </a:cubicBezTo>
                <a:cubicBezTo>
                  <a:pt x="339" y="196"/>
                  <a:pt x="339" y="196"/>
                  <a:pt x="339" y="196"/>
                </a:cubicBezTo>
                <a:cubicBezTo>
                  <a:pt x="341" y="196"/>
                  <a:pt x="343" y="196"/>
                  <a:pt x="344" y="196"/>
                </a:cubicBezTo>
                <a:cubicBezTo>
                  <a:pt x="351" y="196"/>
                  <a:pt x="355" y="198"/>
                  <a:pt x="355" y="203"/>
                </a:cubicBezTo>
                <a:cubicBezTo>
                  <a:pt x="355" y="206"/>
                  <a:pt x="354" y="208"/>
                  <a:pt x="352" y="210"/>
                </a:cubicBezTo>
                <a:cubicBezTo>
                  <a:pt x="354" y="211"/>
                  <a:pt x="356" y="214"/>
                  <a:pt x="356" y="218"/>
                </a:cubicBezTo>
                <a:close/>
                <a:moveTo>
                  <a:pt x="332" y="281"/>
                </a:moveTo>
                <a:cubicBezTo>
                  <a:pt x="338" y="281"/>
                  <a:pt x="338" y="281"/>
                  <a:pt x="338" y="281"/>
                </a:cubicBezTo>
                <a:cubicBezTo>
                  <a:pt x="338" y="284"/>
                  <a:pt x="338" y="284"/>
                  <a:pt x="338" y="284"/>
                </a:cubicBezTo>
                <a:cubicBezTo>
                  <a:pt x="332" y="284"/>
                  <a:pt x="332" y="284"/>
                  <a:pt x="332" y="284"/>
                </a:cubicBezTo>
                <a:cubicBezTo>
                  <a:pt x="332" y="290"/>
                  <a:pt x="332" y="290"/>
                  <a:pt x="332" y="290"/>
                </a:cubicBezTo>
                <a:cubicBezTo>
                  <a:pt x="329" y="290"/>
                  <a:pt x="329" y="290"/>
                  <a:pt x="329" y="290"/>
                </a:cubicBezTo>
                <a:cubicBezTo>
                  <a:pt x="329" y="284"/>
                  <a:pt x="329" y="284"/>
                  <a:pt x="329" y="284"/>
                </a:cubicBezTo>
                <a:cubicBezTo>
                  <a:pt x="315" y="284"/>
                  <a:pt x="315" y="284"/>
                  <a:pt x="315" y="284"/>
                </a:cubicBezTo>
                <a:cubicBezTo>
                  <a:pt x="316" y="278"/>
                  <a:pt x="318" y="270"/>
                  <a:pt x="319" y="261"/>
                </a:cubicBezTo>
                <a:cubicBezTo>
                  <a:pt x="323" y="261"/>
                  <a:pt x="323" y="261"/>
                  <a:pt x="323" y="261"/>
                </a:cubicBezTo>
                <a:cubicBezTo>
                  <a:pt x="322" y="265"/>
                  <a:pt x="321" y="272"/>
                  <a:pt x="319" y="281"/>
                </a:cubicBezTo>
                <a:cubicBezTo>
                  <a:pt x="329" y="281"/>
                  <a:pt x="329" y="281"/>
                  <a:pt x="329" y="281"/>
                </a:cubicBezTo>
                <a:cubicBezTo>
                  <a:pt x="329" y="271"/>
                  <a:pt x="329" y="271"/>
                  <a:pt x="329" y="271"/>
                </a:cubicBezTo>
                <a:cubicBezTo>
                  <a:pt x="332" y="271"/>
                  <a:pt x="332" y="271"/>
                  <a:pt x="332" y="271"/>
                </a:cubicBezTo>
                <a:lnTo>
                  <a:pt x="332" y="281"/>
                </a:lnTo>
                <a:close/>
                <a:moveTo>
                  <a:pt x="287" y="332"/>
                </a:moveTo>
                <a:cubicBezTo>
                  <a:pt x="289" y="333"/>
                  <a:pt x="290" y="336"/>
                  <a:pt x="290" y="339"/>
                </a:cubicBezTo>
                <a:cubicBezTo>
                  <a:pt x="290" y="342"/>
                  <a:pt x="289" y="344"/>
                  <a:pt x="287" y="346"/>
                </a:cubicBezTo>
                <a:cubicBezTo>
                  <a:pt x="285" y="348"/>
                  <a:pt x="282" y="349"/>
                  <a:pt x="280" y="349"/>
                </a:cubicBezTo>
                <a:cubicBezTo>
                  <a:pt x="276" y="349"/>
                  <a:pt x="273" y="348"/>
                  <a:pt x="271" y="347"/>
                </a:cubicBezTo>
                <a:cubicBezTo>
                  <a:pt x="271" y="344"/>
                  <a:pt x="271" y="344"/>
                  <a:pt x="271" y="344"/>
                </a:cubicBezTo>
                <a:cubicBezTo>
                  <a:pt x="273" y="345"/>
                  <a:pt x="276" y="345"/>
                  <a:pt x="279" y="345"/>
                </a:cubicBezTo>
                <a:cubicBezTo>
                  <a:pt x="281" y="345"/>
                  <a:pt x="283" y="345"/>
                  <a:pt x="284" y="344"/>
                </a:cubicBezTo>
                <a:cubicBezTo>
                  <a:pt x="286" y="342"/>
                  <a:pt x="287" y="341"/>
                  <a:pt x="287" y="339"/>
                </a:cubicBezTo>
                <a:cubicBezTo>
                  <a:pt x="287" y="337"/>
                  <a:pt x="286" y="336"/>
                  <a:pt x="285" y="335"/>
                </a:cubicBezTo>
                <a:cubicBezTo>
                  <a:pt x="284" y="334"/>
                  <a:pt x="282" y="333"/>
                  <a:pt x="280" y="333"/>
                </a:cubicBezTo>
                <a:cubicBezTo>
                  <a:pt x="272" y="333"/>
                  <a:pt x="272" y="333"/>
                  <a:pt x="272" y="333"/>
                </a:cubicBezTo>
                <a:cubicBezTo>
                  <a:pt x="272" y="319"/>
                  <a:pt x="272" y="319"/>
                  <a:pt x="272" y="319"/>
                </a:cubicBezTo>
                <a:cubicBezTo>
                  <a:pt x="290" y="319"/>
                  <a:pt x="290" y="319"/>
                  <a:pt x="290" y="319"/>
                </a:cubicBezTo>
                <a:cubicBezTo>
                  <a:pt x="290" y="322"/>
                  <a:pt x="290" y="322"/>
                  <a:pt x="290" y="322"/>
                </a:cubicBezTo>
                <a:cubicBezTo>
                  <a:pt x="276" y="322"/>
                  <a:pt x="276" y="322"/>
                  <a:pt x="276" y="322"/>
                </a:cubicBezTo>
                <a:cubicBezTo>
                  <a:pt x="276" y="330"/>
                  <a:pt x="276" y="330"/>
                  <a:pt x="276" y="330"/>
                </a:cubicBezTo>
                <a:cubicBezTo>
                  <a:pt x="280" y="330"/>
                  <a:pt x="280" y="330"/>
                  <a:pt x="280" y="330"/>
                </a:cubicBezTo>
                <a:cubicBezTo>
                  <a:pt x="283" y="330"/>
                  <a:pt x="285" y="330"/>
                  <a:pt x="287" y="332"/>
                </a:cubicBezTo>
                <a:close/>
                <a:moveTo>
                  <a:pt x="212" y="344"/>
                </a:moveTo>
                <a:cubicBezTo>
                  <a:pt x="210" y="344"/>
                  <a:pt x="207" y="345"/>
                  <a:pt x="205" y="347"/>
                </a:cubicBezTo>
                <a:cubicBezTo>
                  <a:pt x="205" y="344"/>
                  <a:pt x="206" y="341"/>
                  <a:pt x="207" y="339"/>
                </a:cubicBezTo>
                <a:cubicBezTo>
                  <a:pt x="209" y="336"/>
                  <a:pt x="212" y="335"/>
                  <a:pt x="216" y="335"/>
                </a:cubicBezTo>
                <a:cubicBezTo>
                  <a:pt x="219" y="335"/>
                  <a:pt x="219" y="335"/>
                  <a:pt x="219" y="335"/>
                </a:cubicBezTo>
                <a:cubicBezTo>
                  <a:pt x="219" y="331"/>
                  <a:pt x="219" y="331"/>
                  <a:pt x="219" y="331"/>
                </a:cubicBezTo>
                <a:cubicBezTo>
                  <a:pt x="215" y="331"/>
                  <a:pt x="215" y="331"/>
                  <a:pt x="215" y="331"/>
                </a:cubicBezTo>
                <a:cubicBezTo>
                  <a:pt x="211" y="331"/>
                  <a:pt x="207" y="333"/>
                  <a:pt x="205" y="336"/>
                </a:cubicBezTo>
                <a:cubicBezTo>
                  <a:pt x="202" y="339"/>
                  <a:pt x="201" y="343"/>
                  <a:pt x="201" y="347"/>
                </a:cubicBezTo>
                <a:cubicBezTo>
                  <a:pt x="201" y="351"/>
                  <a:pt x="202" y="355"/>
                  <a:pt x="203" y="357"/>
                </a:cubicBezTo>
                <a:cubicBezTo>
                  <a:pt x="205" y="361"/>
                  <a:pt x="208" y="362"/>
                  <a:pt x="212" y="362"/>
                </a:cubicBezTo>
                <a:cubicBezTo>
                  <a:pt x="214" y="362"/>
                  <a:pt x="217" y="361"/>
                  <a:pt x="218" y="359"/>
                </a:cubicBezTo>
                <a:cubicBezTo>
                  <a:pt x="220" y="358"/>
                  <a:pt x="221" y="355"/>
                  <a:pt x="221" y="353"/>
                </a:cubicBezTo>
                <a:cubicBezTo>
                  <a:pt x="221" y="350"/>
                  <a:pt x="220" y="348"/>
                  <a:pt x="218" y="346"/>
                </a:cubicBezTo>
                <a:cubicBezTo>
                  <a:pt x="216" y="345"/>
                  <a:pt x="214" y="344"/>
                  <a:pt x="212" y="344"/>
                </a:cubicBezTo>
                <a:close/>
                <a:moveTo>
                  <a:pt x="216" y="357"/>
                </a:moveTo>
                <a:cubicBezTo>
                  <a:pt x="215" y="358"/>
                  <a:pt x="213" y="359"/>
                  <a:pt x="212" y="359"/>
                </a:cubicBezTo>
                <a:cubicBezTo>
                  <a:pt x="210" y="359"/>
                  <a:pt x="208" y="358"/>
                  <a:pt x="207" y="356"/>
                </a:cubicBezTo>
                <a:cubicBezTo>
                  <a:pt x="206" y="355"/>
                  <a:pt x="205" y="353"/>
                  <a:pt x="205" y="351"/>
                </a:cubicBezTo>
                <a:cubicBezTo>
                  <a:pt x="206" y="350"/>
                  <a:pt x="207" y="349"/>
                  <a:pt x="208" y="349"/>
                </a:cubicBezTo>
                <a:cubicBezTo>
                  <a:pt x="209" y="348"/>
                  <a:pt x="211" y="348"/>
                  <a:pt x="212" y="348"/>
                </a:cubicBezTo>
                <a:cubicBezTo>
                  <a:pt x="213" y="348"/>
                  <a:pt x="215" y="348"/>
                  <a:pt x="216" y="349"/>
                </a:cubicBezTo>
                <a:cubicBezTo>
                  <a:pt x="217" y="350"/>
                  <a:pt x="218" y="351"/>
                  <a:pt x="218" y="353"/>
                </a:cubicBezTo>
                <a:cubicBezTo>
                  <a:pt x="218" y="354"/>
                  <a:pt x="217" y="356"/>
                  <a:pt x="216" y="357"/>
                </a:cubicBezTo>
                <a:close/>
                <a:moveTo>
                  <a:pt x="136" y="318"/>
                </a:moveTo>
                <a:cubicBezTo>
                  <a:pt x="154" y="318"/>
                  <a:pt x="154" y="318"/>
                  <a:pt x="154" y="318"/>
                </a:cubicBezTo>
                <a:cubicBezTo>
                  <a:pt x="154" y="321"/>
                  <a:pt x="154" y="321"/>
                  <a:pt x="154" y="321"/>
                </a:cubicBezTo>
                <a:cubicBezTo>
                  <a:pt x="153" y="323"/>
                  <a:pt x="151" y="326"/>
                  <a:pt x="149" y="328"/>
                </a:cubicBezTo>
                <a:cubicBezTo>
                  <a:pt x="146" y="331"/>
                  <a:pt x="144" y="334"/>
                  <a:pt x="143" y="336"/>
                </a:cubicBezTo>
                <a:cubicBezTo>
                  <a:pt x="141" y="339"/>
                  <a:pt x="141" y="342"/>
                  <a:pt x="141" y="345"/>
                </a:cubicBezTo>
                <a:cubicBezTo>
                  <a:pt x="141" y="346"/>
                  <a:pt x="141" y="346"/>
                  <a:pt x="141" y="347"/>
                </a:cubicBezTo>
                <a:cubicBezTo>
                  <a:pt x="137" y="347"/>
                  <a:pt x="137" y="347"/>
                  <a:pt x="137" y="347"/>
                </a:cubicBezTo>
                <a:cubicBezTo>
                  <a:pt x="137" y="346"/>
                  <a:pt x="137" y="346"/>
                  <a:pt x="137" y="345"/>
                </a:cubicBezTo>
                <a:cubicBezTo>
                  <a:pt x="137" y="342"/>
                  <a:pt x="137" y="339"/>
                  <a:pt x="139" y="336"/>
                </a:cubicBezTo>
                <a:cubicBezTo>
                  <a:pt x="140" y="333"/>
                  <a:pt x="142" y="331"/>
                  <a:pt x="144" y="328"/>
                </a:cubicBezTo>
                <a:cubicBezTo>
                  <a:pt x="146" y="326"/>
                  <a:pt x="148" y="323"/>
                  <a:pt x="150" y="321"/>
                </a:cubicBezTo>
                <a:cubicBezTo>
                  <a:pt x="136" y="321"/>
                  <a:pt x="136" y="321"/>
                  <a:pt x="136" y="321"/>
                </a:cubicBezTo>
                <a:lnTo>
                  <a:pt x="136" y="318"/>
                </a:lnTo>
                <a:close/>
                <a:moveTo>
                  <a:pt x="97" y="280"/>
                </a:moveTo>
                <a:cubicBezTo>
                  <a:pt x="101" y="278"/>
                  <a:pt x="103" y="275"/>
                  <a:pt x="103" y="273"/>
                </a:cubicBezTo>
                <a:cubicBezTo>
                  <a:pt x="103" y="271"/>
                  <a:pt x="102" y="269"/>
                  <a:pt x="100" y="268"/>
                </a:cubicBezTo>
                <a:cubicBezTo>
                  <a:pt x="99" y="267"/>
                  <a:pt x="97" y="266"/>
                  <a:pt x="94" y="266"/>
                </a:cubicBezTo>
                <a:cubicBezTo>
                  <a:pt x="92" y="266"/>
                  <a:pt x="90" y="267"/>
                  <a:pt x="88" y="268"/>
                </a:cubicBezTo>
                <a:cubicBezTo>
                  <a:pt x="87" y="269"/>
                  <a:pt x="86" y="271"/>
                  <a:pt x="86" y="273"/>
                </a:cubicBezTo>
                <a:cubicBezTo>
                  <a:pt x="86" y="275"/>
                  <a:pt x="88" y="278"/>
                  <a:pt x="91" y="280"/>
                </a:cubicBezTo>
                <a:cubicBezTo>
                  <a:pt x="89" y="282"/>
                  <a:pt x="87" y="283"/>
                  <a:pt x="87" y="284"/>
                </a:cubicBezTo>
                <a:cubicBezTo>
                  <a:pt x="85" y="285"/>
                  <a:pt x="85" y="287"/>
                  <a:pt x="85" y="289"/>
                </a:cubicBezTo>
                <a:cubicBezTo>
                  <a:pt x="85" y="291"/>
                  <a:pt x="85" y="293"/>
                  <a:pt x="87" y="294"/>
                </a:cubicBezTo>
                <a:cubicBezTo>
                  <a:pt x="89" y="296"/>
                  <a:pt x="91" y="297"/>
                  <a:pt x="94" y="297"/>
                </a:cubicBezTo>
                <a:cubicBezTo>
                  <a:pt x="97" y="297"/>
                  <a:pt x="100" y="296"/>
                  <a:pt x="102" y="294"/>
                </a:cubicBezTo>
                <a:cubicBezTo>
                  <a:pt x="103" y="293"/>
                  <a:pt x="104" y="291"/>
                  <a:pt x="104" y="289"/>
                </a:cubicBezTo>
                <a:cubicBezTo>
                  <a:pt x="104" y="287"/>
                  <a:pt x="103" y="285"/>
                  <a:pt x="102" y="284"/>
                </a:cubicBezTo>
                <a:cubicBezTo>
                  <a:pt x="101" y="283"/>
                  <a:pt x="100" y="282"/>
                  <a:pt x="97" y="280"/>
                </a:cubicBezTo>
                <a:close/>
                <a:moveTo>
                  <a:pt x="89" y="273"/>
                </a:moveTo>
                <a:cubicBezTo>
                  <a:pt x="89" y="272"/>
                  <a:pt x="90" y="271"/>
                  <a:pt x="91" y="270"/>
                </a:cubicBezTo>
                <a:cubicBezTo>
                  <a:pt x="92" y="269"/>
                  <a:pt x="93" y="269"/>
                  <a:pt x="94" y="269"/>
                </a:cubicBezTo>
                <a:cubicBezTo>
                  <a:pt x="96" y="269"/>
                  <a:pt x="97" y="269"/>
                  <a:pt x="98" y="270"/>
                </a:cubicBezTo>
                <a:cubicBezTo>
                  <a:pt x="99" y="271"/>
                  <a:pt x="100" y="272"/>
                  <a:pt x="100" y="273"/>
                </a:cubicBezTo>
                <a:cubicBezTo>
                  <a:pt x="100" y="275"/>
                  <a:pt x="98" y="277"/>
                  <a:pt x="94" y="278"/>
                </a:cubicBezTo>
                <a:cubicBezTo>
                  <a:pt x="91" y="277"/>
                  <a:pt x="89" y="275"/>
                  <a:pt x="89" y="273"/>
                </a:cubicBezTo>
                <a:close/>
                <a:moveTo>
                  <a:pt x="99" y="292"/>
                </a:moveTo>
                <a:cubicBezTo>
                  <a:pt x="98" y="293"/>
                  <a:pt x="96" y="294"/>
                  <a:pt x="94" y="294"/>
                </a:cubicBezTo>
                <a:cubicBezTo>
                  <a:pt x="92" y="294"/>
                  <a:pt x="91" y="293"/>
                  <a:pt x="90" y="292"/>
                </a:cubicBezTo>
                <a:cubicBezTo>
                  <a:pt x="88" y="291"/>
                  <a:pt x="88" y="290"/>
                  <a:pt x="88" y="289"/>
                </a:cubicBezTo>
                <a:cubicBezTo>
                  <a:pt x="88" y="286"/>
                  <a:pt x="90" y="284"/>
                  <a:pt x="94" y="282"/>
                </a:cubicBezTo>
                <a:cubicBezTo>
                  <a:pt x="99" y="284"/>
                  <a:pt x="101" y="286"/>
                  <a:pt x="101" y="289"/>
                </a:cubicBezTo>
                <a:cubicBezTo>
                  <a:pt x="101" y="290"/>
                  <a:pt x="100" y="291"/>
                  <a:pt x="99" y="292"/>
                </a:cubicBezTo>
                <a:close/>
                <a:moveTo>
                  <a:pt x="74" y="197"/>
                </a:moveTo>
                <a:cubicBezTo>
                  <a:pt x="71" y="197"/>
                  <a:pt x="68" y="198"/>
                  <a:pt x="67" y="200"/>
                </a:cubicBezTo>
                <a:cubicBezTo>
                  <a:pt x="65" y="201"/>
                  <a:pt x="64" y="204"/>
                  <a:pt x="64" y="206"/>
                </a:cubicBezTo>
                <a:cubicBezTo>
                  <a:pt x="64" y="209"/>
                  <a:pt x="64" y="211"/>
                  <a:pt x="66" y="213"/>
                </a:cubicBezTo>
                <a:cubicBezTo>
                  <a:pt x="68" y="215"/>
                  <a:pt x="70" y="216"/>
                  <a:pt x="73" y="216"/>
                </a:cubicBezTo>
                <a:cubicBezTo>
                  <a:pt x="75" y="216"/>
                  <a:pt x="77" y="215"/>
                  <a:pt x="80" y="213"/>
                </a:cubicBezTo>
                <a:cubicBezTo>
                  <a:pt x="80" y="216"/>
                  <a:pt x="79" y="219"/>
                  <a:pt x="77" y="221"/>
                </a:cubicBezTo>
                <a:cubicBezTo>
                  <a:pt x="76" y="224"/>
                  <a:pt x="73" y="225"/>
                  <a:pt x="70" y="225"/>
                </a:cubicBezTo>
                <a:cubicBezTo>
                  <a:pt x="69" y="225"/>
                  <a:pt x="67" y="225"/>
                  <a:pt x="65" y="225"/>
                </a:cubicBezTo>
                <a:cubicBezTo>
                  <a:pt x="65" y="228"/>
                  <a:pt x="65" y="228"/>
                  <a:pt x="65" y="228"/>
                </a:cubicBezTo>
                <a:cubicBezTo>
                  <a:pt x="67" y="228"/>
                  <a:pt x="69" y="228"/>
                  <a:pt x="71" y="228"/>
                </a:cubicBezTo>
                <a:cubicBezTo>
                  <a:pt x="75" y="228"/>
                  <a:pt x="78" y="227"/>
                  <a:pt x="80" y="223"/>
                </a:cubicBezTo>
                <a:cubicBezTo>
                  <a:pt x="83" y="220"/>
                  <a:pt x="84" y="217"/>
                  <a:pt x="84" y="213"/>
                </a:cubicBezTo>
                <a:cubicBezTo>
                  <a:pt x="84" y="209"/>
                  <a:pt x="83" y="205"/>
                  <a:pt x="82" y="203"/>
                </a:cubicBezTo>
                <a:cubicBezTo>
                  <a:pt x="80" y="199"/>
                  <a:pt x="77" y="197"/>
                  <a:pt x="74" y="197"/>
                </a:cubicBezTo>
                <a:close/>
                <a:moveTo>
                  <a:pt x="77" y="211"/>
                </a:moveTo>
                <a:cubicBezTo>
                  <a:pt x="75" y="212"/>
                  <a:pt x="74" y="212"/>
                  <a:pt x="73" y="212"/>
                </a:cubicBezTo>
                <a:cubicBezTo>
                  <a:pt x="71" y="212"/>
                  <a:pt x="70" y="212"/>
                  <a:pt x="69" y="211"/>
                </a:cubicBezTo>
                <a:cubicBezTo>
                  <a:pt x="68" y="209"/>
                  <a:pt x="67" y="208"/>
                  <a:pt x="67" y="206"/>
                </a:cubicBezTo>
                <a:cubicBezTo>
                  <a:pt x="67" y="205"/>
                  <a:pt x="68" y="203"/>
                  <a:pt x="69" y="202"/>
                </a:cubicBezTo>
                <a:cubicBezTo>
                  <a:pt x="70" y="202"/>
                  <a:pt x="72" y="201"/>
                  <a:pt x="74" y="201"/>
                </a:cubicBezTo>
                <a:cubicBezTo>
                  <a:pt x="75" y="201"/>
                  <a:pt x="77" y="202"/>
                  <a:pt x="78" y="204"/>
                </a:cubicBezTo>
                <a:cubicBezTo>
                  <a:pt x="79" y="205"/>
                  <a:pt x="80" y="207"/>
                  <a:pt x="80" y="208"/>
                </a:cubicBezTo>
                <a:cubicBezTo>
                  <a:pt x="79" y="210"/>
                  <a:pt x="78" y="210"/>
                  <a:pt x="77" y="211"/>
                </a:cubicBezTo>
                <a:close/>
                <a:moveTo>
                  <a:pt x="80" y="136"/>
                </a:moveTo>
                <a:cubicBezTo>
                  <a:pt x="79" y="134"/>
                  <a:pt x="79" y="134"/>
                  <a:pt x="79" y="134"/>
                </a:cubicBezTo>
                <a:cubicBezTo>
                  <a:pt x="84" y="129"/>
                  <a:pt x="84" y="129"/>
                  <a:pt x="84" y="129"/>
                </a:cubicBezTo>
                <a:cubicBezTo>
                  <a:pt x="87" y="129"/>
                  <a:pt x="87" y="129"/>
                  <a:pt x="87" y="129"/>
                </a:cubicBezTo>
                <a:cubicBezTo>
                  <a:pt x="87" y="158"/>
                  <a:pt x="87" y="158"/>
                  <a:pt x="87" y="158"/>
                </a:cubicBezTo>
                <a:cubicBezTo>
                  <a:pt x="84" y="158"/>
                  <a:pt x="84" y="158"/>
                  <a:pt x="84" y="158"/>
                </a:cubicBezTo>
                <a:cubicBezTo>
                  <a:pt x="84" y="133"/>
                  <a:pt x="84" y="133"/>
                  <a:pt x="84" y="133"/>
                </a:cubicBezTo>
                <a:lnTo>
                  <a:pt x="80" y="136"/>
                </a:lnTo>
                <a:close/>
                <a:moveTo>
                  <a:pt x="108" y="159"/>
                </a:moveTo>
                <a:cubicBezTo>
                  <a:pt x="112" y="159"/>
                  <a:pt x="115" y="157"/>
                  <a:pt x="117" y="154"/>
                </a:cubicBezTo>
                <a:cubicBezTo>
                  <a:pt x="119" y="151"/>
                  <a:pt x="120" y="148"/>
                  <a:pt x="120" y="143"/>
                </a:cubicBezTo>
                <a:cubicBezTo>
                  <a:pt x="120" y="139"/>
                  <a:pt x="119" y="135"/>
                  <a:pt x="117" y="133"/>
                </a:cubicBezTo>
                <a:cubicBezTo>
                  <a:pt x="115" y="129"/>
                  <a:pt x="112" y="128"/>
                  <a:pt x="108" y="128"/>
                </a:cubicBezTo>
                <a:cubicBezTo>
                  <a:pt x="104" y="128"/>
                  <a:pt x="101" y="129"/>
                  <a:pt x="99" y="133"/>
                </a:cubicBezTo>
                <a:cubicBezTo>
                  <a:pt x="97" y="135"/>
                  <a:pt x="96" y="139"/>
                  <a:pt x="96" y="143"/>
                </a:cubicBezTo>
                <a:cubicBezTo>
                  <a:pt x="96" y="147"/>
                  <a:pt x="97" y="151"/>
                  <a:pt x="99" y="154"/>
                </a:cubicBezTo>
                <a:cubicBezTo>
                  <a:pt x="101" y="157"/>
                  <a:pt x="104" y="159"/>
                  <a:pt x="108" y="159"/>
                </a:cubicBezTo>
                <a:close/>
                <a:moveTo>
                  <a:pt x="102" y="135"/>
                </a:moveTo>
                <a:cubicBezTo>
                  <a:pt x="103" y="132"/>
                  <a:pt x="105" y="131"/>
                  <a:pt x="108" y="131"/>
                </a:cubicBezTo>
                <a:cubicBezTo>
                  <a:pt x="111" y="131"/>
                  <a:pt x="113" y="132"/>
                  <a:pt x="115" y="135"/>
                </a:cubicBezTo>
                <a:cubicBezTo>
                  <a:pt x="116" y="137"/>
                  <a:pt x="117" y="140"/>
                  <a:pt x="117" y="143"/>
                </a:cubicBezTo>
                <a:cubicBezTo>
                  <a:pt x="117" y="146"/>
                  <a:pt x="116" y="149"/>
                  <a:pt x="115" y="152"/>
                </a:cubicBezTo>
                <a:cubicBezTo>
                  <a:pt x="113" y="154"/>
                  <a:pt x="111" y="156"/>
                  <a:pt x="108" y="156"/>
                </a:cubicBezTo>
                <a:cubicBezTo>
                  <a:pt x="105" y="156"/>
                  <a:pt x="103" y="154"/>
                  <a:pt x="102" y="152"/>
                </a:cubicBezTo>
                <a:cubicBezTo>
                  <a:pt x="100" y="149"/>
                  <a:pt x="99" y="146"/>
                  <a:pt x="99" y="143"/>
                </a:cubicBezTo>
                <a:cubicBezTo>
                  <a:pt x="99" y="140"/>
                  <a:pt x="100" y="137"/>
                  <a:pt x="102" y="135"/>
                </a:cubicBezTo>
                <a:close/>
                <a:moveTo>
                  <a:pt x="134" y="86"/>
                </a:moveTo>
                <a:cubicBezTo>
                  <a:pt x="132" y="84"/>
                  <a:pt x="132" y="84"/>
                  <a:pt x="132" y="84"/>
                </a:cubicBezTo>
                <a:cubicBezTo>
                  <a:pt x="137" y="79"/>
                  <a:pt x="137" y="79"/>
                  <a:pt x="137" y="79"/>
                </a:cubicBezTo>
                <a:cubicBezTo>
                  <a:pt x="141" y="79"/>
                  <a:pt x="141" y="79"/>
                  <a:pt x="141" y="79"/>
                </a:cubicBezTo>
                <a:cubicBezTo>
                  <a:pt x="141" y="108"/>
                  <a:pt x="141" y="108"/>
                  <a:pt x="141" y="108"/>
                </a:cubicBezTo>
                <a:cubicBezTo>
                  <a:pt x="137" y="108"/>
                  <a:pt x="137" y="108"/>
                  <a:pt x="137" y="108"/>
                </a:cubicBezTo>
                <a:cubicBezTo>
                  <a:pt x="137" y="83"/>
                  <a:pt x="137" y="83"/>
                  <a:pt x="137" y="83"/>
                </a:cubicBezTo>
                <a:lnTo>
                  <a:pt x="134" y="86"/>
                </a:lnTo>
                <a:close/>
                <a:moveTo>
                  <a:pt x="153" y="86"/>
                </a:moveTo>
                <a:cubicBezTo>
                  <a:pt x="151" y="84"/>
                  <a:pt x="151" y="84"/>
                  <a:pt x="151" y="84"/>
                </a:cubicBezTo>
                <a:cubicBezTo>
                  <a:pt x="156" y="79"/>
                  <a:pt x="156" y="79"/>
                  <a:pt x="156" y="79"/>
                </a:cubicBezTo>
                <a:cubicBezTo>
                  <a:pt x="160" y="79"/>
                  <a:pt x="160" y="79"/>
                  <a:pt x="160" y="79"/>
                </a:cubicBezTo>
                <a:cubicBezTo>
                  <a:pt x="160" y="108"/>
                  <a:pt x="160" y="108"/>
                  <a:pt x="160" y="108"/>
                </a:cubicBezTo>
                <a:cubicBezTo>
                  <a:pt x="156" y="108"/>
                  <a:pt x="156" y="108"/>
                  <a:pt x="156" y="108"/>
                </a:cubicBezTo>
                <a:cubicBezTo>
                  <a:pt x="156" y="83"/>
                  <a:pt x="156" y="83"/>
                  <a:pt x="156" y="83"/>
                </a:cubicBezTo>
                <a:lnTo>
                  <a:pt x="153" y="86"/>
                </a:lnTo>
                <a:close/>
                <a:moveTo>
                  <a:pt x="219" y="200"/>
                </a:moveTo>
                <a:cubicBezTo>
                  <a:pt x="219" y="101"/>
                  <a:pt x="219" y="101"/>
                  <a:pt x="219" y="101"/>
                </a:cubicBezTo>
                <a:cubicBezTo>
                  <a:pt x="219" y="98"/>
                  <a:pt x="216" y="96"/>
                  <a:pt x="212" y="96"/>
                </a:cubicBezTo>
                <a:cubicBezTo>
                  <a:pt x="208" y="96"/>
                  <a:pt x="205" y="98"/>
                  <a:pt x="205" y="101"/>
                </a:cubicBezTo>
                <a:cubicBezTo>
                  <a:pt x="205" y="200"/>
                  <a:pt x="205" y="200"/>
                  <a:pt x="205" y="200"/>
                </a:cubicBezTo>
                <a:cubicBezTo>
                  <a:pt x="201" y="202"/>
                  <a:pt x="198" y="206"/>
                  <a:pt x="197" y="211"/>
                </a:cubicBezTo>
                <a:cubicBezTo>
                  <a:pt x="109" y="262"/>
                  <a:pt x="109" y="262"/>
                  <a:pt x="109" y="262"/>
                </a:cubicBezTo>
                <a:cubicBezTo>
                  <a:pt x="107" y="263"/>
                  <a:pt x="106" y="267"/>
                  <a:pt x="108" y="270"/>
                </a:cubicBezTo>
                <a:cubicBezTo>
                  <a:pt x="110" y="274"/>
                  <a:pt x="114" y="275"/>
                  <a:pt x="116" y="274"/>
                </a:cubicBezTo>
                <a:cubicBezTo>
                  <a:pt x="202" y="224"/>
                  <a:pt x="202" y="224"/>
                  <a:pt x="202" y="224"/>
                </a:cubicBezTo>
                <a:cubicBezTo>
                  <a:pt x="204" y="227"/>
                  <a:pt x="208" y="229"/>
                  <a:pt x="212" y="229"/>
                </a:cubicBezTo>
                <a:cubicBezTo>
                  <a:pt x="220" y="229"/>
                  <a:pt x="227" y="222"/>
                  <a:pt x="227" y="214"/>
                </a:cubicBezTo>
                <a:cubicBezTo>
                  <a:pt x="227" y="208"/>
                  <a:pt x="224" y="203"/>
                  <a:pt x="219" y="200"/>
                </a:cubicBezTo>
                <a:close/>
                <a:moveTo>
                  <a:pt x="212" y="220"/>
                </a:moveTo>
                <a:cubicBezTo>
                  <a:pt x="211" y="220"/>
                  <a:pt x="210" y="220"/>
                  <a:pt x="210" y="220"/>
                </a:cubicBezTo>
                <a:cubicBezTo>
                  <a:pt x="207" y="219"/>
                  <a:pt x="205" y="216"/>
                  <a:pt x="205" y="214"/>
                </a:cubicBezTo>
                <a:cubicBezTo>
                  <a:pt x="205" y="213"/>
                  <a:pt x="205" y="213"/>
                  <a:pt x="205" y="213"/>
                </a:cubicBezTo>
                <a:cubicBezTo>
                  <a:pt x="206" y="210"/>
                  <a:pt x="208" y="208"/>
                  <a:pt x="211" y="207"/>
                </a:cubicBezTo>
                <a:cubicBezTo>
                  <a:pt x="211" y="207"/>
                  <a:pt x="212" y="207"/>
                  <a:pt x="212" y="207"/>
                </a:cubicBezTo>
                <a:cubicBezTo>
                  <a:pt x="216" y="207"/>
                  <a:pt x="218" y="210"/>
                  <a:pt x="219" y="213"/>
                </a:cubicBezTo>
                <a:cubicBezTo>
                  <a:pt x="219" y="213"/>
                  <a:pt x="219" y="213"/>
                  <a:pt x="219" y="214"/>
                </a:cubicBezTo>
                <a:cubicBezTo>
                  <a:pt x="219" y="217"/>
                  <a:pt x="216" y="220"/>
                  <a:pt x="212" y="220"/>
                </a:cubicBezTo>
                <a:close/>
              </a:path>
            </a:pathLst>
          </a:custGeom>
          <a:solidFill>
            <a:schemeClr val="accent1"/>
          </a:solidFill>
          <a:ln>
            <a:noFill/>
          </a:ln>
        </p:spPr>
        <p:txBody>
          <a:bodyPr vert="horz" wrap="square" lIns="68580" tIns="34290" rIns="68580" bIns="34290" numCol="1" anchor="t" anchorCtr="0" compatLnSpc="1"/>
          <a:lstStyle/>
          <a:p>
            <a:endParaRPr lang="zh-CN" altLang="en-US" sz="1015">
              <a:solidFill>
                <a:schemeClr val="accent2"/>
              </a:solidFill>
              <a:latin typeface="造字工房悦黑（非商用）纤细体" pitchFamily="50" charset="-122"/>
              <a:ea typeface="造字工房悦黑（非商用）纤细体" pitchFamily="50" charset="-122"/>
            </a:endParaRPr>
          </a:p>
        </p:txBody>
      </p:sp>
      <p:sp>
        <p:nvSpPr>
          <p:cNvPr id="29" name="矩形 28"/>
          <p:cNvSpPr/>
          <p:nvPr/>
        </p:nvSpPr>
        <p:spPr>
          <a:xfrm>
            <a:off x="657017" y="3660760"/>
            <a:ext cx="1524597" cy="530915"/>
          </a:xfrm>
          <a:prstGeom prst="rect">
            <a:avLst/>
          </a:prstGeom>
        </p:spPr>
        <p:txBody>
          <a:bodyPr wrap="square">
            <a:spAutoFit/>
          </a:bodyPr>
          <a:lstStyle/>
          <a:p>
            <a:pPr algn="ctr"/>
            <a:r>
              <a:rPr lang="en-US" altLang="zh-CN" sz="1200">
                <a:solidFill>
                  <a:schemeClr val="accent1"/>
                </a:solidFill>
                <a:latin typeface="造字工房悦黑（非商用）纤细体" pitchFamily="50" charset="-122"/>
                <a:ea typeface="造字工房悦黑（非商用）纤细体" pitchFamily="50" charset="-122"/>
                <a:cs typeface="UUS UN INCHIKE" panose="02020603070505020304" pitchFamily="18" charset="0"/>
                <a:sym typeface="+mn-lt"/>
              </a:rPr>
              <a:t>CONTENT</a:t>
            </a:r>
            <a:endParaRPr lang="en-US" altLang="zh-CN" sz="1200">
              <a:solidFill>
                <a:schemeClr val="accent1"/>
              </a:solidFill>
              <a:latin typeface="造字工房悦黑（非商用）纤细体" pitchFamily="50" charset="-122"/>
              <a:ea typeface="造字工房悦黑（非商用）纤细体" pitchFamily="50" charset="-122"/>
              <a:cs typeface="UUS UN INCHIKE" panose="02020603070505020304" pitchFamily="18" charset="0"/>
              <a:sym typeface="+mn-lt"/>
            </a:endParaRPr>
          </a:p>
          <a:p>
            <a:pPr algn="ctr"/>
            <a:r>
              <a:rPr lang="en-US" altLang="zh-CN" sz="825">
                <a:solidFill>
                  <a:schemeClr val="accent2"/>
                </a:solidFill>
                <a:latin typeface="造字工房悦黑（非商用）纤细体" pitchFamily="50" charset="-122"/>
                <a:ea typeface="造字工房悦黑（非商用）纤细体" pitchFamily="50" charset="-122"/>
                <a:cs typeface="UUS UN INCHIKE" panose="02020603070505020304" pitchFamily="18" charset="0"/>
                <a:sym typeface="+mn-lt"/>
              </a:rPr>
              <a:t>THE FUTURE IS BEFORE US AND DYNAMIC. </a:t>
            </a:r>
            <a:endParaRPr lang="zh-CN" altLang="en-US" sz="825">
              <a:solidFill>
                <a:schemeClr val="accent2"/>
              </a:solidFill>
              <a:latin typeface="造字工房悦黑（非商用）纤细体" pitchFamily="50" charset="-122"/>
              <a:ea typeface="造字工房悦黑（非商用）纤细体" pitchFamily="50" charset="-122"/>
              <a:cs typeface="UUS UN INCHIKE" panose="02020603070505020304" pitchFamily="18" charset="0"/>
              <a:sym typeface="+mn-lt"/>
            </a:endParaRPr>
          </a:p>
        </p:txBody>
      </p:sp>
      <p:sp>
        <p:nvSpPr>
          <p:cNvPr id="30" name="矩形 29"/>
          <p:cNvSpPr/>
          <p:nvPr/>
        </p:nvSpPr>
        <p:spPr>
          <a:xfrm>
            <a:off x="2789878" y="3660760"/>
            <a:ext cx="1524597" cy="530915"/>
          </a:xfrm>
          <a:prstGeom prst="rect">
            <a:avLst/>
          </a:prstGeom>
        </p:spPr>
        <p:txBody>
          <a:bodyPr wrap="square">
            <a:spAutoFit/>
          </a:bodyPr>
          <a:lstStyle/>
          <a:p>
            <a:pPr algn="ctr"/>
            <a:r>
              <a:rPr lang="en-US" altLang="zh-CN" sz="1200">
                <a:solidFill>
                  <a:schemeClr val="accent1"/>
                </a:solidFill>
                <a:latin typeface="造字工房悦黑（非商用）纤细体" pitchFamily="50" charset="-122"/>
                <a:ea typeface="造字工房悦黑（非商用）纤细体" pitchFamily="50" charset="-122"/>
                <a:cs typeface="UUS UN INCHIKE" panose="02020603070505020304" pitchFamily="18" charset="0"/>
                <a:sym typeface="+mn-lt"/>
              </a:rPr>
              <a:t>CONTENT</a:t>
            </a:r>
            <a:endParaRPr lang="en-US" altLang="zh-CN" sz="1200">
              <a:solidFill>
                <a:schemeClr val="accent1"/>
              </a:solidFill>
              <a:latin typeface="造字工房悦黑（非商用）纤细体" pitchFamily="50" charset="-122"/>
              <a:ea typeface="造字工房悦黑（非商用）纤细体" pitchFamily="50" charset="-122"/>
              <a:cs typeface="UUS UN INCHIKE" panose="02020603070505020304" pitchFamily="18" charset="0"/>
              <a:sym typeface="+mn-lt"/>
            </a:endParaRPr>
          </a:p>
          <a:p>
            <a:pPr algn="ctr"/>
            <a:r>
              <a:rPr lang="en-US" altLang="zh-CN" sz="825">
                <a:solidFill>
                  <a:schemeClr val="accent2"/>
                </a:solidFill>
                <a:latin typeface="造字工房悦黑（非商用）纤细体" pitchFamily="50" charset="-122"/>
                <a:ea typeface="造字工房悦黑（非商用）纤细体" pitchFamily="50" charset="-122"/>
                <a:cs typeface="UUS UN INCHIKE" panose="02020603070505020304" pitchFamily="18" charset="0"/>
                <a:sym typeface="+mn-lt"/>
              </a:rPr>
              <a:t>THE FUTURE IS BEFORE US AND DYNAMIC. </a:t>
            </a:r>
            <a:endParaRPr lang="zh-CN" altLang="en-US" sz="825">
              <a:solidFill>
                <a:schemeClr val="accent2"/>
              </a:solidFill>
              <a:latin typeface="造字工房悦黑（非商用）纤细体" pitchFamily="50" charset="-122"/>
              <a:ea typeface="造字工房悦黑（非商用）纤细体" pitchFamily="50" charset="-122"/>
              <a:cs typeface="UUS UN INCHIKE" panose="02020603070505020304" pitchFamily="18" charset="0"/>
              <a:sym typeface="+mn-lt"/>
            </a:endParaRPr>
          </a:p>
        </p:txBody>
      </p:sp>
      <p:sp>
        <p:nvSpPr>
          <p:cNvPr id="31" name="矩形 30"/>
          <p:cNvSpPr/>
          <p:nvPr/>
        </p:nvSpPr>
        <p:spPr>
          <a:xfrm>
            <a:off x="4922738" y="3660760"/>
            <a:ext cx="1524597" cy="530915"/>
          </a:xfrm>
          <a:prstGeom prst="rect">
            <a:avLst/>
          </a:prstGeom>
        </p:spPr>
        <p:txBody>
          <a:bodyPr wrap="square">
            <a:spAutoFit/>
          </a:bodyPr>
          <a:lstStyle/>
          <a:p>
            <a:pPr algn="ctr"/>
            <a:r>
              <a:rPr lang="en-US" altLang="zh-CN" sz="1200">
                <a:solidFill>
                  <a:schemeClr val="accent1"/>
                </a:solidFill>
                <a:latin typeface="造字工房悦黑（非商用）纤细体" pitchFamily="50" charset="-122"/>
                <a:ea typeface="造字工房悦黑（非商用）纤细体" pitchFamily="50" charset="-122"/>
                <a:cs typeface="UUS UN INCHIKE" panose="02020603070505020304" pitchFamily="18" charset="0"/>
                <a:sym typeface="+mn-lt"/>
              </a:rPr>
              <a:t>CONTENT</a:t>
            </a:r>
            <a:endParaRPr lang="en-US" altLang="zh-CN" sz="1200">
              <a:solidFill>
                <a:schemeClr val="accent1"/>
              </a:solidFill>
              <a:latin typeface="造字工房悦黑（非商用）纤细体" pitchFamily="50" charset="-122"/>
              <a:ea typeface="造字工房悦黑（非商用）纤细体" pitchFamily="50" charset="-122"/>
              <a:cs typeface="UUS UN INCHIKE" panose="02020603070505020304" pitchFamily="18" charset="0"/>
              <a:sym typeface="+mn-lt"/>
            </a:endParaRPr>
          </a:p>
          <a:p>
            <a:pPr algn="ctr"/>
            <a:r>
              <a:rPr lang="en-US" altLang="zh-CN" sz="825">
                <a:solidFill>
                  <a:schemeClr val="accent2"/>
                </a:solidFill>
                <a:latin typeface="造字工房悦黑（非商用）纤细体" pitchFamily="50" charset="-122"/>
                <a:ea typeface="造字工房悦黑（非商用）纤细体" pitchFamily="50" charset="-122"/>
                <a:cs typeface="UUS UN INCHIKE" panose="02020603070505020304" pitchFamily="18" charset="0"/>
                <a:sym typeface="+mn-lt"/>
              </a:rPr>
              <a:t>THE FUTURE IS BEFORE US AND DYNAMIC. </a:t>
            </a:r>
            <a:endParaRPr lang="zh-CN" altLang="en-US" sz="825">
              <a:solidFill>
                <a:schemeClr val="accent2"/>
              </a:solidFill>
              <a:latin typeface="造字工房悦黑（非商用）纤细体" pitchFamily="50" charset="-122"/>
              <a:ea typeface="造字工房悦黑（非商用）纤细体" pitchFamily="50" charset="-122"/>
              <a:cs typeface="UUS UN INCHIKE" panose="02020603070505020304" pitchFamily="18" charset="0"/>
              <a:sym typeface="+mn-lt"/>
            </a:endParaRPr>
          </a:p>
        </p:txBody>
      </p:sp>
      <p:sp>
        <p:nvSpPr>
          <p:cNvPr id="32" name="矩形 31"/>
          <p:cNvSpPr/>
          <p:nvPr/>
        </p:nvSpPr>
        <p:spPr>
          <a:xfrm>
            <a:off x="7055599" y="3660760"/>
            <a:ext cx="1524597" cy="530915"/>
          </a:xfrm>
          <a:prstGeom prst="rect">
            <a:avLst/>
          </a:prstGeom>
        </p:spPr>
        <p:txBody>
          <a:bodyPr wrap="square">
            <a:spAutoFit/>
          </a:bodyPr>
          <a:lstStyle/>
          <a:p>
            <a:pPr algn="ctr"/>
            <a:r>
              <a:rPr lang="en-US" altLang="zh-CN" sz="1200">
                <a:solidFill>
                  <a:schemeClr val="accent1"/>
                </a:solidFill>
                <a:latin typeface="造字工房悦黑（非商用）纤细体" pitchFamily="50" charset="-122"/>
                <a:ea typeface="造字工房悦黑（非商用）纤细体" pitchFamily="50" charset="-122"/>
                <a:cs typeface="UUS UN INCHIKE" panose="02020603070505020304" pitchFamily="18" charset="0"/>
                <a:sym typeface="+mn-lt"/>
              </a:rPr>
              <a:t>CONTENT</a:t>
            </a:r>
            <a:endParaRPr lang="en-US" altLang="zh-CN" sz="1200">
              <a:solidFill>
                <a:schemeClr val="accent1"/>
              </a:solidFill>
              <a:latin typeface="造字工房悦黑（非商用）纤细体" pitchFamily="50" charset="-122"/>
              <a:ea typeface="造字工房悦黑（非商用）纤细体" pitchFamily="50" charset="-122"/>
              <a:cs typeface="UUS UN INCHIKE" panose="02020603070505020304" pitchFamily="18" charset="0"/>
              <a:sym typeface="+mn-lt"/>
            </a:endParaRPr>
          </a:p>
          <a:p>
            <a:pPr algn="ctr"/>
            <a:r>
              <a:rPr lang="en-US" altLang="zh-CN" sz="825">
                <a:solidFill>
                  <a:schemeClr val="accent2"/>
                </a:solidFill>
                <a:latin typeface="造字工房悦黑（非商用）纤细体" pitchFamily="50" charset="-122"/>
                <a:ea typeface="造字工房悦黑（非商用）纤细体" pitchFamily="50" charset="-122"/>
                <a:cs typeface="UUS UN INCHIKE" panose="02020603070505020304" pitchFamily="18" charset="0"/>
                <a:sym typeface="+mn-lt"/>
              </a:rPr>
              <a:t>THE FUTURE IS BEFORE US AND DYNAMIC. </a:t>
            </a:r>
            <a:endParaRPr lang="zh-CN" altLang="en-US" sz="825">
              <a:solidFill>
                <a:schemeClr val="accent2"/>
              </a:solidFill>
              <a:latin typeface="造字工房悦黑（非商用）纤细体" pitchFamily="50" charset="-122"/>
              <a:ea typeface="造字工房悦黑（非商用）纤细体" pitchFamily="50" charset="-122"/>
              <a:cs typeface="UUS UN INCHIKE" panose="02020603070505020304" pitchFamily="18" charset="0"/>
              <a:sym typeface="+mn-lt"/>
            </a:endParaRPr>
          </a:p>
        </p:txBody>
      </p:sp>
      <p:sp>
        <p:nvSpPr>
          <p:cNvPr id="25" name="Text Box 18"/>
          <p:cNvSpPr txBox="1">
            <a:spLocks noChangeArrowheads="1"/>
          </p:cNvSpPr>
          <p:nvPr/>
        </p:nvSpPr>
        <p:spPr bwMode="gray">
          <a:xfrm>
            <a:off x="3707904" y="265822"/>
            <a:ext cx="193951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zh-CN" sz="2000" spc="600">
                <a:solidFill>
                  <a:schemeClr val="accent2"/>
                </a:solidFill>
                <a:latin typeface="造字工房悦黑（非商用）纤细体" pitchFamily="50" charset="-122"/>
                <a:ea typeface="造字工房悦黑（非商用）纤细体" pitchFamily="50" charset="-122"/>
              </a:rPr>
              <a:t>HEADLINE</a:t>
            </a:r>
            <a:endParaRPr lang="zh-CN" altLang="en-US" sz="2000" spc="600">
              <a:solidFill>
                <a:schemeClr val="accent2"/>
              </a:solidFill>
              <a:latin typeface="造字工房悦黑（非商用）纤细体" pitchFamily="50" charset="-122"/>
              <a:ea typeface="造字工房悦黑（非商用）纤细体" pitchFamily="50" charset="-122"/>
            </a:endParaRPr>
          </a:p>
        </p:txBody>
      </p:sp>
      <p:cxnSp>
        <p:nvCxnSpPr>
          <p:cNvPr id="26" name="直接连接符​​ 14"/>
          <p:cNvCxnSpPr/>
          <p:nvPr/>
        </p:nvCxnSpPr>
        <p:spPr>
          <a:xfrm>
            <a:off x="5647418" y="468660"/>
            <a:ext cx="3057760" cy="0"/>
          </a:xfrm>
          <a:prstGeom prst="line">
            <a:avLst/>
          </a:prstGeom>
          <a:ln w="9525">
            <a:solidFill>
              <a:schemeClr val="accent3"/>
            </a:solidFill>
            <a:prstDash val="solid"/>
          </a:ln>
        </p:spPr>
        <p:style>
          <a:lnRef idx="1">
            <a:schemeClr val="accent1"/>
          </a:lnRef>
          <a:fillRef idx="0">
            <a:schemeClr val="accent1"/>
          </a:fillRef>
          <a:effectRef idx="0">
            <a:schemeClr val="accent1"/>
          </a:effectRef>
          <a:fontRef idx="minor">
            <a:schemeClr val="tx1"/>
          </a:fontRef>
        </p:style>
      </p:cxnSp>
      <p:cxnSp>
        <p:nvCxnSpPr>
          <p:cNvPr id="27" name="直接连接符​​ 14"/>
          <p:cNvCxnSpPr/>
          <p:nvPr/>
        </p:nvCxnSpPr>
        <p:spPr>
          <a:xfrm>
            <a:off x="362112" y="468660"/>
            <a:ext cx="3057760" cy="0"/>
          </a:xfrm>
          <a:prstGeom prst="line">
            <a:avLst/>
          </a:prstGeom>
          <a:ln w="9525">
            <a:solidFill>
              <a:schemeClr val="accent3"/>
            </a:solidFill>
            <a:prstDash val="solid"/>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mc:Choice xmlns:p14="http://schemas.microsoft.com/office/powerpoint/2010/main" Requires="p14">
      <p:transition spd="med" advTm="6000" p14:dur="700">
        <p:fade/>
      </p:transition>
    </mc:Choice>
    <mc:Fallback>
      <p:transition spd="med" advTm="6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decel="66000" fill="hold" grpId="0" nodeType="after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ppt_w</p:attrName>
                                        </p:attrNameLst>
                                      </p:cBhvr>
                                      <p:tavLst>
                                        <p:tav tm="0">
                                          <p:val>
                                            <p:fltVal val="0"/>
                                          </p:val>
                                        </p:tav>
                                        <p:tav tm="100000">
                                          <p:val>
                                            <p:strVal val="#ppt_w"/>
                                          </p:val>
                                        </p:tav>
                                      </p:tavLst>
                                    </p:anim>
                                    <p:anim calcmode="lin" valueType="num">
                                      <p:cBhvr>
                                        <p:cTn id="13" dur="500" fill="hold"/>
                                        <p:tgtEl>
                                          <p:spTgt spid="17"/>
                                        </p:tgtEl>
                                        <p:attrNameLst>
                                          <p:attrName>ppt_h</p:attrName>
                                        </p:attrNameLst>
                                      </p:cBhvr>
                                      <p:tavLst>
                                        <p:tav tm="0">
                                          <p:val>
                                            <p:fltVal val="0"/>
                                          </p:val>
                                        </p:tav>
                                        <p:tav tm="100000">
                                          <p:val>
                                            <p:strVal val="#ppt_h"/>
                                          </p:val>
                                        </p:tav>
                                      </p:tavLst>
                                    </p:anim>
                                    <p:animEffect transition="in" filter="fade">
                                      <p:cBhvr>
                                        <p:cTn id="14" dur="500"/>
                                        <p:tgtEl>
                                          <p:spTgt spid="17"/>
                                        </p:tgtEl>
                                      </p:cBhvr>
                                    </p:animEffect>
                                  </p:childTnLst>
                                </p:cTn>
                              </p:par>
                            </p:childTnLst>
                          </p:cTn>
                        </p:par>
                        <p:par>
                          <p:cTn id="15" fill="hold" nodeType="afterGroup">
                            <p:stCondLst>
                              <p:cond delay="1000"/>
                            </p:stCondLst>
                            <p:childTnLst>
                              <p:par>
                                <p:cTn id="16" presetID="2" presetClass="entr" presetSubtype="2" fill="hold" grpId="0" nodeType="after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additive="base">
                                        <p:cTn id="18" dur="500" fill="hold"/>
                                        <p:tgtEl>
                                          <p:spTgt spid="29"/>
                                        </p:tgtEl>
                                        <p:attrNameLst>
                                          <p:attrName>ppt_x</p:attrName>
                                        </p:attrNameLst>
                                      </p:cBhvr>
                                      <p:tavLst>
                                        <p:tav tm="0">
                                          <p:val>
                                            <p:strVal val="1+#ppt_w/2"/>
                                          </p:val>
                                        </p:tav>
                                        <p:tav tm="100000">
                                          <p:val>
                                            <p:strVal val="#ppt_x"/>
                                          </p:val>
                                        </p:tav>
                                      </p:tavLst>
                                    </p:anim>
                                    <p:anim calcmode="lin" valueType="num">
                                      <p:cBhvr additive="base">
                                        <p:cTn id="19" dur="500" fill="hold"/>
                                        <p:tgtEl>
                                          <p:spTgt spid="29"/>
                                        </p:tgtEl>
                                        <p:attrNameLst>
                                          <p:attrName>ppt_y</p:attrName>
                                        </p:attrNameLst>
                                      </p:cBhvr>
                                      <p:tavLst>
                                        <p:tav tm="0">
                                          <p:val>
                                            <p:strVal val="#ppt_y"/>
                                          </p:val>
                                        </p:tav>
                                        <p:tav tm="100000">
                                          <p:val>
                                            <p:strVal val="#ppt_y"/>
                                          </p:val>
                                        </p:tav>
                                      </p:tavLst>
                                    </p:anim>
                                  </p:childTnLst>
                                </p:cTn>
                              </p:par>
                            </p:childTnLst>
                          </p:cTn>
                        </p:par>
                        <p:par>
                          <p:cTn id="20" fill="hold" nodeType="afterGroup">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left)">
                                      <p:cBhvr>
                                        <p:cTn id="23" dur="500"/>
                                        <p:tgtEl>
                                          <p:spTgt spid="4"/>
                                        </p:tgtEl>
                                      </p:cBhvr>
                                    </p:animEffect>
                                  </p:childTnLst>
                                </p:cTn>
                              </p:par>
                            </p:childTnLst>
                          </p:cTn>
                        </p:par>
                        <p:par>
                          <p:cTn id="24" fill="hold" nodeType="afterGroup">
                            <p:stCondLst>
                              <p:cond delay="2000"/>
                            </p:stCondLst>
                            <p:childTnLst>
                              <p:par>
                                <p:cTn id="25" presetID="2" presetClass="entr" presetSubtype="1" decel="66000" fill="hold" grpId="0" nodeType="afterEffect">
                                  <p:stCondLst>
                                    <p:cond delay="0"/>
                                  </p:stCondLst>
                                  <p:iterate type="wd">
                                    <p:tmPct val="10000"/>
                                  </p:iterate>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0-#ppt_h/2"/>
                                          </p:val>
                                        </p:tav>
                                        <p:tav tm="100000">
                                          <p:val>
                                            <p:strVal val="#ppt_y"/>
                                          </p:val>
                                        </p:tav>
                                      </p:tavLst>
                                    </p:anim>
                                  </p:childTnLst>
                                </p:cTn>
                              </p:par>
                            </p:childTnLst>
                          </p:cTn>
                        </p:par>
                        <p:par>
                          <p:cTn id="29" fill="hold" nodeType="afterGroup">
                            <p:stCondLst>
                              <p:cond delay="2500"/>
                            </p:stCondLst>
                            <p:childTnLst>
                              <p:par>
                                <p:cTn id="30" presetID="53" presetClass="entr" presetSubtype="16"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500" fill="hold"/>
                                        <p:tgtEl>
                                          <p:spTgt spid="20"/>
                                        </p:tgtEl>
                                        <p:attrNameLst>
                                          <p:attrName>ppt_w</p:attrName>
                                        </p:attrNameLst>
                                      </p:cBhvr>
                                      <p:tavLst>
                                        <p:tav tm="0">
                                          <p:val>
                                            <p:fltVal val="0"/>
                                          </p:val>
                                        </p:tav>
                                        <p:tav tm="100000">
                                          <p:val>
                                            <p:strVal val="#ppt_w"/>
                                          </p:val>
                                        </p:tav>
                                      </p:tavLst>
                                    </p:anim>
                                    <p:anim calcmode="lin" valueType="num">
                                      <p:cBhvr>
                                        <p:cTn id="33" dur="500" fill="hold"/>
                                        <p:tgtEl>
                                          <p:spTgt spid="20"/>
                                        </p:tgtEl>
                                        <p:attrNameLst>
                                          <p:attrName>ppt_h</p:attrName>
                                        </p:attrNameLst>
                                      </p:cBhvr>
                                      <p:tavLst>
                                        <p:tav tm="0">
                                          <p:val>
                                            <p:fltVal val="0"/>
                                          </p:val>
                                        </p:tav>
                                        <p:tav tm="100000">
                                          <p:val>
                                            <p:strVal val="#ppt_h"/>
                                          </p:val>
                                        </p:tav>
                                      </p:tavLst>
                                    </p:anim>
                                    <p:animEffect transition="in" filter="fade">
                                      <p:cBhvr>
                                        <p:cTn id="34" dur="500"/>
                                        <p:tgtEl>
                                          <p:spTgt spid="20"/>
                                        </p:tgtEl>
                                      </p:cBhvr>
                                    </p:animEffect>
                                  </p:childTnLst>
                                </p:cTn>
                              </p:par>
                            </p:childTnLst>
                          </p:cTn>
                        </p:par>
                        <p:par>
                          <p:cTn id="35" fill="hold" nodeType="afterGroup">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30"/>
                                        </p:tgtEl>
                                        <p:attrNameLst>
                                          <p:attrName>style.visibility</p:attrName>
                                        </p:attrNameLst>
                                      </p:cBhvr>
                                      <p:to>
                                        <p:strVal val="visible"/>
                                      </p:to>
                                    </p:set>
                                    <p:anim calcmode="lin" valueType="num">
                                      <p:cBhvr additive="base">
                                        <p:cTn id="38" dur="500" fill="hold"/>
                                        <p:tgtEl>
                                          <p:spTgt spid="30"/>
                                        </p:tgtEl>
                                        <p:attrNameLst>
                                          <p:attrName>ppt_x</p:attrName>
                                        </p:attrNameLst>
                                      </p:cBhvr>
                                      <p:tavLst>
                                        <p:tav tm="0">
                                          <p:val>
                                            <p:strVal val="1+#ppt_w/2"/>
                                          </p:val>
                                        </p:tav>
                                        <p:tav tm="100000">
                                          <p:val>
                                            <p:strVal val="#ppt_x"/>
                                          </p:val>
                                        </p:tav>
                                      </p:tavLst>
                                    </p:anim>
                                    <p:anim calcmode="lin" valueType="num">
                                      <p:cBhvr additive="base">
                                        <p:cTn id="39" dur="500" fill="hold"/>
                                        <p:tgtEl>
                                          <p:spTgt spid="30"/>
                                        </p:tgtEl>
                                        <p:attrNameLst>
                                          <p:attrName>ppt_y</p:attrName>
                                        </p:attrNameLst>
                                      </p:cBhvr>
                                      <p:tavLst>
                                        <p:tav tm="0">
                                          <p:val>
                                            <p:strVal val="#ppt_y"/>
                                          </p:val>
                                        </p:tav>
                                        <p:tav tm="100000">
                                          <p:val>
                                            <p:strVal val="#ppt_y"/>
                                          </p:val>
                                        </p:tav>
                                      </p:tavLst>
                                    </p:anim>
                                  </p:childTnLst>
                                </p:cTn>
                              </p:par>
                            </p:childTnLst>
                          </p:cTn>
                        </p:par>
                        <p:par>
                          <p:cTn id="40" fill="hold" nodeType="afterGroup">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wipe(left)">
                                      <p:cBhvr>
                                        <p:cTn id="43" dur="500"/>
                                        <p:tgtEl>
                                          <p:spTgt spid="10"/>
                                        </p:tgtEl>
                                      </p:cBhvr>
                                    </p:animEffect>
                                  </p:childTnLst>
                                </p:cTn>
                              </p:par>
                            </p:childTnLst>
                          </p:cTn>
                        </p:par>
                        <p:par>
                          <p:cTn id="44" fill="hold" nodeType="afterGroup">
                            <p:stCondLst>
                              <p:cond delay="4000"/>
                            </p:stCondLst>
                            <p:childTnLst>
                              <p:par>
                                <p:cTn id="45" presetID="2" presetClass="entr" presetSubtype="1" decel="66000" fill="hold" grpId="0" nodeType="afterEffect">
                                  <p:stCondLst>
                                    <p:cond delay="0"/>
                                  </p:stCondLst>
                                  <p:iterate type="wd">
                                    <p:tmPct val="10000"/>
                                  </p:iterate>
                                  <p:childTnLst>
                                    <p:set>
                                      <p:cBhvr>
                                        <p:cTn id="46" dur="1" fill="hold">
                                          <p:stCondLst>
                                            <p:cond delay="0"/>
                                          </p:stCondLst>
                                        </p:cTn>
                                        <p:tgtEl>
                                          <p:spTgt spid="7"/>
                                        </p:tgtEl>
                                        <p:attrNameLst>
                                          <p:attrName>style.visibility</p:attrName>
                                        </p:attrNameLst>
                                      </p:cBhvr>
                                      <p:to>
                                        <p:strVal val="visible"/>
                                      </p:to>
                                    </p:set>
                                    <p:anim calcmode="lin" valueType="num">
                                      <p:cBhvr additive="base">
                                        <p:cTn id="47" dur="500" fill="hold"/>
                                        <p:tgtEl>
                                          <p:spTgt spid="7"/>
                                        </p:tgtEl>
                                        <p:attrNameLst>
                                          <p:attrName>ppt_x</p:attrName>
                                        </p:attrNameLst>
                                      </p:cBhvr>
                                      <p:tavLst>
                                        <p:tav tm="0">
                                          <p:val>
                                            <p:strVal val="#ppt_x"/>
                                          </p:val>
                                        </p:tav>
                                        <p:tav tm="100000">
                                          <p:val>
                                            <p:strVal val="#ppt_x"/>
                                          </p:val>
                                        </p:tav>
                                      </p:tavLst>
                                    </p:anim>
                                    <p:anim calcmode="lin" valueType="num">
                                      <p:cBhvr additive="base">
                                        <p:cTn id="48" dur="500" fill="hold"/>
                                        <p:tgtEl>
                                          <p:spTgt spid="7"/>
                                        </p:tgtEl>
                                        <p:attrNameLst>
                                          <p:attrName>ppt_y</p:attrName>
                                        </p:attrNameLst>
                                      </p:cBhvr>
                                      <p:tavLst>
                                        <p:tav tm="0">
                                          <p:val>
                                            <p:strVal val="0-#ppt_h/2"/>
                                          </p:val>
                                        </p:tav>
                                        <p:tav tm="100000">
                                          <p:val>
                                            <p:strVal val="#ppt_y"/>
                                          </p:val>
                                        </p:tav>
                                      </p:tavLst>
                                    </p:anim>
                                  </p:childTnLst>
                                </p:cTn>
                              </p:par>
                            </p:childTnLst>
                          </p:cTn>
                        </p:par>
                        <p:par>
                          <p:cTn id="49" fill="hold" nodeType="afterGroup">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nodeType="afterGroup">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 calcmode="lin" valueType="num">
                                      <p:cBhvr additive="base">
                                        <p:cTn id="58" dur="500" fill="hold"/>
                                        <p:tgtEl>
                                          <p:spTgt spid="31"/>
                                        </p:tgtEl>
                                        <p:attrNameLst>
                                          <p:attrName>ppt_x</p:attrName>
                                        </p:attrNameLst>
                                      </p:cBhvr>
                                      <p:tavLst>
                                        <p:tav tm="0">
                                          <p:val>
                                            <p:strVal val="1+#ppt_w/2"/>
                                          </p:val>
                                        </p:tav>
                                        <p:tav tm="100000">
                                          <p:val>
                                            <p:strVal val="#ppt_x"/>
                                          </p:val>
                                        </p:tav>
                                      </p:tavLst>
                                    </p:anim>
                                    <p:anim calcmode="lin" valueType="num">
                                      <p:cBhvr additive="base">
                                        <p:cTn id="59" dur="500" fill="hold"/>
                                        <p:tgtEl>
                                          <p:spTgt spid="31"/>
                                        </p:tgtEl>
                                        <p:attrNameLst>
                                          <p:attrName>ppt_y</p:attrName>
                                        </p:attrNameLst>
                                      </p:cBhvr>
                                      <p:tavLst>
                                        <p:tav tm="0">
                                          <p:val>
                                            <p:strVal val="#ppt_y"/>
                                          </p:val>
                                        </p:tav>
                                        <p:tav tm="100000">
                                          <p:val>
                                            <p:strVal val="#ppt_y"/>
                                          </p:val>
                                        </p:tav>
                                      </p:tavLst>
                                    </p:anim>
                                  </p:childTnLst>
                                </p:cTn>
                              </p:par>
                            </p:childTnLst>
                          </p:cTn>
                        </p:par>
                        <p:par>
                          <p:cTn id="60" fill="hold" nodeType="afterGroup">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wipe(left)">
                                      <p:cBhvr>
                                        <p:cTn id="63" dur="500"/>
                                        <p:tgtEl>
                                          <p:spTgt spid="9"/>
                                        </p:tgtEl>
                                      </p:cBhvr>
                                    </p:animEffect>
                                  </p:childTnLst>
                                </p:cTn>
                              </p:par>
                            </p:childTnLst>
                          </p:cTn>
                        </p:par>
                        <p:par>
                          <p:cTn id="64" fill="hold" nodeType="afterGroup">
                            <p:stCondLst>
                              <p:cond delay="6000"/>
                            </p:stCondLst>
                            <p:childTnLst>
                              <p:par>
                                <p:cTn id="65" presetID="2" presetClass="entr" presetSubtype="4" decel="66000" fill="hold" grpId="0" nodeType="afterEffect">
                                  <p:stCondLst>
                                    <p:cond delay="0"/>
                                  </p:stCondLst>
                                  <p:iterate type="wd">
                                    <p:tmPct val="10000"/>
                                  </p:iterate>
                                  <p:childTnLst>
                                    <p:set>
                                      <p:cBhvr>
                                        <p:cTn id="66" dur="1" fill="hold">
                                          <p:stCondLst>
                                            <p:cond delay="0"/>
                                          </p:stCondLst>
                                        </p:cTn>
                                        <p:tgtEl>
                                          <p:spTgt spid="8"/>
                                        </p:tgtEl>
                                        <p:attrNameLst>
                                          <p:attrName>style.visibility</p:attrName>
                                        </p:attrNameLst>
                                      </p:cBhvr>
                                      <p:to>
                                        <p:strVal val="visible"/>
                                      </p:to>
                                    </p:set>
                                    <p:anim calcmode="lin" valueType="num">
                                      <p:cBhvr additive="base">
                                        <p:cTn id="67" dur="500" fill="hold"/>
                                        <p:tgtEl>
                                          <p:spTgt spid="8"/>
                                        </p:tgtEl>
                                        <p:attrNameLst>
                                          <p:attrName>ppt_x</p:attrName>
                                        </p:attrNameLst>
                                      </p:cBhvr>
                                      <p:tavLst>
                                        <p:tav tm="0">
                                          <p:val>
                                            <p:strVal val="#ppt_x"/>
                                          </p:val>
                                        </p:tav>
                                        <p:tav tm="100000">
                                          <p:val>
                                            <p:strVal val="#ppt_x"/>
                                          </p:val>
                                        </p:tav>
                                      </p:tavLst>
                                    </p:anim>
                                    <p:anim calcmode="lin" valueType="num">
                                      <p:cBhvr additive="base">
                                        <p:cTn id="68" dur="500" fill="hold"/>
                                        <p:tgtEl>
                                          <p:spTgt spid="8"/>
                                        </p:tgtEl>
                                        <p:attrNameLst>
                                          <p:attrName>ppt_y</p:attrName>
                                        </p:attrNameLst>
                                      </p:cBhvr>
                                      <p:tavLst>
                                        <p:tav tm="0">
                                          <p:val>
                                            <p:strVal val="1+#ppt_h/2"/>
                                          </p:val>
                                        </p:tav>
                                        <p:tav tm="100000">
                                          <p:val>
                                            <p:strVal val="#ppt_y"/>
                                          </p:val>
                                        </p:tav>
                                      </p:tavLst>
                                    </p:anim>
                                  </p:childTnLst>
                                </p:cTn>
                              </p:par>
                            </p:childTnLst>
                          </p:cTn>
                        </p:par>
                        <p:par>
                          <p:cTn id="69" fill="hold" nodeType="afterGroup">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childTnLst>
                                </p:cTn>
                              </p:par>
                            </p:childTnLst>
                          </p:cTn>
                        </p:par>
                        <p:par>
                          <p:cTn id="75" fill="hold" nodeType="afterGroup">
                            <p:stCondLst>
                              <p:cond delay="7000"/>
                            </p:stCondLst>
                            <p:childTnLst>
                              <p:par>
                                <p:cTn id="76" presetID="2" presetClass="entr" presetSubtype="2" fill="hold" grpId="0" nodeType="afterEffect">
                                  <p:stCondLst>
                                    <p:cond delay="0"/>
                                  </p:stCondLst>
                                  <p:childTnLst>
                                    <p:set>
                                      <p:cBhvr>
                                        <p:cTn id="77" dur="1" fill="hold">
                                          <p:stCondLst>
                                            <p:cond delay="0"/>
                                          </p:stCondLst>
                                        </p:cTn>
                                        <p:tgtEl>
                                          <p:spTgt spid="32"/>
                                        </p:tgtEl>
                                        <p:attrNameLst>
                                          <p:attrName>style.visibility</p:attrName>
                                        </p:attrNameLst>
                                      </p:cBhvr>
                                      <p:to>
                                        <p:strVal val="visible"/>
                                      </p:to>
                                    </p:set>
                                    <p:anim calcmode="lin" valueType="num">
                                      <p:cBhvr additive="base">
                                        <p:cTn id="78" dur="500" fill="hold"/>
                                        <p:tgtEl>
                                          <p:spTgt spid="32"/>
                                        </p:tgtEl>
                                        <p:attrNameLst>
                                          <p:attrName>ppt_x</p:attrName>
                                        </p:attrNameLst>
                                      </p:cBhvr>
                                      <p:tavLst>
                                        <p:tav tm="0">
                                          <p:val>
                                            <p:strVal val="1+#ppt_w/2"/>
                                          </p:val>
                                        </p:tav>
                                        <p:tav tm="100000">
                                          <p:val>
                                            <p:strVal val="#ppt_x"/>
                                          </p:val>
                                        </p:tav>
                                      </p:tavLst>
                                    </p:anim>
                                    <p:anim calcmode="lin" valueType="num">
                                      <p:cBhvr additive="base">
                                        <p:cTn id="79" dur="500" fill="hold"/>
                                        <p:tgtEl>
                                          <p:spTgt spid="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7" grpId="0" animBg="1"/>
      <p:bldP spid="23" grpId="0" animBg="1"/>
      <p:bldP spid="28" grpId="0" animBg="1"/>
      <p:bldP spid="29" grpId="0"/>
      <p:bldP spid="30" grpId="0"/>
      <p:bldP spid="31" grpId="0"/>
      <p:bldP spid="32" grpId="0"/>
    </p:bldLs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2" name="椭圆 11"/>
          <p:cNvSpPr/>
          <p:nvPr/>
        </p:nvSpPr>
        <p:spPr>
          <a:xfrm>
            <a:off x="3999367" y="1390148"/>
            <a:ext cx="1225777" cy="1225777"/>
          </a:xfrm>
          <a:prstGeom prst="ellipse">
            <a:avLst/>
          </a:prstGeom>
          <a:gradFill flip="none" rotWithShape="1">
            <a:gsLst>
              <a:gs pos="0">
                <a:schemeClr val="bg1"/>
              </a:gs>
              <a:gs pos="100000">
                <a:srgbClr val="C8C8C8"/>
              </a:gs>
            </a:gsLst>
            <a:lin ang="19800000" scaled="0"/>
          </a:gradFill>
          <a:ln w="12700">
            <a:gradFill flip="none" rotWithShape="1">
              <a:gsLst>
                <a:gs pos="53000">
                  <a:schemeClr val="bg1">
                    <a:alpha val="90000"/>
                  </a:schemeClr>
                </a:gs>
                <a:gs pos="100000">
                  <a:schemeClr val="tx1">
                    <a:lumMod val="50000"/>
                    <a:lumOff val="50000"/>
                  </a:schemeClr>
                </a:gs>
              </a:gsLst>
              <a:lin ang="7200000" scaled="0"/>
            </a:gradFill>
          </a:ln>
          <a:effectLst>
            <a:outerShdw blurRad="482600" dist="203200" dir="8100000" algn="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eaLnBrk="0" fontAlgn="base" hangingPunct="0">
              <a:spcBef>
                <a:spcPct val="0"/>
              </a:spcBef>
              <a:spcAft>
                <a:spcPct val="0"/>
              </a:spcAft>
              <a:buFont typeface="Arial" panose="020b0604020202020204" pitchFamily="34" charset="0"/>
            </a:pPr>
            <a:r>
              <a:rPr lang="en-US" altLang="zh-CN" sz="4500" b="1">
                <a:solidFill>
                  <a:schemeClr val="accent1"/>
                </a:solidFill>
                <a:latin typeface="造字工房悦黑（非商用）纤细体" pitchFamily="50" charset="-122"/>
                <a:ea typeface="造字工房悦黑（非商用）纤细体" pitchFamily="50" charset="-122"/>
              </a:rPr>
              <a:t>2</a:t>
            </a:r>
            <a:endParaRPr lang="zh-CN" altLang="en-US" sz="4500" b="1">
              <a:solidFill>
                <a:schemeClr val="accent1"/>
              </a:solidFill>
              <a:latin typeface="造字工房悦黑（非商用）纤细体" pitchFamily="50" charset="-122"/>
              <a:ea typeface="造字工房悦黑（非商用）纤细体" pitchFamily="50" charset="-122"/>
            </a:endParaRPr>
          </a:p>
        </p:txBody>
      </p:sp>
      <p:sp>
        <p:nvSpPr>
          <p:cNvPr id="7" name="矩形 6"/>
          <p:cNvSpPr/>
          <p:nvPr/>
        </p:nvSpPr>
        <p:spPr>
          <a:xfrm>
            <a:off x="3018030" y="2879330"/>
            <a:ext cx="3227165" cy="646331"/>
          </a:xfrm>
          <a:prstGeom prst="rect">
            <a:avLst/>
          </a:prstGeom>
        </p:spPr>
        <p:txBody>
          <a:bodyPr wrap="none">
            <a:spAutoFit/>
          </a:bodyPr>
          <a:lstStyle/>
          <a:p>
            <a:pPr>
              <a:defRPr/>
            </a:pPr>
            <a:r>
              <a:rPr lang="en-US" altLang="zh-CN" sz="3600">
                <a:solidFill>
                  <a:srgbClr val="3C3940"/>
                </a:solidFill>
                <a:latin typeface="造字工房悦黑（非商用）纤细体" pitchFamily="50" charset="-122"/>
                <a:ea typeface="造字工房悦黑（非商用）纤细体" pitchFamily="50" charset="-122"/>
                <a:cs typeface="UUS UN INCHIKE" panose="02020603070505020304" pitchFamily="18" charset="0"/>
                <a:sym typeface="+mn-lt"/>
              </a:rPr>
              <a:t>POWERPOINTER</a:t>
            </a:r>
            <a:endParaRPr lang="zh-CN" altLang="en-US" sz="3600">
              <a:solidFill>
                <a:srgbClr val="3C3940"/>
              </a:solidFill>
              <a:latin typeface="造字工房悦黑（非商用）纤细体" pitchFamily="50" charset="-122"/>
              <a:ea typeface="造字工房悦黑（非商用）纤细体" pitchFamily="50" charset="-122"/>
              <a:cs typeface="UUS UN INCHIKE" panose="02020603070505020304" pitchFamily="18" charset="0"/>
              <a:sym typeface="+mn-lt"/>
            </a:endParaRPr>
          </a:p>
        </p:txBody>
      </p:sp>
      <p:sp>
        <p:nvSpPr>
          <p:cNvPr id="8" name="矩形 7"/>
          <p:cNvSpPr/>
          <p:nvPr/>
        </p:nvSpPr>
        <p:spPr>
          <a:xfrm>
            <a:off x="2523362" y="3449418"/>
            <a:ext cx="4097276" cy="346249"/>
          </a:xfrm>
          <a:prstGeom prst="rect">
            <a:avLst/>
          </a:prstGeom>
        </p:spPr>
        <p:txBody>
          <a:bodyPr wrap="square">
            <a:spAutoFit/>
          </a:bodyPr>
          <a:lstStyle/>
          <a:p>
            <a:pPr algn="ctr"/>
            <a:r>
              <a:rPr lang="en-US" altLang="zh-CN" sz="825">
                <a:solidFill>
                  <a:schemeClr val="accent2"/>
                </a:solidFill>
                <a:latin typeface="造字工房悦黑（非商用）纤细体" pitchFamily="50" charset="-122"/>
                <a:ea typeface="造字工房悦黑（非商用）纤细体" pitchFamily="50" charset="-122"/>
                <a:cs typeface="UUS UN INCHIKE" panose="02020603070505020304" pitchFamily="18" charset="0"/>
              </a:rPr>
              <a:t>The future is before us and dynamic. Everything we do will affect it. The future is before us and dynamic. The future is before us and dynamic.</a:t>
            </a:r>
            <a:endParaRPr lang="zh-CN" altLang="en-US" sz="825">
              <a:solidFill>
                <a:schemeClr val="accent2"/>
              </a:solidFill>
              <a:latin typeface="造字工房悦黑（非商用）纤细体" pitchFamily="50" charset="-122"/>
              <a:ea typeface="造字工房悦黑（非商用）纤细体" pitchFamily="50" charset="-122"/>
              <a:cs typeface="UUS UN INCHIKE" panose="02020603070505020304" pitchFamily="18" charset="0"/>
            </a:endParaRPr>
          </a:p>
        </p:txBody>
      </p:sp>
    </p:spTree>
  </p:cSld>
  <p:clrMapOvr>
    <a:masterClrMapping/>
  </p:clrMapOvr>
  <mc:AlternateContent>
    <mc:Choice xmlns:p14="http://schemas.microsoft.com/office/powerpoint/2010/main" Requires="p14">
      <p:transition spd="med" advTm="6000" p14:dur="700">
        <p:fade/>
      </p:transition>
    </mc:Choice>
    <mc:Fallback>
      <p:transition spd="med" advTm="6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1" accel="16000" fill="hold" grpId="0" nodeType="afterEffect">
                                  <p:stCondLst>
                                    <p:cond delay="0"/>
                                  </p:stCondLst>
                                  <p:iterate type="wd">
                                    <p:tmPct val="10000"/>
                                  </p:iterate>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2" presetClass="entr" presetSubtype="4" fill="hold" grpId="0" nodeType="afterEffect">
                                  <p:stCondLst>
                                    <p:cond delay="0"/>
                                  </p:stCondLst>
                                  <p:iterate type="lt">
                                    <p:tmPct val="10000"/>
                                  </p:iterate>
                                  <p:childTnLst>
                                    <p:set>
                                      <p:cBhvr>
                                        <p:cTn id="11" dur="1" fill="hold">
                                          <p:stCondLst>
                                            <p:cond delay="0"/>
                                          </p:stCondLst>
                                        </p:cTn>
                                        <p:tgtEl>
                                          <p:spTgt spid="7"/>
                                        </p:tgtEl>
                                        <p:attrNameLst>
                                          <p:attrName>style.visibility</p:attrName>
                                        </p:attrNameLst>
                                      </p:cBhvr>
                                      <p:to>
                                        <p:strVal val="visible"/>
                                      </p:to>
                                    </p:set>
                                    <p:anim calcmode="lin" valueType="num">
                                      <p:cBhvr additive="base">
                                        <p:cTn id="12" dur="1000" fill="hold"/>
                                        <p:tgtEl>
                                          <p:spTgt spid="7"/>
                                        </p:tgtEl>
                                        <p:attrNameLst>
                                          <p:attrName>ppt_x</p:attrName>
                                        </p:attrNameLst>
                                      </p:cBhvr>
                                      <p:tavLst>
                                        <p:tav tm="0">
                                          <p:val>
                                            <p:strVal val="#ppt_x"/>
                                          </p:val>
                                        </p:tav>
                                        <p:tav tm="100000">
                                          <p:val>
                                            <p:strVal val="#ppt_x"/>
                                          </p:val>
                                        </p:tav>
                                      </p:tavLst>
                                    </p:anim>
                                    <p:anim calcmode="lin" valueType="num">
                                      <p:cBhvr additive="base">
                                        <p:cTn id="13" dur="1000" fill="hold"/>
                                        <p:tgtEl>
                                          <p:spTgt spid="7"/>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p:bldP spid="8" grpId="0"/>
    </p:bldLst>
  </p:timing>
</p:sld>
</file>

<file path=ppt/tags/tag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3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4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4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5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60.xml><?xml version="1.0" encoding="utf-8"?>
<p:tagLst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61.xml><?xml version="1.0" encoding="utf-8"?>
<p:tagLst xmlns:p="http://schemas.openxmlformats.org/presentationml/2006/main">
  <p:tag name="PA" val="v3.0.1"/>
</p:tagLst>
</file>

<file path=ppt/tags/tag62.xml><?xml version="1.0" encoding="utf-8"?>
<p:tagLst xmlns:p="http://schemas.openxmlformats.org/presentationml/2006/main">
  <p:tag name="PA" val="v3.0.1"/>
</p:tagLst>
</file>

<file path=ppt/tags/tag63.xml><?xml version="1.0" encoding="utf-8"?>
<p:tagLst xmlns:p="http://schemas.openxmlformats.org/presentationml/2006/main">
  <p:tag name="PA" val="v3.0.1"/>
</p:tagLst>
</file>

<file path=ppt/tags/tag64.xml><?xml version="1.0" encoding="utf-8"?>
<p:tagLst xmlns:p="http://schemas.openxmlformats.org/presentationml/2006/main">
  <p:tag name="PA" val="v3.0.1"/>
</p:tagLst>
</file>

<file path=ppt/tags/tag65.xml><?xml version="1.0" encoding="utf-8"?>
<p:tagLst xmlns:p="http://schemas.openxmlformats.org/presentationml/2006/main">
  <p:tag name="PA" val="v3.0.1"/>
</p:tagLst>
</file>

<file path=ppt/tags/tag66.xml><?xml version="1.0" encoding="utf-8"?>
<p:tagLst xmlns:p="http://schemas.openxmlformats.org/presentationml/2006/main">
  <p:tag name="PA" val="v3.0.1"/>
</p:tagLst>
</file>

<file path=ppt/tags/tag67.xml><?xml version="1.0" encoding="utf-8"?>
<p:tagLst xmlns:p="http://schemas.openxmlformats.org/presentationml/2006/main">
  <p:tag name="PA" val="v3.0.1"/>
</p:tagLst>
</file>

<file path=ppt/tags/tag68.xml><?xml version="1.0" encoding="utf-8"?>
<p:tagLst xmlns:p="http://schemas.openxmlformats.org/presentationml/2006/main">
  <p:tag name="PA" val="v3.0.1"/>
</p:tagLst>
</file>

<file path=ppt/tags/tag69.xml><?xml version="1.0" encoding="utf-8"?>
<p:tagLst xmlns:p="http://schemas.openxmlformats.org/presentationml/2006/main">
  <p:tag name="PA" val="v3.0.1"/>
</p:tagLst>
</file>

<file path=ppt/tags/tag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70.xml><?xml version="1.0" encoding="utf-8"?>
<p:tagLst xmlns:p="http://schemas.openxmlformats.org/presentationml/2006/main">
  <p:tag name="AS_NET" val="4.0.30319.42000"/>
  <p:tag name="AS_OS" val="Microsoft Windows NT 6.2.9200.0"/>
  <p:tag name="AS_RELEASE_DATE" val="2023.04.14"/>
  <p:tag name="AS_TITLE" val="Aspose.Slides for .NET 4.0 Client Profile"/>
  <p:tag name="AS_VERSION" val="23.4"/>
</p:tagLst>
</file>

<file path=ppt/tags/tag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heme/theme1.xml><?xml version="1.0" encoding="utf-8"?>
<a:theme xmlns:r="http://schemas.openxmlformats.org/officeDocument/2006/relationships" xmlns:a="http://schemas.openxmlformats.org/drawingml/2006/main" name="Office 主题">
  <a:themeElements>
    <a:clrScheme name="自定义 3304">
      <a:dk1>
        <a:sysClr val="windowText" lastClr="000000"/>
      </a:dk1>
      <a:lt1>
        <a:sysClr val="window" lastClr="FFFFFF"/>
      </a:lt1>
      <a:dk2>
        <a:srgbClr val="44546A"/>
      </a:dk2>
      <a:lt2>
        <a:srgbClr val="E7E6E6"/>
      </a:lt2>
      <a:accent1>
        <a:srgbClr val="0070C0"/>
      </a:accent1>
      <a:accent2>
        <a:srgbClr val="333333"/>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宋体"/>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宋体"/>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PPT模板免费下载：PPT汇 www.ppthui.com">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Calibri Light"/>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Template>Office Theme</Template>
  <Manager>PPT汇_PPT模板免费下载_www.ppthui.com</Manager>
  <Company>PPT汇_PPT模板免费下载_www.ppthui.com</Company>
  <PresentationFormat>On-screen Show (16:9)</PresentationFormat>
  <Paragraphs>242</Paragraphs>
  <Slides>30</Slides>
  <Notes>30</Notes>
  <TotalTime>0</TotalTime>
  <HiddenSlides>0</HiddenSlides>
  <MMClips>1</MMClips>
  <ScaleCrop>0</ScaleCrop>
  <HeadingPairs>
    <vt:vector baseType="variant" size="6">
      <vt:variant>
        <vt:lpstr>Fonts used</vt:lpstr>
      </vt:variant>
      <vt:variant>
        <vt:i4>17</vt:i4>
      </vt:variant>
      <vt:variant>
        <vt:lpstr>Theme</vt:lpstr>
      </vt:variant>
      <vt:variant>
        <vt:i4>1</vt:i4>
      </vt:variant>
      <vt:variant>
        <vt:lpstr>Slide Titles</vt:lpstr>
      </vt:variant>
      <vt:variant>
        <vt:i4>30</vt:i4>
      </vt:variant>
    </vt:vector>
  </HeadingPairs>
  <TitlesOfParts>
    <vt:vector baseType="lpstr" size="48">
      <vt:lpstr>Arial</vt:lpstr>
      <vt:lpstr>Calibri Light</vt:lpstr>
      <vt:lpstr>Calibri</vt:lpstr>
      <vt:lpstr>造字工房悦黑（非商用）纤细体</vt:lpstr>
      <vt:lpstr>Source Han Sans ExtraLight</vt:lpstr>
      <vt:lpstr>Century Gothic</vt:lpstr>
      <vt:lpstr>微软雅黑 Light</vt:lpstr>
      <vt:lpstr>华文细黑</vt:lpstr>
      <vt:lpstr>微软雅黑</vt:lpstr>
      <vt:lpstr>AgencyFB Light</vt:lpstr>
      <vt:lpstr>UUS UN INCHIKE</vt:lpstr>
      <vt:lpstr>宋体</vt:lpstr>
      <vt:lpstr>方正兰亭黑_GBK</vt:lpstr>
      <vt:lpstr>方正中等线简体</vt:lpstr>
      <vt:lpstr>Gill Sans</vt:lpstr>
      <vt:lpstr>Meiryo</vt:lpstr>
      <vt:lpstr>Wingdings</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23.0400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PPT汇_PPT模板免费下载_www.ppthui.com</dc:title>
  <dc:creator>PPT汇_PPT模板免费下载_www.ppthui.com</dc:creator>
  <dc:description>PPT汇_PPT模板免费下载_www.ppthui.com</dc:description>
  <cp:keywords>PPT汇_PPT模板免费下载_www.ppthui.com</cp:keywords>
  <cp:lastModifiedBy>xiaoke</cp:lastModifiedBy>
  <cp:revision>219</cp:revision>
  <dcterms:created xsi:type="dcterms:W3CDTF">2015-10-08T13:52:00Z</dcterms:created>
  <dcterms:modified xsi:type="dcterms:W3CDTF">2023-05-08T04:52:10Z</dcterms:modified>
  <dc:subject>PPT汇_PPT模板免费下载_www.ppthui.com</dc:subject>
</cp:coreProperties>
</file>

<file path=docProps/custom.xml><?xml version="1.0" encoding="utf-8"?>
<Properties xmlns:vt="http://schemas.openxmlformats.org/officeDocument/2006/docPropsVTypes" xmlns="http://schemas.openxmlformats.org/officeDocument/2006/custom-properties">
  <property fmtid="{D5CDD505-2E9C-101B-9397-08002B2CF9AE}" pid="2" name="KSOProductBuildVer">
    <vt:lpwstr>2052-11.1.0.9740</vt:lpwstr>
  </property>
</Properties>
</file>